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310" r:id="rId6"/>
    <p:sldId id="1574" r:id="rId7"/>
    <p:sldId id="1575" r:id="rId8"/>
    <p:sldId id="1576" r:id="rId9"/>
    <p:sldId id="312" r:id="rId10"/>
    <p:sldId id="1586" r:id="rId11"/>
    <p:sldId id="1587" r:id="rId12"/>
    <p:sldId id="1588" r:id="rId13"/>
    <p:sldId id="1590" r:id="rId14"/>
    <p:sldId id="1598" r:id="rId15"/>
    <p:sldId id="1599" r:id="rId16"/>
    <p:sldId id="1603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9E731A-1030-61DC-DBC9-AFEA9CFC64A8}" name="Kamar Hussain" initials="KH" userId="S::P02753@aptaracorp.com::ccfaccda-beb4-4a95-b982-ff40be3111de" providerId="AD"/>
  <p188:author id="{863B9E2E-5D2C-981B-F970-28734C02744C}" name="Smita Surnis" initials="SS" userId="S::C01625@aptaracorp.com::bfe2f126-a9b2-4a16-8aba-13731501e6ba" providerId="AD"/>
  <p188:author id="{8CAE8F5A-F0DA-07E7-86FE-2C1920AEAC90}" name="Ranjan Konhalikar" initials="RK" userId="S::C01685@aptaracorp.com::16c8493a-4f51-4e03-bd65-e9df42f6fbdd" providerId="AD"/>
  <p188:author id="{2B5CED62-EA74-BFD3-0BF4-548CEF807DF8}" name="ArunPrakash P" initials="AP" userId="S::P02734@aptaracorp.com::a5787a8c-da15-4732-8474-6d8817d6d6fd" providerId="AD"/>
  <p188:author id="{F73D1164-E338-8A4B-E727-89DF7AE87F58}" name="Prathmesh Kota" initials="PK" userId="S::T00492@aptaracorp.com::9e113317-6877-47f8-88fd-c86dbcdd9c73" providerId="AD"/>
  <p188:author id="{070797A2-E7F4-925F-D6E3-B77B364FC1F1}" name="Vrushali Alaspure" initials="VA" userId="S::P02570@aptaracorp.com::34fefcb4-d068-41e4-999e-530deab02c4c" providerId="AD"/>
  <p188:author id="{AF46A7C1-3875-6512-3015-0BB7B3712615}" name="Summit Kumar" initials="SK" userId="S::P02453@aptaracorp.com::0625c487-220b-4421-a573-ad0b48f4031f" providerId="AD"/>
  <p188:author id="{1AF74DC4-6A79-C80A-BB51-8BF1BC768B6C}" name="Jitendra Madas" initials="JM" userId="S::P01757@aptaracorp.com::78aaeeb6-32b8-4774-a962-55b734239be2" providerId="AD"/>
  <p188:author id="{2705CAC5-A049-5D2E-07B9-930CDBBCE65E}" name="Atul Ghatge" initials="AG" userId="S::atulg@aptaracorp.com::06d21504-cb69-4b55-9d74-9983b6cb698a" providerId="AD"/>
  <p188:author id="{BA29AAC8-20F3-8B7A-90DC-A3B0338D886D}" name="Mohit Chaturvedi" initials="MC" userId="S::mohit@aptaracorp.com::f44e7c1e-1aef-417c-8e36-d5834f8efc0c" providerId="AD"/>
  <p188:author id="{6228C0CF-70E9-995F-1826-9C8FB05A12E9}" name="Mohit Chaturvedi" initials="MC" userId="Mohit Chaturvedi" providerId="None"/>
  <p188:author id="{B88C08D7-EB16-798F-7BF8-9B62D270DD36}" name="Keisha Raines" initials="" userId="S::keisha.raines@aptaracorp.com::259b4fab-465b-43b1-a318-1da6b86cf9fd" providerId="AD"/>
  <p188:author id="{3C8440D9-3C37-AA37-1BAE-AAA33ADFF2FB}" name="Joyce Chacko" initials="JC" userId="S::P02699@aptaracorp.com::28f55e86-f2bf-482d-bcb2-cb465db218eb" providerId="AD"/>
  <p188:author id="{4D5951EA-6797-B5E6-240E-967080B1BE9C}" name="Summit Kumar" initials="SK" userId="S::p02453@aptaracorp.com::0625c487-220b-4421-a573-ad0b48f4031f" providerId="AD"/>
  <p188:author id="{0EBEECEF-54CD-0503-0075-E186E185DD95}" name="Nana Tupe" initials="NT" userId="S::nanat@aptaracorp.com::e1c6629e-0935-42a0-9089-69898c600ab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it Chaturvedi" initials="MC" lastIdx="1" clrIdx="0">
    <p:extLst>
      <p:ext uri="{19B8F6BF-5375-455C-9EA6-DF929625EA0E}">
        <p15:presenceInfo xmlns:p15="http://schemas.microsoft.com/office/powerpoint/2012/main" userId="Mohit Chaturve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17A8"/>
    <a:srgbClr val="081D58"/>
    <a:srgbClr val="05BFE0"/>
    <a:srgbClr val="FF610F"/>
    <a:srgbClr val="7030A0"/>
    <a:srgbClr val="2B008C"/>
    <a:srgbClr val="225DA8"/>
    <a:srgbClr val="40B5C4"/>
    <a:srgbClr val="FFFF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E6DD1-29CE-9003-684F-2F4924C6E659}" v="684" dt="2025-10-28T06:15:05.050"/>
    <p1510:client id="{8F22677E-A5FD-4C27-8D82-FB3D68183748}" v="141" dt="2025-10-28T08:23:27.076"/>
    <p1510:client id="{9834A632-D6C2-DE67-3690-D6DAB73BF966}" v="2" dt="2025-10-28T03:47:49.948"/>
    <p1510:client id="{EA1EF5FC-F17D-4586-8369-603296DB1AFF}" v="978" dt="2025-10-28T08:13:55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F4-404D-B8A9-A36C53B879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F4-404D-B8A9-A36C53B8790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F4-404D-B8A9-A36C53B879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F4-404D-B8A9-A36C53B8790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C4-4C12-9D5D-8F5CBF6A7A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C4-4C12-9D5D-8F5CBF6A7A5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C4-4C12-9D5D-8F5CBF6A7A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C4-4C12-9D5D-8F5CBF6A7A5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136</c:v>
                </c:pt>
                <c:pt idx="1">
                  <c:v>156</c:v>
                </c:pt>
                <c:pt idx="2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144</c:v>
                </c:pt>
                <c:pt idx="1">
                  <c:v>176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152</c:v>
                </c:pt>
                <c:pt idx="1">
                  <c:v>152</c:v>
                </c:pt>
                <c:pt idx="2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160</c:v>
                </c:pt>
                <c:pt idx="1">
                  <c:v>152</c:v>
                </c:pt>
                <c:pt idx="2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160</c:v>
                </c:pt>
                <c:pt idx="1">
                  <c:v>152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6-40D8-BDBB-C6D8E29D8A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616-40D8-BDBB-C6D8E29D8A94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616-40D8-BDBB-C6D8E29D8A94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616-40D8-BDBB-C6D8E29D8A94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168</c:v>
                </c:pt>
                <c:pt idx="1">
                  <c:v>152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16-40D8-BDBB-C6D8E29D8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8B-4634-B2C7-55E7CC05E58B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8B-4634-B2C7-55E7CC05E5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8B-4634-B2C7-55E7CC05E5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8B-4634-B2C7-55E7CC05E58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8B-4634-B2C7-55E7CC05E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160</c:v>
                </c:pt>
                <c:pt idx="1">
                  <c:v>148</c:v>
                </c:pt>
                <c:pt idx="2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5-4AD4-B042-E872EB029D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E5-4AD4-B042-E872EB029DBB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2E5-4AD4-B042-E872EB029DBB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E5-4AD4-B042-E872EB029DBB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168</c:v>
                </c:pt>
                <c:pt idx="1">
                  <c:v>168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5-4AD4-B042-E872EB029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F4-404D-B8A9-A36C53B879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F4-404D-B8A9-A36C53B8790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C4-4C12-9D5D-8F5CBF6A7A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C4-4C12-9D5D-8F5CBF6A7A5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C4-4C12-9D5D-8F5CBF6A7A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C4-4C12-9D5D-8F5CBF6A7A5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C4-4C12-9D5D-8F5CBF6A7A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C4-4C12-9D5D-8F5CBF6A7A5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144</c:v>
                </c:pt>
                <c:pt idx="1">
                  <c:v>131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152</c:v>
                </c:pt>
                <c:pt idx="1">
                  <c:v>144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120</c:v>
                </c:pt>
                <c:pt idx="1">
                  <c:v>106</c:v>
                </c:pt>
                <c:pt idx="2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128</c:v>
                </c:pt>
                <c:pt idx="1">
                  <c:v>112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164</c:v>
                </c:pt>
                <c:pt idx="1">
                  <c:v>146</c:v>
                </c:pt>
                <c:pt idx="2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6-40D8-BDBB-C6D8E29D8A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616-40D8-BDBB-C6D8E29D8A94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616-40D8-BDBB-C6D8E29D8A94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616-40D8-BDBB-C6D8E29D8A94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168</c:v>
                </c:pt>
                <c:pt idx="1">
                  <c:v>176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16-40D8-BDBB-C6D8E29D8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8B-4634-B2C7-55E7CC05E58B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8B-4634-B2C7-55E7CC05E5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8B-4634-B2C7-55E7CC05E5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8B-4634-B2C7-55E7CC05E58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8B-4634-B2C7-55E7CC05E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98.75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5-4AD4-B042-E872EB029D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E5-4AD4-B042-E872EB029DBB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2E5-4AD4-B042-E872EB029DBB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E5-4AD4-B042-E872EB029DBB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5-4AD4-B042-E872EB029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F4-404D-B8A9-A36C53B879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F4-404D-B8A9-A36C53B87903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22-4855-99CD-61DC6F8F0CD9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22-4855-99CD-61DC6F8F0C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22-4855-99CD-61DC6F8F0C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22-4855-99CD-61DC6F8F0CD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22-4855-99CD-61DC6F8F0C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BD-4E54-BB8A-06D479529CF6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BD-4E54-BB8A-06D479529C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BD-4E54-BB8A-06D479529C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BD-4E54-BB8A-06D479529CF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BD-4E54-BB8A-06D479529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146</c:v>
                </c:pt>
                <c:pt idx="1">
                  <c:v>0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E2-4CDD-A1CE-C64B4006F8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DE2-4CDD-A1CE-C64B4006F8D9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DE2-4CDD-A1CE-C64B4006F8D9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DE2-4CDD-A1CE-C64B4006F8D9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152</c:v>
                </c:pt>
                <c:pt idx="1">
                  <c:v>0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E2-4CDD-A1CE-C64B4006F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C4-4C12-9D5D-8F5CBF6A7A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C4-4C12-9D5D-8F5CBF6A7A5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156</c:v>
                </c:pt>
                <c:pt idx="1">
                  <c:v>107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FC-425F-A8D4-E023E1C59B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2FC-425F-A8D4-E023E1C59B68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FC-425F-A8D4-E023E1C59B68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2FC-425F-A8D4-E023E1C59B68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168</c:v>
                </c:pt>
                <c:pt idx="1">
                  <c:v>176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2FC-425F-A8D4-E023E1C59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22-4F82-9F24-FD470FE96577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22-4F82-9F24-FD470FE965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22-4F82-9F24-FD470FE9657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22-4F82-9F24-FD470FE9657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22-4F82-9F24-FD470FE96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106</c:v>
                </c:pt>
                <c:pt idx="1">
                  <c:v>136</c:v>
                </c:pt>
                <c:pt idx="2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73-4E93-B662-6FC9C9E94D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173-4E93-B662-6FC9C9E94D88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173-4E93-B662-6FC9C9E94D88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173-4E93-B662-6FC9C9E94D88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112</c:v>
                </c:pt>
                <c:pt idx="1">
                  <c:v>128</c:v>
                </c:pt>
                <c:pt idx="2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173-4E93-B662-6FC9C9E94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5-4D7A-AC5D-C79C424C02A2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45-4D7A-AC5D-C79C424C02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C4-4C12-9D5D-8F5CBF6A7A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C4-4C12-9D5D-8F5CBF6A7A5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5-4D7A-AC5D-C79C424C0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104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Mar</c:v>
                </c:pt>
                <c:pt idx="1">
                  <c:v>Feb</c:v>
                </c:pt>
                <c:pt idx="2">
                  <c:v>Jan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9C-4155-8878-4DD8A96733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9C-4155-8878-4DD8A9673394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9C-4155-8878-4DD8A9673394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99C-4155-8878-4DD8A9673394}"/>
              </c:ext>
            </c:extLst>
          </c:dPt>
          <c:cat>
            <c:strRef>
              <c:f>Sheet1!$A$2:$A$4</c:f>
              <c:strCache>
                <c:ptCount val="3"/>
                <c:pt idx="0">
                  <c:v>Mar</c:v>
                </c:pt>
                <c:pt idx="1">
                  <c:v>Feb</c:v>
                </c:pt>
                <c:pt idx="2">
                  <c:v>Jan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99C-4155-8878-4DD8A9673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AA-43D9-82C6-6C2A4E770B31}"/>
              </c:ext>
            </c:extLst>
          </c:dPt>
          <c:dPt>
            <c:idx val="1"/>
            <c:bubble3D val="0"/>
            <c:spPr>
              <a:solidFill>
                <a:srgbClr val="05BFE0">
                  <a:alpha val="38000"/>
                </a:srgbClr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AA-43D9-82C6-6C2A4E770B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AA-43D9-82C6-6C2A4E770B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AA-43D9-82C6-6C2A4E770B3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AA-43D9-82C6-6C2A4E770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64</c:v>
                </c:pt>
                <c:pt idx="1">
                  <c:v>144</c:v>
                </c:pt>
                <c:pt idx="2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7D-4B01-9540-5E26A29DC6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27D-4B01-9540-5E26A29DC601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27D-4B01-9540-5E26A29DC601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27D-4B01-9540-5E26A29DC601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72</c:v>
                </c:pt>
                <c:pt idx="1">
                  <c:v>144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7D-4B01-9540-5E26A29DC6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51-4090-A394-78F79B066B5B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51-4090-A394-78F79B066B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51-4090-A394-78F79B066B5B}"/>
              </c:ext>
            </c:extLst>
          </c:dPt>
          <c:dPt>
            <c:idx val="3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51-4090-A394-78F79B066B5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51-4090-A394-78F79B066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120.5</c:v>
                </c:pt>
                <c:pt idx="1">
                  <c:v>0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F0-4350-B103-DA905342F1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BF0-4350-B103-DA905342F1AB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BF0-4350-B103-DA905342F1AB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BF0-4350-B103-DA905342F1AB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136</c:v>
                </c:pt>
                <c:pt idx="1">
                  <c:v>0</c:v>
                </c:pt>
                <c:pt idx="2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BF0-4350-B103-DA905342F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135</c:v>
                </c:pt>
                <c:pt idx="1">
                  <c:v>131</c:v>
                </c:pt>
                <c:pt idx="2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144</c:v>
                </c:pt>
                <c:pt idx="1">
                  <c:v>144</c:v>
                </c:pt>
                <c:pt idx="2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AE-4C3F-91C9-CF8554DDE679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AE-4C3F-91C9-CF8554DDE6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AE-4C3F-91C9-CF8554DDE6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AE-4C3F-91C9-CF8554DDE67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AE-4C3F-91C9-CF8554DDE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152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AE-4C3F-91C9-CF8554DDE679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AE-4C3F-91C9-CF8554DDE6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AE-4C3F-91C9-CF8554DDE6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AE-4C3F-91C9-CF8554DDE67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AE-4C3F-91C9-CF8554DDE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C4-45E8-9CE6-EFFCDB788154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C4-45E8-9CE6-EFFCDB7881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C4-45E8-9CE6-EFFCDB7881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C4-45E8-9CE6-EFFCDB78815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C4-45E8-9CE6-EFFCDB788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14-42A9-B740-423A5F3459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714-42A9-B740-423A5F3459CF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714-42A9-B740-423A5F3459CF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714-42A9-B740-423A5F3459CF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144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14-42A9-B740-423A5F345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00-45E3-AF3C-BDBDEE295FCD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00-45E3-AF3C-BDBDEE295F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00-45E3-AF3C-BDBDEE295F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00-45E3-AF3C-BDBDEE295FC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00-45E3-AF3C-BDBDEE295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7-4300-84F2-3B74683DB4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987-4300-84F2-3B74683DB4F8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987-4300-84F2-3B74683DB4F8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987-4300-84F2-3B74683DB4F8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987-4300-84F2-3B74683DB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D9-415E-9382-51D106E9FBD1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D9-415E-9382-51D106E9FB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D9-415E-9382-51D106E9FB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D9-415E-9382-51D106E9FBD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D9-415E-9382-51D106E9F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23-4379-9068-73E30CAFF4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A23-4379-9068-73E30CAFF43E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A23-4379-9068-73E30CAFF43E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A23-4379-9068-73E30CAFF43E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23-4379-9068-73E30CAFF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128</c:v>
                </c:pt>
                <c:pt idx="1">
                  <c:v>152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144</c:v>
                </c:pt>
                <c:pt idx="1">
                  <c:v>152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AE-4C3F-91C9-CF8554DDE679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AE-4C3F-91C9-CF8554DDE6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AE-4C3F-91C9-CF8554DDE6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AE-4C3F-91C9-CF8554DDE67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AE-4C3F-91C9-CF8554DDE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136.5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144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C4-45E8-9CE6-EFFCDB788154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C4-45E8-9CE6-EFFCDB7881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C4-45E8-9CE6-EFFCDB7881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C4-45E8-9CE6-EFFCDB78815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C4-45E8-9CE6-EFFCDB788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14-42A9-B740-423A5F3459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714-42A9-B740-423A5F3459CF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714-42A9-B740-423A5F3459CF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714-42A9-B740-423A5F3459CF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14-42A9-B740-423A5F345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00-45E3-AF3C-BDBDEE295FCD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00-45E3-AF3C-BDBDEE295F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00-45E3-AF3C-BDBDEE295F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00-45E3-AF3C-BDBDEE295FC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00-45E3-AF3C-BDBDEE295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7-4300-84F2-3B74683DB4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987-4300-84F2-3B74683DB4F8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987-4300-84F2-3B74683DB4F8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987-4300-84F2-3B74683DB4F8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136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987-4300-84F2-3B74683DB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D9-415E-9382-51D106E9FBD1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D9-415E-9382-51D106E9FB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D9-415E-9382-51D106E9FB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D9-415E-9382-51D106E9FBD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D9-415E-9382-51D106E9F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23-4379-9068-73E30CAFF4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A23-4379-9068-73E30CAFF43E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A23-4379-9068-73E30CAFF43E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A23-4379-9068-73E30CAFF43E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104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23-4379-9068-73E30CAFF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AE-4C3F-91C9-CF8554DDE679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AE-4C3F-91C9-CF8554DDE6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AE-4C3F-91C9-CF8554DDE6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AE-4C3F-91C9-CF8554DDE67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AE-4C3F-91C9-CF8554DDE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162</c:v>
                </c:pt>
                <c:pt idx="1">
                  <c:v>133</c:v>
                </c:pt>
                <c:pt idx="2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16-40D8-BDBB-C6D8E29D8A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616-40D8-BDBB-C6D8E29D8A94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616-40D8-BDBB-C6D8E29D8A94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616-40D8-BDBB-C6D8E29D8A94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168</c:v>
                </c:pt>
                <c:pt idx="1">
                  <c:v>152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16-40D8-BDBB-C6D8E29D8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C4-45E8-9CE6-EFFCDB788154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C4-45E8-9CE6-EFFCDB7881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C4-45E8-9CE6-EFFCDB7881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C4-45E8-9CE6-EFFCDB788154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C4-45E8-9CE6-EFFCDB788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138</c:v>
                </c:pt>
                <c:pt idx="1">
                  <c:v>136</c:v>
                </c:pt>
                <c:pt idx="2">
                  <c:v>107.5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14-42A9-B740-423A5F3459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714-42A9-B740-423A5F3459CF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714-42A9-B740-423A5F3459CF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714-42A9-B740-423A5F3459CF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144</c:v>
                </c:pt>
                <c:pt idx="1">
                  <c:v>144</c:v>
                </c:pt>
                <c:pt idx="2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14-42A9-B740-423A5F345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00-45E3-AF3C-BDBDEE295FCD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00-45E3-AF3C-BDBDEE295F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00-45E3-AF3C-BDBDEE295F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00-45E3-AF3C-BDBDEE295FC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00-45E3-AF3C-BDBDEE295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167</c:v>
                </c:pt>
                <c:pt idx="1">
                  <c:v>156</c:v>
                </c:pt>
                <c:pt idx="2">
                  <c:v>109.5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7-4300-84F2-3B74683DB4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987-4300-84F2-3B74683DB4F8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987-4300-84F2-3B74683DB4F8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987-4300-84F2-3B74683DB4F8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176</c:v>
                </c:pt>
                <c:pt idx="1">
                  <c:v>176</c:v>
                </c:pt>
                <c:pt idx="2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987-4300-84F2-3B74683DB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D9-415E-9382-51D106E9FBD1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D9-415E-9382-51D106E9FB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D9-415E-9382-51D106E9FB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D9-415E-9382-51D106E9FBD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D9-415E-9382-51D106E9F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23-4379-9068-73E30CAFF4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A23-4379-9068-73E30CAFF43E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A23-4379-9068-73E30CAFF43E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A23-4379-9068-73E30CAFF43E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23-4379-9068-73E30CAFF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AE-4C3F-91C9-CF8554DDE679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AE-4C3F-91C9-CF8554DDE6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AE-4C3F-91C9-CF8554DDE6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AE-4C3F-91C9-CF8554DDE67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AE-4C3F-91C9-CF8554DDE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6-40AE-A974-1E656669D3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E76-40AE-A974-1E656669D310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E76-40AE-A974-1E656669D310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E76-40AE-A974-1E656669D310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E76-40AE-A974-1E656669D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4F17A8">
                  <a:alpha val="0"/>
                </a:srgbClr>
              </a:solidFill>
            </a:ln>
          </c:spPr>
          <c:dPt>
            <c:idx val="0"/>
            <c:bubble3D val="0"/>
            <c:spPr>
              <a:solidFill>
                <a:srgbClr val="59D4EB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8B-4634-B2C7-55E7CC05E58B}"/>
              </c:ext>
            </c:extLst>
          </c:dPt>
          <c:dPt>
            <c:idx val="1"/>
            <c:bubble3D val="0"/>
            <c:spPr>
              <a:solidFill>
                <a:srgbClr val="0080A8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8B-4634-B2C7-55E7CC05E5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8B-4634-B2C7-55E7CC05E5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rgbClr val="4F17A8">
                    <a:alpha val="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8B-4634-B2C7-55E7CC05E58B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8B-4634-B2C7-55E7CC05E5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19732707471158"/>
          <c:y val="4.712630402685996E-2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160</c:v>
                </c:pt>
                <c:pt idx="1">
                  <c:v>152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F-414A-8AFD-850DA3313D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CBF-414A-8AFD-850DA3313DC7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CBF-414A-8AFD-850DA3313DC7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CBF-414A-8AFD-850DA3313DC7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168</c:v>
                </c:pt>
                <c:pt idx="1">
                  <c:v>152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CBF-414A-8AFD-850DA3313D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44401282266644"/>
          <c:y val="0.17085807955584478"/>
          <c:w val="0.40763083373526193"/>
          <c:h val="0.73375525207088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hrs</c:v>
                </c:pt>
              </c:strCache>
            </c:strRef>
          </c:tx>
          <c:spPr>
            <a:solidFill>
              <a:srgbClr val="59D4EB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109</c:v>
                </c:pt>
                <c:pt idx="1">
                  <c:v>142</c:v>
                </c:pt>
                <c:pt idx="2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5-4AD4-B042-E872EB029D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Available hrs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E5-4AD4-B042-E872EB029DBB}"/>
              </c:ext>
            </c:extLst>
          </c:dPt>
          <c:dPt>
            <c:idx val="1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2E5-4AD4-B042-E872EB029DBB}"/>
              </c:ext>
            </c:extLst>
          </c:dPt>
          <c:dPt>
            <c:idx val="2"/>
            <c:invertIfNegative val="0"/>
            <c:bubble3D val="0"/>
            <c:spPr>
              <a:solidFill>
                <a:srgbClr val="FF61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E5-4AD4-B042-E872EB029DBB}"/>
              </c:ext>
            </c:extLst>
          </c:dPt>
          <c:cat>
            <c:strRef>
              <c:f>Sheet1!$A$2:$A$4</c:f>
              <c:strCache>
                <c:ptCount val="3"/>
                <c:pt idx="0">
                  <c:v>Sep</c:v>
                </c:pt>
                <c:pt idx="1">
                  <c:v>Aug</c:v>
                </c:pt>
                <c:pt idx="2">
                  <c:v>Jul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128</c:v>
                </c:pt>
                <c:pt idx="1">
                  <c:v>176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E5-4AD4-B042-E872EB029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1"/>
        <c:axId val="458630736"/>
        <c:axId val="458648496"/>
      </c:barChart>
      <c:catAx>
        <c:axId val="458630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48496"/>
        <c:crosses val="autoZero"/>
        <c:auto val="1"/>
        <c:lblAlgn val="ctr"/>
        <c:lblOffset val="100"/>
        <c:noMultiLvlLbl val="0"/>
      </c:catAx>
      <c:valAx>
        <c:axId val="45864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 cap="flat" cmpd="sng" algn="ctr">
              <a:solidFill>
                <a:schemeClr val="bg1">
                  <a:alpha val="19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42000"/>
                </a:srgbClr>
              </a:outerShdw>
            </a:effectLst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458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2E8E1-1D5D-4CFD-8AB5-AF5C45A772B0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3A8C7-2A0B-49C3-9BBE-59B2991E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7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675D7-4C6D-FF54-459E-82338287F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DBF4C-7F28-790C-3235-A4F8F3FED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13A1A-05EE-B703-59B1-0DA48751C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E3A93-DD6A-8794-2C50-607CE922E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3A8C7-2A0B-49C3-9BBE-59B2991E98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5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993A0-7293-B429-48FF-A5EDFFD7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65A6E7-7623-DC19-9C72-157C6860B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E56384-E1EB-63ED-CA1C-EB70737AD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DC8CE-CDCD-E351-1BB8-6C6FB3036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3A8C7-2A0B-49C3-9BBE-59B2991E9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9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513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0CCA-9E3F-E1CC-2C5C-02A48CBD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dirty="0">
                <a:solidFill>
                  <a:srgbClr val="532E9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252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4653"/>
          </a:xfrm>
          <a:prstGeom prst="rect">
            <a:avLst/>
          </a:prstGeom>
          <a:gradFill flip="none" rotWithShape="1">
            <a:gsLst>
              <a:gs pos="31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Content Placeholder 4" descr="Student sitting at table in library, holding pen, writing notes in book near laptop">
            <a:extLst>
              <a:ext uri="{FF2B5EF4-FFF2-40B4-BE49-F238E27FC236}">
                <a16:creationId xmlns:a16="http://schemas.microsoft.com/office/drawing/2014/main" id="{DE4B74ED-CA88-2A38-EDFB-79B20BC8C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48"/>
          <a:stretch/>
        </p:blipFill>
        <p:spPr>
          <a:xfrm>
            <a:off x="1353517" y="-1"/>
            <a:ext cx="10838483" cy="2878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4915BB-0C35-2F66-2088-47E12313E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84C5FB-6E73-0F0C-7217-28235F1F5A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23A01-C934-BE34-51D7-A2FA7882CF1D}"/>
              </a:ext>
            </a:extLst>
          </p:cNvPr>
          <p:cNvSpPr/>
          <p:nvPr userDrawn="1"/>
        </p:nvSpPr>
        <p:spPr>
          <a:xfrm>
            <a:off x="3657600" y="-1"/>
            <a:ext cx="3781425" cy="28788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2B94B4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9676206-8B83-FD83-A525-07257758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122" y="377993"/>
            <a:ext cx="9686925" cy="57626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Roboto light</a:t>
            </a:r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C11A0-9FC0-29D2-70BA-C4D6EFBD4CD9}"/>
              </a:ext>
            </a:extLst>
          </p:cNvPr>
          <p:cNvCxnSpPr/>
          <p:nvPr userDrawn="1"/>
        </p:nvCxnSpPr>
        <p:spPr>
          <a:xfrm>
            <a:off x="521973" y="940028"/>
            <a:ext cx="752475" cy="0"/>
          </a:xfrm>
          <a:prstGeom prst="line">
            <a:avLst/>
          </a:prstGeom>
          <a:ln w="38100"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139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000000"/>
          </p15:clr>
        </p15:guide>
        <p15:guide id="2" pos="325">
          <p15:clr>
            <a:srgbClr val="000000"/>
          </p15:clr>
        </p15:guide>
        <p15:guide id="3" orient="horz" pos="3997">
          <p15:clr>
            <a:srgbClr val="000000"/>
          </p15:clr>
        </p15:guide>
        <p15:guide id="4" pos="7355">
          <p15:clr>
            <a:srgbClr val="000000"/>
          </p15:clr>
        </p15:guide>
        <p15:guide id="5" pos="3840">
          <p15:clr>
            <a:srgbClr val="000000"/>
          </p15:clr>
        </p15:guide>
        <p15:guide id="6" orient="horz" pos="2160">
          <p15:clr>
            <a:srgbClr val="00000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4653"/>
          </a:xfrm>
          <a:prstGeom prst="rect">
            <a:avLst/>
          </a:prstGeom>
          <a:gradFill flip="none" rotWithShape="1">
            <a:gsLst>
              <a:gs pos="31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Placeholder 3" descr="efe-kurnaz-315384-unsplash.jpg">
            <a:extLst>
              <a:ext uri="{FF2B5EF4-FFF2-40B4-BE49-F238E27FC236}">
                <a16:creationId xmlns:a16="http://schemas.microsoft.com/office/drawing/2014/main" id="{2F4390B4-BAEC-4529-E5A6-8ACA40816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49699" cy="6858000"/>
          </a:xfrm>
          <a:prstGeom prst="rect">
            <a:avLst/>
          </a:prstGeom>
          <a:pattFill prst="pct5">
            <a:fgClr>
              <a:srgbClr val="222222"/>
            </a:fgClr>
            <a:bgClr>
              <a:srgbClr val="FFFFFF">
                <a:lumMod val="85000"/>
              </a:srgbClr>
            </a:bgClr>
          </a:pattFill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4915BB-0C35-2F66-2088-47E12313E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84C5FB-6E73-0F0C-7217-28235F1F5A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2B94B4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7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000000"/>
          </p15:clr>
        </p15:guide>
        <p15:guide id="2" pos="325">
          <p15:clr>
            <a:srgbClr val="000000"/>
          </p15:clr>
        </p15:guide>
        <p15:guide id="3" orient="horz" pos="3997">
          <p15:clr>
            <a:srgbClr val="000000"/>
          </p15:clr>
        </p15:guide>
        <p15:guide id="4" pos="7355">
          <p15:clr>
            <a:srgbClr val="000000"/>
          </p15:clr>
        </p15:guide>
        <p15:guide id="5" pos="3840">
          <p15:clr>
            <a:srgbClr val="000000"/>
          </p15:clr>
        </p15:guide>
        <p15:guide id="6" orient="horz" pos="2160">
          <p15:clr>
            <a:srgbClr val="00000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3387" y="6463927"/>
            <a:ext cx="30480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404040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fld id="{56401666-4A6E-4ACE-A673-0C447E42B7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152" y="148793"/>
            <a:ext cx="1219200" cy="36576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50BBF8C-B6F4-49DE-9632-8FAD2BD6E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52" y="148793"/>
            <a:ext cx="10972800" cy="582288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221F1F"/>
                </a:solidFill>
                <a:effectLst/>
                <a:uLnTx/>
                <a:uFillTx/>
                <a:latin typeface="Calibri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7146DF-E40D-4E80-B7EE-5CC87073F9B6}"/>
              </a:ext>
            </a:extLst>
          </p:cNvPr>
          <p:cNvCxnSpPr/>
          <p:nvPr userDrawn="1"/>
        </p:nvCxnSpPr>
        <p:spPr>
          <a:xfrm>
            <a:off x="618204" y="753596"/>
            <a:ext cx="640080" cy="0"/>
          </a:xfrm>
          <a:prstGeom prst="line">
            <a:avLst/>
          </a:prstGeom>
          <a:ln w="15875">
            <a:solidFill>
              <a:srgbClr val="22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7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3BDE3D5-2BEC-7A1D-AB50-EF4015DCA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4653"/>
          </a:xfrm>
          <a:prstGeom prst="rect">
            <a:avLst/>
          </a:prstGeom>
          <a:gradFill flip="none" rotWithShape="1">
            <a:gsLst>
              <a:gs pos="31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CF4966-0941-C545-6475-1C100AF6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5446" b="28376"/>
          <a:stretch/>
        </p:blipFill>
        <p:spPr>
          <a:xfrm>
            <a:off x="571500" y="1771650"/>
            <a:ext cx="1057441" cy="18478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6C4EC50-F64A-02A3-E2BA-2074B56770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1315" y="0"/>
            <a:ext cx="141982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9676206-8B83-FD83-A525-07257758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122" y="377993"/>
            <a:ext cx="9686925" cy="57626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Roboto light</a:t>
            </a:r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C11A0-9FC0-29D2-70BA-C4D6EFBD4CD9}"/>
              </a:ext>
            </a:extLst>
          </p:cNvPr>
          <p:cNvCxnSpPr/>
          <p:nvPr userDrawn="1"/>
        </p:nvCxnSpPr>
        <p:spPr>
          <a:xfrm>
            <a:off x="521973" y="940028"/>
            <a:ext cx="752475" cy="0"/>
          </a:xfrm>
          <a:prstGeom prst="line">
            <a:avLst/>
          </a:prstGeom>
          <a:ln w="38100"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134915BB-0C35-2F66-2088-47E12313EB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84C5FB-6E73-0F0C-7217-28235F1F5A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2B94B4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0B26C68-5241-722D-3499-87AED2EC85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9975" y="512764"/>
            <a:ext cx="488337" cy="4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 userDrawn="1">
          <p15:clr>
            <a:srgbClr val="000000"/>
          </p15:clr>
        </p15:guide>
        <p15:guide id="2" pos="325" userDrawn="1">
          <p15:clr>
            <a:srgbClr val="000000"/>
          </p15:clr>
        </p15:guide>
        <p15:guide id="3" orient="horz" pos="3997" userDrawn="1">
          <p15:clr>
            <a:srgbClr val="000000"/>
          </p15:clr>
        </p15:guide>
        <p15:guide id="4" pos="7355" userDrawn="1">
          <p15:clr>
            <a:srgbClr val="000000"/>
          </p15:clr>
        </p15:guide>
        <p15:guide id="5" pos="3840" userDrawn="1">
          <p15:clr>
            <a:srgbClr val="000000"/>
          </p15:clr>
        </p15:guide>
        <p15:guide id="6" orient="horz" pos="2160" userDrawn="1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3BDE3D5-2BEC-7A1D-AB50-EF4015DCA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9676206-8B83-FD83-A525-07257758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122" y="377993"/>
            <a:ext cx="9686925" cy="57626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Roboto light</a:t>
            </a:r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C11A0-9FC0-29D2-70BA-C4D6EFBD4CD9}"/>
              </a:ext>
            </a:extLst>
          </p:cNvPr>
          <p:cNvCxnSpPr/>
          <p:nvPr userDrawn="1"/>
        </p:nvCxnSpPr>
        <p:spPr>
          <a:xfrm>
            <a:off x="521973" y="940028"/>
            <a:ext cx="752475" cy="0"/>
          </a:xfrm>
          <a:prstGeom prst="line">
            <a:avLst/>
          </a:prstGeom>
          <a:ln w="38100"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84C5FB-6E73-0F0C-7217-28235F1F5A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2B94B4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44A2025-51D9-CBD1-7CF8-FC459C068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8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 userDrawn="1">
          <p15:clr>
            <a:srgbClr val="000000"/>
          </p15:clr>
        </p15:guide>
        <p15:guide id="2" pos="325" userDrawn="1">
          <p15:clr>
            <a:srgbClr val="000000"/>
          </p15:clr>
        </p15:guide>
        <p15:guide id="3" orient="horz" pos="3997" userDrawn="1">
          <p15:clr>
            <a:srgbClr val="000000"/>
          </p15:clr>
        </p15:guide>
        <p15:guide id="4" pos="7355" userDrawn="1">
          <p15:clr>
            <a:srgbClr val="000000"/>
          </p15:clr>
        </p15:guide>
        <p15:guide id="5" pos="3840" userDrawn="1">
          <p15:clr>
            <a:srgbClr val="000000"/>
          </p15:clr>
        </p15:guide>
        <p15:guide id="6" orient="horz" pos="2160" userDrawn="1">
          <p15:clr>
            <a:srgbClr val="00000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E76CA6-12E4-4A01-D317-6B1B6947B8FF}"/>
              </a:ext>
            </a:extLst>
          </p:cNvPr>
          <p:cNvSpPr/>
          <p:nvPr userDrawn="1"/>
        </p:nvSpPr>
        <p:spPr>
          <a:xfrm>
            <a:off x="0" y="5039360"/>
            <a:ext cx="12192000" cy="181864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9676206-8B83-FD83-A525-07257758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122" y="377993"/>
            <a:ext cx="9686925" cy="57626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Roboto light</a:t>
            </a:r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C11A0-9FC0-29D2-70BA-C4D6EFBD4CD9}"/>
              </a:ext>
            </a:extLst>
          </p:cNvPr>
          <p:cNvCxnSpPr/>
          <p:nvPr userDrawn="1"/>
        </p:nvCxnSpPr>
        <p:spPr>
          <a:xfrm>
            <a:off x="521973" y="940028"/>
            <a:ext cx="752475" cy="0"/>
          </a:xfrm>
          <a:prstGeom prst="line">
            <a:avLst/>
          </a:prstGeom>
          <a:ln w="38100"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84C5FB-6E73-0F0C-7217-28235F1F5A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2B94B4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44A2025-51D9-CBD1-7CF8-FC459C068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8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 userDrawn="1">
          <p15:clr>
            <a:srgbClr val="000000"/>
          </p15:clr>
        </p15:guide>
        <p15:guide id="2" pos="325" userDrawn="1">
          <p15:clr>
            <a:srgbClr val="000000"/>
          </p15:clr>
        </p15:guide>
        <p15:guide id="3" orient="horz" pos="3997" userDrawn="1">
          <p15:clr>
            <a:srgbClr val="000000"/>
          </p15:clr>
        </p15:guide>
        <p15:guide id="4" pos="7355" userDrawn="1">
          <p15:clr>
            <a:srgbClr val="000000"/>
          </p15:clr>
        </p15:guide>
        <p15:guide id="5" pos="3840" userDrawn="1">
          <p15:clr>
            <a:srgbClr val="000000"/>
          </p15:clr>
        </p15:guide>
        <p15:guide id="6" orient="horz" pos="2160" userDrawn="1">
          <p15:clr>
            <a:srgbClr val="00000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E76CA6-12E4-4A01-D317-6B1B6947B8FF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9676206-8B83-FD83-A525-07257758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122" y="377993"/>
            <a:ext cx="9686925" cy="57626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Roboto light</a:t>
            </a:r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C11A0-9FC0-29D2-70BA-C4D6EFBD4CD9}"/>
              </a:ext>
            </a:extLst>
          </p:cNvPr>
          <p:cNvCxnSpPr/>
          <p:nvPr userDrawn="1"/>
        </p:nvCxnSpPr>
        <p:spPr>
          <a:xfrm>
            <a:off x="521973" y="940028"/>
            <a:ext cx="752475" cy="0"/>
          </a:xfrm>
          <a:prstGeom prst="line">
            <a:avLst/>
          </a:prstGeom>
          <a:ln w="38100"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84C5FB-6E73-0F0C-7217-28235F1F5A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2B94B4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44A2025-51D9-CBD1-7CF8-FC459C068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7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 userDrawn="1">
          <p15:clr>
            <a:srgbClr val="000000"/>
          </p15:clr>
        </p15:guide>
        <p15:guide id="2" pos="325" userDrawn="1">
          <p15:clr>
            <a:srgbClr val="000000"/>
          </p15:clr>
        </p15:guide>
        <p15:guide id="3" orient="horz" pos="3997" userDrawn="1">
          <p15:clr>
            <a:srgbClr val="000000"/>
          </p15:clr>
        </p15:guide>
        <p15:guide id="4" pos="7355" userDrawn="1">
          <p15:clr>
            <a:srgbClr val="000000"/>
          </p15:clr>
        </p15:guide>
        <p15:guide id="5" pos="3840" userDrawn="1">
          <p15:clr>
            <a:srgbClr val="000000"/>
          </p15:clr>
        </p15:guide>
        <p15:guide id="6" orient="horz" pos="2160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3BDE3D5-2BEC-7A1D-AB50-EF4015DCA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4653"/>
          </a:xfrm>
          <a:prstGeom prst="rect">
            <a:avLst/>
          </a:prstGeom>
          <a:gradFill flip="none" rotWithShape="1">
            <a:gsLst>
              <a:gs pos="31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CF4966-0941-C545-6475-1C100AF6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5446" b="28376"/>
          <a:stretch/>
        </p:blipFill>
        <p:spPr>
          <a:xfrm>
            <a:off x="571500" y="1771650"/>
            <a:ext cx="1057441" cy="18478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6C4EC50-F64A-02A3-E2BA-2074B56770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1315" y="0"/>
            <a:ext cx="141982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9676206-8B83-FD83-A525-07257758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538" y="3140869"/>
            <a:ext cx="9686925" cy="57626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Roboto light</a:t>
            </a:r>
            <a:endParaRPr lang="en-IN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4915BB-0C35-2F66-2088-47E12313EB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3BFF0-F12C-110C-D4F0-27541BE1F4C5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6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000000"/>
          </p15:clr>
        </p15:guide>
        <p15:guide id="2" pos="325">
          <p15:clr>
            <a:srgbClr val="000000"/>
          </p15:clr>
        </p15:guide>
        <p15:guide id="3" orient="horz" pos="3997">
          <p15:clr>
            <a:srgbClr val="000000"/>
          </p15:clr>
        </p15:guide>
        <p15:guide id="4" pos="7355">
          <p15:clr>
            <a:srgbClr val="000000"/>
          </p15:clr>
        </p15:guide>
        <p15:guide id="5" pos="3840">
          <p15:clr>
            <a:srgbClr val="000000"/>
          </p15:clr>
        </p15:guide>
        <p15:guide id="6" orient="horz" pos="2160">
          <p15:clr>
            <a:srgbClr val="00000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1EB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5CF4966-0941-C545-6475-1C100AF6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5446" b="28376"/>
          <a:stretch/>
        </p:blipFill>
        <p:spPr>
          <a:xfrm>
            <a:off x="571500" y="1771650"/>
            <a:ext cx="1057441" cy="18478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6C4EC50-F64A-02A3-E2BA-2074B5677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15" y="0"/>
            <a:ext cx="141982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4915BB-0C35-2F66-2088-47E12313E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3BFF0-F12C-110C-D4F0-27541BE1F4C5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0CCA2ADB-8B8B-A7E5-4DC4-E2ED88D8DF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68" y="1538644"/>
            <a:ext cx="5457064" cy="37807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1E6A44-DB25-8C49-9CCB-2BB7C2707B42}"/>
              </a:ext>
            </a:extLst>
          </p:cNvPr>
          <p:cNvSpPr/>
          <p:nvPr userDrawn="1"/>
        </p:nvSpPr>
        <p:spPr>
          <a:xfrm>
            <a:off x="4572000" y="3019425"/>
            <a:ext cx="3343275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837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000000"/>
          </p15:clr>
        </p15:guide>
        <p15:guide id="2" pos="325">
          <p15:clr>
            <a:srgbClr val="000000"/>
          </p15:clr>
        </p15:guide>
        <p15:guide id="3" orient="horz" pos="3997">
          <p15:clr>
            <a:srgbClr val="000000"/>
          </p15:clr>
        </p15:guide>
        <p15:guide id="4" pos="7355">
          <p15:clr>
            <a:srgbClr val="000000"/>
          </p15:clr>
        </p15:guide>
        <p15:guide id="5" pos="3840">
          <p15:clr>
            <a:srgbClr val="000000"/>
          </p15:clr>
        </p15:guide>
        <p15:guide id="6" orient="horz" pos="2160">
          <p15:clr>
            <a:srgbClr val="00000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3BDE3D5-2BEC-7A1D-AB50-EF4015DCA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4653"/>
          </a:xfrm>
          <a:prstGeom prst="rect">
            <a:avLst/>
          </a:prstGeom>
          <a:gradFill flip="none" rotWithShape="1">
            <a:gsLst>
              <a:gs pos="31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CF4966-0941-C545-6475-1C100AF6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5446" b="28376"/>
          <a:stretch/>
        </p:blipFill>
        <p:spPr>
          <a:xfrm>
            <a:off x="571500" y="1771650"/>
            <a:ext cx="1057441" cy="18478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6C4EC50-F64A-02A3-E2BA-2074B56770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1315" y="0"/>
            <a:ext cx="141982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4915BB-0C35-2F66-2088-47E12313EB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3BFF0-F12C-110C-D4F0-27541BE1F4C5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42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000000"/>
          </p15:clr>
        </p15:guide>
        <p15:guide id="2" pos="325">
          <p15:clr>
            <a:srgbClr val="000000"/>
          </p15:clr>
        </p15:guide>
        <p15:guide id="3" orient="horz" pos="3997">
          <p15:clr>
            <a:srgbClr val="000000"/>
          </p15:clr>
        </p15:guide>
        <p15:guide id="4" pos="7355">
          <p15:clr>
            <a:srgbClr val="000000"/>
          </p15:clr>
        </p15:guide>
        <p15:guide id="5" pos="3840">
          <p15:clr>
            <a:srgbClr val="000000"/>
          </p15:clr>
        </p15:guide>
        <p15:guide id="6" orient="horz" pos="2160">
          <p15:clr>
            <a:srgbClr val="00000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A776C-416E-303C-75B4-263E2FFAB1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FBE276-3737-9C76-7D53-84E873273340}"/>
              </a:ext>
            </a:extLst>
          </p:cNvPr>
          <p:cNvSpPr/>
          <p:nvPr userDrawn="1"/>
        </p:nvSpPr>
        <p:spPr>
          <a:xfrm>
            <a:off x="0" y="0"/>
            <a:ext cx="12192000" cy="3037840"/>
          </a:xfrm>
          <a:prstGeom prst="rect">
            <a:avLst/>
          </a:prstGeom>
          <a:gradFill>
            <a:gsLst>
              <a:gs pos="16000">
                <a:schemeClr val="tx1">
                  <a:alpha val="6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30698D-AD2B-AE4A-0528-F68811069200}"/>
              </a:ext>
            </a:extLst>
          </p:cNvPr>
          <p:cNvSpPr txBox="1">
            <a:spLocks/>
          </p:cNvSpPr>
          <p:nvPr userDrawn="1"/>
        </p:nvSpPr>
        <p:spPr>
          <a:xfrm>
            <a:off x="595085" y="595087"/>
            <a:ext cx="8247973" cy="155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E5B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Pricing/Commercial </a:t>
            </a:r>
            <a:r>
              <a:rPr lang="en-US" sz="3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F237DA-22A7-B36C-00D4-239CAA90CFD9}"/>
              </a:ext>
            </a:extLst>
          </p:cNvPr>
          <p:cNvSpPr/>
          <p:nvPr userDrawn="1"/>
        </p:nvSpPr>
        <p:spPr>
          <a:xfrm flipH="1">
            <a:off x="725715" y="2148114"/>
            <a:ext cx="159656" cy="4709886"/>
          </a:xfrm>
          <a:prstGeom prst="rect">
            <a:avLst/>
          </a:prstGeom>
          <a:solidFill>
            <a:srgbClr val="EBF9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EF78D-3E4D-EB68-7F64-2FA90E7D50FD}"/>
              </a:ext>
            </a:extLst>
          </p:cNvPr>
          <p:cNvSpPr/>
          <p:nvPr userDrawn="1"/>
        </p:nvSpPr>
        <p:spPr>
          <a:xfrm flipH="1">
            <a:off x="725715" y="0"/>
            <a:ext cx="159656" cy="595086"/>
          </a:xfrm>
          <a:prstGeom prst="rect">
            <a:avLst/>
          </a:prstGeom>
          <a:solidFill>
            <a:srgbClr val="EBF9F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E82704-9397-99BB-1BDD-AE453EF551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1200" y="6210000"/>
            <a:ext cx="723898" cy="13509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00C50C-8A7E-D90C-4AAB-56975B66081E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000000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C3DB96B-AD80-66EB-F312-995F40AEA9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rgbClr val="F0F0F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rgbClr val="F0F0F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812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DD51C-2D34-8396-65B0-57AA26AD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52AF4-18FB-617F-9D66-52466A75D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D9368-1F07-EB59-0E03-B7FAFE91D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B51AC-1C15-4DAF-8FAA-71C811C5B1CB}" type="datetimeFigureOut">
              <a:rPr lang="en-IN" smtClean="0"/>
              <a:t>28-10-2025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C3335-20AC-A733-6816-BFD57A006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C92D3-BF27-4C0B-5C59-C81C9BD85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1BEC7-B634-4046-9AB9-26163742FE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263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1" r:id="rId6"/>
    <p:sldLayoutId id="2147483652" r:id="rId7"/>
    <p:sldLayoutId id="2147483653" r:id="rId8"/>
    <p:sldLayoutId id="2147483667" r:id="rId9"/>
    <p:sldLayoutId id="2147483659" r:id="rId10"/>
    <p:sldLayoutId id="2147483664" r:id="rId11"/>
    <p:sldLayoutId id="2147483666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7.svg"/><Relationship Id="rId7" Type="http://schemas.openxmlformats.org/officeDocument/2006/relationships/image" Target="../media/image18.jpeg"/><Relationship Id="rId12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ohit.chaturvedi@aptaracorp.com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5.svg"/><Relationship Id="rId10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chart" Target="../charts/chart8.xml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12" Type="http://schemas.openxmlformats.org/officeDocument/2006/relationships/chart" Target="../charts/chart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chart" Target="../charts/chart6.xml"/><Relationship Id="rId5" Type="http://schemas.openxmlformats.org/officeDocument/2006/relationships/chart" Target="../charts/chart2.xml"/><Relationship Id="rId10" Type="http://schemas.openxmlformats.org/officeDocument/2006/relationships/image" Target="../media/image29.png"/><Relationship Id="rId4" Type="http://schemas.openxmlformats.org/officeDocument/2006/relationships/image" Target="../media/image27.jpeg"/><Relationship Id="rId9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13" Type="http://schemas.openxmlformats.org/officeDocument/2006/relationships/chart" Target="../charts/chart16.xml"/><Relationship Id="rId3" Type="http://schemas.openxmlformats.org/officeDocument/2006/relationships/chart" Target="../charts/chart9.xml"/><Relationship Id="rId7" Type="http://schemas.openxmlformats.org/officeDocument/2006/relationships/image" Target="../media/image32.jpeg"/><Relationship Id="rId12" Type="http://schemas.openxmlformats.org/officeDocument/2006/relationships/chart" Target="../charts/chart1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11" Type="http://schemas.openxmlformats.org/officeDocument/2006/relationships/image" Target="../media/image33.jpeg"/><Relationship Id="rId5" Type="http://schemas.openxmlformats.org/officeDocument/2006/relationships/image" Target="../media/image31.jpeg"/><Relationship Id="rId10" Type="http://schemas.openxmlformats.org/officeDocument/2006/relationships/chart" Target="../charts/chart14.xml"/><Relationship Id="rId4" Type="http://schemas.openxmlformats.org/officeDocument/2006/relationships/chart" Target="../charts/chart10.xml"/><Relationship Id="rId9" Type="http://schemas.openxmlformats.org/officeDocument/2006/relationships/chart" Target="../charts/char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13" Type="http://schemas.openxmlformats.org/officeDocument/2006/relationships/chart" Target="../charts/chart24.xml"/><Relationship Id="rId3" Type="http://schemas.openxmlformats.org/officeDocument/2006/relationships/chart" Target="../charts/chart17.xml"/><Relationship Id="rId7" Type="http://schemas.openxmlformats.org/officeDocument/2006/relationships/image" Target="../media/image36.jpeg"/><Relationship Id="rId12" Type="http://schemas.openxmlformats.org/officeDocument/2006/relationships/chart" Target="../charts/chart2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0" Type="http://schemas.openxmlformats.org/officeDocument/2006/relationships/chart" Target="../charts/chart22.xml"/><Relationship Id="rId4" Type="http://schemas.openxmlformats.org/officeDocument/2006/relationships/chart" Target="../charts/chart18.xml"/><Relationship Id="rId9" Type="http://schemas.openxmlformats.org/officeDocument/2006/relationships/chart" Target="../charts/char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13" Type="http://schemas.openxmlformats.org/officeDocument/2006/relationships/image" Target="../media/image41.jpeg"/><Relationship Id="rId3" Type="http://schemas.openxmlformats.org/officeDocument/2006/relationships/chart" Target="../charts/chart26.xml"/><Relationship Id="rId7" Type="http://schemas.openxmlformats.org/officeDocument/2006/relationships/chart" Target="../charts/chart28.xml"/><Relationship Id="rId12" Type="http://schemas.openxmlformats.org/officeDocument/2006/relationships/chart" Target="../charts/chart32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chart" Target="../charts/chart31.xml"/><Relationship Id="rId5" Type="http://schemas.openxmlformats.org/officeDocument/2006/relationships/chart" Target="../charts/chart27.xml"/><Relationship Id="rId10" Type="http://schemas.openxmlformats.org/officeDocument/2006/relationships/image" Target="../media/image40.jpeg"/><Relationship Id="rId4" Type="http://schemas.openxmlformats.org/officeDocument/2006/relationships/image" Target="../media/image38.jpeg"/><Relationship Id="rId9" Type="http://schemas.openxmlformats.org/officeDocument/2006/relationships/chart" Target="../charts/char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13" Type="http://schemas.openxmlformats.org/officeDocument/2006/relationships/chart" Target="../charts/chart41.xml"/><Relationship Id="rId3" Type="http://schemas.openxmlformats.org/officeDocument/2006/relationships/chart" Target="../charts/chart33.xml"/><Relationship Id="rId7" Type="http://schemas.openxmlformats.org/officeDocument/2006/relationships/chart" Target="../charts/chart36.xml"/><Relationship Id="rId12" Type="http://schemas.openxmlformats.org/officeDocument/2006/relationships/chart" Target="../charts/chart4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chart" Target="../charts/chart39.xml"/><Relationship Id="rId5" Type="http://schemas.openxmlformats.org/officeDocument/2006/relationships/chart" Target="../charts/chart35.xml"/><Relationship Id="rId10" Type="http://schemas.openxmlformats.org/officeDocument/2006/relationships/chart" Target="../charts/chart38.xml"/><Relationship Id="rId4" Type="http://schemas.openxmlformats.org/officeDocument/2006/relationships/chart" Target="../charts/chart34.xml"/><Relationship Id="rId9" Type="http://schemas.openxmlformats.org/officeDocument/2006/relationships/image" Target="../media/image44.jpeg"/><Relationship Id="rId1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8.xml"/><Relationship Id="rId3" Type="http://schemas.openxmlformats.org/officeDocument/2006/relationships/chart" Target="../charts/chart43.xml"/><Relationship Id="rId7" Type="http://schemas.openxmlformats.org/officeDocument/2006/relationships/chart" Target="../charts/chart47.xml"/><Relationship Id="rId12" Type="http://schemas.openxmlformats.org/officeDocument/2006/relationships/image" Target="../media/image48.svg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6.xml"/><Relationship Id="rId11" Type="http://schemas.openxmlformats.org/officeDocument/2006/relationships/image" Target="../media/image47.png"/><Relationship Id="rId5" Type="http://schemas.openxmlformats.org/officeDocument/2006/relationships/chart" Target="../charts/chart45.xml"/><Relationship Id="rId10" Type="http://schemas.openxmlformats.org/officeDocument/2006/relationships/image" Target="../media/image46.jpeg"/><Relationship Id="rId4" Type="http://schemas.openxmlformats.org/officeDocument/2006/relationships/chart" Target="../charts/chart44.xml"/><Relationship Id="rId9" Type="http://schemas.openxmlformats.org/officeDocument/2006/relationships/chart" Target="../charts/chart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6.xml"/><Relationship Id="rId3" Type="http://schemas.openxmlformats.org/officeDocument/2006/relationships/chart" Target="../charts/chart51.xml"/><Relationship Id="rId7" Type="http://schemas.openxmlformats.org/officeDocument/2006/relationships/chart" Target="../charts/chart55.xml"/><Relationship Id="rId12" Type="http://schemas.openxmlformats.org/officeDocument/2006/relationships/image" Target="../media/image48.svg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4.xml"/><Relationship Id="rId11" Type="http://schemas.openxmlformats.org/officeDocument/2006/relationships/image" Target="../media/image47.png"/><Relationship Id="rId5" Type="http://schemas.openxmlformats.org/officeDocument/2006/relationships/chart" Target="../charts/chart53.xml"/><Relationship Id="rId10" Type="http://schemas.openxmlformats.org/officeDocument/2006/relationships/image" Target="../media/image49.jpeg"/><Relationship Id="rId4" Type="http://schemas.openxmlformats.org/officeDocument/2006/relationships/chart" Target="../charts/chart52.xml"/><Relationship Id="rId9" Type="http://schemas.openxmlformats.org/officeDocument/2006/relationships/chart" Target="../charts/chart5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13" Type="http://schemas.openxmlformats.org/officeDocument/2006/relationships/image" Target="../media/image48.svg"/><Relationship Id="rId3" Type="http://schemas.openxmlformats.org/officeDocument/2006/relationships/chart" Target="../charts/chart59.xml"/><Relationship Id="rId7" Type="http://schemas.openxmlformats.org/officeDocument/2006/relationships/chart" Target="../charts/chart63.xml"/><Relationship Id="rId12" Type="http://schemas.openxmlformats.org/officeDocument/2006/relationships/image" Target="../media/image47.png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2.xml"/><Relationship Id="rId11" Type="http://schemas.openxmlformats.org/officeDocument/2006/relationships/image" Target="../media/image51.jpeg"/><Relationship Id="rId5" Type="http://schemas.openxmlformats.org/officeDocument/2006/relationships/chart" Target="../charts/chart61.xml"/><Relationship Id="rId10" Type="http://schemas.openxmlformats.org/officeDocument/2006/relationships/image" Target="../media/image50.jpeg"/><Relationship Id="rId4" Type="http://schemas.openxmlformats.org/officeDocument/2006/relationships/chart" Target="../charts/chart60.xml"/><Relationship Id="rId9" Type="http://schemas.openxmlformats.org/officeDocument/2006/relationships/chart" Target="../charts/chart65.xml"/><Relationship Id="rId1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955DF15-8AD9-8A36-61E5-B54F01D33C11}"/>
              </a:ext>
            </a:extLst>
          </p:cNvPr>
          <p:cNvSpPr txBox="1"/>
          <p:nvPr/>
        </p:nvSpPr>
        <p:spPr>
          <a:xfrm>
            <a:off x="738525" y="2777616"/>
            <a:ext cx="398068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Business Review</a:t>
            </a:r>
          </a:p>
          <a:p>
            <a:r>
              <a:rPr lang="en-US" sz="3600" b="1"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Meeting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E711C9-CF8A-6A84-7F83-99E2D7664F0E}"/>
              </a:ext>
            </a:extLst>
          </p:cNvPr>
          <p:cNvSpPr txBox="1"/>
          <p:nvPr/>
        </p:nvSpPr>
        <p:spPr>
          <a:xfrm>
            <a:off x="738525" y="4146216"/>
            <a:ext cx="246031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Roboto"/>
                <a:ea typeface="Roboto"/>
                <a:cs typeface="Roboto Light"/>
              </a:rPr>
              <a:t>Tuesday, October 28, 2025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A5DEC37-2627-28AA-D0B0-429A86AC5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022" y="817204"/>
            <a:ext cx="1520424" cy="467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7DAFF2-7F05-21B4-7CED-0CBF8336EEF8}"/>
              </a:ext>
            </a:extLst>
          </p:cNvPr>
          <p:cNvSpPr txBox="1"/>
          <p:nvPr/>
        </p:nvSpPr>
        <p:spPr>
          <a:xfrm>
            <a:off x="738525" y="2199889"/>
            <a:ext cx="334750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Quarterly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2FC938-52F0-989B-A081-3760A93E4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7552" y="955816"/>
            <a:ext cx="1020554" cy="1904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82F175-61EA-A623-1011-173A5FD24990}"/>
              </a:ext>
            </a:extLst>
          </p:cNvPr>
          <p:cNvSpPr/>
          <p:nvPr/>
        </p:nvSpPr>
        <p:spPr>
          <a:xfrm>
            <a:off x="751225" y="5356172"/>
            <a:ext cx="2392250" cy="8002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Mohit Chaturvedi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None/>
              <a:tabLst/>
              <a:defRPr/>
            </a:pPr>
            <a:r>
              <a:rPr lang="en-US" sz="900">
                <a:latin typeface="Roboto" panose="02000000000000000000" pitchFamily="2" charset="0"/>
                <a:ea typeface="Roboto" panose="02000000000000000000" pitchFamily="2" charset="0"/>
                <a:cs typeface="+mn-lt"/>
              </a:rPr>
              <a:t>Vice President—Strategic Accounts</a:t>
            </a:r>
            <a:endParaRPr lang="en-US">
              <a:latin typeface="Roboto" panose="02000000000000000000" pitchFamily="2" charset="0"/>
              <a:ea typeface="Roboto" panose="02000000000000000000" pitchFamily="2" charset="0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mohit.chaturvedi@aptaracorp.com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m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: +1.206.227.5861</a:t>
            </a:r>
            <a:endParaRPr lang="en-US" sz="900"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6BAA-19A5-16BD-ED30-F1EADB72BA72}"/>
              </a:ext>
            </a:extLst>
          </p:cNvPr>
          <p:cNvCxnSpPr>
            <a:cxnSpLocks/>
          </p:cNvCxnSpPr>
          <p:nvPr/>
        </p:nvCxnSpPr>
        <p:spPr>
          <a:xfrm>
            <a:off x="848722" y="5284990"/>
            <a:ext cx="441844" cy="0"/>
          </a:xfrm>
          <a:prstGeom prst="line">
            <a:avLst/>
          </a:prstGeom>
          <a:ln w="19050">
            <a:solidFill>
              <a:srgbClr val="FF61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1F32BB-5A08-9F63-F9C9-0A367034C206}"/>
              </a:ext>
            </a:extLst>
          </p:cNvPr>
          <p:cNvCxnSpPr>
            <a:cxnSpLocks/>
          </p:cNvCxnSpPr>
          <p:nvPr/>
        </p:nvCxnSpPr>
        <p:spPr>
          <a:xfrm>
            <a:off x="2774639" y="781063"/>
            <a:ext cx="1" cy="53996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A20C2-D0CC-050F-185C-1C21B55A2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16852"/>
          <a:stretch/>
        </p:blipFill>
        <p:spPr>
          <a:xfrm>
            <a:off x="5372099" y="0"/>
            <a:ext cx="6819901" cy="685800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9877675-CB9C-BEFE-F603-53C0EFFE40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2099" y="5486400"/>
            <a:ext cx="1360800" cy="13716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577FEFDB-184F-7FA2-8D2A-717E0B1175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38962" y="5486400"/>
            <a:ext cx="1371600" cy="13716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03A673CB-3158-1722-92DB-B9A0F192A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16625" y="5486400"/>
            <a:ext cx="13608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20FCE1-2306-201E-314A-B3DD56A1FE66}"/>
              </a:ext>
            </a:extLst>
          </p:cNvPr>
          <p:cNvSpPr txBox="1"/>
          <p:nvPr/>
        </p:nvSpPr>
        <p:spPr>
          <a:xfrm>
            <a:off x="848722" y="1855842"/>
            <a:ext cx="2003334" cy="307907"/>
          </a:xfrm>
          <a:prstGeom prst="rect">
            <a:avLst/>
          </a:prstGeom>
          <a:solidFill>
            <a:srgbClr val="4F17A8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July–September  2025 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E0B64-5121-3D5C-EF23-68934BAF1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14AF36-0AA9-D97A-4A12-847B81A6A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6A611F-A5E6-3AB5-0FBD-EE78087D84B6}"/>
              </a:ext>
            </a:extLst>
          </p:cNvPr>
          <p:cNvGrpSpPr/>
          <p:nvPr/>
        </p:nvGrpSpPr>
        <p:grpSpPr>
          <a:xfrm>
            <a:off x="529614" y="1330960"/>
            <a:ext cx="3266168" cy="4320000"/>
            <a:chOff x="529614" y="1330960"/>
            <a:chExt cx="3266168" cy="43200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DABE844-FA2C-9AA3-CA6B-C894CCB8298E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E5950F-4895-F58A-EA74-63DB70E5932C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Priyanka</a:t>
              </a:r>
            </a:p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Pandy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E79863-8B8B-E931-168F-B46A2DE9B49C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Functional Quality Analyst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A2C0087-5716-2CBA-E6F5-A4665611B739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363716-A76F-5CAE-97B1-B027173B556A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id="{5BF3DA1B-B667-04B3-B5B3-5ED454D03937}"/>
                </a:ext>
              </a:extLst>
            </p:cNvPr>
            <p:cNvGraphicFramePr/>
            <p:nvPr/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3" name="Chart 52">
              <a:extLst>
                <a:ext uri="{FF2B5EF4-FFF2-40B4-BE49-F238E27FC236}">
                  <a16:creationId xmlns:a16="http://schemas.microsoft.com/office/drawing/2014/main" id="{A07F5678-74DE-ECB4-A1D9-16CE61BBA1D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1B1776D-78B4-2C7E-15B9-269764559DDA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2589063-9130-396E-85DA-CB442ABC2649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86B6F02-EC49-71E7-D117-B9754204B227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FCF2D37-6DE3-7FD4-0C46-83771E8E50B5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32ABD37-987A-F2C8-616B-5995A27470AD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7986EB2-E1EE-A6D0-395D-79AE6BDF02EA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91%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BA10725-2E5A-F920-A92C-238B6A3C1CA1}"/>
              </a:ext>
            </a:extLst>
          </p:cNvPr>
          <p:cNvSpPr/>
          <p:nvPr/>
        </p:nvSpPr>
        <p:spPr>
          <a:xfrm>
            <a:off x="714529" y="1544612"/>
            <a:ext cx="851737" cy="851737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3324" t="-5803" r="-50256" b="-11887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2662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D445-095A-12FC-0B9B-D1EE0335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F93E9-EFAE-4128-12A7-724B87D85F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>
                <a:latin typeface="Roboto"/>
                <a:ea typeface="Roboto"/>
                <a:cs typeface="Roboto"/>
              </a:rPr>
              <a:t>Performance Summary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A6B3ED-53AD-5C00-54E9-897A9B9D1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013881"/>
              </p:ext>
            </p:extLst>
          </p:nvPr>
        </p:nvGraphicFramePr>
        <p:xfrm>
          <a:off x="515938" y="1185727"/>
          <a:ext cx="11160126" cy="48157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9964">
                  <a:extLst>
                    <a:ext uri="{9D8B030D-6E8A-4147-A177-3AD203B41FA5}">
                      <a16:colId xmlns:a16="http://schemas.microsoft.com/office/drawing/2014/main" val="3657349378"/>
                    </a:ext>
                  </a:extLst>
                </a:gridCol>
                <a:gridCol w="1686375">
                  <a:extLst>
                    <a:ext uri="{9D8B030D-6E8A-4147-A177-3AD203B41FA5}">
                      <a16:colId xmlns:a16="http://schemas.microsoft.com/office/drawing/2014/main" val="1410804094"/>
                    </a:ext>
                  </a:extLst>
                </a:gridCol>
                <a:gridCol w="1320655">
                  <a:extLst>
                    <a:ext uri="{9D8B030D-6E8A-4147-A177-3AD203B41FA5}">
                      <a16:colId xmlns:a16="http://schemas.microsoft.com/office/drawing/2014/main" val="294690058"/>
                    </a:ext>
                  </a:extLst>
                </a:gridCol>
                <a:gridCol w="3194793">
                  <a:extLst>
                    <a:ext uri="{9D8B030D-6E8A-4147-A177-3AD203B41FA5}">
                      <a16:colId xmlns:a16="http://schemas.microsoft.com/office/drawing/2014/main" val="2102823326"/>
                    </a:ext>
                  </a:extLst>
                </a:gridCol>
                <a:gridCol w="3208339">
                  <a:extLst>
                    <a:ext uri="{9D8B030D-6E8A-4147-A177-3AD203B41FA5}">
                      <a16:colId xmlns:a16="http://schemas.microsoft.com/office/drawing/2014/main" val="4106155167"/>
                    </a:ext>
                  </a:extLst>
                </a:gridCol>
              </a:tblGrid>
              <a:tr h="3782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Name</a:t>
                      </a:r>
                    </a:p>
                  </a:txBody>
                  <a:tcPr marL="108000" marR="0" marT="108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Role</a:t>
                      </a:r>
                    </a:p>
                  </a:txBody>
                  <a:tcPr marL="108000" marR="0" marT="108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Rating</a:t>
                      </a:r>
                    </a:p>
                  </a:txBody>
                  <a:tcPr marL="108000" marR="0" marT="108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Top Skills</a:t>
                      </a:r>
                    </a:p>
                  </a:txBody>
                  <a:tcPr marL="108000" marR="0" marT="108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Key Strengths</a:t>
                      </a:r>
                    </a:p>
                  </a:txBody>
                  <a:tcPr marL="108000" marR="0" marT="108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53179"/>
                  </a:ext>
                </a:extLst>
              </a:tr>
              <a:tr h="3053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Joyce Chacko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Design, Content Development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Project leadership, Team coordination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000119"/>
                  </a:ext>
                </a:extLst>
              </a:tr>
              <a:tr h="2818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Maria Peter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Design, Content Development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System adaptation, Quality consistency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343611"/>
                  </a:ext>
                </a:extLst>
              </a:tr>
              <a:tr h="2701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Glynelle</a:t>
                      </a: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Desouza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Design, Content Development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Natural leadership, Quick learner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11887"/>
                  </a:ext>
                </a:extLst>
              </a:tr>
              <a:tr h="293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Deepika Tuli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Design, Content Development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Quality assurance, Detail orientation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903860"/>
                  </a:ext>
                </a:extLst>
              </a:tr>
              <a:tr h="3288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Patsy Coffey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Design, Content Development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Communication, Process adherence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319983"/>
                  </a:ext>
                </a:extLst>
              </a:tr>
              <a:tr h="2410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Prachi </a:t>
                      </a:r>
                      <a:r>
                        <a:rPr lang="en-US" sz="120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Bendale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Design, Storyline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Problem solving, Speed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43366"/>
                  </a:ext>
                </a:extLst>
              </a:tr>
              <a:tr h="2923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Deepak Choudhary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Technical Specialist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Storyline, Graphic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Technical expertise, Storyline mastery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239113"/>
                  </a:ext>
                </a:extLst>
              </a:tr>
              <a:tr h="2600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Stephanie Yasko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Graphic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Graphic Design, Other Tools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Graphic design, Process definition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983262"/>
                  </a:ext>
                </a:extLst>
              </a:tr>
              <a:tr h="303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ArunPrakash</a:t>
                      </a: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P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Design, Content Development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Adaptability, Content realignment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863248"/>
                  </a:ext>
                </a:extLst>
              </a:tr>
              <a:tr h="293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Sujata Raj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Content Developer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Content Development, Communication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Content development, Team collaboration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44806"/>
                  </a:ext>
                </a:extLst>
              </a:tr>
              <a:tr h="2818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Indu Radhakrishnan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Design, Content Development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Writing skills, Adaptability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212472"/>
                  </a:ext>
                </a:extLst>
              </a:tr>
              <a:tr h="3030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Aaron Forte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Developing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Feedback incorporation, Template adherence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536145"/>
                  </a:ext>
                </a:extLst>
              </a:tr>
              <a:tr h="3182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Rich Smith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Developing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Requirement adherence, Question asking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445499"/>
                  </a:ext>
                </a:extLst>
              </a:tr>
              <a:tr h="2818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Sharmila Chakravarty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Storyline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Speed, Competency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09115"/>
                  </a:ext>
                </a:extLst>
              </a:tr>
              <a:tr h="3817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Nilashree</a:t>
                      </a: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Das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Designer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Storyline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Storyline competency, Direction following</a:t>
                      </a:r>
                    </a:p>
                  </a:txBody>
                  <a:tcPr marL="72000" marR="0" marT="3600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1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83757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FE9D3F-2DD2-8594-8A09-94FA8E011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7392-28E7-FEFD-FB30-B81867470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>
                <a:latin typeface="Roboto"/>
                <a:ea typeface="Roboto"/>
                <a:cs typeface="Roboto"/>
              </a:rPr>
              <a:t>Skills Matrix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140149-AA04-D095-9A81-59428621F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509378"/>
              </p:ext>
            </p:extLst>
          </p:nvPr>
        </p:nvGraphicFramePr>
        <p:xfrm>
          <a:off x="515938" y="1324577"/>
          <a:ext cx="11160126" cy="415796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61158">
                  <a:extLst>
                    <a:ext uri="{9D8B030D-6E8A-4147-A177-3AD203B41FA5}">
                      <a16:colId xmlns:a16="http://schemas.microsoft.com/office/drawing/2014/main" val="2459345579"/>
                    </a:ext>
                  </a:extLst>
                </a:gridCol>
                <a:gridCol w="1313124">
                  <a:extLst>
                    <a:ext uri="{9D8B030D-6E8A-4147-A177-3AD203B41FA5}">
                      <a16:colId xmlns:a16="http://schemas.microsoft.com/office/drawing/2014/main" val="838072173"/>
                    </a:ext>
                  </a:extLst>
                </a:gridCol>
                <a:gridCol w="1260175">
                  <a:extLst>
                    <a:ext uri="{9D8B030D-6E8A-4147-A177-3AD203B41FA5}">
                      <a16:colId xmlns:a16="http://schemas.microsoft.com/office/drawing/2014/main" val="2429326679"/>
                    </a:ext>
                  </a:extLst>
                </a:gridCol>
                <a:gridCol w="984842">
                  <a:extLst>
                    <a:ext uri="{9D8B030D-6E8A-4147-A177-3AD203B41FA5}">
                      <a16:colId xmlns:a16="http://schemas.microsoft.com/office/drawing/2014/main" val="2451490422"/>
                    </a:ext>
                  </a:extLst>
                </a:gridCol>
                <a:gridCol w="1376662">
                  <a:extLst>
                    <a:ext uri="{9D8B030D-6E8A-4147-A177-3AD203B41FA5}">
                      <a16:colId xmlns:a16="http://schemas.microsoft.com/office/drawing/2014/main" val="3787211603"/>
                    </a:ext>
                  </a:extLst>
                </a:gridCol>
                <a:gridCol w="1196637">
                  <a:extLst>
                    <a:ext uri="{9D8B030D-6E8A-4147-A177-3AD203B41FA5}">
                      <a16:colId xmlns:a16="http://schemas.microsoft.com/office/drawing/2014/main" val="108498033"/>
                    </a:ext>
                  </a:extLst>
                </a:gridCol>
                <a:gridCol w="1429610">
                  <a:extLst>
                    <a:ext uri="{9D8B030D-6E8A-4147-A177-3AD203B41FA5}">
                      <a16:colId xmlns:a16="http://schemas.microsoft.com/office/drawing/2014/main" val="3240686581"/>
                    </a:ext>
                  </a:extLst>
                </a:gridCol>
                <a:gridCol w="1037791">
                  <a:extLst>
                    <a:ext uri="{9D8B030D-6E8A-4147-A177-3AD203B41FA5}">
                      <a16:colId xmlns:a16="http://schemas.microsoft.com/office/drawing/2014/main" val="653652425"/>
                    </a:ext>
                  </a:extLst>
                </a:gridCol>
                <a:gridCol w="900127">
                  <a:extLst>
                    <a:ext uri="{9D8B030D-6E8A-4147-A177-3AD203B41FA5}">
                      <a16:colId xmlns:a16="http://schemas.microsoft.com/office/drawing/2014/main" val="768184473"/>
                    </a:ext>
                  </a:extLst>
                </a:gridCol>
              </a:tblGrid>
              <a:tr h="55256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Name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Instructional Design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Content Development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Storyline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Graphic Design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Other Tools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Communication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Leadership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Problem Solving</a:t>
                      </a:r>
                    </a:p>
                  </a:txBody>
                  <a:tcPr marL="108000" marR="0" marT="7200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1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548615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Joyce Chacko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074003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Maria Peter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812169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Glynelle</a:t>
                      </a: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Desouza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567281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Deepika Tuli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62002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Patsy Coffey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2428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Prachi </a:t>
                      </a:r>
                      <a:r>
                        <a:rPr lang="en-US" sz="120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Bendale</a:t>
                      </a:r>
                      <a:endParaRPr lang="en-US" sz="12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76479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Deepak Choudhary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096041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Stephanie Yasko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99922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ArunPrakash</a:t>
                      </a: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P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69917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Sujata Raj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7777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Indu Radhakrishnan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27692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Aaron Forte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054722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Rich Smith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677301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Sharmila Chakravarty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196061"/>
                  </a:ext>
                </a:extLst>
              </a:tr>
              <a:tr h="240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Nilashree</a:t>
                      </a: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Das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495333"/>
                  </a:ext>
                </a:extLst>
              </a:tr>
            </a:tbl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BB1D9E1-6DB3-2510-48ED-75566665C69E}"/>
              </a:ext>
            </a:extLst>
          </p:cNvPr>
          <p:cNvSpPr txBox="1">
            <a:spLocks/>
          </p:cNvSpPr>
          <p:nvPr/>
        </p:nvSpPr>
        <p:spPr>
          <a:xfrm>
            <a:off x="4722362" y="5676833"/>
            <a:ext cx="1478413" cy="271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200">
                <a:latin typeface="Roboto"/>
                <a:ea typeface="Roboto"/>
                <a:cs typeface="Roboto"/>
              </a:rPr>
              <a:t>Skills Level Guide: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0F240B-6780-1036-4D1E-DB4C142B116B}"/>
              </a:ext>
            </a:extLst>
          </p:cNvPr>
          <p:cNvGrpSpPr/>
          <p:nvPr/>
        </p:nvGrpSpPr>
        <p:grpSpPr>
          <a:xfrm>
            <a:off x="6223362" y="5676833"/>
            <a:ext cx="2025288" cy="272012"/>
            <a:chOff x="3306771" y="5934389"/>
            <a:chExt cx="2025288" cy="27201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9565581-DF21-ED99-90E6-5C1BAC00EB60}"/>
                </a:ext>
              </a:extLst>
            </p:cNvPr>
            <p:cNvSpPr/>
            <p:nvPr/>
          </p:nvSpPr>
          <p:spPr>
            <a:xfrm>
              <a:off x="3306771" y="5979580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AA473BD1-7574-2DD9-3421-F6059DB9AE54}"/>
                </a:ext>
              </a:extLst>
            </p:cNvPr>
            <p:cNvSpPr txBox="1">
              <a:spLocks/>
            </p:cNvSpPr>
            <p:nvPr/>
          </p:nvSpPr>
          <p:spPr>
            <a:xfrm>
              <a:off x="3513599" y="5934389"/>
              <a:ext cx="1818460" cy="2720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IN" sz="1200">
                  <a:latin typeface="Roboto"/>
                  <a:ea typeface="Roboto"/>
                  <a:cs typeface="Roboto"/>
                </a:rPr>
                <a:t>1-2: Beginner/Learning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328596-4A7E-5828-31DE-D88BD0B679E6}"/>
              </a:ext>
            </a:extLst>
          </p:cNvPr>
          <p:cNvGrpSpPr/>
          <p:nvPr/>
        </p:nvGrpSpPr>
        <p:grpSpPr>
          <a:xfrm>
            <a:off x="8411289" y="5676833"/>
            <a:ext cx="1390958" cy="272012"/>
            <a:chOff x="3306771" y="5934389"/>
            <a:chExt cx="1390958" cy="2720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FDAA11D-CD01-5BAC-53F1-2C3A28EBB01F}"/>
                </a:ext>
              </a:extLst>
            </p:cNvPr>
            <p:cNvSpPr/>
            <p:nvPr/>
          </p:nvSpPr>
          <p:spPr>
            <a:xfrm>
              <a:off x="3306771" y="5979580"/>
              <a:ext cx="144000" cy="14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34ADC6ED-293A-D5EA-B6F6-FF2E3444C2AC}"/>
                </a:ext>
              </a:extLst>
            </p:cNvPr>
            <p:cNvSpPr txBox="1">
              <a:spLocks/>
            </p:cNvSpPr>
            <p:nvPr/>
          </p:nvSpPr>
          <p:spPr>
            <a:xfrm>
              <a:off x="3513599" y="5934389"/>
              <a:ext cx="1184130" cy="2720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IN" sz="1200">
                  <a:latin typeface="Roboto"/>
                  <a:ea typeface="Roboto"/>
                  <a:cs typeface="Roboto"/>
                </a:rPr>
                <a:t>Intermediate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BCAD79-B0E8-FF72-9C84-199D36F5D855}"/>
              </a:ext>
            </a:extLst>
          </p:cNvPr>
          <p:cNvGrpSpPr/>
          <p:nvPr/>
        </p:nvGrpSpPr>
        <p:grpSpPr>
          <a:xfrm>
            <a:off x="9913593" y="5677303"/>
            <a:ext cx="1894696" cy="271071"/>
            <a:chOff x="3306771" y="5934859"/>
            <a:chExt cx="1894696" cy="2710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1C0194-AE07-73FF-BEAE-86DA5991F2BE}"/>
                </a:ext>
              </a:extLst>
            </p:cNvPr>
            <p:cNvSpPr/>
            <p:nvPr/>
          </p:nvSpPr>
          <p:spPr>
            <a:xfrm>
              <a:off x="3306771" y="5979580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7B4489D6-2D93-1505-4A84-9827BE02283B}"/>
                </a:ext>
              </a:extLst>
            </p:cNvPr>
            <p:cNvSpPr txBox="1">
              <a:spLocks/>
            </p:cNvSpPr>
            <p:nvPr/>
          </p:nvSpPr>
          <p:spPr>
            <a:xfrm>
              <a:off x="3513599" y="5934859"/>
              <a:ext cx="1687868" cy="27107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IN" sz="1200">
                  <a:latin typeface="Roboto"/>
                  <a:ea typeface="Roboto"/>
                  <a:cs typeface="Roboto"/>
                </a:rPr>
                <a:t>4-5: Advanced/Expert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609640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D6B7E-8B6F-769B-CB66-6A6F174BD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A19619-98F6-4C25-D4A8-5FF66DBCA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>
                <a:latin typeface="Roboto"/>
                <a:ea typeface="Roboto"/>
                <a:cs typeface="Roboto"/>
              </a:rPr>
              <a:t>Skills Matrix Heatmap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32B4261-1519-B7F3-A809-5A350DCA2E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353139"/>
              </p:ext>
            </p:extLst>
          </p:nvPr>
        </p:nvGraphicFramePr>
        <p:xfrm>
          <a:off x="472273" y="1242066"/>
          <a:ext cx="9806561" cy="482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177">
                  <a:extLst>
                    <a:ext uri="{9D8B030D-6E8A-4147-A177-3AD203B41FA5}">
                      <a16:colId xmlns:a16="http://schemas.microsoft.com/office/drawing/2014/main" val="3781706436"/>
                    </a:ext>
                  </a:extLst>
                </a:gridCol>
                <a:gridCol w="1025298">
                  <a:extLst>
                    <a:ext uri="{9D8B030D-6E8A-4147-A177-3AD203B41FA5}">
                      <a16:colId xmlns:a16="http://schemas.microsoft.com/office/drawing/2014/main" val="1493010194"/>
                    </a:ext>
                  </a:extLst>
                </a:gridCol>
                <a:gridCol w="1025298">
                  <a:extLst>
                    <a:ext uri="{9D8B030D-6E8A-4147-A177-3AD203B41FA5}">
                      <a16:colId xmlns:a16="http://schemas.microsoft.com/office/drawing/2014/main" val="1515564957"/>
                    </a:ext>
                  </a:extLst>
                </a:gridCol>
                <a:gridCol w="1025298">
                  <a:extLst>
                    <a:ext uri="{9D8B030D-6E8A-4147-A177-3AD203B41FA5}">
                      <a16:colId xmlns:a16="http://schemas.microsoft.com/office/drawing/2014/main" val="3893123878"/>
                    </a:ext>
                  </a:extLst>
                </a:gridCol>
                <a:gridCol w="1025298">
                  <a:extLst>
                    <a:ext uri="{9D8B030D-6E8A-4147-A177-3AD203B41FA5}">
                      <a16:colId xmlns:a16="http://schemas.microsoft.com/office/drawing/2014/main" val="625987546"/>
                    </a:ext>
                  </a:extLst>
                </a:gridCol>
                <a:gridCol w="1025298">
                  <a:extLst>
                    <a:ext uri="{9D8B030D-6E8A-4147-A177-3AD203B41FA5}">
                      <a16:colId xmlns:a16="http://schemas.microsoft.com/office/drawing/2014/main" val="3618455002"/>
                    </a:ext>
                  </a:extLst>
                </a:gridCol>
                <a:gridCol w="1025298">
                  <a:extLst>
                    <a:ext uri="{9D8B030D-6E8A-4147-A177-3AD203B41FA5}">
                      <a16:colId xmlns:a16="http://schemas.microsoft.com/office/drawing/2014/main" val="66506146"/>
                    </a:ext>
                  </a:extLst>
                </a:gridCol>
                <a:gridCol w="1025298">
                  <a:extLst>
                    <a:ext uri="{9D8B030D-6E8A-4147-A177-3AD203B41FA5}">
                      <a16:colId xmlns:a16="http://schemas.microsoft.com/office/drawing/2014/main" val="2085701862"/>
                    </a:ext>
                  </a:extLst>
                </a:gridCol>
                <a:gridCol w="1025298">
                  <a:extLst>
                    <a:ext uri="{9D8B030D-6E8A-4147-A177-3AD203B41FA5}">
                      <a16:colId xmlns:a16="http://schemas.microsoft.com/office/drawing/2014/main" val="4172160356"/>
                    </a:ext>
                  </a:extLst>
                </a:gridCol>
              </a:tblGrid>
              <a:tr h="428055">
                <a:tc>
                  <a:txBody>
                    <a:bodyPr/>
                    <a:lstStyle/>
                    <a:p>
                      <a:pPr algn="r" fontAlgn="t"/>
                      <a:endParaRPr lang="en-US" sz="1200" b="0" i="0" u="none" strike="noStrike">
                        <a:solidFill>
                          <a:srgbClr val="24242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algn="ctr" fontAlgn="t"/>
                      <a:endParaRPr lang="en-US" sz="1200" b="0" i="0" u="none" strike="noStrike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894747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Joyce Chacko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926160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Maria Peter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22459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 err="1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Glynelle</a:t>
                      </a:r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Desouza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939031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Deepika Tuli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120373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Patsy Coffey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049936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Prachi </a:t>
                      </a:r>
                      <a:r>
                        <a:rPr lang="en-US" sz="1200" b="0" i="0" u="none" strike="noStrike" err="1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Bendale</a:t>
                      </a:r>
                      <a:endParaRPr lang="en-US" sz="1200" b="0" i="0" u="none" strike="noStrike">
                        <a:solidFill>
                          <a:srgbClr val="242424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53847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Deepak Choudhary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366804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Stephanie Yasko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311782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ArunPrakash P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25351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Sujata Raj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</a:t>
                      </a:r>
                    </a:p>
                  </a:txBody>
                  <a:tcPr marL="5352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591789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Indu Radhakrishnan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922834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Aaron Forte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087741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Rich Smith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654234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Sharmila Chakravarty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81625"/>
                  </a:ext>
                </a:extLst>
              </a:tr>
              <a:tr h="285370"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0" u="none" strike="noStrike" err="1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Nilashree</a:t>
                      </a:r>
                      <a:r>
                        <a:rPr lang="en-US" sz="1200" b="0" i="0" u="none" strike="noStrike">
                          <a:solidFill>
                            <a:srgbClr val="242424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Das</a:t>
                      </a:r>
                    </a:p>
                  </a:txBody>
                  <a:tcPr marL="5352" marR="108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</a:p>
                  </a:txBody>
                  <a:tcPr marL="5352" marR="535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1D5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749524"/>
                  </a:ext>
                </a:extLst>
              </a:tr>
            </a:tbl>
          </a:graphicData>
        </a:graphic>
      </p:graphicFrame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989C805-3935-D7C1-A17C-14210617263A}"/>
              </a:ext>
            </a:extLst>
          </p:cNvPr>
          <p:cNvSpPr txBox="1">
            <a:spLocks/>
          </p:cNvSpPr>
          <p:nvPr/>
        </p:nvSpPr>
        <p:spPr>
          <a:xfrm>
            <a:off x="4605238" y="830430"/>
            <a:ext cx="3177949" cy="344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/>
              <a:t>Team Skills Heatmap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079E3FC-F1D3-BEEF-B075-602B1443BF23}"/>
              </a:ext>
            </a:extLst>
          </p:cNvPr>
          <p:cNvSpPr txBox="1">
            <a:spLocks/>
          </p:cNvSpPr>
          <p:nvPr/>
        </p:nvSpPr>
        <p:spPr>
          <a:xfrm>
            <a:off x="2061864" y="1399167"/>
            <a:ext cx="1041854" cy="345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>
              <a:lnSpc>
                <a:spcPct val="0"/>
              </a:lnSpc>
            </a:pPr>
            <a:r>
              <a:rPr lang="en-US" sz="1000"/>
              <a:t>Instructional </a:t>
            </a:r>
          </a:p>
          <a:p>
            <a:pPr indent="-360000">
              <a:lnSpc>
                <a:spcPct val="0"/>
              </a:lnSpc>
            </a:pPr>
            <a:r>
              <a:rPr lang="en-US" sz="1000"/>
              <a:t>Design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835520E5-9733-9E03-CC9B-2B01B07563FD}"/>
              </a:ext>
            </a:extLst>
          </p:cNvPr>
          <p:cNvSpPr txBox="1">
            <a:spLocks/>
          </p:cNvSpPr>
          <p:nvPr/>
        </p:nvSpPr>
        <p:spPr>
          <a:xfrm>
            <a:off x="3070736" y="1382233"/>
            <a:ext cx="938987" cy="411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>
              <a:lnSpc>
                <a:spcPct val="0"/>
              </a:lnSpc>
            </a:pPr>
            <a:r>
              <a:rPr lang="en-US" sz="1000"/>
              <a:t>Content </a:t>
            </a:r>
          </a:p>
          <a:p>
            <a:pPr indent="-360000">
              <a:lnSpc>
                <a:spcPct val="0"/>
              </a:lnSpc>
            </a:pPr>
            <a:r>
              <a:rPr lang="en-US" sz="1000"/>
              <a:t>Development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5BC54EAE-A5F8-CB28-5C3F-C561D6D48009}"/>
              </a:ext>
            </a:extLst>
          </p:cNvPr>
          <p:cNvSpPr txBox="1">
            <a:spLocks/>
          </p:cNvSpPr>
          <p:nvPr/>
        </p:nvSpPr>
        <p:spPr>
          <a:xfrm>
            <a:off x="4110225" y="1333547"/>
            <a:ext cx="938987" cy="279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Storyline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8E89BDEE-97C2-D797-D34E-7D3956AFEB47}"/>
              </a:ext>
            </a:extLst>
          </p:cNvPr>
          <p:cNvSpPr txBox="1">
            <a:spLocks/>
          </p:cNvSpPr>
          <p:nvPr/>
        </p:nvSpPr>
        <p:spPr>
          <a:xfrm>
            <a:off x="5125418" y="1324022"/>
            <a:ext cx="1109977" cy="315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>
              <a:lnSpc>
                <a:spcPct val="50000"/>
              </a:lnSpc>
            </a:pPr>
            <a:r>
              <a:rPr lang="en-US" sz="1000"/>
              <a:t>Graphic Design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68727A64-28C7-5B0D-3862-DEF10CDE26E9}"/>
              </a:ext>
            </a:extLst>
          </p:cNvPr>
          <p:cNvSpPr txBox="1">
            <a:spLocks/>
          </p:cNvSpPr>
          <p:nvPr/>
        </p:nvSpPr>
        <p:spPr>
          <a:xfrm>
            <a:off x="7175101" y="1304972"/>
            <a:ext cx="1109977" cy="315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/>
              <a:t>Communication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4DD15AEC-8E28-3D5C-EA95-D57F2399084F}"/>
              </a:ext>
            </a:extLst>
          </p:cNvPr>
          <p:cNvSpPr txBox="1">
            <a:spLocks/>
          </p:cNvSpPr>
          <p:nvPr/>
        </p:nvSpPr>
        <p:spPr>
          <a:xfrm>
            <a:off x="8205175" y="1314497"/>
            <a:ext cx="856407" cy="267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/>
              <a:t>Leadership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0C660548-9C12-0752-1A09-0BC48296D2C6}"/>
              </a:ext>
            </a:extLst>
          </p:cNvPr>
          <p:cNvSpPr txBox="1">
            <a:spLocks/>
          </p:cNvSpPr>
          <p:nvPr/>
        </p:nvSpPr>
        <p:spPr>
          <a:xfrm>
            <a:off x="6160541" y="1352597"/>
            <a:ext cx="928835" cy="232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>
              <a:lnSpc>
                <a:spcPct val="50000"/>
              </a:lnSpc>
            </a:pPr>
            <a:r>
              <a:rPr lang="en-US" sz="1000"/>
              <a:t>Other Tools</a:t>
            </a: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D1A6DF50-11F6-E646-D187-CF379ABFFF9E}"/>
              </a:ext>
            </a:extLst>
          </p:cNvPr>
          <p:cNvSpPr txBox="1">
            <a:spLocks/>
          </p:cNvSpPr>
          <p:nvPr/>
        </p:nvSpPr>
        <p:spPr>
          <a:xfrm>
            <a:off x="9211949" y="1352597"/>
            <a:ext cx="1141867" cy="267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60000">
              <a:lnSpc>
                <a:spcPct val="50000"/>
              </a:lnSpc>
            </a:pPr>
            <a:r>
              <a:rPr lang="en-US" sz="1000"/>
              <a:t>Problem Solving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5F587F0-21BD-9D0D-50A1-9722B2D6F016}"/>
              </a:ext>
            </a:extLst>
          </p:cNvPr>
          <p:cNvSpPr/>
          <p:nvPr/>
        </p:nvSpPr>
        <p:spPr>
          <a:xfrm>
            <a:off x="10565644" y="1794515"/>
            <a:ext cx="370115" cy="427674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081D58">
                  <a:alpha val="50000"/>
                </a:srgbClr>
              </a:gs>
              <a:gs pos="74150">
                <a:srgbClr val="081D58">
                  <a:alpha val="70000"/>
                </a:srgbClr>
              </a:gs>
              <a:gs pos="100000">
                <a:srgbClr val="081D58"/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FDCD6895-2A78-FA87-414D-42BB180F8B05}"/>
              </a:ext>
            </a:extLst>
          </p:cNvPr>
          <p:cNvSpPr txBox="1">
            <a:spLocks/>
          </p:cNvSpPr>
          <p:nvPr/>
        </p:nvSpPr>
        <p:spPr>
          <a:xfrm>
            <a:off x="10525304" y="1617887"/>
            <a:ext cx="1104728" cy="4428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5.0</a:t>
            </a:r>
          </a:p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4.5</a:t>
            </a:r>
          </a:p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4.0</a:t>
            </a:r>
          </a:p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3.5</a:t>
            </a:r>
          </a:p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3.0</a:t>
            </a:r>
          </a:p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2.5</a:t>
            </a:r>
          </a:p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2.0</a:t>
            </a:r>
          </a:p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1.5</a:t>
            </a:r>
          </a:p>
          <a:p>
            <a:pPr algn="ctr">
              <a:lnSpc>
                <a:spcPct val="250000"/>
              </a:lnSpc>
              <a:spcBef>
                <a:spcPts val="600"/>
              </a:spcBef>
            </a:pPr>
            <a:r>
              <a:rPr lang="en-US" sz="1200"/>
              <a:t>-  1.0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47520682-4316-A96F-3E96-AF76D1B71621}"/>
              </a:ext>
            </a:extLst>
          </p:cNvPr>
          <p:cNvSpPr txBox="1">
            <a:spLocks/>
          </p:cNvSpPr>
          <p:nvPr/>
        </p:nvSpPr>
        <p:spPr>
          <a:xfrm rot="16200000">
            <a:off x="10938877" y="3893757"/>
            <a:ext cx="1104728" cy="348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600"/>
              </a:spcBef>
            </a:pPr>
            <a:r>
              <a:rPr lang="en-US" sz="1200"/>
              <a:t>Skill Level</a:t>
            </a:r>
          </a:p>
        </p:txBody>
      </p:sp>
    </p:spTree>
    <p:extLst>
      <p:ext uri="{BB962C8B-B14F-4D97-AF65-F5344CB8AC3E}">
        <p14:creationId xmlns:p14="http://schemas.microsoft.com/office/powerpoint/2010/main" val="223884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7CED94-7E15-541F-9E5A-338120976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4998003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ACFFD9-BC99-D9FA-2A63-215D9AF9A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705566-37EF-7392-9DB9-4C9E9B3EE330}"/>
              </a:ext>
            </a:extLst>
          </p:cNvPr>
          <p:cNvSpPr/>
          <p:nvPr/>
        </p:nvSpPr>
        <p:spPr>
          <a:xfrm>
            <a:off x="52961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FAF920-36AE-ACDB-4B4C-3D05D91646EA}"/>
              </a:ext>
            </a:extLst>
          </p:cNvPr>
          <p:cNvSpPr/>
          <p:nvPr/>
        </p:nvSpPr>
        <p:spPr>
          <a:xfrm>
            <a:off x="714529" y="1544612"/>
            <a:ext cx="851737" cy="851737"/>
          </a:xfrm>
          <a:prstGeom prst="ellipse">
            <a:avLst/>
          </a:prstGeom>
          <a:blipFill dpi="0" rotWithShape="1">
            <a:blip r:embed="rId2"/>
            <a:srcRect/>
            <a:stretch>
              <a:fillRect l="-68150" t="-9631" r="-87432" b="-5693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5B7BC5-C2CC-26CF-6C91-5B29643BFFE5}"/>
              </a:ext>
            </a:extLst>
          </p:cNvPr>
          <p:cNvSpPr txBox="1"/>
          <p:nvPr/>
        </p:nvSpPr>
        <p:spPr>
          <a:xfrm>
            <a:off x="1646326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Keisha Raines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1ECE47-9AA6-11CB-2ADF-F2D09077EAB0}"/>
              </a:ext>
            </a:extLst>
          </p:cNvPr>
          <p:cNvSpPr txBox="1"/>
          <p:nvPr/>
        </p:nvSpPr>
        <p:spPr>
          <a:xfrm>
            <a:off x="16463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Engagement Manager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319C6-B6B8-34A4-D945-803D83849130}"/>
              </a:ext>
            </a:extLst>
          </p:cNvPr>
          <p:cNvCxnSpPr/>
          <p:nvPr/>
        </p:nvCxnSpPr>
        <p:spPr>
          <a:xfrm>
            <a:off x="7542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608F5E-1354-13F4-A2DB-F04C36ECEB0A}"/>
              </a:ext>
            </a:extLst>
          </p:cNvPr>
          <p:cNvCxnSpPr/>
          <p:nvPr/>
        </p:nvCxnSpPr>
        <p:spPr>
          <a:xfrm>
            <a:off x="7542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CF94B131-69E4-D0BE-F7E5-6246414E6D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480671"/>
              </p:ext>
            </p:extLst>
          </p:nvPr>
        </p:nvGraphicFramePr>
        <p:xfrm>
          <a:off x="110019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34FFB3F5-1ED1-C394-0B2F-8B1ACAC904D4}"/>
              </a:ext>
            </a:extLst>
          </p:cNvPr>
          <p:cNvSpPr txBox="1"/>
          <p:nvPr/>
        </p:nvSpPr>
        <p:spPr>
          <a:xfrm>
            <a:off x="156298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98%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3CC03-197F-6EBB-19F3-56F9B3FB62EA}"/>
              </a:ext>
            </a:extLst>
          </p:cNvPr>
          <p:cNvSpPr/>
          <p:nvPr/>
        </p:nvSpPr>
        <p:spPr>
          <a:xfrm>
            <a:off x="616333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824A1A4-70DD-EA62-8DF4-3B6ABE1513F2}"/>
              </a:ext>
            </a:extLst>
          </p:cNvPr>
          <p:cNvSpPr/>
          <p:nvPr/>
        </p:nvSpPr>
        <p:spPr>
          <a:xfrm>
            <a:off x="6327929" y="1544612"/>
            <a:ext cx="851737" cy="851737"/>
          </a:xfrm>
          <a:prstGeom prst="ellipse">
            <a:avLst/>
          </a:prstGeom>
          <a:blipFill dpi="0" rotWithShape="1">
            <a:blip r:embed="rId4"/>
            <a:srcRect/>
            <a:stretch>
              <a:fillRect l="-13397" t="-16240" r="-23415" b="-9711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3B3CF7-D2EF-E9E3-4C54-1DB4954A347B}"/>
              </a:ext>
            </a:extLst>
          </p:cNvPr>
          <p:cNvSpPr txBox="1"/>
          <p:nvPr/>
        </p:nvSpPr>
        <p:spPr>
          <a:xfrm>
            <a:off x="7259726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Arun Prakash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E95C6A-6B7B-6568-2678-8DC0E1C1AFC0}"/>
              </a:ext>
            </a:extLst>
          </p:cNvPr>
          <p:cNvSpPr txBox="1"/>
          <p:nvPr/>
        </p:nvSpPr>
        <p:spPr>
          <a:xfrm>
            <a:off x="72597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8EC8A5F-F70C-CC0B-7E19-317B8B2BCA7D}"/>
              </a:ext>
            </a:extLst>
          </p:cNvPr>
          <p:cNvCxnSpPr/>
          <p:nvPr/>
        </p:nvCxnSpPr>
        <p:spPr>
          <a:xfrm>
            <a:off x="63676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D95E04-A0B8-BB89-9228-0D54D8E1ED24}"/>
              </a:ext>
            </a:extLst>
          </p:cNvPr>
          <p:cNvCxnSpPr/>
          <p:nvPr/>
        </p:nvCxnSpPr>
        <p:spPr>
          <a:xfrm>
            <a:off x="63676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15DD88F3-6A79-8242-E3A9-24F99F9EA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2244308"/>
              </p:ext>
            </p:extLst>
          </p:nvPr>
        </p:nvGraphicFramePr>
        <p:xfrm>
          <a:off x="6688869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B5F8451A-373D-2633-8A86-3ADFEEE1D88E}"/>
              </a:ext>
            </a:extLst>
          </p:cNvPr>
          <p:cNvSpPr txBox="1"/>
          <p:nvPr/>
        </p:nvSpPr>
        <p:spPr>
          <a:xfrm>
            <a:off x="723141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92%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388BC26-7C5C-2A23-EDB5-FF739E79FE84}"/>
              </a:ext>
            </a:extLst>
          </p:cNvPr>
          <p:cNvSpPr/>
          <p:nvPr/>
        </p:nvSpPr>
        <p:spPr>
          <a:xfrm>
            <a:off x="8978203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8BE1AF8-0A07-9774-117A-6C89F619673A}"/>
              </a:ext>
            </a:extLst>
          </p:cNvPr>
          <p:cNvSpPr/>
          <p:nvPr/>
        </p:nvSpPr>
        <p:spPr>
          <a:xfrm>
            <a:off x="9183438" y="1544612"/>
            <a:ext cx="851737" cy="851737"/>
          </a:xfrm>
          <a:prstGeom prst="ellipse">
            <a:avLst/>
          </a:prstGeom>
          <a:blipFill>
            <a:blip r:embed="rId6"/>
            <a:stretch>
              <a:fillRect l="-23699" t="-50714" r="-34167" b="-7308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336123-5320-AB2C-D2A5-6DDE4484963B}"/>
              </a:ext>
            </a:extLst>
          </p:cNvPr>
          <p:cNvSpPr txBox="1"/>
          <p:nvPr/>
        </p:nvSpPr>
        <p:spPr>
          <a:xfrm>
            <a:off x="10115235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Joyce</a:t>
            </a:r>
          </a:p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Chacko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4C70448-DEA8-4DF3-02CC-4A7EB6B093D9}"/>
              </a:ext>
            </a:extLst>
          </p:cNvPr>
          <p:cNvSpPr txBox="1"/>
          <p:nvPr/>
        </p:nvSpPr>
        <p:spPr>
          <a:xfrm>
            <a:off x="10115235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2E50FF-957A-30B7-F574-2587A2658E30}"/>
              </a:ext>
            </a:extLst>
          </p:cNvPr>
          <p:cNvCxnSpPr/>
          <p:nvPr/>
        </p:nvCxnSpPr>
        <p:spPr>
          <a:xfrm>
            <a:off x="9223154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17FD46E-F9EC-3ED6-4C2F-3E928035C220}"/>
              </a:ext>
            </a:extLst>
          </p:cNvPr>
          <p:cNvCxnSpPr/>
          <p:nvPr/>
        </p:nvCxnSpPr>
        <p:spPr>
          <a:xfrm>
            <a:off x="9223154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5851CCA6-C756-72FB-626C-B76E37330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865777"/>
              </p:ext>
            </p:extLst>
          </p:nvPr>
        </p:nvGraphicFramePr>
        <p:xfrm>
          <a:off x="9544378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A87510CE-E8F4-8EAE-3809-34EE49F6EC95}"/>
              </a:ext>
            </a:extLst>
          </p:cNvPr>
          <p:cNvSpPr txBox="1"/>
          <p:nvPr/>
        </p:nvSpPr>
        <p:spPr>
          <a:xfrm>
            <a:off x="10076039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98%</a:t>
            </a:r>
          </a:p>
        </p:txBody>
      </p:sp>
      <p:graphicFrame>
        <p:nvGraphicFramePr>
          <p:cNvPr id="80" name="Chart 79">
            <a:extLst>
              <a:ext uri="{FF2B5EF4-FFF2-40B4-BE49-F238E27FC236}">
                <a16:creationId xmlns:a16="http://schemas.microsoft.com/office/drawing/2014/main" id="{5B4A674F-0712-6418-14D1-9917CF98D1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2359270"/>
              </p:ext>
            </p:extLst>
          </p:nvPr>
        </p:nvGraphicFramePr>
        <p:xfrm>
          <a:off x="6213820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24A6F214-8B05-E36C-3251-D71D80E53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46950"/>
              </p:ext>
            </p:extLst>
          </p:nvPr>
        </p:nvGraphicFramePr>
        <p:xfrm>
          <a:off x="9008117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6CBA0B8-6248-F8B8-A478-98276ED653D0}"/>
              </a:ext>
            </a:extLst>
          </p:cNvPr>
          <p:cNvGrpSpPr/>
          <p:nvPr/>
        </p:nvGrpSpPr>
        <p:grpSpPr>
          <a:xfrm>
            <a:off x="9280770" y="5184755"/>
            <a:ext cx="2099649" cy="246221"/>
            <a:chOff x="784725" y="5370170"/>
            <a:chExt cx="2099649" cy="246221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8F32FEA-30C7-CEF0-E88B-AF493F18C667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F2CB528-12EC-6237-17F6-9DEC58A12277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7366E1C-2991-2D26-C5AB-C8133A133339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FDB5C64-2E78-D0D2-7D95-6482A2271B85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A882B40-AAB7-1477-EEC4-4818B2E0017B}"/>
              </a:ext>
            </a:extLst>
          </p:cNvPr>
          <p:cNvGrpSpPr/>
          <p:nvPr/>
        </p:nvGrpSpPr>
        <p:grpSpPr>
          <a:xfrm>
            <a:off x="6464659" y="5184755"/>
            <a:ext cx="2099649" cy="246221"/>
            <a:chOff x="784725" y="5370170"/>
            <a:chExt cx="2099649" cy="246221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F174AFA8-0C7E-77C9-D473-221D8D5012F0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E6B28CE-BD46-05F4-454B-B874AD630AC8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6F141A3-7896-0B6E-723C-11B4B58822A9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769AF82-5BA8-9092-D8B8-BF2DCF71B9C1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EB9A13-3335-AD2D-350A-A2F2271F15E9}"/>
              </a:ext>
            </a:extLst>
          </p:cNvPr>
          <p:cNvSpPr/>
          <p:nvPr/>
        </p:nvSpPr>
        <p:spPr>
          <a:xfrm>
            <a:off x="334901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7ABF87-A1C4-BFD7-CBAC-91DDA08CCCDB}"/>
              </a:ext>
            </a:extLst>
          </p:cNvPr>
          <p:cNvSpPr/>
          <p:nvPr/>
        </p:nvSpPr>
        <p:spPr>
          <a:xfrm>
            <a:off x="3533929" y="1544612"/>
            <a:ext cx="851737" cy="851737"/>
          </a:xfrm>
          <a:prstGeom prst="ellipse">
            <a:avLst/>
          </a:prstGeom>
          <a:blipFill>
            <a:blip r:embed="rId10"/>
            <a:stretch>
              <a:fillRect l="-6408" t="-29432" r="-4476" b="-2806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93271-03BB-4EA8-EBDA-43131AE40D8A}"/>
              </a:ext>
            </a:extLst>
          </p:cNvPr>
          <p:cNvSpPr txBox="1"/>
          <p:nvPr/>
        </p:nvSpPr>
        <p:spPr>
          <a:xfrm>
            <a:off x="4465726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Nilashree</a:t>
            </a:r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B7CF770-2BD0-753B-7E73-6A77B19E9A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404699"/>
              </p:ext>
            </p:extLst>
          </p:nvPr>
        </p:nvGraphicFramePr>
        <p:xfrm>
          <a:off x="3418881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8296B7-C372-BE79-D72C-10BF7B620741}"/>
              </a:ext>
            </a:extLst>
          </p:cNvPr>
          <p:cNvSpPr txBox="1"/>
          <p:nvPr/>
        </p:nvSpPr>
        <p:spPr>
          <a:xfrm>
            <a:off x="44657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68B1E-FD03-4581-FACD-BA62C2585EDB}"/>
              </a:ext>
            </a:extLst>
          </p:cNvPr>
          <p:cNvCxnSpPr/>
          <p:nvPr/>
        </p:nvCxnSpPr>
        <p:spPr>
          <a:xfrm>
            <a:off x="35736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474B33-6BAA-D9AB-F034-6D3903AC2F50}"/>
              </a:ext>
            </a:extLst>
          </p:cNvPr>
          <p:cNvCxnSpPr/>
          <p:nvPr/>
        </p:nvCxnSpPr>
        <p:spPr>
          <a:xfrm>
            <a:off x="35736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B7B393-F180-A816-4E64-10EAA720E6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384994"/>
              </p:ext>
            </p:extLst>
          </p:nvPr>
        </p:nvGraphicFramePr>
        <p:xfrm>
          <a:off x="391959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C9759BB-8E27-EE97-2A7D-0AFFEBC167F1}"/>
              </a:ext>
            </a:extLst>
          </p:cNvPr>
          <p:cNvSpPr txBox="1"/>
          <p:nvPr/>
        </p:nvSpPr>
        <p:spPr>
          <a:xfrm>
            <a:off x="4393272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94%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0AF464-E0A7-2565-C4BC-C3E462231D36}"/>
              </a:ext>
            </a:extLst>
          </p:cNvPr>
          <p:cNvGrpSpPr/>
          <p:nvPr/>
        </p:nvGrpSpPr>
        <p:grpSpPr>
          <a:xfrm>
            <a:off x="3648547" y="5184755"/>
            <a:ext cx="2099649" cy="246221"/>
            <a:chOff x="784725" y="5370170"/>
            <a:chExt cx="2099649" cy="2462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457CC8-AE32-71AB-116F-F6D25C44CA2D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9EFF8E-9142-4A84-0A08-F0681612EC25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37AACE-1ED7-C1FB-E50D-853762769212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FE0392-7CF6-5087-2A96-3EE121E88500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BF956D-59D2-AB0A-0816-760B42EFCB93}"/>
              </a:ext>
            </a:extLst>
          </p:cNvPr>
          <p:cNvCxnSpPr/>
          <p:nvPr/>
        </p:nvCxnSpPr>
        <p:spPr>
          <a:xfrm>
            <a:off x="7542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D0FD16F-3949-6942-E3D0-28A1BB9A07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853523"/>
              </p:ext>
            </p:extLst>
          </p:nvPr>
        </p:nvGraphicFramePr>
        <p:xfrm>
          <a:off x="873445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386DE5E2-D4E1-DBAD-0D33-9493D800EAC1}"/>
              </a:ext>
            </a:extLst>
          </p:cNvPr>
          <p:cNvGrpSpPr/>
          <p:nvPr/>
        </p:nvGrpSpPr>
        <p:grpSpPr>
          <a:xfrm>
            <a:off x="832435" y="5184755"/>
            <a:ext cx="2099649" cy="246221"/>
            <a:chOff x="784725" y="5370170"/>
            <a:chExt cx="2099649" cy="2462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B635D8-1466-0017-7A8D-CC2006BE5A62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9FBC02-7D2E-B668-9495-F52EECDD6255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1C1F80-C75F-E8B3-BA3A-0E475930F143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9FF88E-EB90-7871-E74E-762DEA98842D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3427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578F9-4D5B-B52E-20AD-9FAA82E15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CB74E-CB51-9FBD-137B-0D75A0AB8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BB4C7E-F4C9-7F6F-29D6-CBFDDCA12493}"/>
              </a:ext>
            </a:extLst>
          </p:cNvPr>
          <p:cNvSpPr/>
          <p:nvPr/>
        </p:nvSpPr>
        <p:spPr>
          <a:xfrm>
            <a:off x="52961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63D624-0B07-C36E-8F7D-A7E9DF166E1A}"/>
              </a:ext>
            </a:extLst>
          </p:cNvPr>
          <p:cNvSpPr/>
          <p:nvPr/>
        </p:nvSpPr>
        <p:spPr>
          <a:xfrm>
            <a:off x="714529" y="1544612"/>
            <a:ext cx="851737" cy="85173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" b="-1788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9006B2-4EAC-9C43-CAC0-E2E66FEF1078}"/>
              </a:ext>
            </a:extLst>
          </p:cNvPr>
          <p:cNvSpPr txBox="1"/>
          <p:nvPr/>
        </p:nvSpPr>
        <p:spPr>
          <a:xfrm>
            <a:off x="1646326" y="1515648"/>
            <a:ext cx="12855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Mukila Subramanian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57EB97DA-F58F-DE10-8497-210F6F405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9859183"/>
              </p:ext>
            </p:extLst>
          </p:nvPr>
        </p:nvGraphicFramePr>
        <p:xfrm>
          <a:off x="599481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FAC91162-368B-F8AC-89D4-17C70B838B1F}"/>
              </a:ext>
            </a:extLst>
          </p:cNvPr>
          <p:cNvSpPr txBox="1"/>
          <p:nvPr/>
        </p:nvSpPr>
        <p:spPr>
          <a:xfrm>
            <a:off x="16463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2CB559-9055-CF0D-204B-79D1BF5FD113}"/>
              </a:ext>
            </a:extLst>
          </p:cNvPr>
          <p:cNvCxnSpPr/>
          <p:nvPr/>
        </p:nvCxnSpPr>
        <p:spPr>
          <a:xfrm>
            <a:off x="7542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C8D89F-FF77-D9B7-BF36-80F7495E17F9}"/>
              </a:ext>
            </a:extLst>
          </p:cNvPr>
          <p:cNvCxnSpPr/>
          <p:nvPr/>
        </p:nvCxnSpPr>
        <p:spPr>
          <a:xfrm>
            <a:off x="7542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C83D0D82-614F-6D58-23D1-9732507D4D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9879332"/>
              </p:ext>
            </p:extLst>
          </p:nvPr>
        </p:nvGraphicFramePr>
        <p:xfrm>
          <a:off x="110019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0EADC743-8C81-3DBA-451C-243B2352659C}"/>
              </a:ext>
            </a:extLst>
          </p:cNvPr>
          <p:cNvSpPr txBox="1"/>
          <p:nvPr/>
        </p:nvSpPr>
        <p:spPr>
          <a:xfrm>
            <a:off x="156298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85%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B601D62-5B71-D9D3-E0C2-9A24061371FE}"/>
              </a:ext>
            </a:extLst>
          </p:cNvPr>
          <p:cNvSpPr/>
          <p:nvPr/>
        </p:nvSpPr>
        <p:spPr>
          <a:xfrm>
            <a:off x="616333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0AAC12-D2C2-AE9D-8177-93790530D441}"/>
              </a:ext>
            </a:extLst>
          </p:cNvPr>
          <p:cNvSpPr/>
          <p:nvPr/>
        </p:nvSpPr>
        <p:spPr>
          <a:xfrm>
            <a:off x="6327929" y="1544612"/>
            <a:ext cx="851737" cy="851737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941" t="-10594" r="-14191" b="-227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A06462-648A-E0C5-CB21-E47307B9A309}"/>
              </a:ext>
            </a:extLst>
          </p:cNvPr>
          <p:cNvSpPr txBox="1"/>
          <p:nvPr/>
        </p:nvSpPr>
        <p:spPr>
          <a:xfrm>
            <a:off x="7259726" y="1515648"/>
            <a:ext cx="120182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Jyothi </a:t>
            </a:r>
            <a:r>
              <a:rPr lang="en-US" sz="14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Pottabathini</a:t>
            </a:r>
            <a:endParaRPr lang="en-US" sz="1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75B4D7-C238-1DA7-FFCA-82B8B6C387AD}"/>
              </a:ext>
            </a:extLst>
          </p:cNvPr>
          <p:cNvSpPr txBox="1"/>
          <p:nvPr/>
        </p:nvSpPr>
        <p:spPr>
          <a:xfrm>
            <a:off x="72597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2387483-6D26-75B0-D8D8-2C4AE3D09CE0}"/>
              </a:ext>
            </a:extLst>
          </p:cNvPr>
          <p:cNvCxnSpPr/>
          <p:nvPr/>
        </p:nvCxnSpPr>
        <p:spPr>
          <a:xfrm>
            <a:off x="63676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9349254-2545-DF58-9BC5-0394B05B7AB6}"/>
              </a:ext>
            </a:extLst>
          </p:cNvPr>
          <p:cNvCxnSpPr/>
          <p:nvPr/>
        </p:nvCxnSpPr>
        <p:spPr>
          <a:xfrm>
            <a:off x="63676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0C147D86-C2FA-CDAF-F6EC-5C995F1B8E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5019439"/>
              </p:ext>
            </p:extLst>
          </p:nvPr>
        </p:nvGraphicFramePr>
        <p:xfrm>
          <a:off x="6688869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36E989F4-372B-3E8E-81D9-A404F36BB063}"/>
              </a:ext>
            </a:extLst>
          </p:cNvPr>
          <p:cNvSpPr txBox="1"/>
          <p:nvPr/>
        </p:nvSpPr>
        <p:spPr>
          <a:xfrm>
            <a:off x="723141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94%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A2EC8D3-7497-7265-A1FE-1166A80F0FAC}"/>
              </a:ext>
            </a:extLst>
          </p:cNvPr>
          <p:cNvSpPr/>
          <p:nvPr/>
        </p:nvSpPr>
        <p:spPr>
          <a:xfrm>
            <a:off x="8978203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C7F0974-01B9-EAD5-B14A-0E61EEA77580}"/>
              </a:ext>
            </a:extLst>
          </p:cNvPr>
          <p:cNvSpPr/>
          <p:nvPr/>
        </p:nvSpPr>
        <p:spPr>
          <a:xfrm>
            <a:off x="9183438" y="1544612"/>
            <a:ext cx="851737" cy="851737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424" t="-9689" r="-4796" b="-1788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5096AD7-4355-BE0C-8959-5D752634FEB4}"/>
              </a:ext>
            </a:extLst>
          </p:cNvPr>
          <p:cNvSpPr txBox="1"/>
          <p:nvPr/>
        </p:nvSpPr>
        <p:spPr>
          <a:xfrm>
            <a:off x="10115235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Yagya Shreyasi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561A72-CE30-DBA3-CC2B-A92E652588BD}"/>
              </a:ext>
            </a:extLst>
          </p:cNvPr>
          <p:cNvSpPr txBox="1"/>
          <p:nvPr/>
        </p:nvSpPr>
        <p:spPr>
          <a:xfrm>
            <a:off x="10115235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AE2A60-55E3-F0B2-0C26-6E3822F9DB8D}"/>
              </a:ext>
            </a:extLst>
          </p:cNvPr>
          <p:cNvCxnSpPr/>
          <p:nvPr/>
        </p:nvCxnSpPr>
        <p:spPr>
          <a:xfrm>
            <a:off x="9223154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2E55365-4AA2-5F7A-B601-B4258EE1E924}"/>
              </a:ext>
            </a:extLst>
          </p:cNvPr>
          <p:cNvCxnSpPr/>
          <p:nvPr/>
        </p:nvCxnSpPr>
        <p:spPr>
          <a:xfrm>
            <a:off x="9223154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FF2A9396-C0CB-17AF-1ACD-57180C046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2817500"/>
              </p:ext>
            </p:extLst>
          </p:nvPr>
        </p:nvGraphicFramePr>
        <p:xfrm>
          <a:off x="9544378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07A50D8C-8930-E601-A719-31E7FB033B55}"/>
              </a:ext>
            </a:extLst>
          </p:cNvPr>
          <p:cNvSpPr txBox="1"/>
          <p:nvPr/>
        </p:nvSpPr>
        <p:spPr>
          <a:xfrm>
            <a:off x="10076039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98%</a:t>
            </a:r>
          </a:p>
        </p:txBody>
      </p:sp>
      <p:graphicFrame>
        <p:nvGraphicFramePr>
          <p:cNvPr id="80" name="Chart 79">
            <a:extLst>
              <a:ext uri="{FF2B5EF4-FFF2-40B4-BE49-F238E27FC236}">
                <a16:creationId xmlns:a16="http://schemas.microsoft.com/office/drawing/2014/main" id="{8B55436A-626C-483D-0C50-D4EFE7B599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01832"/>
              </p:ext>
            </p:extLst>
          </p:nvPr>
        </p:nvGraphicFramePr>
        <p:xfrm>
          <a:off x="6213820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893ACF9D-4922-EEDD-4DB0-0BE0D2903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650932"/>
              </p:ext>
            </p:extLst>
          </p:nvPr>
        </p:nvGraphicFramePr>
        <p:xfrm>
          <a:off x="9019003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BF90DE-F3D3-F30E-5844-A3B37146710F}"/>
              </a:ext>
            </a:extLst>
          </p:cNvPr>
          <p:cNvSpPr/>
          <p:nvPr/>
        </p:nvSpPr>
        <p:spPr>
          <a:xfrm>
            <a:off x="334901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68433A-2FE8-40B8-4866-F21F5B0E9A28}"/>
              </a:ext>
            </a:extLst>
          </p:cNvPr>
          <p:cNvSpPr/>
          <p:nvPr/>
        </p:nvSpPr>
        <p:spPr>
          <a:xfrm>
            <a:off x="3533929" y="1544612"/>
            <a:ext cx="851737" cy="851737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1659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4E3E9-BC8E-CCA3-C8CC-DC6C855E68FB}"/>
              </a:ext>
            </a:extLst>
          </p:cNvPr>
          <p:cNvSpPr txBox="1"/>
          <p:nvPr/>
        </p:nvSpPr>
        <p:spPr>
          <a:xfrm>
            <a:off x="4465726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Sujata </a:t>
            </a:r>
          </a:p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Raj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A0D9782-BCED-EF5C-4632-DC1256C4B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138968"/>
              </p:ext>
            </p:extLst>
          </p:nvPr>
        </p:nvGraphicFramePr>
        <p:xfrm>
          <a:off x="3418881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F05D6F7-CE63-2A39-8E34-3D69D7B488FF}"/>
              </a:ext>
            </a:extLst>
          </p:cNvPr>
          <p:cNvSpPr txBox="1"/>
          <p:nvPr/>
        </p:nvSpPr>
        <p:spPr>
          <a:xfrm>
            <a:off x="44657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600DFC-D3ED-4A14-55B2-91E1BCD163F3}"/>
              </a:ext>
            </a:extLst>
          </p:cNvPr>
          <p:cNvCxnSpPr/>
          <p:nvPr/>
        </p:nvCxnSpPr>
        <p:spPr>
          <a:xfrm>
            <a:off x="35736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2D9EBC-F241-AE6C-2828-CDE4E2C9724B}"/>
              </a:ext>
            </a:extLst>
          </p:cNvPr>
          <p:cNvCxnSpPr/>
          <p:nvPr/>
        </p:nvCxnSpPr>
        <p:spPr>
          <a:xfrm>
            <a:off x="35736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E4681BE-E6C7-C893-33BF-EDCEAA17B4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019050"/>
              </p:ext>
            </p:extLst>
          </p:nvPr>
        </p:nvGraphicFramePr>
        <p:xfrm>
          <a:off x="391959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40CC829-0551-A1D8-B991-F49C16ECFEA3}"/>
              </a:ext>
            </a:extLst>
          </p:cNvPr>
          <p:cNvSpPr txBox="1"/>
          <p:nvPr/>
        </p:nvSpPr>
        <p:spPr>
          <a:xfrm>
            <a:off x="4393272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98%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458B98-CCE0-FE7F-84B9-C0BD5C0D62BD}"/>
              </a:ext>
            </a:extLst>
          </p:cNvPr>
          <p:cNvGrpSpPr/>
          <p:nvPr/>
        </p:nvGrpSpPr>
        <p:grpSpPr>
          <a:xfrm>
            <a:off x="9280770" y="5184755"/>
            <a:ext cx="2099649" cy="246221"/>
            <a:chOff x="784725" y="5370170"/>
            <a:chExt cx="2099649" cy="24622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16BCF58-2250-7D0A-AD6A-1387E1815C40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58DAFAA-09C3-0669-27AA-06419284B782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0B38844-68ED-5019-10E2-C957AA7FDDAB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C6C405-E1CB-F157-FD6A-1FBCE0613D6C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88E6CA0-ACDA-3D9E-9C2F-B713A1E0266F}"/>
              </a:ext>
            </a:extLst>
          </p:cNvPr>
          <p:cNvGrpSpPr/>
          <p:nvPr/>
        </p:nvGrpSpPr>
        <p:grpSpPr>
          <a:xfrm>
            <a:off x="6464659" y="5184755"/>
            <a:ext cx="2099649" cy="246221"/>
            <a:chOff x="784725" y="5370170"/>
            <a:chExt cx="2099649" cy="24622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5E023A5-BD03-A6FB-581A-D5B66971C28E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C58E8AF-7DE7-7995-6F30-A6DA3A6F24CC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6AA15DB-600B-E021-A6FD-D376540E6DCA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C204FAF-FB3D-F953-89CB-7A2AF8FF1032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3214B68-B056-E336-127B-3FEF61CF0FAA}"/>
              </a:ext>
            </a:extLst>
          </p:cNvPr>
          <p:cNvGrpSpPr/>
          <p:nvPr/>
        </p:nvGrpSpPr>
        <p:grpSpPr>
          <a:xfrm>
            <a:off x="3648547" y="5184755"/>
            <a:ext cx="2099649" cy="246221"/>
            <a:chOff x="784725" y="5370170"/>
            <a:chExt cx="2099649" cy="24622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D9E77C1-0CE4-0ADD-B17E-7CBF2BB9C4B7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E3FAF34-EBF0-CB1A-11C8-6B6DDDEDF9E5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95D71E5-B520-648E-7C2E-7C4844E14DFE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734F030-75BA-023B-8CBA-9333B33AD191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3C7E403-EB3E-73D5-F7EE-08A499B1853D}"/>
              </a:ext>
            </a:extLst>
          </p:cNvPr>
          <p:cNvGrpSpPr/>
          <p:nvPr/>
        </p:nvGrpSpPr>
        <p:grpSpPr>
          <a:xfrm>
            <a:off x="832435" y="5184755"/>
            <a:ext cx="2099649" cy="246221"/>
            <a:chOff x="784725" y="5370170"/>
            <a:chExt cx="2099649" cy="246221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4665B25-91DF-363A-5AF6-CC933995B800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917CAFE-0F8B-1140-F359-9D4FC4A604CE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27E2121-A196-CE89-40D5-1B51E1FE4EC3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D20FA7A-D4A9-917E-55DC-84F6B5B4F534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37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F0948-107B-AC86-1D6C-3F02A0E77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C40DB-4FAF-5712-FB39-9CB7C2CAE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4AD59A-54C5-EDB8-0E2C-8C7064E18BEA}"/>
              </a:ext>
            </a:extLst>
          </p:cNvPr>
          <p:cNvSpPr/>
          <p:nvPr/>
        </p:nvSpPr>
        <p:spPr>
          <a:xfrm>
            <a:off x="52961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07E9B0-EC29-46FF-AB31-825DA4E877D3}"/>
              </a:ext>
            </a:extLst>
          </p:cNvPr>
          <p:cNvSpPr/>
          <p:nvPr/>
        </p:nvSpPr>
        <p:spPr>
          <a:xfrm>
            <a:off x="714529" y="1544612"/>
            <a:ext cx="851737" cy="851737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946" t="-4946" r="-4946" b="-1659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BB1CFE-4959-DEF0-C717-0A1DE902235D}"/>
              </a:ext>
            </a:extLst>
          </p:cNvPr>
          <p:cNvSpPr txBox="1"/>
          <p:nvPr/>
        </p:nvSpPr>
        <p:spPr>
          <a:xfrm>
            <a:off x="1646326" y="1515648"/>
            <a:ext cx="12855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Glynelle</a:t>
            </a:r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Desouza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3B07E67-9BDE-C6D0-0B94-CE1DF83D8E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650028"/>
              </p:ext>
            </p:extLst>
          </p:nvPr>
        </p:nvGraphicFramePr>
        <p:xfrm>
          <a:off x="599481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AF51499E-70BA-7948-0744-5F72CD879047}"/>
              </a:ext>
            </a:extLst>
          </p:cNvPr>
          <p:cNvSpPr txBox="1"/>
          <p:nvPr/>
        </p:nvSpPr>
        <p:spPr>
          <a:xfrm>
            <a:off x="16463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701641-019A-A030-D432-BE94CFC12E31}"/>
              </a:ext>
            </a:extLst>
          </p:cNvPr>
          <p:cNvCxnSpPr/>
          <p:nvPr/>
        </p:nvCxnSpPr>
        <p:spPr>
          <a:xfrm>
            <a:off x="7542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FE6751-B8EF-9BE3-AAB8-083ABD041629}"/>
              </a:ext>
            </a:extLst>
          </p:cNvPr>
          <p:cNvCxnSpPr/>
          <p:nvPr/>
        </p:nvCxnSpPr>
        <p:spPr>
          <a:xfrm>
            <a:off x="7542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49618EC6-56D2-3CFA-1272-7B00B76F9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19357"/>
              </p:ext>
            </p:extLst>
          </p:nvPr>
        </p:nvGraphicFramePr>
        <p:xfrm>
          <a:off x="110019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71273B0B-6038-85C2-E91B-EFD8E32777BF}"/>
              </a:ext>
            </a:extLst>
          </p:cNvPr>
          <p:cNvSpPr txBox="1"/>
          <p:nvPr/>
        </p:nvSpPr>
        <p:spPr>
          <a:xfrm>
            <a:off x="156298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99%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07A66CE-847D-F245-3D22-9DA58AA7DD5E}"/>
              </a:ext>
            </a:extLst>
          </p:cNvPr>
          <p:cNvSpPr/>
          <p:nvPr/>
        </p:nvSpPr>
        <p:spPr>
          <a:xfrm>
            <a:off x="616333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9A1C76E-E021-CF6C-45D9-5C65BDF7BA62}"/>
              </a:ext>
            </a:extLst>
          </p:cNvPr>
          <p:cNvSpPr/>
          <p:nvPr/>
        </p:nvSpPr>
        <p:spPr>
          <a:xfrm>
            <a:off x="6327929" y="1544612"/>
            <a:ext cx="851737" cy="851737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735" t="-2721" r="-735" b="-855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EB7D96-A58F-362A-836D-F6F95E8CF87F}"/>
              </a:ext>
            </a:extLst>
          </p:cNvPr>
          <p:cNvSpPr txBox="1"/>
          <p:nvPr/>
        </p:nvSpPr>
        <p:spPr>
          <a:xfrm>
            <a:off x="7259726" y="1515648"/>
            <a:ext cx="120182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Deepika </a:t>
            </a:r>
          </a:p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Tuli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4055CB-07FB-30BB-5BF5-38D3B20C0BF1}"/>
              </a:ext>
            </a:extLst>
          </p:cNvPr>
          <p:cNvSpPr txBox="1"/>
          <p:nvPr/>
        </p:nvSpPr>
        <p:spPr>
          <a:xfrm>
            <a:off x="72597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DFA583B-6F9A-7F96-2335-E8A3DA5BDC0B}"/>
              </a:ext>
            </a:extLst>
          </p:cNvPr>
          <p:cNvCxnSpPr/>
          <p:nvPr/>
        </p:nvCxnSpPr>
        <p:spPr>
          <a:xfrm>
            <a:off x="63676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6EFEA90-54A6-FF12-F108-8EE741A764C5}"/>
              </a:ext>
            </a:extLst>
          </p:cNvPr>
          <p:cNvCxnSpPr/>
          <p:nvPr/>
        </p:nvCxnSpPr>
        <p:spPr>
          <a:xfrm>
            <a:off x="63676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3F90EC5E-BFD2-D2A2-6FC5-86C93AB07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897472"/>
              </p:ext>
            </p:extLst>
          </p:nvPr>
        </p:nvGraphicFramePr>
        <p:xfrm>
          <a:off x="6688869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1AB99646-98BD-B24F-A317-44E1E94751A3}"/>
              </a:ext>
            </a:extLst>
          </p:cNvPr>
          <p:cNvSpPr txBox="1"/>
          <p:nvPr/>
        </p:nvSpPr>
        <p:spPr>
          <a:xfrm>
            <a:off x="723141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306DF26-B366-D7FC-1468-2DE79C8D6EB3}"/>
              </a:ext>
            </a:extLst>
          </p:cNvPr>
          <p:cNvSpPr/>
          <p:nvPr/>
        </p:nvSpPr>
        <p:spPr>
          <a:xfrm>
            <a:off x="8978203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3BFE956-324E-BEBA-CED4-9FEEAFEC8C18}"/>
              </a:ext>
            </a:extLst>
          </p:cNvPr>
          <p:cNvSpPr/>
          <p:nvPr/>
        </p:nvSpPr>
        <p:spPr>
          <a:xfrm>
            <a:off x="9183438" y="1544612"/>
            <a:ext cx="851737" cy="851737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344" t="-5986" r="-2937" b="-2163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5DA858-5DFC-D27A-F390-2BDE24219190}"/>
              </a:ext>
            </a:extLst>
          </p:cNvPr>
          <p:cNvSpPr txBox="1"/>
          <p:nvPr/>
        </p:nvSpPr>
        <p:spPr>
          <a:xfrm>
            <a:off x="10115234" y="1515648"/>
            <a:ext cx="145700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 Radhakrishnan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C9720C-5A65-1B4F-1ACF-0AB56098B31D}"/>
              </a:ext>
            </a:extLst>
          </p:cNvPr>
          <p:cNvSpPr txBox="1"/>
          <p:nvPr/>
        </p:nvSpPr>
        <p:spPr>
          <a:xfrm>
            <a:off x="10115235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8240B1D-9B2B-5B4D-3D91-04F5AB38DF9F}"/>
              </a:ext>
            </a:extLst>
          </p:cNvPr>
          <p:cNvCxnSpPr/>
          <p:nvPr/>
        </p:nvCxnSpPr>
        <p:spPr>
          <a:xfrm>
            <a:off x="9223154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B237524-4D5D-7E9D-412E-1D5C8C1C1B33}"/>
              </a:ext>
            </a:extLst>
          </p:cNvPr>
          <p:cNvCxnSpPr/>
          <p:nvPr/>
        </p:nvCxnSpPr>
        <p:spPr>
          <a:xfrm>
            <a:off x="9223154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D61B5A63-6451-DE81-2324-61218DF949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85584"/>
              </p:ext>
            </p:extLst>
          </p:nvPr>
        </p:nvGraphicFramePr>
        <p:xfrm>
          <a:off x="9544378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8DF2E786-01C6-18FD-0E94-524F79140A72}"/>
              </a:ext>
            </a:extLst>
          </p:cNvPr>
          <p:cNvSpPr txBox="1"/>
          <p:nvPr/>
        </p:nvSpPr>
        <p:spPr>
          <a:xfrm>
            <a:off x="10072409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</a:t>
            </a:r>
          </a:p>
        </p:txBody>
      </p:sp>
      <p:graphicFrame>
        <p:nvGraphicFramePr>
          <p:cNvPr id="80" name="Chart 79">
            <a:extLst>
              <a:ext uri="{FF2B5EF4-FFF2-40B4-BE49-F238E27FC236}">
                <a16:creationId xmlns:a16="http://schemas.microsoft.com/office/drawing/2014/main" id="{F69134CE-AF9C-9D4F-7AEF-3443C808AD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901755"/>
              </p:ext>
            </p:extLst>
          </p:nvPr>
        </p:nvGraphicFramePr>
        <p:xfrm>
          <a:off x="6213820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FDD8EC19-BD2F-AC5D-9C26-D8E852E5EF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707823"/>
              </p:ext>
            </p:extLst>
          </p:nvPr>
        </p:nvGraphicFramePr>
        <p:xfrm>
          <a:off x="9019003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FBA180-116E-265B-2E85-0E12A5734761}"/>
              </a:ext>
            </a:extLst>
          </p:cNvPr>
          <p:cNvSpPr/>
          <p:nvPr/>
        </p:nvSpPr>
        <p:spPr>
          <a:xfrm>
            <a:off x="334901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1216E78-4938-105C-C7FD-9BACE450188E}"/>
              </a:ext>
            </a:extLst>
          </p:cNvPr>
          <p:cNvSpPr/>
          <p:nvPr/>
        </p:nvSpPr>
        <p:spPr>
          <a:xfrm>
            <a:off x="3533929" y="1544612"/>
            <a:ext cx="851737" cy="851737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7935" t="-2245" r="-12237" b="-1902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B796F-CBC7-3598-D06F-3DD0C1C0E7FD}"/>
              </a:ext>
            </a:extLst>
          </p:cNvPr>
          <p:cNvSpPr txBox="1"/>
          <p:nvPr/>
        </p:nvSpPr>
        <p:spPr>
          <a:xfrm>
            <a:off x="4465726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Maria Peter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97BD709-BB0E-23C3-2BE0-1B0CD8D7AD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514000"/>
              </p:ext>
            </p:extLst>
          </p:nvPr>
        </p:nvGraphicFramePr>
        <p:xfrm>
          <a:off x="3418881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6697323-3B81-79B9-214E-1C2042A79D13}"/>
              </a:ext>
            </a:extLst>
          </p:cNvPr>
          <p:cNvSpPr txBox="1"/>
          <p:nvPr/>
        </p:nvSpPr>
        <p:spPr>
          <a:xfrm>
            <a:off x="44657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B9299B-3904-4323-F5C6-F68F5E677BD0}"/>
              </a:ext>
            </a:extLst>
          </p:cNvPr>
          <p:cNvCxnSpPr/>
          <p:nvPr/>
        </p:nvCxnSpPr>
        <p:spPr>
          <a:xfrm>
            <a:off x="35736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4EC0D0-1D46-4FCD-DDF9-16D91F507538}"/>
              </a:ext>
            </a:extLst>
          </p:cNvPr>
          <p:cNvCxnSpPr/>
          <p:nvPr/>
        </p:nvCxnSpPr>
        <p:spPr>
          <a:xfrm>
            <a:off x="35736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0569386-C411-4472-F0BF-1B0900B77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968021"/>
              </p:ext>
            </p:extLst>
          </p:nvPr>
        </p:nvGraphicFramePr>
        <p:xfrm>
          <a:off x="391959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2D726EA-FE74-3BE2-07E9-D9244EF4B6C1}"/>
              </a:ext>
            </a:extLst>
          </p:cNvPr>
          <p:cNvSpPr txBox="1"/>
          <p:nvPr/>
        </p:nvSpPr>
        <p:spPr>
          <a:xfrm>
            <a:off x="4393272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93%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911D0B-0211-20B8-39C7-A37A67154722}"/>
              </a:ext>
            </a:extLst>
          </p:cNvPr>
          <p:cNvGrpSpPr/>
          <p:nvPr/>
        </p:nvGrpSpPr>
        <p:grpSpPr>
          <a:xfrm>
            <a:off x="9280770" y="5184755"/>
            <a:ext cx="2099649" cy="246221"/>
            <a:chOff x="784725" y="5370170"/>
            <a:chExt cx="2099649" cy="2462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3F11CAB-A102-9322-7E4A-30546266CE51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12FEE0-B6E9-8E0F-5602-4B4089A94A00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758E6B-D555-E13D-C332-B180F03B0343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3FA07F-2D65-2EAA-7D4F-EC5F78D3A80A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B30349-62C1-D81D-52B2-AD5E19685C69}"/>
              </a:ext>
            </a:extLst>
          </p:cNvPr>
          <p:cNvGrpSpPr/>
          <p:nvPr/>
        </p:nvGrpSpPr>
        <p:grpSpPr>
          <a:xfrm>
            <a:off x="6464659" y="5184755"/>
            <a:ext cx="2099649" cy="246221"/>
            <a:chOff x="784725" y="5370170"/>
            <a:chExt cx="2099649" cy="2462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8E083EC-6968-4E07-17A9-7D70B9B9F5CA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0E8DCA-9DA0-6399-A7B8-7013972027F6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24EBAE-6CCC-1AE1-E459-E8C7362AE066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50754A-91E2-F61A-A293-C84CF635A117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37AA15-08EB-0F92-34B3-FAADB0EB963A}"/>
              </a:ext>
            </a:extLst>
          </p:cNvPr>
          <p:cNvGrpSpPr/>
          <p:nvPr/>
        </p:nvGrpSpPr>
        <p:grpSpPr>
          <a:xfrm>
            <a:off x="3648547" y="5184755"/>
            <a:ext cx="2099649" cy="246221"/>
            <a:chOff x="784725" y="5370170"/>
            <a:chExt cx="2099649" cy="2462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9CC7DA-8DE4-5982-7F49-3F698CF5BF08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7281C61-C887-9005-DF4B-6DC84060DF33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67259C2-2CCB-97F4-5E9F-819FA8A84CCB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4B58EA-8872-4DCB-F2F2-9DFB57C7DABF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D8FA79-F7B8-CEE8-730D-91B42EA56B06}"/>
              </a:ext>
            </a:extLst>
          </p:cNvPr>
          <p:cNvGrpSpPr/>
          <p:nvPr/>
        </p:nvGrpSpPr>
        <p:grpSpPr>
          <a:xfrm>
            <a:off x="832435" y="5184755"/>
            <a:ext cx="2099649" cy="246221"/>
            <a:chOff x="784725" y="5370170"/>
            <a:chExt cx="2099649" cy="2462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8D8B8E6-910B-11A8-6761-8E8E7914AC73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8F669B9-1DF3-CAA6-5CD6-0FBD7A61AF65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F464564-9FC8-C26E-386B-32056EAC747E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61EC144-A251-B861-9E61-28B38DFE3F0B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02023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03C25-3068-E1D9-1014-F9E822CE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168C16-4B82-C8B3-4CC9-3274D5C322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2100A2-4CC3-9E44-6F1A-00279EFC295C}"/>
              </a:ext>
            </a:extLst>
          </p:cNvPr>
          <p:cNvSpPr/>
          <p:nvPr/>
        </p:nvSpPr>
        <p:spPr>
          <a:xfrm>
            <a:off x="52961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CE9C9-1E82-E68F-1963-E079CDBB7AB7}"/>
              </a:ext>
            </a:extLst>
          </p:cNvPr>
          <p:cNvSpPr txBox="1"/>
          <p:nvPr/>
        </p:nvSpPr>
        <p:spPr>
          <a:xfrm>
            <a:off x="1646326" y="1515648"/>
            <a:ext cx="12855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Patsy </a:t>
            </a:r>
          </a:p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Coffey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BB93CF6-B2E6-7D51-F8EA-3B7C5FFBDF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186763"/>
              </p:ext>
            </p:extLst>
          </p:nvPr>
        </p:nvGraphicFramePr>
        <p:xfrm>
          <a:off x="599481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7ECF20A-38A0-5DD2-2E63-A557EF0F5AD9}"/>
              </a:ext>
            </a:extLst>
          </p:cNvPr>
          <p:cNvSpPr txBox="1"/>
          <p:nvPr/>
        </p:nvSpPr>
        <p:spPr>
          <a:xfrm>
            <a:off x="16463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6DED57-A8C6-E3CB-A5A5-4D2ADE025E49}"/>
              </a:ext>
            </a:extLst>
          </p:cNvPr>
          <p:cNvCxnSpPr/>
          <p:nvPr/>
        </p:nvCxnSpPr>
        <p:spPr>
          <a:xfrm>
            <a:off x="7542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B3798B-473E-5BD6-E58D-2390E0F80ECF}"/>
              </a:ext>
            </a:extLst>
          </p:cNvPr>
          <p:cNvCxnSpPr/>
          <p:nvPr/>
        </p:nvCxnSpPr>
        <p:spPr>
          <a:xfrm>
            <a:off x="7542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72E80B99-A147-3C73-765F-C7A9A6D89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729330"/>
              </p:ext>
            </p:extLst>
          </p:nvPr>
        </p:nvGraphicFramePr>
        <p:xfrm>
          <a:off x="110019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CBCA71B8-FBCD-C5EF-894F-D88C74AE39BA}"/>
              </a:ext>
            </a:extLst>
          </p:cNvPr>
          <p:cNvSpPr txBox="1"/>
          <p:nvPr/>
        </p:nvSpPr>
        <p:spPr>
          <a:xfrm>
            <a:off x="156298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88%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4E0F97-0104-6173-1DC7-4D70C7330AAF}"/>
              </a:ext>
            </a:extLst>
          </p:cNvPr>
          <p:cNvSpPr/>
          <p:nvPr/>
        </p:nvSpPr>
        <p:spPr>
          <a:xfrm>
            <a:off x="334393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05B6F2-54F6-59F6-C8DC-19F5342377C2}"/>
              </a:ext>
            </a:extLst>
          </p:cNvPr>
          <p:cNvSpPr/>
          <p:nvPr/>
        </p:nvSpPr>
        <p:spPr>
          <a:xfrm>
            <a:off x="3508529" y="1544612"/>
            <a:ext cx="851737" cy="851737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946" t="-4946" r="-4946" b="-494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5F0C5F-5508-AC38-D529-108D9B3BAAE6}"/>
              </a:ext>
            </a:extLst>
          </p:cNvPr>
          <p:cNvSpPr txBox="1"/>
          <p:nvPr/>
        </p:nvSpPr>
        <p:spPr>
          <a:xfrm>
            <a:off x="4440326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Sagar Hegnekar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9B7DD6-6E6E-FB9D-57B2-D732DA6F1BF6}"/>
              </a:ext>
            </a:extLst>
          </p:cNvPr>
          <p:cNvSpPr txBox="1"/>
          <p:nvPr/>
        </p:nvSpPr>
        <p:spPr>
          <a:xfrm>
            <a:off x="44403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Graphic Designer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3D55A2-057C-E82E-96F9-3F720CD134AE}"/>
              </a:ext>
            </a:extLst>
          </p:cNvPr>
          <p:cNvCxnSpPr/>
          <p:nvPr/>
        </p:nvCxnSpPr>
        <p:spPr>
          <a:xfrm>
            <a:off x="35482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A5E6FF-7A7A-9BA0-28ED-7C8AEA5FB72C}"/>
              </a:ext>
            </a:extLst>
          </p:cNvPr>
          <p:cNvCxnSpPr/>
          <p:nvPr/>
        </p:nvCxnSpPr>
        <p:spPr>
          <a:xfrm>
            <a:off x="35482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90117071-7AAB-5740-2523-C18BC0CFAD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172136"/>
              </p:ext>
            </p:extLst>
          </p:nvPr>
        </p:nvGraphicFramePr>
        <p:xfrm>
          <a:off x="3869469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3DB50243-6B0D-457E-FA97-6913308ED81D}"/>
              </a:ext>
            </a:extLst>
          </p:cNvPr>
          <p:cNvSpPr txBox="1"/>
          <p:nvPr/>
        </p:nvSpPr>
        <p:spPr>
          <a:xfrm>
            <a:off x="441201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98%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244CFF4-77A1-1BB3-0AC1-FAD49EB1B02C}"/>
              </a:ext>
            </a:extLst>
          </p:cNvPr>
          <p:cNvSpPr/>
          <p:nvPr/>
        </p:nvSpPr>
        <p:spPr>
          <a:xfrm>
            <a:off x="6158803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6A7938-68CB-7618-9DD5-BE5A0E8C0215}"/>
              </a:ext>
            </a:extLst>
          </p:cNvPr>
          <p:cNvSpPr/>
          <p:nvPr/>
        </p:nvSpPr>
        <p:spPr>
          <a:xfrm>
            <a:off x="6364038" y="1544612"/>
            <a:ext cx="851737" cy="851737"/>
          </a:xfrm>
          <a:prstGeom prst="ellipse">
            <a:avLst/>
          </a:prstGeom>
          <a:blipFill dpi="0" rotWithShape="1">
            <a:blip r:embed="rId6"/>
            <a:srcRect/>
            <a:stretch>
              <a:fillRect l="-17756" t="-8559" r="-19044" b="-6904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4C47B4-51B1-A8D1-E9C4-660A9AA9B785}"/>
              </a:ext>
            </a:extLst>
          </p:cNvPr>
          <p:cNvSpPr txBox="1"/>
          <p:nvPr/>
        </p:nvSpPr>
        <p:spPr>
          <a:xfrm>
            <a:off x="7295835" y="1515648"/>
            <a:ext cx="126518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Deepak</a:t>
            </a:r>
          </a:p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Choudhary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EB74B9-85D7-B002-0DDB-0B6D98F7EC14}"/>
              </a:ext>
            </a:extLst>
          </p:cNvPr>
          <p:cNvSpPr txBox="1"/>
          <p:nvPr/>
        </p:nvSpPr>
        <p:spPr>
          <a:xfrm>
            <a:off x="7295835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Graphic Designer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299D8D-43E0-48E8-5E42-A23493EC84A8}"/>
              </a:ext>
            </a:extLst>
          </p:cNvPr>
          <p:cNvCxnSpPr/>
          <p:nvPr/>
        </p:nvCxnSpPr>
        <p:spPr>
          <a:xfrm>
            <a:off x="6403754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DE8023-FE87-A53E-E437-9A6CBA44501B}"/>
              </a:ext>
            </a:extLst>
          </p:cNvPr>
          <p:cNvCxnSpPr/>
          <p:nvPr/>
        </p:nvCxnSpPr>
        <p:spPr>
          <a:xfrm>
            <a:off x="6403754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D528E618-AEEC-7166-6F01-B18EEBBF24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366473"/>
              </p:ext>
            </p:extLst>
          </p:nvPr>
        </p:nvGraphicFramePr>
        <p:xfrm>
          <a:off x="6724978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60B8AD4B-9A06-595A-AD43-253A6AA1154A}"/>
              </a:ext>
            </a:extLst>
          </p:cNvPr>
          <p:cNvSpPr txBox="1"/>
          <p:nvPr/>
        </p:nvSpPr>
        <p:spPr>
          <a:xfrm>
            <a:off x="7256639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85%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6B02ADB3-2781-200F-B39F-86AF792F18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743257"/>
              </p:ext>
            </p:extLst>
          </p:nvPr>
        </p:nvGraphicFramePr>
        <p:xfrm>
          <a:off x="3394420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98864171-9B90-0FAD-07B4-C8F7B522C2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439012"/>
              </p:ext>
            </p:extLst>
          </p:nvPr>
        </p:nvGraphicFramePr>
        <p:xfrm>
          <a:off x="6221375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B9C3240-F82F-2113-0422-CDA2D021725C}"/>
              </a:ext>
            </a:extLst>
          </p:cNvPr>
          <p:cNvSpPr/>
          <p:nvPr/>
        </p:nvSpPr>
        <p:spPr>
          <a:xfrm>
            <a:off x="8983832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5682511-8D84-575E-81BF-30746F442D18}"/>
              </a:ext>
            </a:extLst>
          </p:cNvPr>
          <p:cNvSpPr/>
          <p:nvPr/>
        </p:nvSpPr>
        <p:spPr>
          <a:xfrm>
            <a:off x="9189067" y="1544612"/>
            <a:ext cx="851737" cy="851737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060" t="-721" r="-7060" b="-4136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5B8A40-FF93-6FA2-8E92-DEE82386B4DF}"/>
              </a:ext>
            </a:extLst>
          </p:cNvPr>
          <p:cNvSpPr txBox="1"/>
          <p:nvPr/>
        </p:nvSpPr>
        <p:spPr>
          <a:xfrm>
            <a:off x="10120864" y="1515648"/>
            <a:ext cx="99275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Parag </a:t>
            </a:r>
            <a:r>
              <a:rPr lang="en-US" sz="14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Makode</a:t>
            </a:r>
            <a:endParaRPr lang="en-US" sz="1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7DF4C-5385-CB7C-CD4B-901BEDE9AE12}"/>
              </a:ext>
            </a:extLst>
          </p:cNvPr>
          <p:cNvSpPr txBox="1"/>
          <p:nvPr/>
        </p:nvSpPr>
        <p:spPr>
          <a:xfrm>
            <a:off x="10120864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Graphic Designer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8A05E80-56AC-F494-7C31-5C8234A0C1D6}"/>
              </a:ext>
            </a:extLst>
          </p:cNvPr>
          <p:cNvCxnSpPr/>
          <p:nvPr/>
        </p:nvCxnSpPr>
        <p:spPr>
          <a:xfrm>
            <a:off x="9228783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E0B0B8-40CC-2319-E684-4838FDC03BD1}"/>
              </a:ext>
            </a:extLst>
          </p:cNvPr>
          <p:cNvCxnSpPr/>
          <p:nvPr/>
        </p:nvCxnSpPr>
        <p:spPr>
          <a:xfrm>
            <a:off x="9228783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Chart 76">
            <a:extLst>
              <a:ext uri="{FF2B5EF4-FFF2-40B4-BE49-F238E27FC236}">
                <a16:creationId xmlns:a16="http://schemas.microsoft.com/office/drawing/2014/main" id="{C642DB29-73C3-76FB-E79D-FD168E0F5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383575"/>
              </p:ext>
            </p:extLst>
          </p:nvPr>
        </p:nvGraphicFramePr>
        <p:xfrm>
          <a:off x="955000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1D25309B-C99D-96CF-0553-75B7EC1015D9}"/>
              </a:ext>
            </a:extLst>
          </p:cNvPr>
          <p:cNvSpPr txBox="1"/>
          <p:nvPr/>
        </p:nvSpPr>
        <p:spPr>
          <a:xfrm>
            <a:off x="10027238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100%</a:t>
            </a:r>
          </a:p>
        </p:txBody>
      </p:sp>
      <p:graphicFrame>
        <p:nvGraphicFramePr>
          <p:cNvPr id="79" name="Chart 78">
            <a:extLst>
              <a:ext uri="{FF2B5EF4-FFF2-40B4-BE49-F238E27FC236}">
                <a16:creationId xmlns:a16="http://schemas.microsoft.com/office/drawing/2014/main" id="{BBEA28E0-AEB7-AC7D-5568-9777ADBF96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8509227"/>
              </p:ext>
            </p:extLst>
          </p:nvPr>
        </p:nvGraphicFramePr>
        <p:xfrm>
          <a:off x="9024632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00C37B85-23F6-5296-423A-C24DAB5DC28F}"/>
              </a:ext>
            </a:extLst>
          </p:cNvPr>
          <p:cNvSpPr/>
          <p:nvPr/>
        </p:nvSpPr>
        <p:spPr>
          <a:xfrm>
            <a:off x="714529" y="1544612"/>
            <a:ext cx="851737" cy="851737"/>
          </a:xfrm>
          <a:prstGeom prst="ellipse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" b="-762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3FB6AE-8386-ABA2-31CF-209DD85F5A9A}"/>
              </a:ext>
            </a:extLst>
          </p:cNvPr>
          <p:cNvGrpSpPr/>
          <p:nvPr/>
        </p:nvGrpSpPr>
        <p:grpSpPr>
          <a:xfrm>
            <a:off x="9280770" y="5184755"/>
            <a:ext cx="2099649" cy="246221"/>
            <a:chOff x="784725" y="5370170"/>
            <a:chExt cx="2099649" cy="2462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95D260-706F-ABA7-04C3-34B3AA609FB4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21F3B3-28DC-D272-34E2-0E1ECEBCFB01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B8E79F-CAB8-4D24-C2CB-27D868F82BB5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E00CF7-9F51-DA5F-3035-25C5A2510773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1BDB38-1C84-D5A7-0A79-A6F85B63E24E}"/>
              </a:ext>
            </a:extLst>
          </p:cNvPr>
          <p:cNvGrpSpPr/>
          <p:nvPr/>
        </p:nvGrpSpPr>
        <p:grpSpPr>
          <a:xfrm>
            <a:off x="6464659" y="5184755"/>
            <a:ext cx="2099649" cy="246221"/>
            <a:chOff x="784725" y="5370170"/>
            <a:chExt cx="2099649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A274B6-916C-D1B5-86A1-2B126A3CA33B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B1A021-E8E3-BE5C-3509-755101B777FD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332720-59EA-E903-C657-06C40BFBB70C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8199D7-90F6-F744-B736-C93058D0547C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57CD04-02ED-EC78-3552-8B1F812D43FA}"/>
              </a:ext>
            </a:extLst>
          </p:cNvPr>
          <p:cNvGrpSpPr/>
          <p:nvPr/>
        </p:nvGrpSpPr>
        <p:grpSpPr>
          <a:xfrm>
            <a:off x="3648547" y="5184755"/>
            <a:ext cx="2099649" cy="246221"/>
            <a:chOff x="784725" y="5370170"/>
            <a:chExt cx="2099649" cy="2462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523C03-17CC-F8F8-4931-3094918B062E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8B15F8-B6C4-5680-DC65-424DB1F337D6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274E2D-4F91-E083-3B4D-1327EBA7F9B1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86DE27-410F-87F2-7A70-BD9447F7C39D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B58DDD-AC64-D36B-B9B9-AC04DFF12812}"/>
              </a:ext>
            </a:extLst>
          </p:cNvPr>
          <p:cNvGrpSpPr/>
          <p:nvPr/>
        </p:nvGrpSpPr>
        <p:grpSpPr>
          <a:xfrm>
            <a:off x="832435" y="5184755"/>
            <a:ext cx="2099649" cy="246221"/>
            <a:chOff x="784725" y="5370170"/>
            <a:chExt cx="2099649" cy="24622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A27DC43-F18C-7D25-E2AE-8121DF98B76C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0732614-93A3-7A44-714E-96CD25FEAA9D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4056F70-959D-17CC-28B5-3F5123A66F4C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53634B-7EE0-D45E-C009-00A5B6929129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12447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D2D4F-6EFB-C5F5-9354-CBAF7988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1908FB-9107-1882-7D8D-634E6A56DE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864493-2B75-79A5-2E54-D35F6BE29F12}"/>
              </a:ext>
            </a:extLst>
          </p:cNvPr>
          <p:cNvSpPr/>
          <p:nvPr/>
        </p:nvSpPr>
        <p:spPr>
          <a:xfrm>
            <a:off x="3346528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F2E93F-2E76-6506-2669-31CFF577327F}"/>
              </a:ext>
            </a:extLst>
          </p:cNvPr>
          <p:cNvSpPr/>
          <p:nvPr/>
        </p:nvSpPr>
        <p:spPr>
          <a:xfrm>
            <a:off x="3515343" y="1544612"/>
            <a:ext cx="851737" cy="851737"/>
          </a:xfrm>
          <a:prstGeom prst="ellipse">
            <a:avLst/>
          </a:prstGeom>
          <a:blipFill dpi="0" rotWithShape="1">
            <a:blip r:embed="rId2"/>
            <a:srcRect/>
            <a:stretch>
              <a:fillRect l="-20846" t="-1" r="-19284" b="-5971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4CD79-41A1-BF8C-E411-86E1595C458B}"/>
              </a:ext>
            </a:extLst>
          </p:cNvPr>
          <p:cNvSpPr txBox="1"/>
          <p:nvPr/>
        </p:nvSpPr>
        <p:spPr>
          <a:xfrm>
            <a:off x="4447140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Stephanie Yasko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50696-BAD0-3D81-9612-0F3B73D08A5D}"/>
              </a:ext>
            </a:extLst>
          </p:cNvPr>
          <p:cNvSpPr txBox="1"/>
          <p:nvPr/>
        </p:nvSpPr>
        <p:spPr>
          <a:xfrm>
            <a:off x="4447140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Graphic Designer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B87C3-BAD6-9D32-79DD-F11ED2906D0F}"/>
              </a:ext>
            </a:extLst>
          </p:cNvPr>
          <p:cNvCxnSpPr/>
          <p:nvPr/>
        </p:nvCxnSpPr>
        <p:spPr>
          <a:xfrm>
            <a:off x="3555059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EFAD5D-7355-20CD-1EE2-53213CE92575}"/>
              </a:ext>
            </a:extLst>
          </p:cNvPr>
          <p:cNvCxnSpPr/>
          <p:nvPr/>
        </p:nvCxnSpPr>
        <p:spPr>
          <a:xfrm>
            <a:off x="3555059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B7AFD21-7164-66E4-C326-65EB70760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127793"/>
              </p:ext>
            </p:extLst>
          </p:nvPr>
        </p:nvGraphicFramePr>
        <p:xfrm>
          <a:off x="3876283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143898A-07F3-097D-7FB9-B0B9D75A29B0}"/>
              </a:ext>
            </a:extLst>
          </p:cNvPr>
          <p:cNvSpPr txBox="1"/>
          <p:nvPr/>
        </p:nvSpPr>
        <p:spPr>
          <a:xfrm>
            <a:off x="4407944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92%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4E2945F-3F28-3DDD-82EA-3AB1570FE1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049417"/>
              </p:ext>
            </p:extLst>
          </p:nvPr>
        </p:nvGraphicFramePr>
        <p:xfrm>
          <a:off x="3411486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CF036D0-632E-B23D-BB2F-9588261EEA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628399"/>
              </p:ext>
            </p:extLst>
          </p:nvPr>
        </p:nvGraphicFramePr>
        <p:xfrm>
          <a:off x="9053002" y="3991461"/>
          <a:ext cx="3356687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4286FD4-69F5-15D7-F50E-59FA0C9B8416}"/>
              </a:ext>
            </a:extLst>
          </p:cNvPr>
          <p:cNvSpPr/>
          <p:nvPr/>
        </p:nvSpPr>
        <p:spPr>
          <a:xfrm>
            <a:off x="8980357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44BD4C-D8BD-BE9F-4105-BFC15D4ED7A2}"/>
              </a:ext>
            </a:extLst>
          </p:cNvPr>
          <p:cNvSpPr/>
          <p:nvPr/>
        </p:nvSpPr>
        <p:spPr>
          <a:xfrm>
            <a:off x="9154908" y="1544612"/>
            <a:ext cx="851737" cy="851737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1093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CE8905-6C3A-75D2-83EB-419B03160FC0}"/>
              </a:ext>
            </a:extLst>
          </p:cNvPr>
          <p:cNvSpPr txBox="1"/>
          <p:nvPr/>
        </p:nvSpPr>
        <p:spPr>
          <a:xfrm>
            <a:off x="10086705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Ashwini Dhumal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0C42F-EB2E-B7E0-813B-FE24075602D0}"/>
              </a:ext>
            </a:extLst>
          </p:cNvPr>
          <p:cNvSpPr txBox="1"/>
          <p:nvPr/>
        </p:nvSpPr>
        <p:spPr>
          <a:xfrm>
            <a:off x="10086705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Functional Quality Analyst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405C03-3DAC-CFDF-F742-4BA6ECAF2841}"/>
              </a:ext>
            </a:extLst>
          </p:cNvPr>
          <p:cNvCxnSpPr/>
          <p:nvPr/>
        </p:nvCxnSpPr>
        <p:spPr>
          <a:xfrm>
            <a:off x="9194624" y="2569665"/>
            <a:ext cx="2255520" cy="0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115E57-FFAD-F806-6110-2A131A4F3803}"/>
              </a:ext>
            </a:extLst>
          </p:cNvPr>
          <p:cNvCxnSpPr/>
          <p:nvPr/>
        </p:nvCxnSpPr>
        <p:spPr>
          <a:xfrm>
            <a:off x="9194624" y="3580077"/>
            <a:ext cx="2255520" cy="0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CE1CD0E8-A768-3545-12EF-F7F34E1CC1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007436"/>
              </p:ext>
            </p:extLst>
          </p:nvPr>
        </p:nvGraphicFramePr>
        <p:xfrm>
          <a:off x="9515848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B398716-53F4-DE80-ECFA-83D56816081B}"/>
              </a:ext>
            </a:extLst>
          </p:cNvPr>
          <p:cNvSpPr txBox="1"/>
          <p:nvPr/>
        </p:nvSpPr>
        <p:spPr>
          <a:xfrm>
            <a:off x="9975390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90%</a:t>
            </a: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DBC75339-953E-B3E9-6E11-5E972693AE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1104155"/>
              </p:ext>
            </p:extLst>
          </p:nvPr>
        </p:nvGraphicFramePr>
        <p:xfrm>
          <a:off x="9040799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F5948F3-A84C-30D0-AA9E-0727680AE1AB}"/>
              </a:ext>
            </a:extLst>
          </p:cNvPr>
          <p:cNvSpPr/>
          <p:nvPr/>
        </p:nvSpPr>
        <p:spPr>
          <a:xfrm>
            <a:off x="6163442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88C0D4A-C78B-0738-4520-324526CABCB2}"/>
              </a:ext>
            </a:extLst>
          </p:cNvPr>
          <p:cNvSpPr/>
          <p:nvPr/>
        </p:nvSpPr>
        <p:spPr>
          <a:xfrm>
            <a:off x="6329906" y="1537685"/>
            <a:ext cx="851737" cy="851737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7060" t="-2833" r="-7060" b="-2034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EB7CA9A-004B-D2D2-869C-8CA6E7D06AD0}"/>
              </a:ext>
            </a:extLst>
          </p:cNvPr>
          <p:cNvSpPr txBox="1"/>
          <p:nvPr/>
        </p:nvSpPr>
        <p:spPr>
          <a:xfrm>
            <a:off x="7261703" y="1515648"/>
            <a:ext cx="110872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Ajinkya </a:t>
            </a:r>
            <a:r>
              <a:rPr lang="en-US" sz="14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Dambelkar</a:t>
            </a:r>
            <a:endParaRPr lang="en-US" sz="1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EFFAA0-1DA6-7DFF-86D3-83D40DD88A90}"/>
              </a:ext>
            </a:extLst>
          </p:cNvPr>
          <p:cNvSpPr txBox="1"/>
          <p:nvPr/>
        </p:nvSpPr>
        <p:spPr>
          <a:xfrm>
            <a:off x="7261703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Graphic Designer 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6F9F349-8C3B-1463-6D37-608B80602BE9}"/>
              </a:ext>
            </a:extLst>
          </p:cNvPr>
          <p:cNvCxnSpPr/>
          <p:nvPr/>
        </p:nvCxnSpPr>
        <p:spPr>
          <a:xfrm>
            <a:off x="6369622" y="2569665"/>
            <a:ext cx="2255520" cy="0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62FD9F7-A7DD-C455-BAC1-88ECEF6793BA}"/>
              </a:ext>
            </a:extLst>
          </p:cNvPr>
          <p:cNvCxnSpPr/>
          <p:nvPr/>
        </p:nvCxnSpPr>
        <p:spPr>
          <a:xfrm>
            <a:off x="6369622" y="3580077"/>
            <a:ext cx="2255520" cy="0"/>
          </a:xfrm>
          <a:prstGeom prst="line">
            <a:avLst/>
          </a:prstGeom>
          <a:ln>
            <a:solidFill>
              <a:schemeClr val="bg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Chart 83">
            <a:extLst>
              <a:ext uri="{FF2B5EF4-FFF2-40B4-BE49-F238E27FC236}">
                <a16:creationId xmlns:a16="http://schemas.microsoft.com/office/drawing/2014/main" id="{6CA7D696-26B7-7482-DD72-0D5B327573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1695184"/>
              </p:ext>
            </p:extLst>
          </p:nvPr>
        </p:nvGraphicFramePr>
        <p:xfrm>
          <a:off x="6692969" y="2548117"/>
          <a:ext cx="1564222" cy="1042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D3FDAC09-F867-954F-0C86-A9DBEC5CF092}"/>
              </a:ext>
            </a:extLst>
          </p:cNvPr>
          <p:cNvSpPr txBox="1"/>
          <p:nvPr/>
        </p:nvSpPr>
        <p:spPr>
          <a:xfrm>
            <a:off x="7047868" y="2915764"/>
            <a:ext cx="84187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89%</a:t>
            </a:r>
          </a:p>
        </p:txBody>
      </p:sp>
      <p:graphicFrame>
        <p:nvGraphicFramePr>
          <p:cNvPr id="87" name="Chart 86">
            <a:extLst>
              <a:ext uri="{FF2B5EF4-FFF2-40B4-BE49-F238E27FC236}">
                <a16:creationId xmlns:a16="http://schemas.microsoft.com/office/drawing/2014/main" id="{DB29A284-D0A4-C63A-774E-01EE54C11B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133889"/>
              </p:ext>
            </p:extLst>
          </p:nvPr>
        </p:nvGraphicFramePr>
        <p:xfrm>
          <a:off x="6171619" y="3646404"/>
          <a:ext cx="3356687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8B43102-FEF9-B0B8-2643-CF8BD5BD405D}"/>
              </a:ext>
            </a:extLst>
          </p:cNvPr>
          <p:cNvSpPr/>
          <p:nvPr/>
        </p:nvSpPr>
        <p:spPr>
          <a:xfrm>
            <a:off x="529614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C75375-02AE-797E-3761-46872CB4413B}"/>
              </a:ext>
            </a:extLst>
          </p:cNvPr>
          <p:cNvSpPr txBox="1"/>
          <p:nvPr/>
        </p:nvSpPr>
        <p:spPr>
          <a:xfrm>
            <a:off x="1646326" y="1515648"/>
            <a:ext cx="12855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Anuja</a:t>
            </a:r>
          </a:p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Bhalke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6C6F28-A365-ADAB-86F7-59C9549D2505}"/>
              </a:ext>
            </a:extLst>
          </p:cNvPr>
          <p:cNvSpPr txBox="1"/>
          <p:nvPr/>
        </p:nvSpPr>
        <p:spPr>
          <a:xfrm>
            <a:off x="1646326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Graphic Designer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2EB039-06D0-DECC-A2AF-3897447D567B}"/>
              </a:ext>
            </a:extLst>
          </p:cNvPr>
          <p:cNvCxnSpPr/>
          <p:nvPr/>
        </p:nvCxnSpPr>
        <p:spPr>
          <a:xfrm>
            <a:off x="754245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357275-0538-7ABF-E97B-FF7D41FA9EE3}"/>
              </a:ext>
            </a:extLst>
          </p:cNvPr>
          <p:cNvCxnSpPr/>
          <p:nvPr/>
        </p:nvCxnSpPr>
        <p:spPr>
          <a:xfrm>
            <a:off x="754245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E7E1558-A760-12B6-0DFD-3923720AB5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44644"/>
              </p:ext>
            </p:extLst>
          </p:nvPr>
        </p:nvGraphicFramePr>
        <p:xfrm>
          <a:off x="1100197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E482803E-D681-FDD0-FC7D-B6F6592C0A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756667"/>
              </p:ext>
            </p:extLst>
          </p:nvPr>
        </p:nvGraphicFramePr>
        <p:xfrm>
          <a:off x="593373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91DA0E8A-1BAA-7A3E-482F-EE8690655D17}"/>
              </a:ext>
            </a:extLst>
          </p:cNvPr>
          <p:cNvGrpSpPr/>
          <p:nvPr/>
        </p:nvGrpSpPr>
        <p:grpSpPr>
          <a:xfrm>
            <a:off x="9291656" y="5184755"/>
            <a:ext cx="2099649" cy="246221"/>
            <a:chOff x="784725" y="5370170"/>
            <a:chExt cx="2099649" cy="24622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E751580-5979-6FAE-C4B7-3AC3EE6F4AAD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828292-8151-10DE-6127-85694F34D9D9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2E44BB2-FF57-6737-580F-864FFAC0DCEB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55E86C5-0B7D-8A38-B386-4363D4A0F427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9AABB61-31BB-61EE-9950-A7F7279B0340}"/>
              </a:ext>
            </a:extLst>
          </p:cNvPr>
          <p:cNvGrpSpPr/>
          <p:nvPr/>
        </p:nvGrpSpPr>
        <p:grpSpPr>
          <a:xfrm>
            <a:off x="6464659" y="5184755"/>
            <a:ext cx="2099649" cy="246221"/>
            <a:chOff x="784725" y="5370170"/>
            <a:chExt cx="2099649" cy="24622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7CBBE69-C66A-14D6-DD34-3F53FF9060B9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19EAEB9-943E-4A08-BC19-8FB65081D390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70CB16D-C7D6-8AC2-E160-980BFAB2A256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BB95692-86EA-5FEE-0E33-A82CE4114B15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DAEC29B-4ED1-B2CB-FFF0-5A6F512967F7}"/>
              </a:ext>
            </a:extLst>
          </p:cNvPr>
          <p:cNvGrpSpPr/>
          <p:nvPr/>
        </p:nvGrpSpPr>
        <p:grpSpPr>
          <a:xfrm>
            <a:off x="3648547" y="5184755"/>
            <a:ext cx="2099649" cy="246221"/>
            <a:chOff x="784725" y="5370170"/>
            <a:chExt cx="2099649" cy="24622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98A48B8-E4B0-D00F-A1F2-9D81DD9C0287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2A43331-3CA6-FC70-8038-39A87D498948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9BF855E-A4AF-1CB2-0F57-FFEF7819F365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097E1AA-D34F-9DA9-9292-F5370002FA1D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A5FA5D2-CD8E-35D4-B857-B9D43C029041}"/>
              </a:ext>
            </a:extLst>
          </p:cNvPr>
          <p:cNvGrpSpPr/>
          <p:nvPr/>
        </p:nvGrpSpPr>
        <p:grpSpPr>
          <a:xfrm>
            <a:off x="832435" y="5184755"/>
            <a:ext cx="2099649" cy="246221"/>
            <a:chOff x="784725" y="5370170"/>
            <a:chExt cx="2099649" cy="24622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6AB4713-3686-957B-376C-02C1CBD9D461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8BBF875-1B27-80D8-04C4-45AB45CC312D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C87E0A8-834F-F812-1E51-43059005CB7E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5FC17C6-344D-58B9-AAB1-0687B014D48E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83EDA25-BCA2-0AEF-5E43-1F7D064F1E12}"/>
              </a:ext>
            </a:extLst>
          </p:cNvPr>
          <p:cNvSpPr txBox="1"/>
          <p:nvPr/>
        </p:nvSpPr>
        <p:spPr>
          <a:xfrm>
            <a:off x="1646326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97%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5F0E5C-2655-5BA8-90B1-F6A3ACF2991F}"/>
              </a:ext>
            </a:extLst>
          </p:cNvPr>
          <p:cNvSpPr/>
          <p:nvPr/>
        </p:nvSpPr>
        <p:spPr>
          <a:xfrm>
            <a:off x="714529" y="1544612"/>
            <a:ext cx="851737" cy="851737"/>
          </a:xfrm>
          <a:prstGeom prst="ellipse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368" t="-19860" r="-74242" b="-11375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809263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16EBF-628B-B64A-9598-0B0A0C10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CC13FC-5469-40AB-F976-E66740652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C541BA-F8B9-EC8A-77AA-DAA25ADA14B3}"/>
              </a:ext>
            </a:extLst>
          </p:cNvPr>
          <p:cNvGrpSpPr/>
          <p:nvPr/>
        </p:nvGrpSpPr>
        <p:grpSpPr>
          <a:xfrm>
            <a:off x="529614" y="1330960"/>
            <a:ext cx="3266168" cy="4320000"/>
            <a:chOff x="529614" y="1330960"/>
            <a:chExt cx="3266168" cy="43200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04B5F83-5971-18DB-44DA-2C1C88A6A13E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AFD2B4-89CD-3C8E-D4E3-211D24661F37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Karina </a:t>
              </a:r>
            </a:p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Singh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7094D7-A1DA-1F2F-EF9C-565D0E922F83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3909F6-52C1-7D33-9540-5AEC91E6CE85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C9C8B72-E929-4148-1FEB-CEECEEC1DC8E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id="{D4EE7487-D619-BFE0-633A-C5D2257AF0C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54904034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3" name="Chart 52">
              <a:extLst>
                <a:ext uri="{FF2B5EF4-FFF2-40B4-BE49-F238E27FC236}">
                  <a16:creationId xmlns:a16="http://schemas.microsoft.com/office/drawing/2014/main" id="{E65D8414-5798-476E-4C91-ADA21DB1B25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94679633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68ACAEA-FD1E-6418-9D51-F97D38BD5BF2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FC4A46D-AD76-0470-5AD8-C6261D611423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DD8EEA7-626C-B2E1-827B-D38A6EB8DE16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2948CE0-2048-DBF5-7B64-15EA9694A8F2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3192915-6B2C-9D17-06C1-19D0ECC3AE98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DB60D6B-8ABF-D196-28EB-B307B79D70E9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97%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712900-4707-C347-5CE8-A878EB815B16}"/>
              </a:ext>
            </a:extLst>
          </p:cNvPr>
          <p:cNvGrpSpPr/>
          <p:nvPr/>
        </p:nvGrpSpPr>
        <p:grpSpPr>
          <a:xfrm>
            <a:off x="3353896" y="1330960"/>
            <a:ext cx="3266168" cy="4320000"/>
            <a:chOff x="529614" y="1330960"/>
            <a:chExt cx="3266168" cy="43200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C971A2F-B64D-9619-4AC5-7007BA1954A9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5F8A6BC-AB72-7D25-5CDD-77A34155B782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Stephen Calhoun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273F0A5-FD57-17A4-5F83-413474C024E4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E0388D6-7709-8BF3-5CAE-0EB46A7B76FE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5A132B-6973-A2CB-5F98-81DE7145F5B9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" name="Chart 49">
              <a:extLst>
                <a:ext uri="{FF2B5EF4-FFF2-40B4-BE49-F238E27FC236}">
                  <a16:creationId xmlns:a16="http://schemas.microsoft.com/office/drawing/2014/main" id="{59947CC2-7D89-C3C6-9814-40456F50E7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3657389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52" name="Chart 51">
              <a:extLst>
                <a:ext uri="{FF2B5EF4-FFF2-40B4-BE49-F238E27FC236}">
                  <a16:creationId xmlns:a16="http://schemas.microsoft.com/office/drawing/2014/main" id="{2DED91C9-704E-5DCF-013E-50B7A0322FB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28316327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4FDFD4D-FE1D-E040-256A-5C09CD1AD550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C9AC2A2-C4DE-0B69-168B-15F8BDA5DF38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224C02A-D849-4D59-C490-18EF8E90A62A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97208E2-B13B-89AD-FE68-D4B61FD954AE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2D21DB9-E58F-A128-226D-EA77B21BD6DF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B92967B-CFA0-7CD6-5592-DA8A053E1452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97%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4F9E043-9D94-EE1C-744D-B2F307B04326}"/>
              </a:ext>
            </a:extLst>
          </p:cNvPr>
          <p:cNvGrpSpPr/>
          <p:nvPr/>
        </p:nvGrpSpPr>
        <p:grpSpPr>
          <a:xfrm>
            <a:off x="6178178" y="1330960"/>
            <a:ext cx="3266168" cy="4320000"/>
            <a:chOff x="529614" y="1330960"/>
            <a:chExt cx="3266168" cy="4320000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3B318D59-48E5-6F49-C87D-693823389B8F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A9C79EF-D098-6164-19D2-D8CA949A590E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Ivan Hernandez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08D71AD-8B95-8439-AA89-578F4709074B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D6960D7-766D-739F-3570-6363DEB19C29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11DAEB2-B0AA-7DB7-D2F6-E5A08CB2BB78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6" name="Chart 95">
              <a:extLst>
                <a:ext uri="{FF2B5EF4-FFF2-40B4-BE49-F238E27FC236}">
                  <a16:creationId xmlns:a16="http://schemas.microsoft.com/office/drawing/2014/main" id="{7402D86D-C3DA-1A1C-D020-EA333C6302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57415296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98" name="Chart 97">
              <a:extLst>
                <a:ext uri="{FF2B5EF4-FFF2-40B4-BE49-F238E27FC236}">
                  <a16:creationId xmlns:a16="http://schemas.microsoft.com/office/drawing/2014/main" id="{09EE058D-3FB9-12CC-9F8F-3AB9A45398D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08789769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AF98C98-B6D1-409B-248B-E839C4439E9E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11CFCD5-B3AF-8D3D-CB61-3A1CCF72FC13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7D5C4AB-241F-82E4-7BC4-2CC0819CBBA5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6A9BD59-EAC0-21C0-EFBE-747ABB039F64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B89FBF-C763-2C2D-66BB-956B04D72D4D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844FB3A-7718-6772-8720-90FAB46AAA6C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96%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64B13EE-3C7F-6ECC-6DD9-73FDE812711F}"/>
              </a:ext>
            </a:extLst>
          </p:cNvPr>
          <p:cNvGrpSpPr/>
          <p:nvPr/>
        </p:nvGrpSpPr>
        <p:grpSpPr>
          <a:xfrm>
            <a:off x="8991630" y="1330960"/>
            <a:ext cx="3266168" cy="4320000"/>
            <a:chOff x="529614" y="1330960"/>
            <a:chExt cx="3266168" cy="432000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CDA0AA46-F4DB-D44F-8ABC-9DD6C0E356E2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EB64E79-21D0-7D4B-00E2-29F3083EB27C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Chandni Kapoor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C3ED5FB-DB2A-C477-100C-EC1D2233F901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A716CA0-949C-C2E0-B7D6-13AFD1D3E79F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9A43683-B5C0-E31D-8D63-11FE6BDB9CF9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1" name="Chart 110">
              <a:extLst>
                <a:ext uri="{FF2B5EF4-FFF2-40B4-BE49-F238E27FC236}">
                  <a16:creationId xmlns:a16="http://schemas.microsoft.com/office/drawing/2014/main" id="{E0DFD09A-9F95-DCD5-E0E7-63FD3ECBCE8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8867109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13" name="Chart 112">
              <a:extLst>
                <a:ext uri="{FF2B5EF4-FFF2-40B4-BE49-F238E27FC236}">
                  <a16:creationId xmlns:a16="http://schemas.microsoft.com/office/drawing/2014/main" id="{D411146B-B51A-3B37-8E72-BEF49096F12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9300796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9A82246-BBCA-837A-8029-D18F07C07767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FE3FCDE-221F-1AD7-B16E-F6026053BD1A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8436666-335B-CBB3-86C5-9F0961AD1DA4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087229A-390F-DA4D-D840-A942EA5FB9DF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EA458E2-579F-5779-B3D2-7FEE19E1AE0F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E51D040-8A24-B869-D40E-D7969239541F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95%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2FFA122D-81CA-9119-10FB-449778FC44D9}"/>
              </a:ext>
            </a:extLst>
          </p:cNvPr>
          <p:cNvSpPr/>
          <p:nvPr/>
        </p:nvSpPr>
        <p:spPr>
          <a:xfrm>
            <a:off x="9154908" y="1544612"/>
            <a:ext cx="851737" cy="851737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6835" t="360" r="-48575" b="-7577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883872-B327-2561-8356-86C4DCD98829}"/>
              </a:ext>
            </a:extLst>
          </p:cNvPr>
          <p:cNvGrpSpPr/>
          <p:nvPr/>
        </p:nvGrpSpPr>
        <p:grpSpPr>
          <a:xfrm>
            <a:off x="714529" y="1544612"/>
            <a:ext cx="851737" cy="851737"/>
            <a:chOff x="714529" y="1544612"/>
            <a:chExt cx="851737" cy="85173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C3D9F1-96C7-E80A-A787-D6EC13430E6F}"/>
                </a:ext>
              </a:extLst>
            </p:cNvPr>
            <p:cNvSpPr/>
            <p:nvPr/>
          </p:nvSpPr>
          <p:spPr>
            <a:xfrm>
              <a:off x="714529" y="1544612"/>
              <a:ext cx="851737" cy="85173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AFC83E7-229B-BA97-1ADA-906849C11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735" y="1671051"/>
              <a:ext cx="475325" cy="60004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F38284-79E3-18EE-9FB6-AD1C5E8483B1}"/>
              </a:ext>
            </a:extLst>
          </p:cNvPr>
          <p:cNvGrpSpPr/>
          <p:nvPr/>
        </p:nvGrpSpPr>
        <p:grpSpPr>
          <a:xfrm>
            <a:off x="3538811" y="1544612"/>
            <a:ext cx="851737" cy="851737"/>
            <a:chOff x="714529" y="1544612"/>
            <a:chExt cx="851737" cy="8517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5E197B-A0CE-7AC2-858B-39C4B0238CC7}"/>
                </a:ext>
              </a:extLst>
            </p:cNvPr>
            <p:cNvSpPr/>
            <p:nvPr/>
          </p:nvSpPr>
          <p:spPr>
            <a:xfrm>
              <a:off x="714529" y="1544612"/>
              <a:ext cx="851737" cy="85173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709D50E-0003-8D92-78AF-8FBB200AC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735" y="1671051"/>
              <a:ext cx="475325" cy="6000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F276C9-0A1E-572B-80DC-7A9402B93506}"/>
              </a:ext>
            </a:extLst>
          </p:cNvPr>
          <p:cNvGrpSpPr/>
          <p:nvPr/>
        </p:nvGrpSpPr>
        <p:grpSpPr>
          <a:xfrm>
            <a:off x="6363093" y="1544612"/>
            <a:ext cx="851737" cy="851737"/>
            <a:chOff x="714529" y="1544612"/>
            <a:chExt cx="851737" cy="8517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3347B2-8923-37CD-5815-CEAC0448A422}"/>
                </a:ext>
              </a:extLst>
            </p:cNvPr>
            <p:cNvSpPr/>
            <p:nvPr/>
          </p:nvSpPr>
          <p:spPr>
            <a:xfrm>
              <a:off x="714529" y="1544612"/>
              <a:ext cx="851737" cy="85173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090D4B5E-A468-F3BE-115F-559CE13F2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735" y="1671051"/>
              <a:ext cx="475325" cy="600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79745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F857-9712-FEE4-BEAA-A2CD3207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D13AB3-9D5C-F939-4B5B-9819185FF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7859862-EB0A-5C41-02CF-F6798727E6AD}"/>
              </a:ext>
            </a:extLst>
          </p:cNvPr>
          <p:cNvGrpSpPr/>
          <p:nvPr/>
        </p:nvGrpSpPr>
        <p:grpSpPr>
          <a:xfrm>
            <a:off x="529614" y="1330960"/>
            <a:ext cx="3266168" cy="4320000"/>
            <a:chOff x="529614" y="1330960"/>
            <a:chExt cx="3266168" cy="43200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C7A7D99-416D-47A3-8162-9FE365E6A4C1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B41488-C0D1-284B-82BD-5186AC52A77D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Mala </a:t>
              </a:r>
              <a:r>
                <a:rPr lang="en-US" sz="1400" b="1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Magotra</a:t>
              </a:r>
              <a:endPara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8BDEFC-736F-0AF5-6C21-A971918926EE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95E95F5-58B4-A30D-BBE1-4FFDC62A31B5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F231F3B-CBEC-4C19-D276-424DF83F857D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id="{614593F0-9ACF-4B0E-7D73-FF745BA3729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32818800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3" name="Chart 52">
              <a:extLst>
                <a:ext uri="{FF2B5EF4-FFF2-40B4-BE49-F238E27FC236}">
                  <a16:creationId xmlns:a16="http://schemas.microsoft.com/office/drawing/2014/main" id="{26646C8D-0414-F954-C848-2444DCF46F7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13818982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C4D5E95-EFA3-0465-1ED0-E5D6C3DA45C4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57403ED-36E8-4443-8CC0-DF199F44444B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E775201-C0F3-24B1-8D54-10F1500E29D1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CCA5F79-D4BE-97A1-E24D-0D9407DDC75F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295053F-F16B-40E6-05E4-A4EC2DD3292B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AC57A67-9965-3568-51D1-06870EE2BF98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95%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AD81F5-32F9-C46A-E0D9-A4EE6A7BD8B9}"/>
              </a:ext>
            </a:extLst>
          </p:cNvPr>
          <p:cNvGrpSpPr/>
          <p:nvPr/>
        </p:nvGrpSpPr>
        <p:grpSpPr>
          <a:xfrm>
            <a:off x="3353896" y="1330960"/>
            <a:ext cx="3266168" cy="4320000"/>
            <a:chOff x="529614" y="1330960"/>
            <a:chExt cx="3266168" cy="43200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A5F9190-861E-A470-1D95-2EC14A5DDF52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C6FAE4-80DE-466F-CE9B-926CFC78F606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Steven Chamberlain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3289F3-C921-51E3-C3B8-BE280B16BFFE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7E7EB2-8787-F64D-3C5D-09C6F0AB68E5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87C0F59-5AF2-157F-986B-AA6D0EAC26E7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" name="Chart 49">
              <a:extLst>
                <a:ext uri="{FF2B5EF4-FFF2-40B4-BE49-F238E27FC236}">
                  <a16:creationId xmlns:a16="http://schemas.microsoft.com/office/drawing/2014/main" id="{9E3A79B6-78AB-B2E4-9C6F-1EC730F37E6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17863077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52" name="Chart 51">
              <a:extLst>
                <a:ext uri="{FF2B5EF4-FFF2-40B4-BE49-F238E27FC236}">
                  <a16:creationId xmlns:a16="http://schemas.microsoft.com/office/drawing/2014/main" id="{3C5B8DD2-3603-AB68-A829-249CFDF2AC8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80560419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49B4A12-0132-EBC2-C724-19F8338D6ACE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023CA87-B5C3-1646-8387-D55385AB8615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32DE581-CA0F-8557-168E-50D91413CF96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4E86C08-B5B4-8C9D-ABF9-BE70EC53E42C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FD36C39-F47D-ED58-8B70-720839BD8265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3322695-A4A6-CF84-6204-E39512B4E259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95%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30D332-5AC4-811A-825F-65B26A364B85}"/>
              </a:ext>
            </a:extLst>
          </p:cNvPr>
          <p:cNvGrpSpPr/>
          <p:nvPr/>
        </p:nvGrpSpPr>
        <p:grpSpPr>
          <a:xfrm>
            <a:off x="6178178" y="1330960"/>
            <a:ext cx="3266168" cy="4320000"/>
            <a:chOff x="529614" y="1330960"/>
            <a:chExt cx="3266168" cy="4320000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52F1E588-B4E8-1E14-35CC-2531184A3DD2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7982398-583F-4024-15E4-EF8A1C138500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Nidhi </a:t>
              </a:r>
            </a:p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Sharma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58172F5-85D4-D5C4-5095-F51A9E8D413C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741367C-BDDD-DD5D-6ED8-86D618B47731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9B86B94-61EE-761A-4012-87AABBDE08E8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6" name="Chart 95">
              <a:extLst>
                <a:ext uri="{FF2B5EF4-FFF2-40B4-BE49-F238E27FC236}">
                  <a16:creationId xmlns:a16="http://schemas.microsoft.com/office/drawing/2014/main" id="{2A78EDFC-B4E4-C978-F96B-78488310248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13804967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98" name="Chart 97">
              <a:extLst>
                <a:ext uri="{FF2B5EF4-FFF2-40B4-BE49-F238E27FC236}">
                  <a16:creationId xmlns:a16="http://schemas.microsoft.com/office/drawing/2014/main" id="{ECD68CB8-6A0A-CFDB-79DB-D87B6BFE621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19346544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09EEA91-A08F-0BBA-2AE1-F7A561833D9F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3573BF-5C8C-3F2D-2A8B-BD67A7CE7A95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2A3583E-C3A4-72EB-FE14-7122D848B288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6531076-2676-2C10-1BE2-821540A05355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A03A2CB2-2B76-5FD2-1C13-10BED897136E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1D2F719-6E2F-2AB8-09C5-8C69361FD089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94%</a:t>
              </a:r>
            </a:p>
          </p:txBody>
        </p:sp>
      </p:grp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D42B8A82-FD7E-129E-C7AA-0698C7E15428}"/>
              </a:ext>
            </a:extLst>
          </p:cNvPr>
          <p:cNvSpPr/>
          <p:nvPr/>
        </p:nvSpPr>
        <p:spPr>
          <a:xfrm>
            <a:off x="8991630" y="1330960"/>
            <a:ext cx="2704782" cy="4320000"/>
          </a:xfrm>
          <a:prstGeom prst="roundRect">
            <a:avLst>
              <a:gd name="adj" fmla="val 7466"/>
            </a:avLst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7FCF96F-338E-0563-C448-4424B7341FBC}"/>
              </a:ext>
            </a:extLst>
          </p:cNvPr>
          <p:cNvSpPr txBox="1"/>
          <p:nvPr/>
        </p:nvSpPr>
        <p:spPr>
          <a:xfrm>
            <a:off x="10108342" y="1515648"/>
            <a:ext cx="12855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Aaron</a:t>
            </a:r>
          </a:p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Forte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8290761-D23B-123F-340F-7B1317085E32}"/>
              </a:ext>
            </a:extLst>
          </p:cNvPr>
          <p:cNvSpPr txBox="1"/>
          <p:nvPr/>
        </p:nvSpPr>
        <p:spPr>
          <a:xfrm>
            <a:off x="10108342" y="2000155"/>
            <a:ext cx="1108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Instructional Designer 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3E4CB15-3C9C-B851-B5A7-7B06844F4C3B}"/>
              </a:ext>
            </a:extLst>
          </p:cNvPr>
          <p:cNvCxnSpPr/>
          <p:nvPr/>
        </p:nvCxnSpPr>
        <p:spPr>
          <a:xfrm>
            <a:off x="9216261" y="2569665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2FC60AE-873C-D242-F485-AD58AA5B7BE7}"/>
              </a:ext>
            </a:extLst>
          </p:cNvPr>
          <p:cNvCxnSpPr/>
          <p:nvPr/>
        </p:nvCxnSpPr>
        <p:spPr>
          <a:xfrm>
            <a:off x="9216261" y="3580077"/>
            <a:ext cx="2255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1" name="Chart 110">
            <a:extLst>
              <a:ext uri="{FF2B5EF4-FFF2-40B4-BE49-F238E27FC236}">
                <a16:creationId xmlns:a16="http://schemas.microsoft.com/office/drawing/2014/main" id="{CF3A2168-C29F-BFEB-09E8-F32EF1738D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390348"/>
              </p:ext>
            </p:extLst>
          </p:nvPr>
        </p:nvGraphicFramePr>
        <p:xfrm>
          <a:off x="9562213" y="2558681"/>
          <a:ext cx="1563616" cy="104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3" name="Chart 112">
            <a:extLst>
              <a:ext uri="{FF2B5EF4-FFF2-40B4-BE49-F238E27FC236}">
                <a16:creationId xmlns:a16="http://schemas.microsoft.com/office/drawing/2014/main" id="{D6F9C818-BFFE-B4F9-49F6-6396D9B725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8416205"/>
              </p:ext>
            </p:extLst>
          </p:nvPr>
        </p:nvGraphicFramePr>
        <p:xfrm>
          <a:off x="9055389" y="3646404"/>
          <a:ext cx="3202409" cy="135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28AF45F-48AE-1E4B-5014-9104C04095D4}"/>
              </a:ext>
            </a:extLst>
          </p:cNvPr>
          <p:cNvGrpSpPr/>
          <p:nvPr/>
        </p:nvGrpSpPr>
        <p:grpSpPr>
          <a:xfrm>
            <a:off x="9294451" y="5184755"/>
            <a:ext cx="2099649" cy="246221"/>
            <a:chOff x="784725" y="5370170"/>
            <a:chExt cx="2099649" cy="246221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4AD7127-71DA-CAFB-BABD-47675FEE76E1}"/>
                </a:ext>
              </a:extLst>
            </p:cNvPr>
            <p:cNvSpPr/>
            <p:nvPr/>
          </p:nvSpPr>
          <p:spPr>
            <a:xfrm>
              <a:off x="784725" y="5462806"/>
              <a:ext cx="72000" cy="72000"/>
            </a:xfrm>
            <a:prstGeom prst="rect">
              <a:avLst/>
            </a:prstGeom>
            <a:solidFill>
              <a:srgbClr val="FF61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D32179A-30A9-0626-3B3F-796C166B9961}"/>
                </a:ext>
              </a:extLst>
            </p:cNvPr>
            <p:cNvSpPr/>
            <p:nvPr/>
          </p:nvSpPr>
          <p:spPr>
            <a:xfrm>
              <a:off x="1950699" y="5462806"/>
              <a:ext cx="72000" cy="72000"/>
            </a:xfrm>
            <a:prstGeom prst="rect">
              <a:avLst/>
            </a:prstGeom>
            <a:solidFill>
              <a:srgbClr val="59D4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E70A887-2ABF-DA4E-AC71-CDFFAC564453}"/>
                </a:ext>
              </a:extLst>
            </p:cNvPr>
            <p:cNvSpPr txBox="1"/>
            <p:nvPr/>
          </p:nvSpPr>
          <p:spPr>
            <a:xfrm>
              <a:off x="866005" y="5370170"/>
              <a:ext cx="972955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Available hrs.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97278D4-7F83-A2D5-71F3-27022D474582}"/>
                </a:ext>
              </a:extLst>
            </p:cNvPr>
            <p:cNvSpPr txBox="1"/>
            <p:nvPr/>
          </p:nvSpPr>
          <p:spPr>
            <a:xfrm>
              <a:off x="2039360" y="5370170"/>
              <a:ext cx="845014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Actual hrs.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EF0D0308-5B1E-84DE-66CB-E43565430263}"/>
              </a:ext>
            </a:extLst>
          </p:cNvPr>
          <p:cNvSpPr txBox="1"/>
          <p:nvPr/>
        </p:nvSpPr>
        <p:spPr>
          <a:xfrm>
            <a:off x="10108342" y="2915764"/>
            <a:ext cx="63803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92%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38E367-A0CF-C3D2-B870-7892F31D8A72}"/>
              </a:ext>
            </a:extLst>
          </p:cNvPr>
          <p:cNvSpPr/>
          <p:nvPr/>
        </p:nvSpPr>
        <p:spPr>
          <a:xfrm>
            <a:off x="714529" y="1544612"/>
            <a:ext cx="851737" cy="851737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8166" t="-4227" r="-24862" b="-14286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4294FE-B49C-C485-8892-98894FD656FA}"/>
              </a:ext>
            </a:extLst>
          </p:cNvPr>
          <p:cNvGrpSpPr/>
          <p:nvPr/>
        </p:nvGrpSpPr>
        <p:grpSpPr>
          <a:xfrm>
            <a:off x="3538811" y="1544612"/>
            <a:ext cx="851737" cy="851737"/>
            <a:chOff x="714529" y="1544612"/>
            <a:chExt cx="851737" cy="8517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8690CF-8B3B-1FCD-356F-A68D0EDAFD14}"/>
                </a:ext>
              </a:extLst>
            </p:cNvPr>
            <p:cNvSpPr/>
            <p:nvPr/>
          </p:nvSpPr>
          <p:spPr>
            <a:xfrm>
              <a:off x="714529" y="1544612"/>
              <a:ext cx="851737" cy="85173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C92BB98-CD4A-2921-58E6-D58A58C63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735" y="1671051"/>
              <a:ext cx="475325" cy="60004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8CE079-FCE0-090E-B1B2-E025DDD374B6}"/>
              </a:ext>
            </a:extLst>
          </p:cNvPr>
          <p:cNvGrpSpPr/>
          <p:nvPr/>
        </p:nvGrpSpPr>
        <p:grpSpPr>
          <a:xfrm>
            <a:off x="6363093" y="1544612"/>
            <a:ext cx="851737" cy="851737"/>
            <a:chOff x="714529" y="1544612"/>
            <a:chExt cx="851737" cy="8517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AB314E-87DC-DF8A-7E12-747EC6682D34}"/>
                </a:ext>
              </a:extLst>
            </p:cNvPr>
            <p:cNvSpPr/>
            <p:nvPr/>
          </p:nvSpPr>
          <p:spPr>
            <a:xfrm>
              <a:off x="714529" y="1544612"/>
              <a:ext cx="851737" cy="85173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738EA3F-FEB3-9A23-4A04-EBBC19879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735" y="1671051"/>
              <a:ext cx="475325" cy="6000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7CD2AC-5E19-150B-D69F-2467F512BFA7}"/>
              </a:ext>
            </a:extLst>
          </p:cNvPr>
          <p:cNvGrpSpPr/>
          <p:nvPr/>
        </p:nvGrpSpPr>
        <p:grpSpPr>
          <a:xfrm>
            <a:off x="9176545" y="1544612"/>
            <a:ext cx="851737" cy="851737"/>
            <a:chOff x="714529" y="1544612"/>
            <a:chExt cx="851737" cy="85173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088462-B13F-E9AE-D346-EFB11C879595}"/>
                </a:ext>
              </a:extLst>
            </p:cNvPr>
            <p:cNvSpPr/>
            <p:nvPr/>
          </p:nvSpPr>
          <p:spPr>
            <a:xfrm>
              <a:off x="714529" y="1544612"/>
              <a:ext cx="851737" cy="85173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57C60A5-A764-DCCB-E63C-406795DEE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2735" y="1671051"/>
              <a:ext cx="475325" cy="600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7108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E86A9-5434-8197-1E70-0D963E240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95C441-9D50-B541-37D7-8F6461365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Utilization Report 2025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56BEB9-46B2-38CA-F60E-C7A6B9D2B24F}"/>
              </a:ext>
            </a:extLst>
          </p:cNvPr>
          <p:cNvGrpSpPr/>
          <p:nvPr/>
        </p:nvGrpSpPr>
        <p:grpSpPr>
          <a:xfrm>
            <a:off x="529614" y="1330960"/>
            <a:ext cx="3266168" cy="4320000"/>
            <a:chOff x="529614" y="1330960"/>
            <a:chExt cx="3266168" cy="43200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8900637-B6A8-F3BA-72CB-E3D5F2C4DC76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949E3A-537C-9328-41A5-06C6F4EA2FCC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Rich</a:t>
              </a:r>
            </a:p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Smith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CCA7E3-7E05-CE36-DC9D-FD95AFB15E8C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926CAE-6089-3CAA-8B58-9757781BC0DD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01F2DA4-152F-1D48-08B2-DB054479E867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id="{B7171777-90A3-AFB4-FCCA-189A58BD088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12135463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3" name="Chart 52">
              <a:extLst>
                <a:ext uri="{FF2B5EF4-FFF2-40B4-BE49-F238E27FC236}">
                  <a16:creationId xmlns:a16="http://schemas.microsoft.com/office/drawing/2014/main" id="{8D99FAF2-A351-409B-4E2D-735D858389A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67683683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ABD0210-D0E5-6BD5-13D8-BB936997EC29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118E9AE-361B-B080-DAD5-59F025343E85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59414DA-8A5B-65A1-5AB1-3BB01F3394A6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37738CF-21BF-E804-2E2C-D3DBAAF15E67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8CA1A50-1A65-3747-86DA-3C03ABF2BB9F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20C9738-3B48-0431-C267-37B738577EEC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91%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FEE53-7DC4-4067-75BD-6C0C992F5B2A}"/>
              </a:ext>
            </a:extLst>
          </p:cNvPr>
          <p:cNvGrpSpPr/>
          <p:nvPr/>
        </p:nvGrpSpPr>
        <p:grpSpPr>
          <a:xfrm>
            <a:off x="3353896" y="1330960"/>
            <a:ext cx="3266168" cy="4320000"/>
            <a:chOff x="529614" y="1330960"/>
            <a:chExt cx="3266168" cy="43200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EAC605A-7742-968B-6A6B-E432AFDC65B1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80C06A-EEEB-41D4-E6DF-E3B84F9354F6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Sharmila Chakravarty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72EE49-A429-3FFB-D79A-81C00FE7EDE1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9DDC1EB-4C16-77DD-BF22-83D442B604B8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090046-F331-B220-AD84-EFFD4BC98D87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" name="Chart 49">
              <a:extLst>
                <a:ext uri="{FF2B5EF4-FFF2-40B4-BE49-F238E27FC236}">
                  <a16:creationId xmlns:a16="http://schemas.microsoft.com/office/drawing/2014/main" id="{7419544F-4600-9932-19CE-6E9711CB0A5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34268148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52" name="Chart 51">
              <a:extLst>
                <a:ext uri="{FF2B5EF4-FFF2-40B4-BE49-F238E27FC236}">
                  <a16:creationId xmlns:a16="http://schemas.microsoft.com/office/drawing/2014/main" id="{6F4BF721-BBFE-F9D3-9F9D-D69126B698D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89200723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D84AD03-CE70-8100-B616-D8880C263C58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0C6006D-0401-3BD7-06AF-1F050CC50402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F460A44-4164-B005-E77E-2A56BAA12D89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C3FB149-1AE5-E981-D7B9-EEC0FFD8CD6B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2E2DA25-8593-25E9-DF61-316CF7F339E3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930D939-4688-5E55-7DEF-EAA1C4DCFAAA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88%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51F519D-C3F0-5C78-C4D1-B7E02162F150}"/>
              </a:ext>
            </a:extLst>
          </p:cNvPr>
          <p:cNvGrpSpPr/>
          <p:nvPr/>
        </p:nvGrpSpPr>
        <p:grpSpPr>
          <a:xfrm>
            <a:off x="6178178" y="1330960"/>
            <a:ext cx="3266168" cy="4320000"/>
            <a:chOff x="529614" y="1330960"/>
            <a:chExt cx="3266168" cy="4320000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9C5A97C-56F0-44E0-28B7-6150495D674C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A61C782-B77A-A788-5174-75D561A171EF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Prachi </a:t>
              </a:r>
              <a:r>
                <a:rPr lang="en-US" sz="1400" b="1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Bendale</a:t>
              </a:r>
              <a:endParaRPr lang="en-US"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07EFA27-6A0A-E722-F058-5ECE563EA5E2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Instructional Designer 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FD296AE-05EB-E200-A650-D4D6E49BC8EA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9E239E3-EB9B-7231-1D6B-BE6B3AF4FD1E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6" name="Chart 95">
              <a:extLst>
                <a:ext uri="{FF2B5EF4-FFF2-40B4-BE49-F238E27FC236}">
                  <a16:creationId xmlns:a16="http://schemas.microsoft.com/office/drawing/2014/main" id="{DD1C4C80-4108-5ADE-9618-C8B0D9279D2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65723898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98" name="Chart 97">
              <a:extLst>
                <a:ext uri="{FF2B5EF4-FFF2-40B4-BE49-F238E27FC236}">
                  <a16:creationId xmlns:a16="http://schemas.microsoft.com/office/drawing/2014/main" id="{3BB3A135-6FC5-DE2D-C6E0-18360784E82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9767854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385C64B-E7C9-4F83-DC19-F336425552F9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8969CBE-72E7-59F9-FE69-5062AE546856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1EA175A-6C3F-9F76-FD1D-43F1EC23484B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47E5B51-FFD7-32E0-A1CB-A998959F4832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FFAB910-9079-5526-AD0E-EA7B6963FD25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DC39625-D1DB-7CA6-6752-2DFB6D5B0BEA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87%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9F8FFE5-8373-97C6-803B-345450145964}"/>
              </a:ext>
            </a:extLst>
          </p:cNvPr>
          <p:cNvGrpSpPr/>
          <p:nvPr/>
        </p:nvGrpSpPr>
        <p:grpSpPr>
          <a:xfrm>
            <a:off x="8991630" y="1330960"/>
            <a:ext cx="3266168" cy="4320000"/>
            <a:chOff x="529614" y="1330960"/>
            <a:chExt cx="3266168" cy="432000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DFA57BAD-8DFA-9A59-1157-00E30CFEB259}"/>
                </a:ext>
              </a:extLst>
            </p:cNvPr>
            <p:cNvSpPr/>
            <p:nvPr/>
          </p:nvSpPr>
          <p:spPr>
            <a:xfrm>
              <a:off x="529614" y="1330960"/>
              <a:ext cx="2704782" cy="4320000"/>
            </a:xfrm>
            <a:prstGeom prst="roundRect">
              <a:avLst>
                <a:gd name="adj" fmla="val 7466"/>
              </a:avLst>
            </a:prstGeom>
            <a:solidFill>
              <a:srgbClr val="4F1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32C4AC6-96B5-E8AB-1BA2-CEC559C6E1DD}"/>
                </a:ext>
              </a:extLst>
            </p:cNvPr>
            <p:cNvSpPr txBox="1"/>
            <p:nvPr/>
          </p:nvSpPr>
          <p:spPr>
            <a:xfrm>
              <a:off x="1646326" y="1515648"/>
              <a:ext cx="12855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Rajendra Suryawanshi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F4BF324-19D4-1BBD-321C-7AEED2578567}"/>
                </a:ext>
              </a:extLst>
            </p:cNvPr>
            <p:cNvSpPr txBox="1"/>
            <p:nvPr/>
          </p:nvSpPr>
          <p:spPr>
            <a:xfrm>
              <a:off x="1646326" y="2000155"/>
              <a:ext cx="110872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Graphic Designer 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69878CD-84BC-8A2A-D67C-765605DFDA98}"/>
                </a:ext>
              </a:extLst>
            </p:cNvPr>
            <p:cNvCxnSpPr/>
            <p:nvPr/>
          </p:nvCxnSpPr>
          <p:spPr>
            <a:xfrm>
              <a:off x="754245" y="2569665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27B23D5-AE54-D6AA-D7BD-E3606BE20F28}"/>
                </a:ext>
              </a:extLst>
            </p:cNvPr>
            <p:cNvCxnSpPr/>
            <p:nvPr/>
          </p:nvCxnSpPr>
          <p:spPr>
            <a:xfrm>
              <a:off x="754245" y="3580077"/>
              <a:ext cx="22555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1" name="Chart 110">
              <a:extLst>
                <a:ext uri="{FF2B5EF4-FFF2-40B4-BE49-F238E27FC236}">
                  <a16:creationId xmlns:a16="http://schemas.microsoft.com/office/drawing/2014/main" id="{6213994F-F3D9-1F20-9B79-1FB48C62B12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22885484"/>
                </p:ext>
              </p:extLst>
            </p:nvPr>
          </p:nvGraphicFramePr>
          <p:xfrm>
            <a:off x="1100197" y="2558681"/>
            <a:ext cx="1563616" cy="1042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13" name="Chart 112">
              <a:extLst>
                <a:ext uri="{FF2B5EF4-FFF2-40B4-BE49-F238E27FC236}">
                  <a16:creationId xmlns:a16="http://schemas.microsoft.com/office/drawing/2014/main" id="{18846AF6-BAE0-A66B-0B14-43D56BD0D81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21205907"/>
                </p:ext>
              </p:extLst>
            </p:nvPr>
          </p:nvGraphicFramePr>
          <p:xfrm>
            <a:off x="593373" y="3646404"/>
            <a:ext cx="3202409" cy="13593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3F94D4F-649D-D497-7B55-DABB18D7CD72}"/>
                </a:ext>
              </a:extLst>
            </p:cNvPr>
            <p:cNvGrpSpPr/>
            <p:nvPr/>
          </p:nvGrpSpPr>
          <p:grpSpPr>
            <a:xfrm>
              <a:off x="832435" y="5184755"/>
              <a:ext cx="2099649" cy="246221"/>
              <a:chOff x="784725" y="5370170"/>
              <a:chExt cx="2099649" cy="246221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FCE67AD6-DCFA-862C-540F-934ED01F25B3}"/>
                  </a:ext>
                </a:extLst>
              </p:cNvPr>
              <p:cNvSpPr/>
              <p:nvPr/>
            </p:nvSpPr>
            <p:spPr>
              <a:xfrm>
                <a:off x="784725" y="5462806"/>
                <a:ext cx="72000" cy="72000"/>
              </a:xfrm>
              <a:prstGeom prst="rect">
                <a:avLst/>
              </a:prstGeom>
              <a:solidFill>
                <a:srgbClr val="FF610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3D43E15-7C56-FEAB-6979-1BE8BF392267}"/>
                  </a:ext>
                </a:extLst>
              </p:cNvPr>
              <p:cNvSpPr/>
              <p:nvPr/>
            </p:nvSpPr>
            <p:spPr>
              <a:xfrm>
                <a:off x="1950699" y="5462806"/>
                <a:ext cx="72000" cy="72000"/>
              </a:xfrm>
              <a:prstGeom prst="rect">
                <a:avLst/>
              </a:prstGeom>
              <a:solidFill>
                <a:srgbClr val="59D4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B299D3A-EC35-465D-4623-D5CE533E635E}"/>
                  </a:ext>
                </a:extLst>
              </p:cNvPr>
              <p:cNvSpPr txBox="1"/>
              <p:nvPr/>
            </p:nvSpPr>
            <p:spPr>
              <a:xfrm>
                <a:off x="866005" y="5370170"/>
                <a:ext cx="972955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Available hrs.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0FFD2C4-985B-0050-D25E-1AD8236A26BC}"/>
                  </a:ext>
                </a:extLst>
              </p:cNvPr>
              <p:cNvSpPr txBox="1"/>
              <p:nvPr/>
            </p:nvSpPr>
            <p:spPr>
              <a:xfrm>
                <a:off x="2039360" y="5370170"/>
                <a:ext cx="845014" cy="24622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Actual hrs.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801DF4E-AE79-987C-D261-2F40FE68256C}"/>
                </a:ext>
              </a:extLst>
            </p:cNvPr>
            <p:cNvSpPr txBox="1"/>
            <p:nvPr/>
          </p:nvSpPr>
          <p:spPr>
            <a:xfrm>
              <a:off x="1646326" y="2915764"/>
              <a:ext cx="6380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80%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7AE8441-895D-9076-7AA2-ED944AF36912}"/>
              </a:ext>
            </a:extLst>
          </p:cNvPr>
          <p:cNvSpPr/>
          <p:nvPr/>
        </p:nvSpPr>
        <p:spPr>
          <a:xfrm>
            <a:off x="3515343" y="1544612"/>
            <a:ext cx="851737" cy="851737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83056" t="-53186" r="-88776" b="-17949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2AC90D-B04F-1969-03E4-F5B2564011F0}"/>
              </a:ext>
            </a:extLst>
          </p:cNvPr>
          <p:cNvSpPr/>
          <p:nvPr/>
        </p:nvSpPr>
        <p:spPr>
          <a:xfrm>
            <a:off x="9154908" y="1544612"/>
            <a:ext cx="851737" cy="851737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260" t="-19103" r="-26819" b="-2197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6E3FB-C360-69A2-98E1-179D8B5D835A}"/>
              </a:ext>
            </a:extLst>
          </p:cNvPr>
          <p:cNvGrpSpPr/>
          <p:nvPr/>
        </p:nvGrpSpPr>
        <p:grpSpPr>
          <a:xfrm>
            <a:off x="714529" y="1544612"/>
            <a:ext cx="851737" cy="851737"/>
            <a:chOff x="714529" y="1544612"/>
            <a:chExt cx="851737" cy="85173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05C489A-B408-F348-4371-691A4D9D5571}"/>
                </a:ext>
              </a:extLst>
            </p:cNvPr>
            <p:cNvSpPr/>
            <p:nvPr/>
          </p:nvSpPr>
          <p:spPr>
            <a:xfrm>
              <a:off x="714529" y="1544612"/>
              <a:ext cx="851737" cy="85173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076D78D-C6ED-C4DD-42FC-76746C9CA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2735" y="1671051"/>
              <a:ext cx="475325" cy="600042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C1E4386-2169-F215-B0FA-90EB06262250}"/>
              </a:ext>
            </a:extLst>
          </p:cNvPr>
          <p:cNvSpPr/>
          <p:nvPr/>
        </p:nvSpPr>
        <p:spPr>
          <a:xfrm>
            <a:off x="6329906" y="1537685"/>
            <a:ext cx="851737" cy="851737"/>
          </a:xfrm>
          <a:prstGeom prst="ellipse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34715" t="-480" r="-37183" b="-8659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3424715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54E5E41-9665-4AFB-AB28-22DE14AF8D36}">
  <we:reference id="wa200000729" version="3.19.222.0" store="en-US" storeType="OMEX"/>
  <we:alternateReferences>
    <we:reference id="WA200000729" version="3.19.222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31f9ff-e8f9-49fb-970b-1f7a3d3b23e0">
      <Terms xmlns="http://schemas.microsoft.com/office/infopath/2007/PartnerControls"/>
    </lcf76f155ced4ddcb4097134ff3c332f>
    <TaxCatchAll xmlns="061b82d9-bcee-4b05-ab35-039cb744d7c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44E8775056940AE9B0450CC7CEF2C" ma:contentTypeVersion="17" ma:contentTypeDescription="Create a new document." ma:contentTypeScope="" ma:versionID="aedc1c096f1a5626931f6839b835f41a">
  <xsd:schema xmlns:xsd="http://www.w3.org/2001/XMLSchema" xmlns:xs="http://www.w3.org/2001/XMLSchema" xmlns:p="http://schemas.microsoft.com/office/2006/metadata/properties" xmlns:ns2="061b82d9-bcee-4b05-ab35-039cb744d7c1" xmlns:ns3="2a31f9ff-e8f9-49fb-970b-1f7a3d3b23e0" targetNamespace="http://schemas.microsoft.com/office/2006/metadata/properties" ma:root="true" ma:fieldsID="0e6b20d1b62697306aad9d695a7a9ee6" ns2:_="" ns3:_="">
    <xsd:import namespace="061b82d9-bcee-4b05-ab35-039cb744d7c1"/>
    <xsd:import namespace="2a31f9ff-e8f9-49fb-970b-1f7a3d3b23e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1b82d9-bcee-4b05-ab35-039cb744d7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e3d6886-1fd9-4c19-aed3-aff38da3f742}" ma:internalName="TaxCatchAll" ma:showField="CatchAllData" ma:web="061b82d9-bcee-4b05-ab35-039cb744d7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31f9ff-e8f9-49fb-970b-1f7a3d3b23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e508109-aa5f-4dde-b33c-a86d8a575b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75D04C-7B7E-4C78-8E2E-1CC015A1738C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061b82d9-bcee-4b05-ab35-039cb744d7c1"/>
    <ds:schemaRef ds:uri="http://purl.org/dc/elements/1.1/"/>
    <ds:schemaRef ds:uri="http://schemas.microsoft.com/office/infopath/2007/PartnerControls"/>
    <ds:schemaRef ds:uri="2a31f9ff-e8f9-49fb-970b-1f7a3d3b23e0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D964F8D-9682-4DF7-ACB7-EC75F16095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B52A24-379F-4C08-A14F-9FC5CFF23C09}">
  <ds:schemaRefs>
    <ds:schemaRef ds:uri="061b82d9-bcee-4b05-ab35-039cb744d7c1"/>
    <ds:schemaRef ds:uri="2a31f9ff-e8f9-49fb-970b-1f7a3d3b23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1040</Words>
  <Application>Microsoft Office PowerPoint</Application>
  <PresentationFormat>Widescreen</PresentationFormat>
  <Paragraphs>585</Paragraphs>
  <Slides>14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Atul Ghatge</dc:creator>
  <cp:lastModifiedBy>Summit Kumar</cp:lastModifiedBy>
  <cp:revision>2</cp:revision>
  <dcterms:created xsi:type="dcterms:W3CDTF">2023-02-10T05:14:48Z</dcterms:created>
  <dcterms:modified xsi:type="dcterms:W3CDTF">2025-10-28T09:03:58Z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0x010100EA544E8775056940AE9B0450CC7CEF2C</vt:lpwstr>
  </property>
  <property fmtid="{D5CDD505-2E9C-101B-9397-08002B2CF9AE}" pid="3" name="MediaServiceImageTags">
    <vt:lpwstr/>
  </property>
</Properties>
</file>