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7" r:id="rId5"/>
    <p:sldId id="305" r:id="rId6"/>
    <p:sldId id="259" r:id="rId7"/>
    <p:sldId id="260" r:id="rId8"/>
    <p:sldId id="304" r:id="rId9"/>
    <p:sldId id="274" r:id="rId10"/>
    <p:sldId id="303" r:id="rId11"/>
    <p:sldId id="302" r:id="rId12"/>
    <p:sldId id="306" r:id="rId13"/>
    <p:sldId id="307" r:id="rId14"/>
    <p:sldId id="299" r:id="rId15"/>
    <p:sldId id="264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25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87" autoAdjust="0"/>
  </p:normalViewPr>
  <p:slideViewPr>
    <p:cSldViewPr>
      <p:cViewPr varScale="1">
        <p:scale>
          <a:sx n="61" d="100"/>
          <a:sy n="61" d="100"/>
        </p:scale>
        <p:origin x="10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9A495-5626-453E-8168-200B092187FD}" type="datetimeFigureOut">
              <a:rPr lang="en-IN" smtClean="0"/>
              <a:t>27-05-2025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418DF-439C-45D4-A088-5A4F2F7D02D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3024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450"/>
              </a:spcBef>
              <a:spcAft>
                <a:spcPts val="750"/>
              </a:spcAft>
              <a:buNone/>
            </a:pPr>
            <a:r>
              <a:rPr lang="en-IN" b="0" i="0">
                <a:solidFill>
                  <a:srgbClr val="424242"/>
                </a:solidFill>
                <a:effectLst/>
                <a:latin typeface="Segoe Sans"/>
              </a:rPr>
              <a:t>Good morning, everyone.</a:t>
            </a:r>
          </a:p>
          <a:p>
            <a:pPr algn="l">
              <a:spcBef>
                <a:spcPts val="450"/>
              </a:spcBef>
              <a:spcAft>
                <a:spcPts val="750"/>
              </a:spcAft>
              <a:buNone/>
            </a:pPr>
            <a:r>
              <a:rPr lang="en-IN" b="0" i="0">
                <a:solidFill>
                  <a:srgbClr val="424242"/>
                </a:solidFill>
                <a:effectLst/>
                <a:latin typeface="Segoe Sans"/>
              </a:rPr>
              <a:t>I am Abhijit, working as a Senior Manager - Programming. Today, I am excited to present the portfolios of two of our talented team members: Varsha, our UI/UX Designer, and Gaurav, our Web Developer.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3A8C7-2A0B-49C3-9BBE-59B2991E98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01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3A8C7-2A0B-49C3-9BBE-59B2991E98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04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F78C2-DFDA-B272-72D0-1A5F6CBA1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A2A8DB-FADA-322D-1F77-03B9556A33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48F449-E31A-A763-DCA8-BDF01019FF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8E0D3-CC56-8B20-779F-1F704A8335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3A8C7-2A0B-49C3-9BBE-59B2991E98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45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B4DD2-7ECD-FCC9-414B-83AC49AEF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A12269-532D-D58B-55C5-1994FF0341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7623A8-78C4-0BF6-3919-6499FCAC4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D7C4C-5AC4-FC1D-BEFF-DDBAAF447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3A8C7-2A0B-49C3-9BBE-59B2991E98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27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8.svg"/><Relationship Id="rId5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700C5-C91B-73F4-9F08-E0649AB27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FECACC-B99C-D31D-4AFA-03C3A3CB2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98E42-5643-0AEC-FFD6-3C8C4AAFF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0002-8795-4BE2-939B-18E6C6A2035A}" type="datetimeFigureOut">
              <a:rPr lang="en-IN" smtClean="0"/>
              <a:t>27-05-2025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5B611-8313-C054-272A-022B7DEC7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86EDC-B259-2A31-0EB4-14E7CC0D5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E8-EF51-4D44-AFF5-FB0807977B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0030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69CC3-7344-B83C-D568-C7AF93628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BBFDB-9E12-3293-0F13-FB4131565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2F4C8-28E2-0D45-23CB-10A35812A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0002-8795-4BE2-939B-18E6C6A2035A}" type="datetimeFigureOut">
              <a:rPr lang="en-IN" smtClean="0"/>
              <a:t>27-05-2025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AF17D-5073-7CDF-03EA-87A94DCB9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CB6D1-FFD9-ED9E-5615-62D786A5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E8-EF51-4D44-AFF5-FB0807977B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6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041DF8-54D4-9F43-1E51-032BEE7C83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E71A63-1469-3E70-D835-7A01B541B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02A1A-D2D1-DFF5-CF74-7FB22DE1C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0002-8795-4BE2-939B-18E6C6A2035A}" type="datetimeFigureOut">
              <a:rPr lang="en-IN" smtClean="0"/>
              <a:t>27-05-2025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59628-BAFF-D250-2C45-F5A7B8BB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87DCB-C560-92B8-D8AE-63AA8263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E8-EF51-4D44-AFF5-FB0807977B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7676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bg>
      <p:bgPr>
        <a:solidFill>
          <a:srgbClr val="0050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ith colorful face paint&#10;&#10;AI-generated content may be incorrect.">
            <a:extLst>
              <a:ext uri="{FF2B5EF4-FFF2-40B4-BE49-F238E27FC236}">
                <a16:creationId xmlns:a16="http://schemas.microsoft.com/office/drawing/2014/main" id="{EAED7B78-B49A-ECFC-CBB2-BF7CA1016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890"/>
            <a:ext cx="8667750" cy="5778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E29A1C-BACE-77DE-8AF0-D09445EB1FFA}"/>
              </a:ext>
            </a:extLst>
          </p:cNvPr>
          <p:cNvSpPr/>
          <p:nvPr userDrawn="1"/>
        </p:nvSpPr>
        <p:spPr>
          <a:xfrm>
            <a:off x="0" y="492892"/>
            <a:ext cx="12192000" cy="6365106"/>
          </a:xfrm>
          <a:prstGeom prst="rect">
            <a:avLst/>
          </a:prstGeom>
          <a:solidFill>
            <a:srgbClr val="0D1A2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5" name="Picture 14" descr="A desk with several computers and a notebook&#10;&#10;AI-generated content may be incorrect.">
            <a:extLst>
              <a:ext uri="{FF2B5EF4-FFF2-40B4-BE49-F238E27FC236}">
                <a16:creationId xmlns:a16="http://schemas.microsoft.com/office/drawing/2014/main" id="{63CF524B-CA07-F795-A623-16D459DD91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8"/>
          <a:stretch/>
        </p:blipFill>
        <p:spPr>
          <a:xfrm>
            <a:off x="8667750" y="492890"/>
            <a:ext cx="3524250" cy="63651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BBD4B8-7B92-BCE5-4156-F8DD6389C904}"/>
              </a:ext>
            </a:extLst>
          </p:cNvPr>
          <p:cNvSpPr/>
          <p:nvPr userDrawn="1"/>
        </p:nvSpPr>
        <p:spPr>
          <a:xfrm>
            <a:off x="0" y="0"/>
            <a:ext cx="12192000" cy="492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D16362-9A43-60E6-4A8A-B37245F4902B}"/>
              </a:ext>
            </a:extLst>
          </p:cNvPr>
          <p:cNvSpPr/>
          <p:nvPr userDrawn="1"/>
        </p:nvSpPr>
        <p:spPr>
          <a:xfrm>
            <a:off x="8667750" y="2"/>
            <a:ext cx="3524250" cy="4928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B41516D-D05B-861A-D525-A33791ABC5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72364" y="166689"/>
            <a:ext cx="854786" cy="15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2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3BDE3D5-2BEC-7A1D-AB50-EF4015DCAE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0ED5C4-1554-DF5A-20EB-C979D9E4A4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B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5CF4966-0941-C545-6475-1C100AF6F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5446" b="28376"/>
          <a:stretch/>
        </p:blipFill>
        <p:spPr>
          <a:xfrm>
            <a:off x="-538015" y="5775692"/>
            <a:ext cx="1057441" cy="184785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6C4EC50-F64A-02A3-E2BA-2074B56770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3057" y="-4574949"/>
            <a:ext cx="141982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9676206-8B83-FD83-A525-072577587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122" y="377993"/>
            <a:ext cx="9686925" cy="576262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Roboto light</a:t>
            </a:r>
            <a:endParaRPr lang="en-IN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0C11A0-9FC0-29D2-70BA-C4D6EFBD4CD9}"/>
              </a:ext>
            </a:extLst>
          </p:cNvPr>
          <p:cNvCxnSpPr/>
          <p:nvPr userDrawn="1"/>
        </p:nvCxnSpPr>
        <p:spPr>
          <a:xfrm>
            <a:off x="521973" y="940028"/>
            <a:ext cx="752475" cy="0"/>
          </a:xfrm>
          <a:prstGeom prst="line">
            <a:avLst/>
          </a:prstGeom>
          <a:ln w="38100">
            <a:solidFill>
              <a:srgbClr val="2B94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134915BB-0C35-2F66-2088-47E12313EB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52165" y="6210144"/>
            <a:ext cx="723898" cy="13509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E84C5FB-6E73-0F0C-7217-28235F1F5A32}"/>
              </a:ext>
            </a:extLst>
          </p:cNvPr>
          <p:cNvSpPr txBox="1">
            <a:spLocks/>
          </p:cNvSpPr>
          <p:nvPr userDrawn="1"/>
        </p:nvSpPr>
        <p:spPr>
          <a:xfrm>
            <a:off x="389521" y="6114178"/>
            <a:ext cx="37902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6401666-4A6E-4ACE-A673-0C447E42B71F}" type="slidenum">
              <a:rPr lang="en-US" sz="90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AC3375-A2B0-6E59-4077-CB7B214664DC}"/>
              </a:ext>
            </a:extLst>
          </p:cNvPr>
          <p:cNvSpPr/>
          <p:nvPr userDrawn="1"/>
        </p:nvSpPr>
        <p:spPr>
          <a:xfrm>
            <a:off x="515939" y="6124470"/>
            <a:ext cx="220770" cy="220770"/>
          </a:xfrm>
          <a:custGeom>
            <a:avLst/>
            <a:gdLst>
              <a:gd name="connsiteX0" fmla="*/ 0 w 273869"/>
              <a:gd name="connsiteY0" fmla="*/ 0 h 273869"/>
              <a:gd name="connsiteX1" fmla="*/ 1 w 273869"/>
              <a:gd name="connsiteY1" fmla="*/ 0 h 273869"/>
              <a:gd name="connsiteX2" fmla="*/ 273869 w 273869"/>
              <a:gd name="connsiteY2" fmla="*/ 273868 h 273869"/>
              <a:gd name="connsiteX3" fmla="*/ 273869 w 273869"/>
              <a:gd name="connsiteY3" fmla="*/ 273869 h 273869"/>
              <a:gd name="connsiteX4" fmla="*/ 209910 w 273869"/>
              <a:gd name="connsiteY4" fmla="*/ 273869 h 273869"/>
              <a:gd name="connsiteX5" fmla="*/ 209910 w 273869"/>
              <a:gd name="connsiteY5" fmla="*/ 273868 h 273869"/>
              <a:gd name="connsiteX6" fmla="*/ 1 w 273869"/>
              <a:gd name="connsiteY6" fmla="*/ 63959 h 273869"/>
              <a:gd name="connsiteX7" fmla="*/ 0 w 273869"/>
              <a:gd name="connsiteY7" fmla="*/ 63959 h 2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869" h="273869">
                <a:moveTo>
                  <a:pt x="0" y="0"/>
                </a:moveTo>
                <a:lnTo>
                  <a:pt x="1" y="0"/>
                </a:lnTo>
                <a:cubicBezTo>
                  <a:pt x="151254" y="0"/>
                  <a:pt x="273869" y="122615"/>
                  <a:pt x="273869" y="273868"/>
                </a:cubicBezTo>
                <a:lnTo>
                  <a:pt x="273869" y="273869"/>
                </a:lnTo>
                <a:lnTo>
                  <a:pt x="209910" y="273869"/>
                </a:lnTo>
                <a:lnTo>
                  <a:pt x="209910" y="273868"/>
                </a:lnTo>
                <a:cubicBezTo>
                  <a:pt x="209910" y="157938"/>
                  <a:pt x="115931" y="63959"/>
                  <a:pt x="1" y="63959"/>
                </a:cubicBezTo>
                <a:lnTo>
                  <a:pt x="0" y="63959"/>
                </a:lnTo>
                <a:close/>
              </a:path>
            </a:pathLst>
          </a:custGeom>
          <a:solidFill>
            <a:srgbClr val="2B94B4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34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000000"/>
          </p15:clr>
        </p15:guide>
        <p15:guide id="2" pos="325">
          <p15:clr>
            <a:srgbClr val="000000"/>
          </p15:clr>
        </p15:guide>
        <p15:guide id="3" orient="horz" pos="3997">
          <p15:clr>
            <a:srgbClr val="000000"/>
          </p15:clr>
        </p15:guide>
        <p15:guide id="4" pos="7355">
          <p15:clr>
            <a:srgbClr val="000000"/>
          </p15:clr>
        </p15:guide>
        <p15:guide id="5" pos="3840">
          <p15:clr>
            <a:srgbClr val="000000"/>
          </p15:clr>
        </p15:guide>
        <p15:guide id="6" orient="horz" pos="2160">
          <p15:clr>
            <a:srgbClr val="00000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33BDE3D5-2BEC-7A1D-AB50-EF4015DCAE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0ED5C4-1554-DF5A-20EB-C979D9E4A4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B2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5CF4966-0941-C545-6475-1C100AF6F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5446" b="28376"/>
          <a:stretch/>
        </p:blipFill>
        <p:spPr>
          <a:xfrm>
            <a:off x="-538015" y="5775692"/>
            <a:ext cx="1057441" cy="184785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6C4EC50-F64A-02A3-E2BA-2074B56770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43057" y="-4574949"/>
            <a:ext cx="141982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0C11A0-9FC0-29D2-70BA-C4D6EFBD4CD9}"/>
              </a:ext>
            </a:extLst>
          </p:cNvPr>
          <p:cNvCxnSpPr/>
          <p:nvPr userDrawn="1"/>
        </p:nvCxnSpPr>
        <p:spPr>
          <a:xfrm>
            <a:off x="1199456" y="2132856"/>
            <a:ext cx="752475" cy="0"/>
          </a:xfrm>
          <a:prstGeom prst="line">
            <a:avLst/>
          </a:prstGeom>
          <a:ln w="38100">
            <a:solidFill>
              <a:srgbClr val="2B94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134915BB-0C35-2F66-2088-47E12313EB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52165" y="6210144"/>
            <a:ext cx="723898" cy="13509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E84C5FB-6E73-0F0C-7217-28235F1F5A32}"/>
              </a:ext>
            </a:extLst>
          </p:cNvPr>
          <p:cNvSpPr txBox="1">
            <a:spLocks/>
          </p:cNvSpPr>
          <p:nvPr userDrawn="1"/>
        </p:nvSpPr>
        <p:spPr>
          <a:xfrm>
            <a:off x="389521" y="6114178"/>
            <a:ext cx="379022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6401666-4A6E-4ACE-A673-0C447E42B71F}" type="slidenum">
              <a:rPr lang="en-US" sz="90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AC3375-A2B0-6E59-4077-CB7B214664DC}"/>
              </a:ext>
            </a:extLst>
          </p:cNvPr>
          <p:cNvSpPr/>
          <p:nvPr userDrawn="1"/>
        </p:nvSpPr>
        <p:spPr>
          <a:xfrm>
            <a:off x="515939" y="6124470"/>
            <a:ext cx="220770" cy="220770"/>
          </a:xfrm>
          <a:custGeom>
            <a:avLst/>
            <a:gdLst>
              <a:gd name="connsiteX0" fmla="*/ 0 w 273869"/>
              <a:gd name="connsiteY0" fmla="*/ 0 h 273869"/>
              <a:gd name="connsiteX1" fmla="*/ 1 w 273869"/>
              <a:gd name="connsiteY1" fmla="*/ 0 h 273869"/>
              <a:gd name="connsiteX2" fmla="*/ 273869 w 273869"/>
              <a:gd name="connsiteY2" fmla="*/ 273868 h 273869"/>
              <a:gd name="connsiteX3" fmla="*/ 273869 w 273869"/>
              <a:gd name="connsiteY3" fmla="*/ 273869 h 273869"/>
              <a:gd name="connsiteX4" fmla="*/ 209910 w 273869"/>
              <a:gd name="connsiteY4" fmla="*/ 273869 h 273869"/>
              <a:gd name="connsiteX5" fmla="*/ 209910 w 273869"/>
              <a:gd name="connsiteY5" fmla="*/ 273868 h 273869"/>
              <a:gd name="connsiteX6" fmla="*/ 1 w 273869"/>
              <a:gd name="connsiteY6" fmla="*/ 63959 h 273869"/>
              <a:gd name="connsiteX7" fmla="*/ 0 w 273869"/>
              <a:gd name="connsiteY7" fmla="*/ 63959 h 27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869" h="273869">
                <a:moveTo>
                  <a:pt x="0" y="0"/>
                </a:moveTo>
                <a:lnTo>
                  <a:pt x="1" y="0"/>
                </a:lnTo>
                <a:cubicBezTo>
                  <a:pt x="151254" y="0"/>
                  <a:pt x="273869" y="122615"/>
                  <a:pt x="273869" y="273868"/>
                </a:cubicBezTo>
                <a:lnTo>
                  <a:pt x="273869" y="273869"/>
                </a:lnTo>
                <a:lnTo>
                  <a:pt x="209910" y="273869"/>
                </a:lnTo>
                <a:lnTo>
                  <a:pt x="209910" y="273868"/>
                </a:lnTo>
                <a:cubicBezTo>
                  <a:pt x="209910" y="157938"/>
                  <a:pt x="115931" y="63959"/>
                  <a:pt x="1" y="63959"/>
                </a:cubicBezTo>
                <a:lnTo>
                  <a:pt x="0" y="63959"/>
                </a:lnTo>
                <a:close/>
              </a:path>
            </a:pathLst>
          </a:custGeom>
          <a:solidFill>
            <a:srgbClr val="2B94B4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08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">
          <p15:clr>
            <a:srgbClr val="000000"/>
          </p15:clr>
        </p15:guide>
        <p15:guide id="2" pos="325">
          <p15:clr>
            <a:srgbClr val="000000"/>
          </p15:clr>
        </p15:guide>
        <p15:guide id="3" orient="horz" pos="3997">
          <p15:clr>
            <a:srgbClr val="000000"/>
          </p15:clr>
        </p15:guide>
        <p15:guide id="4" pos="7355">
          <p15:clr>
            <a:srgbClr val="000000"/>
          </p15:clr>
        </p15:guide>
        <p15:guide id="5" pos="3840">
          <p15:clr>
            <a:srgbClr val="000000"/>
          </p15:clr>
        </p15:guide>
        <p15:guide id="6" orient="horz" pos="2160">
          <p15:clr>
            <a:srgbClr val="00000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28CCDB-9835-D426-BF93-35690891C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C1476E-D142-9B56-03E9-D07DD22673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7" b="460"/>
          <a:stretch/>
        </p:blipFill>
        <p:spPr>
          <a:xfrm>
            <a:off x="-1" y="-10274"/>
            <a:ext cx="12192001" cy="68713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8FE06C8-F61A-ED4F-8366-BFD74338B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680" y="427035"/>
            <a:ext cx="9520518" cy="365126"/>
          </a:xfrm>
          <a:prstGeom prst="rect">
            <a:avLst/>
          </a:prstGeom>
        </p:spPr>
        <p:txBody>
          <a:bodyPr lIns="91440" rIns="0" anchor="t" anchorCtr="0"/>
          <a:lstStyle>
            <a:lvl1pPr algn="l">
              <a:defRPr sz="24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378AF66-222F-F080-9C85-A112FB15D7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90936" y="283036"/>
            <a:ext cx="960000" cy="287999"/>
          </a:xfrm>
          <a:prstGeom prst="rect">
            <a:avLst/>
          </a:prstGeom>
          <a:noFill/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9C4E579-837E-F5DD-6F4A-94E4E8892E0E}"/>
              </a:ext>
            </a:extLst>
          </p:cNvPr>
          <p:cNvCxnSpPr>
            <a:cxnSpLocks/>
          </p:cNvCxnSpPr>
          <p:nvPr userDrawn="1"/>
        </p:nvCxnSpPr>
        <p:spPr>
          <a:xfrm>
            <a:off x="597341" y="900363"/>
            <a:ext cx="722629" cy="0"/>
          </a:xfrm>
          <a:prstGeom prst="line">
            <a:avLst/>
          </a:prstGeom>
          <a:ln w="12700">
            <a:solidFill>
              <a:srgbClr val="015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739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6820DF-DF40-610A-9322-66697F6861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7984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817E5F4-2299-571B-FA4F-40CDF73F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542925"/>
            <a:ext cx="10515600" cy="676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129CDC3-41E4-297E-B8DD-842C49D7A6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75294" y="1428261"/>
            <a:ext cx="468905" cy="46890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A8A080F-E018-2914-DFE8-B0E87749375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325" y="6045500"/>
            <a:ext cx="723898" cy="13509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C20C56E-2D11-98B5-B141-298224E6751D}"/>
              </a:ext>
            </a:extLst>
          </p:cNvPr>
          <p:cNvSpPr txBox="1">
            <a:spLocks/>
          </p:cNvSpPr>
          <p:nvPr userDrawn="1"/>
        </p:nvSpPr>
        <p:spPr>
          <a:xfrm>
            <a:off x="9306372" y="5930485"/>
            <a:ext cx="2286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401666-4A6E-4ACE-A673-0C447E42B71F}" type="slidenum">
              <a:rPr lang="en-US" sz="140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0A638A-7BF1-4FAD-B529-261A31386A51}"/>
              </a:ext>
            </a:extLst>
          </p:cNvPr>
          <p:cNvSpPr/>
          <p:nvPr userDrawn="1"/>
        </p:nvSpPr>
        <p:spPr>
          <a:xfrm>
            <a:off x="10744200" y="0"/>
            <a:ext cx="1447800" cy="1447800"/>
          </a:xfrm>
          <a:prstGeom prst="rect">
            <a:avLst/>
          </a:prstGeom>
          <a:solidFill>
            <a:srgbClr val="F64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B87FA2-21D0-4DC4-AD2C-DA0C338755F6}"/>
              </a:ext>
            </a:extLst>
          </p:cNvPr>
          <p:cNvSpPr/>
          <p:nvPr userDrawn="1"/>
        </p:nvSpPr>
        <p:spPr>
          <a:xfrm>
            <a:off x="703434" y="596260"/>
            <a:ext cx="684000" cy="36000"/>
          </a:xfrm>
          <a:prstGeom prst="rect">
            <a:avLst/>
          </a:prstGeom>
          <a:solidFill>
            <a:srgbClr val="F64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1615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pos="7242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63BB09-4CCD-48BD-F3C1-CB49C737CE21}"/>
              </a:ext>
            </a:extLst>
          </p:cNvPr>
          <p:cNvSpPr txBox="1">
            <a:spLocks/>
          </p:cNvSpPr>
          <p:nvPr userDrawn="1"/>
        </p:nvSpPr>
        <p:spPr>
          <a:xfrm>
            <a:off x="9306372" y="5930485"/>
            <a:ext cx="22860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6401666-4A6E-4ACE-A673-0C447E42B71F}" type="slidenum">
              <a:rPr lang="en-US" sz="1400" smtClean="0">
                <a:solidFill>
                  <a:srgbClr val="F64A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r"/>
              <a:t>‹#›</a:t>
            </a:fld>
            <a:endParaRPr lang="en-US" sz="1400">
              <a:solidFill>
                <a:srgbClr val="F64A4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CA31D0F-3A0D-6FED-1BF6-8FEBDE650C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325" y="6045500"/>
            <a:ext cx="723898" cy="13509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D2939E6-32DF-C1F9-8F3D-B595293A63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75294" y="1428261"/>
            <a:ext cx="468905" cy="4689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CB7C93-0DB3-4447-90ED-63E58DBDC2F9}"/>
              </a:ext>
            </a:extLst>
          </p:cNvPr>
          <p:cNvSpPr/>
          <p:nvPr userDrawn="1"/>
        </p:nvSpPr>
        <p:spPr>
          <a:xfrm>
            <a:off x="10744200" y="0"/>
            <a:ext cx="1447800" cy="1447800"/>
          </a:xfrm>
          <a:prstGeom prst="rect">
            <a:avLst/>
          </a:prstGeom>
          <a:solidFill>
            <a:srgbClr val="F64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569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pos="7242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A759F-D65B-A855-5820-3CFC5D9DD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6A61C-3FDA-9A98-B17C-10D1226AB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DF05A-DE68-15F7-C593-70276A439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0002-8795-4BE2-939B-18E6C6A2035A}" type="datetimeFigureOut">
              <a:rPr lang="en-IN" smtClean="0"/>
              <a:t>27-05-2025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CC69F-2CED-BFD7-6E6A-27C7B056C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FDD6B-1A0D-57CE-8A85-AF1D75174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E8-EF51-4D44-AFF5-FB0807977B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2676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FB4-3A27-496C-9469-7218FD6EB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175C4-D111-D20C-FDB8-EC2861E71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B844B-59E7-96BA-9479-C43D36BC2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0002-8795-4BE2-939B-18E6C6A2035A}" type="datetimeFigureOut">
              <a:rPr lang="en-IN" smtClean="0"/>
              <a:t>27-05-2025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97F70-0263-E02B-8C61-10F9340B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7EDCA-8EF1-EE38-05AE-29DFE0E16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E8-EF51-4D44-AFF5-FB0807977B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657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786C9-D135-D9D1-1ADD-F8764C494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3105E-D470-AF02-3620-EB4F027F99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5E662-433F-F113-42ED-79397A8B7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F9B60-4EA8-88F9-7024-4B009EF88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0002-8795-4BE2-939B-18E6C6A2035A}" type="datetimeFigureOut">
              <a:rPr lang="en-IN" smtClean="0"/>
              <a:t>27-05-2025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1DC98-D528-58CF-4219-F7F3EE214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70AE2-0163-B199-8453-934149FB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E8-EF51-4D44-AFF5-FB0807977B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37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A80C1-C904-75C6-E479-3985E088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60948-FC0C-D1D5-EEE4-23ADBEB50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462B81-B31C-B82B-C547-5BEF455D3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501E1C-912A-F3ED-015B-FECBB1606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8F368-51E3-5D4A-137E-33D7734D36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5A5926-3636-1CA8-F6EA-655322CC3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0002-8795-4BE2-939B-18E6C6A2035A}" type="datetimeFigureOut">
              <a:rPr lang="en-IN" smtClean="0"/>
              <a:t>27-05-2025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D954DF-DA7C-D8D2-7C0E-4D71B50D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1EEC98-BC6C-DDFC-13A4-5EEDD671B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E8-EF51-4D44-AFF5-FB0807977B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5068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969FD-A431-0F37-072B-2061981D5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D3DD16-6D3D-8D58-851E-16BC7BA30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0002-8795-4BE2-939B-18E6C6A2035A}" type="datetimeFigureOut">
              <a:rPr lang="en-IN" smtClean="0"/>
              <a:t>27-05-2025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EA0CF-ADFC-1AA1-0388-F9275CBCB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45F8B-6EC1-0779-4852-AF20B790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E8-EF51-4D44-AFF5-FB0807977B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6774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B648-3E82-A348-4F8C-76C050E5D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0002-8795-4BE2-939B-18E6C6A2035A}" type="datetimeFigureOut">
              <a:rPr lang="en-IN" smtClean="0"/>
              <a:t>27-05-2025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E41226-26CE-49B3-E799-7F5693FFA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03E68-7305-9039-55E2-926446ED8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E8-EF51-4D44-AFF5-FB0807977B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1941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5F030-5DF2-ED83-07D9-B9C14CE32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8AE60-F2A9-C433-88A6-F7C77C9DB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0077C-EE6B-2353-4E71-B9FAC2E6D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C385D-FACA-B26C-BF41-AF21FBC4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0002-8795-4BE2-939B-18E6C6A2035A}" type="datetimeFigureOut">
              <a:rPr lang="en-IN" smtClean="0"/>
              <a:t>27-05-2025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E10A2-9583-EC84-4363-CBFF7E36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1A9EC-F3B5-B607-3292-5EBE16A4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E8-EF51-4D44-AFF5-FB0807977B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1205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A2CC7-0498-0882-5BA7-86F1A0AE0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B8B239-1524-2940-82CF-668E6B6AFB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C5DDBC-D993-7D80-F475-6B8F39B5A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DC817-F270-3FE2-7F84-97FCAF60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0002-8795-4BE2-939B-18E6C6A2035A}" type="datetimeFigureOut">
              <a:rPr lang="en-IN" smtClean="0"/>
              <a:t>27-05-2025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2A713-7A83-EE61-83A9-A95490EF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F0CED-8AEE-ADDD-118A-57F2CE189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8FDE8-EF51-4D44-AFF5-FB0807977B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6025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F08F51-ACF6-E95E-6F5D-25149217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6B8CD-DE21-9EE6-11C8-B4242C50E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01DDD-D8CE-0B9B-3BB5-F2E666C3D3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9B0002-8795-4BE2-939B-18E6C6A2035A}" type="datetimeFigureOut">
              <a:rPr lang="en-IN" smtClean="0"/>
              <a:t>27-05-2025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D5659-7F76-BE96-4BBA-C1EC1BFF9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C1254-D623-924A-8C8D-93DCD23C9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D8FDE8-EF51-4D44-AFF5-FB0807977BA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819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5" r:id="rId14"/>
    <p:sldLayoutId id="2147483662" r:id="rId15"/>
    <p:sldLayoutId id="2147483663" r:id="rId16"/>
    <p:sldLayoutId id="214748366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jp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jpg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6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9.emf"/><Relationship Id="rId4" Type="http://schemas.openxmlformats.org/officeDocument/2006/relationships/image" Target="../media/image36.png"/><Relationship Id="rId9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955DF15-8AD9-8A36-61E5-B54F01D33C11}"/>
              </a:ext>
            </a:extLst>
          </p:cNvPr>
          <p:cNvSpPr txBox="1"/>
          <p:nvPr/>
        </p:nvSpPr>
        <p:spPr>
          <a:xfrm>
            <a:off x="1230457" y="3044279"/>
            <a:ext cx="6143008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Light"/>
              </a:rPr>
              <a:t>Graphic design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401DCD4-1849-3496-5491-8161A0A31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51421" y="2498251"/>
            <a:ext cx="854786" cy="159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EEA698-8507-8629-535A-2722F08B9664}"/>
              </a:ext>
            </a:extLst>
          </p:cNvPr>
          <p:cNvSpPr txBox="1"/>
          <p:nvPr/>
        </p:nvSpPr>
        <p:spPr>
          <a:xfrm>
            <a:off x="1230457" y="3785975"/>
            <a:ext cx="246031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Portfolio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C98C6-93C0-4664-DE7E-ED620FC8D580}"/>
              </a:ext>
            </a:extLst>
          </p:cNvPr>
          <p:cNvSpPr/>
          <p:nvPr/>
        </p:nvSpPr>
        <p:spPr>
          <a:xfrm>
            <a:off x="1351420" y="4620003"/>
            <a:ext cx="3016387" cy="646331"/>
          </a:xfrm>
          <a:prstGeom prst="rect">
            <a:avLst/>
          </a:prstGeom>
          <a:noFill/>
          <a:ln w="9525" cap="flat" cmpd="sng" algn="ctr">
            <a:noFill/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99"/>
              </a:spcBef>
              <a:spcAft>
                <a:spcPts val="299"/>
              </a:spcAft>
            </a:pPr>
            <a:r>
              <a:rPr lang="en-US" sz="1400" b="1" dirty="0">
                <a:solidFill>
                  <a:schemeClr val="bg1"/>
                </a:solidFill>
                <a:latin typeface="Graphik" panose="020B0503030202060203" pitchFamily="34" charset="0"/>
              </a:rPr>
              <a:t>Shivani Walia</a:t>
            </a:r>
          </a:p>
          <a:p>
            <a:pPr>
              <a:spcBef>
                <a:spcPts val="299"/>
              </a:spcBef>
              <a:spcAft>
                <a:spcPts val="299"/>
              </a:spcAft>
            </a:pPr>
            <a:r>
              <a:rPr lang="en-US" sz="900" dirty="0">
                <a:solidFill>
                  <a:schemeClr val="bg1"/>
                </a:solidFill>
                <a:latin typeface="Graphik" panose="020B0503030202060203"/>
              </a:rPr>
              <a:t>Associate Manager - Graphic Design</a:t>
            </a:r>
          </a:p>
          <a:p>
            <a:pPr>
              <a:spcBef>
                <a:spcPts val="299"/>
              </a:spcBef>
              <a:spcAft>
                <a:spcPts val="299"/>
              </a:spcAft>
            </a:pPr>
            <a:endParaRPr lang="en-US" sz="900" dirty="0">
              <a:solidFill>
                <a:schemeClr val="bg1"/>
              </a:solidFill>
              <a:latin typeface="Graphik" panose="020B050303020206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02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E462E-45FC-752E-47A7-3929F2ED3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16774E-5CBB-2A5B-DAFD-7ABBD0890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15608" r="8645" b="8534"/>
          <a:stretch/>
        </p:blipFill>
        <p:spPr>
          <a:xfrm>
            <a:off x="3149841" y="1977903"/>
            <a:ext cx="5661252" cy="332330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CF3BA-24E5-07D9-B9EB-637E0C972B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 dirty="0"/>
              <a:t>Articulate Storyline 360 Course Design Sample - 3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DF94DDA-36B7-E8E0-C602-D8DCE039C799}"/>
              </a:ext>
            </a:extLst>
          </p:cNvPr>
          <p:cNvSpPr txBox="1">
            <a:spLocks/>
          </p:cNvSpPr>
          <p:nvPr/>
        </p:nvSpPr>
        <p:spPr>
          <a:xfrm>
            <a:off x="487680" y="427035"/>
            <a:ext cx="9520518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BC6029-7F64-E8DE-6C6B-3942DB89D415}"/>
              </a:ext>
            </a:extLst>
          </p:cNvPr>
          <p:cNvSpPr txBox="1"/>
          <p:nvPr/>
        </p:nvSpPr>
        <p:spPr>
          <a:xfrm>
            <a:off x="487679" y="1023119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complete customized course was developed using Articulate Storyline 360.</a:t>
            </a:r>
          </a:p>
          <a:p>
            <a:pPr marL="171450" indent="-1714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Adobe XD to edit/extract the assets.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56538-C2E4-4C48-478A-B12E39F59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800" y="2326297"/>
            <a:ext cx="3528392" cy="1783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D95F5E-5136-82EA-9816-2F75330AE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329" y="2339576"/>
            <a:ext cx="3374603" cy="16227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E622A8-1325-DDE4-A367-34A4E887B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9902" y="2460212"/>
            <a:ext cx="3405224" cy="16495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737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22BB1-A9BA-E27A-CC2D-E196737F5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C3492E-4FE9-C9C2-34BA-63D247EF04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 dirty="0"/>
              <a:t>Mock up design</a:t>
            </a:r>
          </a:p>
        </p:txBody>
      </p:sp>
      <p:pic>
        <p:nvPicPr>
          <p:cNvPr id="25" name="Picture 2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D5EBE7A-5DD3-F623-2257-8C6CD6823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628" y="1700808"/>
            <a:ext cx="2777505" cy="1561584"/>
          </a:xfrm>
          <a:prstGeom prst="rect">
            <a:avLst/>
          </a:prstGeom>
        </p:spPr>
      </p:pic>
      <p:pic>
        <p:nvPicPr>
          <p:cNvPr id="27" name="Picture 26" descr="A building with trees and a few icons&#10;&#10;AI-generated content may be incorrect.">
            <a:extLst>
              <a:ext uri="{FF2B5EF4-FFF2-40B4-BE49-F238E27FC236}">
                <a16:creationId xmlns:a16="http://schemas.microsoft.com/office/drawing/2014/main" id="{BAF49645-4C2D-6740-3738-8810692CB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58" y="1700808"/>
            <a:ext cx="2777505" cy="1561584"/>
          </a:xfrm>
          <a:prstGeom prst="rect">
            <a:avLst/>
          </a:prstGeom>
        </p:spPr>
      </p:pic>
      <p:pic>
        <p:nvPicPr>
          <p:cNvPr id="29" name="Picture 28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E67EF59E-9F49-C70E-C7A8-4A631371D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488" y="1700808"/>
            <a:ext cx="2777505" cy="1561584"/>
          </a:xfrm>
          <a:prstGeom prst="rect">
            <a:avLst/>
          </a:prstGeom>
        </p:spPr>
      </p:pic>
      <p:pic>
        <p:nvPicPr>
          <p:cNvPr id="31" name="Picture 3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DA8054C-0ECB-9A3B-4001-8F4DC8C4F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8" y="1700808"/>
            <a:ext cx="2777505" cy="15615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D27E62-292E-0951-E25C-4E6FBF21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794" y="3461225"/>
            <a:ext cx="2753343" cy="154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EA60933-6610-12BD-C930-E00DF36718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9120" y="3461225"/>
            <a:ext cx="2753344" cy="154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62DE21C-C7EE-47E1-BC90-ADA8D8F5A9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1"/>
          <a:stretch/>
        </p:blipFill>
        <p:spPr>
          <a:xfrm>
            <a:off x="6040447" y="3461225"/>
            <a:ext cx="2886710" cy="1548000"/>
          </a:xfrm>
          <a:prstGeom prst="rect">
            <a:avLst/>
          </a:prstGeom>
        </p:spPr>
      </p:pic>
      <p:pic>
        <p:nvPicPr>
          <p:cNvPr id="37" name="Picture 3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B90E063-50B2-4DC4-C541-40BF5FDBB9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139" y="3461225"/>
            <a:ext cx="2753343" cy="154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83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1F8EC1C-027C-F17E-9673-8DA8B3A53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 dirty="0"/>
              <a:t>Tools Proficiency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466D762-B193-E4A6-E851-3A49F6586369}"/>
              </a:ext>
            </a:extLst>
          </p:cNvPr>
          <p:cNvSpPr/>
          <p:nvPr/>
        </p:nvSpPr>
        <p:spPr>
          <a:xfrm>
            <a:off x="1338842" y="2102968"/>
            <a:ext cx="1322181" cy="1309089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FE196B-8822-3A8A-90E5-F546969FC5E6}"/>
              </a:ext>
            </a:extLst>
          </p:cNvPr>
          <p:cNvSpPr/>
          <p:nvPr/>
        </p:nvSpPr>
        <p:spPr>
          <a:xfrm>
            <a:off x="3856682" y="2102968"/>
            <a:ext cx="1322181" cy="1309089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DFF1603-8CB8-186F-28A4-F71FA560EE72}"/>
              </a:ext>
            </a:extLst>
          </p:cNvPr>
          <p:cNvSpPr/>
          <p:nvPr/>
        </p:nvSpPr>
        <p:spPr>
          <a:xfrm>
            <a:off x="6374522" y="2102968"/>
            <a:ext cx="1322181" cy="1309089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AAEAFA-E959-22E8-39FC-7A2B0534ECF9}"/>
              </a:ext>
            </a:extLst>
          </p:cNvPr>
          <p:cNvSpPr/>
          <p:nvPr/>
        </p:nvSpPr>
        <p:spPr>
          <a:xfrm>
            <a:off x="8892362" y="2102968"/>
            <a:ext cx="1322181" cy="1309089"/>
          </a:xfrm>
          <a:prstGeom prst="ellipse">
            <a:avLst/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CC334B-F2C7-B42E-A001-A86E0CF2B951}"/>
              </a:ext>
            </a:extLst>
          </p:cNvPr>
          <p:cNvSpPr txBox="1"/>
          <p:nvPr/>
        </p:nvSpPr>
        <p:spPr>
          <a:xfrm>
            <a:off x="1085532" y="4191459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Development tools</a:t>
            </a:r>
            <a:b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" indent="-137160">
              <a:buFont typeface="Wingdings"/>
              <a:buChar char="à"/>
            </a:pPr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Articulate Rise 360</a:t>
            </a:r>
          </a:p>
          <a:p>
            <a:pPr marL="137160" lvl="0" indent="-137160">
              <a:buFont typeface="Wingdings"/>
              <a:buChar char="à"/>
            </a:pPr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Articulate Storyline 360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8BAA56-6776-B3F5-831D-63A7401BAC3C}"/>
              </a:ext>
            </a:extLst>
          </p:cNvPr>
          <p:cNvSpPr/>
          <p:nvPr/>
        </p:nvSpPr>
        <p:spPr>
          <a:xfrm>
            <a:off x="1453577" y="2216567"/>
            <a:ext cx="1092712" cy="1081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99DAF7-3A87-68F6-8B35-79679A6DF5FF}"/>
              </a:ext>
            </a:extLst>
          </p:cNvPr>
          <p:cNvCxnSpPr>
            <a:cxnSpLocks/>
          </p:cNvCxnSpPr>
          <p:nvPr/>
        </p:nvCxnSpPr>
        <p:spPr>
          <a:xfrm>
            <a:off x="1085532" y="3882757"/>
            <a:ext cx="9772968" cy="0"/>
          </a:xfrm>
          <a:prstGeom prst="line">
            <a:avLst/>
          </a:prstGeom>
          <a:ln w="3175">
            <a:solidFill>
              <a:schemeClr val="bg1"/>
            </a:solidFill>
            <a:prstDash val="sysDash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C19C1D7-167F-3568-A2F2-08CEC3A06B35}"/>
              </a:ext>
            </a:extLst>
          </p:cNvPr>
          <p:cNvSpPr txBox="1"/>
          <p:nvPr/>
        </p:nvSpPr>
        <p:spPr>
          <a:xfrm>
            <a:off x="3603372" y="4186369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 Tools</a:t>
            </a:r>
            <a:b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" indent="-137160">
              <a:buFont typeface="Wingdings"/>
              <a:buChar char="à"/>
            </a:pPr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Adobe Creative suite (Photoshop,  Illustrator, Indesign, XD)</a:t>
            </a:r>
          </a:p>
          <a:p>
            <a:pPr marL="137160" indent="-137160">
              <a:buFont typeface="Wingdings"/>
              <a:buChar char="à"/>
            </a:pPr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MS Office Suite (PowerPoint, Word, Excel)</a:t>
            </a:r>
          </a:p>
          <a:p>
            <a:pPr marL="137160" indent="-137160">
              <a:buFont typeface="Wingdings"/>
              <a:buChar char="à"/>
            </a:pPr>
            <a:endParaRPr lang="en-US" sz="1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311B8C-B030-178D-6382-9F628761933C}"/>
              </a:ext>
            </a:extLst>
          </p:cNvPr>
          <p:cNvSpPr/>
          <p:nvPr/>
        </p:nvSpPr>
        <p:spPr>
          <a:xfrm>
            <a:off x="3971417" y="2216567"/>
            <a:ext cx="1092712" cy="1081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52EA82-2FD4-4D48-2F72-4EE250651AC2}"/>
              </a:ext>
            </a:extLst>
          </p:cNvPr>
          <p:cNvSpPr txBox="1"/>
          <p:nvPr/>
        </p:nvSpPr>
        <p:spPr>
          <a:xfrm>
            <a:off x="6121212" y="4186369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Animation/Video Tools</a:t>
            </a:r>
            <a:b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" indent="-137160">
              <a:buFont typeface="Wingdings"/>
              <a:buChar char="à"/>
            </a:pPr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Adobe Flash/Animate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CDBBED5-62ED-5CA4-3117-60540C2B2488}"/>
              </a:ext>
            </a:extLst>
          </p:cNvPr>
          <p:cNvSpPr/>
          <p:nvPr/>
        </p:nvSpPr>
        <p:spPr>
          <a:xfrm>
            <a:off x="6489257" y="2216567"/>
            <a:ext cx="1092712" cy="1081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10CD7D-10CD-8D13-24E8-0DF7F4347623}"/>
              </a:ext>
            </a:extLst>
          </p:cNvPr>
          <p:cNvSpPr txBox="1"/>
          <p:nvPr/>
        </p:nvSpPr>
        <p:spPr>
          <a:xfrm>
            <a:off x="8639052" y="4186369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Sound Editing Tools</a:t>
            </a:r>
            <a:b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37160" indent="-137160">
              <a:buFont typeface="Wingdings"/>
              <a:buChar char="à"/>
            </a:pPr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  <a:sym typeface="Wingdings" panose="05000000000000000000" pitchFamily="2" charset="2"/>
              </a:rPr>
              <a:t>Audacity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3B4C532-1301-9E45-5B18-F725FBBF5FBD}"/>
              </a:ext>
            </a:extLst>
          </p:cNvPr>
          <p:cNvSpPr/>
          <p:nvPr/>
        </p:nvSpPr>
        <p:spPr>
          <a:xfrm>
            <a:off x="9007097" y="2216567"/>
            <a:ext cx="1092712" cy="1081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 b="1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C09DC2E-6B40-CA87-2175-0F563B959422}"/>
              </a:ext>
            </a:extLst>
          </p:cNvPr>
          <p:cNvSpPr/>
          <p:nvPr/>
        </p:nvSpPr>
        <p:spPr>
          <a:xfrm rot="10800000">
            <a:off x="1906016" y="3381407"/>
            <a:ext cx="187833" cy="16192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E90BB333-CD14-7898-CD0C-00AD9535039E}"/>
              </a:ext>
            </a:extLst>
          </p:cNvPr>
          <p:cNvSpPr/>
          <p:nvPr/>
        </p:nvSpPr>
        <p:spPr>
          <a:xfrm rot="10800000">
            <a:off x="4423856" y="3381407"/>
            <a:ext cx="187833" cy="16192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CA072CF6-5C8C-1E4F-E963-4C8D851A0249}"/>
              </a:ext>
            </a:extLst>
          </p:cNvPr>
          <p:cNvSpPr/>
          <p:nvPr/>
        </p:nvSpPr>
        <p:spPr>
          <a:xfrm rot="10800000">
            <a:off x="6941696" y="3381407"/>
            <a:ext cx="187833" cy="16192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B1D3B680-6C96-B93D-01EA-8B50B2529AB4}"/>
              </a:ext>
            </a:extLst>
          </p:cNvPr>
          <p:cNvSpPr/>
          <p:nvPr/>
        </p:nvSpPr>
        <p:spPr>
          <a:xfrm rot="10800000">
            <a:off x="9459536" y="3381407"/>
            <a:ext cx="187833" cy="161925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9ACA7DC-68D0-E0F7-6FF1-4D8416CCA1F5}"/>
              </a:ext>
            </a:extLst>
          </p:cNvPr>
          <p:cNvSpPr/>
          <p:nvPr/>
        </p:nvSpPr>
        <p:spPr>
          <a:xfrm>
            <a:off x="1908493" y="3791317"/>
            <a:ext cx="182880" cy="1828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8F05BE-A48D-D819-4DC5-A9E27A14FE4D}"/>
              </a:ext>
            </a:extLst>
          </p:cNvPr>
          <p:cNvSpPr/>
          <p:nvPr/>
        </p:nvSpPr>
        <p:spPr>
          <a:xfrm>
            <a:off x="4426333" y="3791317"/>
            <a:ext cx="182880" cy="1828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4C0D762-3E46-2FCC-8F1F-D80E0D8755CB}"/>
              </a:ext>
            </a:extLst>
          </p:cNvPr>
          <p:cNvSpPr/>
          <p:nvPr/>
        </p:nvSpPr>
        <p:spPr>
          <a:xfrm>
            <a:off x="6944173" y="3791317"/>
            <a:ext cx="182880" cy="1828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96DD70F-3548-903A-0DAC-9A35A3CCC165}"/>
              </a:ext>
            </a:extLst>
          </p:cNvPr>
          <p:cNvSpPr/>
          <p:nvPr/>
        </p:nvSpPr>
        <p:spPr>
          <a:xfrm>
            <a:off x="9462013" y="3791317"/>
            <a:ext cx="182880" cy="1828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Graphic 25" descr="Ui Ux outline">
            <a:extLst>
              <a:ext uri="{FF2B5EF4-FFF2-40B4-BE49-F238E27FC236}">
                <a16:creationId xmlns:a16="http://schemas.microsoft.com/office/drawing/2014/main" id="{2A920D4D-8A6F-048C-75B2-ADBEBBB99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3773" y="2433513"/>
            <a:ext cx="648000" cy="648000"/>
          </a:xfrm>
          <a:prstGeom prst="rect">
            <a:avLst/>
          </a:prstGeom>
        </p:spPr>
      </p:pic>
      <p:pic>
        <p:nvPicPr>
          <p:cNvPr id="28" name="Graphic 27" descr="Web design outline">
            <a:extLst>
              <a:ext uri="{FF2B5EF4-FFF2-40B4-BE49-F238E27FC236}">
                <a16:creationId xmlns:a16="http://schemas.microsoft.com/office/drawing/2014/main" id="{1EE5C2B6-4F5B-C825-B5CE-81A1D45BA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75933" y="2433513"/>
            <a:ext cx="648000" cy="648000"/>
          </a:xfrm>
          <a:prstGeom prst="rect">
            <a:avLst/>
          </a:prstGeom>
        </p:spPr>
      </p:pic>
      <p:pic>
        <p:nvPicPr>
          <p:cNvPr id="31" name="Graphic 30" descr="Presentation with media outline">
            <a:extLst>
              <a:ext uri="{FF2B5EF4-FFF2-40B4-BE49-F238E27FC236}">
                <a16:creationId xmlns:a16="http://schemas.microsoft.com/office/drawing/2014/main" id="{8BBA87B9-0EE0-418E-AFA8-BE5BD0945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11613" y="2433513"/>
            <a:ext cx="648000" cy="648000"/>
          </a:xfrm>
          <a:prstGeom prst="rect">
            <a:avLst/>
          </a:prstGeom>
        </p:spPr>
      </p:pic>
      <p:pic>
        <p:nvPicPr>
          <p:cNvPr id="29" name="Graphic 28" descr="Music outline">
            <a:extLst>
              <a:ext uri="{FF2B5EF4-FFF2-40B4-BE49-F238E27FC236}">
                <a16:creationId xmlns:a16="http://schemas.microsoft.com/office/drawing/2014/main" id="{68D4FABF-E153-E962-FB15-17245702D9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29453" y="2433513"/>
            <a:ext cx="648000" cy="64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8984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computer on a desk&#10;&#10;Description automatically generated">
            <a:extLst>
              <a:ext uri="{FF2B5EF4-FFF2-40B4-BE49-F238E27FC236}">
                <a16:creationId xmlns:a16="http://schemas.microsoft.com/office/drawing/2014/main" id="{3CA832E3-5727-4302-8F88-EB4D4150F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19" y="4687"/>
            <a:ext cx="3858081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80B28-D5A2-E4B1-F257-601AA9DAC5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 dirty="0"/>
              <a:t>A visual timeline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EAE5483-163C-47D4-AD0E-1535CEC75394}"/>
              </a:ext>
            </a:extLst>
          </p:cNvPr>
          <p:cNvSpPr/>
          <p:nvPr/>
        </p:nvSpPr>
        <p:spPr>
          <a:xfrm>
            <a:off x="551384" y="1556792"/>
            <a:ext cx="1064894" cy="1064895"/>
          </a:xfrm>
          <a:custGeom>
            <a:avLst/>
            <a:gdLst>
              <a:gd name="connsiteX0" fmla="*/ 0 w 1064894"/>
              <a:gd name="connsiteY0" fmla="*/ 0 h 1064895"/>
              <a:gd name="connsiteX1" fmla="*/ 1064894 w 1064894"/>
              <a:gd name="connsiteY1" fmla="*/ 0 h 1064895"/>
              <a:gd name="connsiteX2" fmla="*/ 1064894 w 1064894"/>
              <a:gd name="connsiteY2" fmla="*/ 1064895 h 1064895"/>
              <a:gd name="connsiteX3" fmla="*/ 0 w 1064894"/>
              <a:gd name="connsiteY3" fmla="*/ 1064895 h 106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4894" h="1064895">
                <a:moveTo>
                  <a:pt x="0" y="0"/>
                </a:moveTo>
                <a:lnTo>
                  <a:pt x="1064894" y="0"/>
                </a:lnTo>
                <a:lnTo>
                  <a:pt x="1064894" y="1064895"/>
                </a:lnTo>
                <a:lnTo>
                  <a:pt x="0" y="1064895"/>
                </a:lnTo>
                <a:close/>
              </a:path>
            </a:pathLst>
          </a:custGeom>
          <a:solidFill>
            <a:srgbClr val="FFC00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1DBE8AD-4FE0-4458-ACC0-C0F7C10C497A}"/>
              </a:ext>
            </a:extLst>
          </p:cNvPr>
          <p:cNvSpPr/>
          <p:nvPr/>
        </p:nvSpPr>
        <p:spPr>
          <a:xfrm>
            <a:off x="551384" y="2980779"/>
            <a:ext cx="1064894" cy="1064894"/>
          </a:xfrm>
          <a:custGeom>
            <a:avLst/>
            <a:gdLst>
              <a:gd name="connsiteX0" fmla="*/ 0 w 1064894"/>
              <a:gd name="connsiteY0" fmla="*/ 0 h 1064894"/>
              <a:gd name="connsiteX1" fmla="*/ 1064894 w 1064894"/>
              <a:gd name="connsiteY1" fmla="*/ 0 h 1064894"/>
              <a:gd name="connsiteX2" fmla="*/ 1064894 w 1064894"/>
              <a:gd name="connsiteY2" fmla="*/ 1064895 h 1064894"/>
              <a:gd name="connsiteX3" fmla="*/ 0 w 1064894"/>
              <a:gd name="connsiteY3" fmla="*/ 1064895 h 106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4894" h="1064894">
                <a:moveTo>
                  <a:pt x="0" y="0"/>
                </a:moveTo>
                <a:lnTo>
                  <a:pt x="1064894" y="0"/>
                </a:lnTo>
                <a:lnTo>
                  <a:pt x="1064894" y="1064895"/>
                </a:lnTo>
                <a:lnTo>
                  <a:pt x="0" y="10648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7AC5816-AA5C-48AC-A04E-1601C8EE5F01}"/>
              </a:ext>
            </a:extLst>
          </p:cNvPr>
          <p:cNvSpPr/>
          <p:nvPr/>
        </p:nvSpPr>
        <p:spPr>
          <a:xfrm>
            <a:off x="551384" y="4404767"/>
            <a:ext cx="1064894" cy="1064895"/>
          </a:xfrm>
          <a:custGeom>
            <a:avLst/>
            <a:gdLst>
              <a:gd name="connsiteX0" fmla="*/ 0 w 1064894"/>
              <a:gd name="connsiteY0" fmla="*/ 0 h 1064895"/>
              <a:gd name="connsiteX1" fmla="*/ 1064894 w 1064894"/>
              <a:gd name="connsiteY1" fmla="*/ 0 h 1064895"/>
              <a:gd name="connsiteX2" fmla="*/ 1064894 w 1064894"/>
              <a:gd name="connsiteY2" fmla="*/ 1064895 h 1064895"/>
              <a:gd name="connsiteX3" fmla="*/ 0 w 1064894"/>
              <a:gd name="connsiteY3" fmla="*/ 1064895 h 106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4894" h="1064895">
                <a:moveTo>
                  <a:pt x="0" y="0"/>
                </a:moveTo>
                <a:lnTo>
                  <a:pt x="1064894" y="0"/>
                </a:lnTo>
                <a:lnTo>
                  <a:pt x="1064894" y="1064895"/>
                </a:lnTo>
                <a:lnTo>
                  <a:pt x="0" y="10648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3CC664-0AC2-4407-B7E3-600E4345EF8A}"/>
              </a:ext>
            </a:extLst>
          </p:cNvPr>
          <p:cNvSpPr txBox="1"/>
          <p:nvPr/>
        </p:nvSpPr>
        <p:spPr>
          <a:xfrm>
            <a:off x="2020387" y="184189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20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Skill sets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9F34B1-533C-414C-8EA3-D7AD3D943C72}"/>
              </a:ext>
            </a:extLst>
          </p:cNvPr>
          <p:cNvSpPr txBox="1"/>
          <p:nvPr/>
        </p:nvSpPr>
        <p:spPr>
          <a:xfrm>
            <a:off x="2020387" y="3290648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Work</a:t>
            </a:r>
            <a:endParaRPr lang="en-IN" sz="240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9C02FA-980E-4E05-BC21-C02C706BCBC1}"/>
              </a:ext>
            </a:extLst>
          </p:cNvPr>
          <p:cNvSpPr txBox="1"/>
          <p:nvPr/>
        </p:nvSpPr>
        <p:spPr>
          <a:xfrm>
            <a:off x="2020387" y="4693998"/>
            <a:ext cx="201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Training Tool</a:t>
            </a:r>
            <a:endParaRPr lang="en-US" sz="2400" kern="1200">
              <a:solidFill>
                <a:schemeClr val="bg1"/>
              </a:solidFill>
              <a:effectLst/>
              <a:highlight>
                <a:srgbClr val="FFFF00"/>
              </a:highlight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ECFC467-DE8B-4565-9EC1-C41DABC7DEE0}"/>
              </a:ext>
            </a:extLst>
          </p:cNvPr>
          <p:cNvSpPr txBox="1"/>
          <p:nvPr/>
        </p:nvSpPr>
        <p:spPr>
          <a:xfrm>
            <a:off x="631996" y="1725246"/>
            <a:ext cx="1093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badi Extra Light" panose="020B0204020104020204" pitchFamily="34" charset="0"/>
              </a:rPr>
              <a:t>01</a:t>
            </a:r>
            <a:endParaRPr lang="en-IN" sz="2800" dirty="0">
              <a:latin typeface="Abadi Extra Light" panose="020B0204020104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CDA52D-1132-4ECC-82B9-4F19D8339BC2}"/>
              </a:ext>
            </a:extLst>
          </p:cNvPr>
          <p:cNvSpPr txBox="1"/>
          <p:nvPr/>
        </p:nvSpPr>
        <p:spPr>
          <a:xfrm>
            <a:off x="631996" y="3136761"/>
            <a:ext cx="903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badi Extra Light" panose="020B0204020104020204" pitchFamily="34" charset="0"/>
              </a:rPr>
              <a:t>02</a:t>
            </a:r>
            <a:endParaRPr lang="en-IN" sz="2800" dirty="0">
              <a:latin typeface="Abadi Extra Light" panose="020B02040201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DF652FE-8C7A-4ED2-978B-FC7DF5951494}"/>
              </a:ext>
            </a:extLst>
          </p:cNvPr>
          <p:cNvSpPr txBox="1"/>
          <p:nvPr/>
        </p:nvSpPr>
        <p:spPr>
          <a:xfrm>
            <a:off x="631996" y="4540111"/>
            <a:ext cx="903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badi Extra Light" panose="020B0204020104020204" pitchFamily="34" charset="0"/>
              </a:rPr>
              <a:t>03</a:t>
            </a:r>
            <a:endParaRPr lang="en-IN" sz="2800" dirty="0">
              <a:latin typeface="Abadi Extra Light" panose="020B02040201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99940C-55CA-E2EB-9EB7-C4B21F023227}"/>
              </a:ext>
            </a:extLst>
          </p:cNvPr>
          <p:cNvSpPr/>
          <p:nvPr/>
        </p:nvSpPr>
        <p:spPr>
          <a:xfrm>
            <a:off x="8333919" y="0"/>
            <a:ext cx="3829189" cy="6862687"/>
          </a:xfrm>
          <a:prstGeom prst="rect">
            <a:avLst/>
          </a:prstGeom>
          <a:solidFill>
            <a:srgbClr val="0B255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048910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A74ED-41EB-86B8-780C-0F317B6C02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 dirty="0"/>
              <a:t>Skill sets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BA1F85-4A6F-A3A1-304D-D4500251A3EF}"/>
              </a:ext>
            </a:extLst>
          </p:cNvPr>
          <p:cNvSpPr txBox="1"/>
          <p:nvPr/>
        </p:nvSpPr>
        <p:spPr>
          <a:xfrm>
            <a:off x="1237893" y="2431714"/>
            <a:ext cx="3099435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IN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Articulate Storyline360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47176B-6B10-2AA7-3116-B9A6D8195661}"/>
              </a:ext>
            </a:extLst>
          </p:cNvPr>
          <p:cNvGrpSpPr/>
          <p:nvPr/>
        </p:nvGrpSpPr>
        <p:grpSpPr>
          <a:xfrm>
            <a:off x="1292762" y="2770269"/>
            <a:ext cx="1887855" cy="45720"/>
            <a:chOff x="1249680" y="2606040"/>
            <a:chExt cx="1887855" cy="4572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D361BDC-62BD-668D-6766-0E25AF085490}"/>
                </a:ext>
              </a:extLst>
            </p:cNvPr>
            <p:cNvSpPr/>
            <p:nvPr/>
          </p:nvSpPr>
          <p:spPr>
            <a:xfrm>
              <a:off x="1249680" y="2606040"/>
              <a:ext cx="1887855" cy="4572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B472715-8343-B8CA-C5E6-5292A1711530}"/>
                </a:ext>
              </a:extLst>
            </p:cNvPr>
            <p:cNvSpPr/>
            <p:nvPr/>
          </p:nvSpPr>
          <p:spPr>
            <a:xfrm>
              <a:off x="2750185" y="2606041"/>
              <a:ext cx="387350" cy="45719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A9345D2-159E-21C8-861D-E289E5E9AFA1}"/>
              </a:ext>
            </a:extLst>
          </p:cNvPr>
          <p:cNvSpPr txBox="1"/>
          <p:nvPr/>
        </p:nvSpPr>
        <p:spPr>
          <a:xfrm>
            <a:off x="1268373" y="3184295"/>
            <a:ext cx="3099435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Adobe XD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B85B13-7FB5-9920-EAE3-6E13B85DC3E6}"/>
              </a:ext>
            </a:extLst>
          </p:cNvPr>
          <p:cNvGrpSpPr/>
          <p:nvPr/>
        </p:nvGrpSpPr>
        <p:grpSpPr>
          <a:xfrm>
            <a:off x="1292762" y="3522850"/>
            <a:ext cx="1887855" cy="45720"/>
            <a:chOff x="1249680" y="2606040"/>
            <a:chExt cx="1887855" cy="4572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9851612-AAB5-9451-258E-3FD6D59C9C94}"/>
                </a:ext>
              </a:extLst>
            </p:cNvPr>
            <p:cNvSpPr/>
            <p:nvPr/>
          </p:nvSpPr>
          <p:spPr>
            <a:xfrm>
              <a:off x="1249680" y="2606040"/>
              <a:ext cx="1887855" cy="457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7623E11-DCA3-5A0E-62A2-1701CDCC11DA}"/>
                </a:ext>
              </a:extLst>
            </p:cNvPr>
            <p:cNvSpPr/>
            <p:nvPr/>
          </p:nvSpPr>
          <p:spPr>
            <a:xfrm>
              <a:off x="2516505" y="2606041"/>
              <a:ext cx="621030" cy="45719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D3344C2-CA07-429C-3E8C-D2B49FC9947E}"/>
              </a:ext>
            </a:extLst>
          </p:cNvPr>
          <p:cNvSpPr txBox="1"/>
          <p:nvPr/>
        </p:nvSpPr>
        <p:spPr>
          <a:xfrm>
            <a:off x="1268373" y="3881900"/>
            <a:ext cx="3099435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IN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Adobe Photoshop CC </a:t>
            </a:r>
            <a:endParaRPr lang="en-US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666B8C-3744-F2C8-37CC-23400C9C9076}"/>
              </a:ext>
            </a:extLst>
          </p:cNvPr>
          <p:cNvGrpSpPr/>
          <p:nvPr/>
        </p:nvGrpSpPr>
        <p:grpSpPr>
          <a:xfrm>
            <a:off x="1292762" y="4220454"/>
            <a:ext cx="1887855" cy="45721"/>
            <a:chOff x="1249680" y="2606039"/>
            <a:chExt cx="1887855" cy="4572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DE847E0-9ED9-E19C-1F0B-1F3CACD4EBA0}"/>
                </a:ext>
              </a:extLst>
            </p:cNvPr>
            <p:cNvSpPr/>
            <p:nvPr/>
          </p:nvSpPr>
          <p:spPr>
            <a:xfrm>
              <a:off x="1249680" y="2606040"/>
              <a:ext cx="1887855" cy="457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680C075-E14D-B3F6-D8B2-5352CED38141}"/>
                </a:ext>
              </a:extLst>
            </p:cNvPr>
            <p:cNvSpPr/>
            <p:nvPr/>
          </p:nvSpPr>
          <p:spPr>
            <a:xfrm>
              <a:off x="2644775" y="2606039"/>
              <a:ext cx="492760" cy="45721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61D07C5-3943-CE15-D294-7494A7AFDEDD}"/>
              </a:ext>
            </a:extLst>
          </p:cNvPr>
          <p:cNvSpPr txBox="1"/>
          <p:nvPr/>
        </p:nvSpPr>
        <p:spPr>
          <a:xfrm>
            <a:off x="1268373" y="4579504"/>
            <a:ext cx="2550795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IN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Adobe Illustrator CC </a:t>
            </a:r>
            <a:endParaRPr lang="en-US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946A69-AFE7-154A-CD7B-A2E1ED58C524}"/>
              </a:ext>
            </a:extLst>
          </p:cNvPr>
          <p:cNvGrpSpPr/>
          <p:nvPr/>
        </p:nvGrpSpPr>
        <p:grpSpPr>
          <a:xfrm>
            <a:off x="1292762" y="4918059"/>
            <a:ext cx="1887855" cy="45720"/>
            <a:chOff x="1249680" y="2606040"/>
            <a:chExt cx="1887855" cy="4572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2FDEDF4-E7D9-D6EA-5825-6F3FBD11823F}"/>
                </a:ext>
              </a:extLst>
            </p:cNvPr>
            <p:cNvSpPr/>
            <p:nvPr/>
          </p:nvSpPr>
          <p:spPr>
            <a:xfrm>
              <a:off x="1249680" y="2606040"/>
              <a:ext cx="1887855" cy="457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E0E1B2F-056A-0092-0559-43097C58F4D5}"/>
                </a:ext>
              </a:extLst>
            </p:cNvPr>
            <p:cNvSpPr/>
            <p:nvPr/>
          </p:nvSpPr>
          <p:spPr>
            <a:xfrm flipV="1">
              <a:off x="2644775" y="2606040"/>
              <a:ext cx="492760" cy="45719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AD5F559-DDB6-E16C-745D-4DD424E0CB4F}"/>
              </a:ext>
            </a:extLst>
          </p:cNvPr>
          <p:cNvCxnSpPr>
            <a:cxnSpLocks/>
          </p:cNvCxnSpPr>
          <p:nvPr/>
        </p:nvCxnSpPr>
        <p:spPr>
          <a:xfrm>
            <a:off x="664845" y="2971189"/>
            <a:ext cx="421195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2A8DEEE-B023-D260-9BC7-B913D3ADED26}"/>
              </a:ext>
            </a:extLst>
          </p:cNvPr>
          <p:cNvSpPr txBox="1"/>
          <p:nvPr/>
        </p:nvSpPr>
        <p:spPr>
          <a:xfrm>
            <a:off x="1216562" y="1749312"/>
            <a:ext cx="3099435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IN" sz="1600" dirty="0">
                <a:solidFill>
                  <a:schemeClr val="bg1"/>
                </a:solidFill>
                <a:latin typeface="Roboto Light"/>
                <a:ea typeface="Roboto Light"/>
                <a:cs typeface="Roboto Light"/>
              </a:rPr>
              <a:t>Articulate Rise 360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6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021C4-42A6-FAA8-602F-4A9A11A16FA0}"/>
              </a:ext>
            </a:extLst>
          </p:cNvPr>
          <p:cNvGrpSpPr/>
          <p:nvPr/>
        </p:nvGrpSpPr>
        <p:grpSpPr>
          <a:xfrm>
            <a:off x="1292762" y="2067547"/>
            <a:ext cx="1908000" cy="45720"/>
            <a:chOff x="1249680" y="2606040"/>
            <a:chExt cx="1908000" cy="4572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8657EFA-6729-8D9C-2748-5062677F331B}"/>
                </a:ext>
              </a:extLst>
            </p:cNvPr>
            <p:cNvSpPr/>
            <p:nvPr/>
          </p:nvSpPr>
          <p:spPr>
            <a:xfrm>
              <a:off x="1249680" y="2606040"/>
              <a:ext cx="1908000" cy="457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BBCB12C-FAA0-05A8-9305-E24AA73092A4}"/>
                </a:ext>
              </a:extLst>
            </p:cNvPr>
            <p:cNvSpPr/>
            <p:nvPr/>
          </p:nvSpPr>
          <p:spPr>
            <a:xfrm flipV="1">
              <a:off x="2761680" y="2606040"/>
              <a:ext cx="396000" cy="45719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66D8B9C-4382-2AEE-CE8B-D405ACFDC9E0}"/>
              </a:ext>
            </a:extLst>
          </p:cNvPr>
          <p:cNvCxnSpPr>
            <a:cxnSpLocks/>
          </p:cNvCxnSpPr>
          <p:nvPr/>
        </p:nvCxnSpPr>
        <p:spPr>
          <a:xfrm>
            <a:off x="643514" y="2300577"/>
            <a:ext cx="421195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EBC060-6253-646B-8180-D53E79EE3071}"/>
              </a:ext>
            </a:extLst>
          </p:cNvPr>
          <p:cNvCxnSpPr>
            <a:cxnSpLocks/>
          </p:cNvCxnSpPr>
          <p:nvPr/>
        </p:nvCxnSpPr>
        <p:spPr>
          <a:xfrm>
            <a:off x="695325" y="3776230"/>
            <a:ext cx="421195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B1A1804-83D0-D7FC-6582-0E0952BE2439}"/>
              </a:ext>
            </a:extLst>
          </p:cNvPr>
          <p:cNvCxnSpPr>
            <a:cxnSpLocks/>
          </p:cNvCxnSpPr>
          <p:nvPr/>
        </p:nvCxnSpPr>
        <p:spPr>
          <a:xfrm>
            <a:off x="695325" y="4475624"/>
            <a:ext cx="421195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2094F4C-FF66-1200-D0EB-51F274D864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7984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109D59-5B19-E6D6-3DC2-96559B8747D5}"/>
              </a:ext>
            </a:extLst>
          </p:cNvPr>
          <p:cNvSpPr/>
          <p:nvPr/>
        </p:nvSpPr>
        <p:spPr>
          <a:xfrm>
            <a:off x="6067109" y="0"/>
            <a:ext cx="6096000" cy="6862687"/>
          </a:xfrm>
          <a:prstGeom prst="rect">
            <a:avLst/>
          </a:prstGeom>
          <a:solidFill>
            <a:srgbClr val="0B2559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B55AE85-50C8-A16D-635D-97CD91973C58}"/>
              </a:ext>
            </a:extLst>
          </p:cNvPr>
          <p:cNvSpPr/>
          <p:nvPr/>
        </p:nvSpPr>
        <p:spPr>
          <a:xfrm>
            <a:off x="10744200" y="0"/>
            <a:ext cx="1447800" cy="144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A3BB361-68DC-71B9-8696-88553673E08B}"/>
              </a:ext>
            </a:extLst>
          </p:cNvPr>
          <p:cNvSpPr txBox="1"/>
          <p:nvPr/>
        </p:nvSpPr>
        <p:spPr>
          <a:xfrm>
            <a:off x="1247042" y="5175018"/>
            <a:ext cx="2550795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IN" sz="1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Adobe Animate CC </a:t>
            </a:r>
            <a:endParaRPr lang="en-US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58991A4-E80F-349C-6847-BB14A905522C}"/>
              </a:ext>
            </a:extLst>
          </p:cNvPr>
          <p:cNvGrpSpPr/>
          <p:nvPr/>
        </p:nvGrpSpPr>
        <p:grpSpPr>
          <a:xfrm>
            <a:off x="1292762" y="5513573"/>
            <a:ext cx="1887855" cy="45720"/>
            <a:chOff x="1249680" y="2606040"/>
            <a:chExt cx="1887855" cy="4572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06BC63B-32B4-28F8-3238-FDF407272D62}"/>
                </a:ext>
              </a:extLst>
            </p:cNvPr>
            <p:cNvSpPr/>
            <p:nvPr/>
          </p:nvSpPr>
          <p:spPr>
            <a:xfrm>
              <a:off x="1249680" y="2606040"/>
              <a:ext cx="1887855" cy="457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4DD820B-07D6-EC3F-692A-29A705042C2E}"/>
                </a:ext>
              </a:extLst>
            </p:cNvPr>
            <p:cNvSpPr/>
            <p:nvPr/>
          </p:nvSpPr>
          <p:spPr>
            <a:xfrm flipV="1">
              <a:off x="2644775" y="2606040"/>
              <a:ext cx="492760" cy="45719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F787E0E-843C-775E-7952-1662EF10EA8F}"/>
              </a:ext>
            </a:extLst>
          </p:cNvPr>
          <p:cNvCxnSpPr>
            <a:cxnSpLocks/>
          </p:cNvCxnSpPr>
          <p:nvPr/>
        </p:nvCxnSpPr>
        <p:spPr>
          <a:xfrm>
            <a:off x="673994" y="5071138"/>
            <a:ext cx="4211955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Training - Yukon Learning">
            <a:extLst>
              <a:ext uri="{FF2B5EF4-FFF2-40B4-BE49-F238E27FC236}">
                <a16:creationId xmlns:a16="http://schemas.microsoft.com/office/drawing/2014/main" id="{3121D4EE-6D8F-B5BA-B53F-F1E09408B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86" y="1700376"/>
            <a:ext cx="463460" cy="46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A purple circle with white letters&#10;&#10;AI-generated content may be incorrect.">
            <a:extLst>
              <a:ext uri="{FF2B5EF4-FFF2-40B4-BE49-F238E27FC236}">
                <a16:creationId xmlns:a16="http://schemas.microsoft.com/office/drawing/2014/main" id="{C44C388C-9349-7BBE-C55C-CEBAFA0643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4" y="2383713"/>
            <a:ext cx="499384" cy="508806"/>
          </a:xfrm>
          <a:prstGeom prst="rect">
            <a:avLst/>
          </a:prstGeom>
        </p:spPr>
      </p:pic>
      <p:pic>
        <p:nvPicPr>
          <p:cNvPr id="58" name="Picture 57" descr="A purple square with a letter x&#10;&#10;AI-generated content may be incorrect.">
            <a:extLst>
              <a:ext uri="{FF2B5EF4-FFF2-40B4-BE49-F238E27FC236}">
                <a16:creationId xmlns:a16="http://schemas.microsoft.com/office/drawing/2014/main" id="{B2745247-0925-BE62-1577-F76088A60E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12" y="3113479"/>
            <a:ext cx="506008" cy="49481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A05B15B-2477-8373-1A95-510459F7BB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7" y="3847903"/>
            <a:ext cx="515879" cy="503118"/>
          </a:xfrm>
          <a:prstGeom prst="rect">
            <a:avLst/>
          </a:prstGeom>
        </p:spPr>
      </p:pic>
      <p:pic>
        <p:nvPicPr>
          <p:cNvPr id="62" name="Picture 61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1EEEF0F5-465F-0ACF-0825-E17AE8764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3" y="4544108"/>
            <a:ext cx="480966" cy="469068"/>
          </a:xfrm>
          <a:prstGeom prst="rect">
            <a:avLst/>
          </a:prstGeom>
        </p:spPr>
      </p:pic>
      <p:pic>
        <p:nvPicPr>
          <p:cNvPr id="2051" name="Picture 2050" descr="A red and black logo&#10;&#10;AI-generated content may be incorrect.">
            <a:extLst>
              <a:ext uri="{FF2B5EF4-FFF2-40B4-BE49-F238E27FC236}">
                <a16:creationId xmlns:a16="http://schemas.microsoft.com/office/drawing/2014/main" id="{DDC30B75-FD5B-3F07-77A1-E16DB05D1C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82" y="5161445"/>
            <a:ext cx="469068" cy="469068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518275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42AA4F-26F6-DEAD-83B8-96A6304075EF}"/>
              </a:ext>
            </a:extLst>
          </p:cNvPr>
          <p:cNvSpPr txBox="1"/>
          <p:nvPr/>
        </p:nvSpPr>
        <p:spPr>
          <a:xfrm>
            <a:off x="1125254" y="2143482"/>
            <a:ext cx="8808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600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Showcase…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7EF66644-1C8A-EDEE-1F42-3D1CA7481D4D}"/>
              </a:ext>
            </a:extLst>
          </p:cNvPr>
          <p:cNvSpPr txBox="1"/>
          <p:nvPr/>
        </p:nvSpPr>
        <p:spPr>
          <a:xfrm>
            <a:off x="1125254" y="3264676"/>
            <a:ext cx="880865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Roboto Light"/>
                <a:ea typeface="Roboto Light"/>
                <a:cs typeface="Roboto Light"/>
              </a:rPr>
              <a:t>Showcasing my expertise through a curated selection of impactful projects and innovative solutions.</a:t>
            </a:r>
            <a:endParaRPr lang="en-US" b="1" dirty="0">
              <a:solidFill>
                <a:schemeClr val="bg1"/>
              </a:solidFill>
              <a:latin typeface="Aptos"/>
              <a:ea typeface="Roboto Light"/>
              <a:cs typeface="Roboto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8198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2362A-1B4B-19EF-959A-BA3E69D70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EA0B8-F450-2816-116C-FE0E5AC57F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Articulate Rise Course Design Sample - 1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6A55D2-0916-1681-F0C0-51FDC8232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t="13620" r="8692" b="9741"/>
          <a:stretch/>
        </p:blipFill>
        <p:spPr>
          <a:xfrm>
            <a:off x="495741" y="1594082"/>
            <a:ext cx="7400644" cy="44644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C6FFC4-8F97-A4F8-B87B-474DF02AAA1C}"/>
              </a:ext>
            </a:extLst>
          </p:cNvPr>
          <p:cNvSpPr txBox="1"/>
          <p:nvPr/>
        </p:nvSpPr>
        <p:spPr>
          <a:xfrm>
            <a:off x="487679" y="985125"/>
            <a:ext cx="4456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>
              <a:buClr>
                <a:srgbClr val="FFC000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The complete course was developed using Articulate Rise.</a:t>
            </a:r>
          </a:p>
          <a:p>
            <a:r>
              <a:rPr lang="en-US" dirty="0"/>
              <a:t>Used photoshop CC to design/edit mockups.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684615-1630-71C1-DC86-1654ED3F29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686"/>
          <a:stretch/>
        </p:blipFill>
        <p:spPr>
          <a:xfrm>
            <a:off x="1884006" y="2132856"/>
            <a:ext cx="4716050" cy="2448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1E87AF-8D7C-6BC8-5BAA-90CFC3C90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775" y="2070835"/>
            <a:ext cx="3609511" cy="17396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8EA7BB-6FDE-2EA1-27CF-7B54208E6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774" y="3974616"/>
            <a:ext cx="3609512" cy="1892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3922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6475B-C919-F2F7-E7A9-1BAA60644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9C580-19C2-06C2-4290-F5801B879F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Articulate Rise Course Design Sample - 2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0DFF8-A84A-78F9-CE6D-5D3768DDE3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t="13620" r="8692" b="9741"/>
          <a:stretch/>
        </p:blipFill>
        <p:spPr>
          <a:xfrm>
            <a:off x="487679" y="1628799"/>
            <a:ext cx="7400644" cy="44644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63D97B-91DE-ECDA-0F4C-DF3E19058340}"/>
              </a:ext>
            </a:extLst>
          </p:cNvPr>
          <p:cNvSpPr txBox="1"/>
          <p:nvPr/>
        </p:nvSpPr>
        <p:spPr>
          <a:xfrm>
            <a:off x="487679" y="985125"/>
            <a:ext cx="4456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>
              <a:buClr>
                <a:srgbClr val="FFC000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The complete course was developed using Articulate Rise.</a:t>
            </a:r>
          </a:p>
          <a:p>
            <a:r>
              <a:rPr lang="en-US" dirty="0"/>
              <a:t>Used Illustrator CC to design/edit mockups.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D12B7CC-E24E-EE0B-B216-AEE5B5D90B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733281"/>
              </p:ext>
            </p:extLst>
          </p:nvPr>
        </p:nvGraphicFramePr>
        <p:xfrm>
          <a:off x="1878899" y="2184205"/>
          <a:ext cx="4721157" cy="246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2997912" imgH="6798209" progId="">
                  <p:embed/>
                </p:oleObj>
              </mc:Choice>
              <mc:Fallback>
                <p:oleObj r:id="rId4" imgW="12997912" imgH="6798209" progId="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D12B7CC-E24E-EE0B-B216-AEE5B5D90B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78899" y="2184205"/>
                        <a:ext cx="4721157" cy="2469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10A9F10-C631-BA05-4084-4DAAAD4128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761559"/>
              </p:ext>
            </p:extLst>
          </p:nvPr>
        </p:nvGraphicFramePr>
        <p:xfrm>
          <a:off x="7888323" y="1877497"/>
          <a:ext cx="3596061" cy="1880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2977866" imgH="6788354" progId="">
                  <p:embed/>
                </p:oleObj>
              </mc:Choice>
              <mc:Fallback>
                <p:oleObj r:id="rId6" imgW="12977866" imgH="6788354" progId="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010A9F10-C631-BA05-4084-4DAAAD4128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88323" y="1877497"/>
                        <a:ext cx="3596061" cy="18809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F9E513F-6349-3261-EEA4-8B6C3ABA11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162125"/>
              </p:ext>
            </p:extLst>
          </p:nvPr>
        </p:nvGraphicFramePr>
        <p:xfrm>
          <a:off x="7888323" y="3905391"/>
          <a:ext cx="3596061" cy="188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12957819" imgH="6788354" progId="">
                  <p:embed/>
                </p:oleObj>
              </mc:Choice>
              <mc:Fallback>
                <p:oleObj r:id="rId8" imgW="12957819" imgH="6788354" progId="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F9E513F-6349-3261-EEA4-8B6C3ABA11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88323" y="3905391"/>
                        <a:ext cx="3596061" cy="188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00192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5D530-E711-7AFF-3F27-6EDC5087A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6C946-A2AA-74BE-1474-4AC7D84A7B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Articulate Rise Course Design Sample - 3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C7347-C8A2-D094-E4C2-E2C4871704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t="13620" r="8692" b="9741"/>
          <a:stretch/>
        </p:blipFill>
        <p:spPr>
          <a:xfrm>
            <a:off x="495556" y="1628799"/>
            <a:ext cx="7400644" cy="44644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2F334D-2D80-81BE-FDBC-EAFA47CA22D7}"/>
              </a:ext>
            </a:extLst>
          </p:cNvPr>
          <p:cNvSpPr txBox="1"/>
          <p:nvPr/>
        </p:nvSpPr>
        <p:spPr>
          <a:xfrm>
            <a:off x="487679" y="985125"/>
            <a:ext cx="4456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>
              <a:buClr>
                <a:srgbClr val="FFC000"/>
              </a:buClr>
              <a:buFont typeface="Wingdings" panose="05000000000000000000" pitchFamily="2" charset="2"/>
              <a:buChar char="§"/>
              <a:defRPr sz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The complete course was developed using Articulate Rise.</a:t>
            </a:r>
          </a:p>
          <a:p>
            <a:r>
              <a:rPr lang="en-US" dirty="0"/>
              <a:t>Used photoshop CC to design/edit mockups.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FECEA44-FE5D-CAF9-D0DC-0009FFE099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29407"/>
              </p:ext>
            </p:extLst>
          </p:nvPr>
        </p:nvGraphicFramePr>
        <p:xfrm>
          <a:off x="1903737" y="2200802"/>
          <a:ext cx="4696319" cy="2456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2997912" imgH="6798209" progId="">
                  <p:embed/>
                </p:oleObj>
              </mc:Choice>
              <mc:Fallback>
                <p:oleObj r:id="rId4" imgW="12997912" imgH="6798209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FECEA44-FE5D-CAF9-D0DC-0009FFE099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3737" y="2200802"/>
                        <a:ext cx="4696319" cy="2456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7D2EA11-55F6-F9B7-8C72-C2B3A2D5AA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6200" y="2030612"/>
            <a:ext cx="3564107" cy="1795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858C69-39EB-70E6-FBA3-9275D8C715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6200" y="3917336"/>
            <a:ext cx="3564107" cy="1739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8656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B59611A-02BB-EA57-ED55-2457114EA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15608" r="8645" b="8534"/>
          <a:stretch/>
        </p:blipFill>
        <p:spPr>
          <a:xfrm>
            <a:off x="3149841" y="1977903"/>
            <a:ext cx="5661252" cy="332330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343C7-C776-0BC8-818C-402E7B5EEB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 dirty="0"/>
              <a:t>Articulate Storyline 360 Course Design Sample - 1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E560367-6EB2-CDFD-A5F9-BB6D9331920F}"/>
              </a:ext>
            </a:extLst>
          </p:cNvPr>
          <p:cNvSpPr txBox="1">
            <a:spLocks/>
          </p:cNvSpPr>
          <p:nvPr/>
        </p:nvSpPr>
        <p:spPr>
          <a:xfrm>
            <a:off x="487680" y="427035"/>
            <a:ext cx="9520518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9C808F-5359-2FC4-A026-2A713860709E}"/>
              </a:ext>
            </a:extLst>
          </p:cNvPr>
          <p:cNvSpPr txBox="1"/>
          <p:nvPr/>
        </p:nvSpPr>
        <p:spPr>
          <a:xfrm>
            <a:off x="487679" y="1023119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complete customized course was developed using Articulate Storyline 360.</a:t>
            </a:r>
          </a:p>
          <a:p>
            <a:pPr marL="171450" indent="-1714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Adobe XD to edit/extract the assets.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3D377FB7-7017-1A44-3DB6-30C801E491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767723"/>
              </p:ext>
            </p:extLst>
          </p:nvPr>
        </p:nvGraphicFramePr>
        <p:xfrm>
          <a:off x="756804" y="2139833"/>
          <a:ext cx="3364435" cy="1910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3274777" imgH="7540341" progId="">
                  <p:embed/>
                </p:oleObj>
              </mc:Choice>
              <mc:Fallback>
                <p:oleObj r:id="rId5" imgW="13274777" imgH="7540341" progId="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3D377FB7-7017-1A44-3DB6-30C801E491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6804" y="2139833"/>
                        <a:ext cx="3364435" cy="1910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D88C804E-EC43-E200-C50B-A339742946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945209"/>
              </p:ext>
            </p:extLst>
          </p:nvPr>
        </p:nvGraphicFramePr>
        <p:xfrm>
          <a:off x="4547060" y="2366088"/>
          <a:ext cx="3012461" cy="1710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3274777" imgH="7540341" progId="">
                  <p:embed/>
                </p:oleObj>
              </mc:Choice>
              <mc:Fallback>
                <p:oleObj r:id="rId7" imgW="13274777" imgH="7540341" progId="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D88C804E-EC43-E200-C50B-A339742946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47060" y="2366088"/>
                        <a:ext cx="3012461" cy="1710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525C2E1-7EC5-81E2-7D68-64EE8EC282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203563"/>
              </p:ext>
            </p:extLst>
          </p:nvPr>
        </p:nvGraphicFramePr>
        <p:xfrm>
          <a:off x="8125282" y="2139832"/>
          <a:ext cx="3364435" cy="1904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13274777" imgH="7513431" progId="">
                  <p:embed/>
                </p:oleObj>
              </mc:Choice>
              <mc:Fallback>
                <p:oleObj r:id="rId9" imgW="13274777" imgH="7513431" progId="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525C2E1-7EC5-81E2-7D68-64EE8EC282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125282" y="2139832"/>
                        <a:ext cx="3364435" cy="1904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937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BF9C5-3139-8EAE-FC6A-FFA17A993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BB77359-BC85-8EE9-9256-AAA155436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15608" r="8645" b="8534"/>
          <a:stretch/>
        </p:blipFill>
        <p:spPr>
          <a:xfrm>
            <a:off x="3149841" y="1977903"/>
            <a:ext cx="5661252" cy="332330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C5924-A9CD-B347-BED4-6860917D9C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 dirty="0"/>
              <a:t>Articulate Storyline 360 Course Design Sample - 2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05E7110-7019-3320-AFAE-8E7D4C1E2192}"/>
              </a:ext>
            </a:extLst>
          </p:cNvPr>
          <p:cNvSpPr txBox="1">
            <a:spLocks/>
          </p:cNvSpPr>
          <p:nvPr/>
        </p:nvSpPr>
        <p:spPr>
          <a:xfrm>
            <a:off x="487680" y="476672"/>
            <a:ext cx="9520518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C045-5C42-D44D-6078-1DC45995B296}"/>
              </a:ext>
            </a:extLst>
          </p:cNvPr>
          <p:cNvSpPr txBox="1"/>
          <p:nvPr/>
        </p:nvSpPr>
        <p:spPr>
          <a:xfrm>
            <a:off x="487679" y="1023119"/>
            <a:ext cx="7542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complete customized course was developed using Articulate Storyline 360.</a:t>
            </a:r>
          </a:p>
          <a:p>
            <a:pPr marL="171450" indent="-1714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Used Adobe XD to edit/extract the assets.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F1680C-6E88-DB62-5E8C-8302F4021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808" y="2436145"/>
            <a:ext cx="3312368" cy="1609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D25A25-6948-7B8C-7303-5A6396599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539" y="2351803"/>
            <a:ext cx="3315682" cy="16093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FCCA73-1B04-3DF1-C71A-CC69DDADB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9902" y="2443785"/>
            <a:ext cx="3312368" cy="16122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37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ECE972D8E4EA49B4D10886DF7A67E3" ma:contentTypeVersion="18" ma:contentTypeDescription="Create a new document." ma:contentTypeScope="" ma:versionID="6613277c8462b00f394cfc864872e3c0">
  <xsd:schema xmlns:xsd="http://www.w3.org/2001/XMLSchema" xmlns:xs="http://www.w3.org/2001/XMLSchema" xmlns:p="http://schemas.microsoft.com/office/2006/metadata/properties" xmlns:ns2="aef3bb0b-342c-45df-90a7-5d8f7049017f" xmlns:ns3="cd348391-2e12-4a73-a6c0-154be0138d38" targetNamespace="http://schemas.microsoft.com/office/2006/metadata/properties" ma:root="true" ma:fieldsID="3220bfb212ac2ab4c9d0f9d5786c58f7" ns2:_="" ns3:_="">
    <xsd:import namespace="aef3bb0b-342c-45df-90a7-5d8f7049017f"/>
    <xsd:import namespace="cd348391-2e12-4a73-a6c0-154be0138d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f3bb0b-342c-45df-90a7-5d8f704901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e508109-aa5f-4dde-b33c-a86d8a575b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348391-2e12-4a73-a6c0-154be0138d3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4ed17994-9624-45f6-b9ea-8f6931ac2d3f}" ma:internalName="TaxCatchAll" ma:showField="CatchAllData" ma:web="cd348391-2e12-4a73-a6c0-154be0138d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ef3bb0b-342c-45df-90a7-5d8f7049017f">
      <Terms xmlns="http://schemas.microsoft.com/office/infopath/2007/PartnerControls"/>
    </lcf76f155ced4ddcb4097134ff3c332f>
    <TaxCatchAll xmlns="cd348391-2e12-4a73-a6c0-154be0138d38" xsi:nil="true"/>
    <_Flow_SignoffStatus xmlns="aef3bb0b-342c-45df-90a7-5d8f7049017f" xsi:nil="true"/>
  </documentManagement>
</p:properties>
</file>

<file path=customXml/itemProps1.xml><?xml version="1.0" encoding="utf-8"?>
<ds:datastoreItem xmlns:ds="http://schemas.openxmlformats.org/officeDocument/2006/customXml" ds:itemID="{C43071EF-FC01-4BDA-B177-95738BBD28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06C823-695B-4F06-B6DB-0B7CC14370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f3bb0b-342c-45df-90a7-5d8f7049017f"/>
    <ds:schemaRef ds:uri="cd348391-2e12-4a73-a6c0-154be0138d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6BFCCA-A591-4786-8A99-0DC92413B281}">
  <ds:schemaRefs>
    <ds:schemaRef ds:uri="http://schemas.microsoft.com/office/2006/metadata/properties"/>
    <ds:schemaRef ds:uri="http://schemas.microsoft.com/office/infopath/2007/PartnerControls"/>
    <ds:schemaRef ds:uri="aef3bb0b-342c-45df-90a7-5d8f7049017f"/>
    <ds:schemaRef ds:uri="cd348391-2e12-4a73-a6c0-154be0138d3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323</Words>
  <Application>Microsoft Office PowerPoint</Application>
  <PresentationFormat>Widescreen</PresentationFormat>
  <Paragraphs>56</Paragraphs>
  <Slides>12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Shivani Walia</dc:creator>
  <cp:lastModifiedBy>Shivani Walia</cp:lastModifiedBy>
  <cp:revision>6</cp:revision>
  <dcterms:created xsi:type="dcterms:W3CDTF">2025-05-23T06:21:32Z</dcterms:created>
  <dcterms:modified xsi:type="dcterms:W3CDTF">2025-05-27T08:52:40Z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B2A710C8-D93C-4B7F-8ABC-FE477FC0ED46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0x01010042ECE972D8E4EA49B4D10886DF7A67E3</vt:lpwstr>
  </property>
</Properties>
</file>