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7" r:id="rId6"/>
    <p:sldId id="268" r:id="rId7"/>
    <p:sldId id="261" r:id="rId8"/>
    <p:sldId id="262" r:id="rId9"/>
    <p:sldId id="266" r:id="rId10"/>
    <p:sldId id="269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A6A6A6"/>
    <a:srgbClr val="767474"/>
    <a:srgbClr val="F1EDEB"/>
    <a:srgbClr val="E1D9D5"/>
    <a:srgbClr val="D0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6" autoAdjust="0"/>
    <p:restoredTop sz="89447" autoAdjust="0"/>
  </p:normalViewPr>
  <p:slideViewPr>
    <p:cSldViewPr snapToGrid="0">
      <p:cViewPr varScale="1">
        <p:scale>
          <a:sx n="73" d="100"/>
          <a:sy n="73" d="100"/>
        </p:scale>
        <p:origin x="81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46EBC-7A48-47EE-9945-83A4AC75E1DB}" type="datetimeFigureOut">
              <a:rPr lang="en-IN" smtClean="0"/>
              <a:t>22-12-2023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14873-E869-4FB6-A645-502B154E87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42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107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834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28CCDB-9835-D426-BF93-35690891C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1476E-D142-9B56-03E9-D07DD2267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FE06C8-F61A-ED4F-8366-BFD74338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427035"/>
            <a:ext cx="9520518" cy="365126"/>
          </a:xfrm>
          <a:prstGeom prst="rect">
            <a:avLst/>
          </a:prstGeom>
        </p:spPr>
        <p:txBody>
          <a:bodyPr lIns="91440" rIns="0" anchor="t" anchorCtr="0"/>
          <a:lstStyle>
            <a:lvl1pPr algn="l"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78AF66-222F-F080-9C85-A112FB15D7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0936" y="283036"/>
            <a:ext cx="960000" cy="287999"/>
          </a:xfrm>
          <a:prstGeom prst="rect">
            <a:avLst/>
          </a:prstGeom>
          <a:noFill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C4E579-837E-F5DD-6F4A-94E4E8892E0E}"/>
              </a:ext>
            </a:extLst>
          </p:cNvPr>
          <p:cNvCxnSpPr>
            <a:cxnSpLocks/>
          </p:cNvCxnSpPr>
          <p:nvPr userDrawn="1"/>
        </p:nvCxnSpPr>
        <p:spPr>
          <a:xfrm>
            <a:off x="597341" y="900363"/>
            <a:ext cx="722629" cy="0"/>
          </a:xfrm>
          <a:prstGeom prst="line">
            <a:avLst/>
          </a:prstGeom>
          <a:ln w="12700"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6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0383-3171-82A8-21A3-0D42C7F8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DD83F-364B-8ADE-04C3-00AE59C0B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3295A-FC6D-70EF-3FC4-ABC2E12D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AA52-199E-C695-09EB-6BAF8069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339DA-A4EB-0CCB-33E5-CDD93E23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673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8A4A9-F011-E191-72E6-8C4ADFB54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2DF16-3949-CF4F-EDF1-C538DA2B3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A68EE-7EBF-B6A6-9E81-A2A5B52A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CD0FB-C3F5-BC79-AC13-4B8BE2A1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8DE81-F05E-B959-1C80-D9B55CCB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68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6527D0-913C-FA74-D060-6D96A592A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75379-EA26-C436-ADBB-FC23AD5B90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0936" y="283036"/>
            <a:ext cx="960000" cy="28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401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85D4-B98F-9FB8-731A-7B20EBC7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8E154-BE05-3235-EF98-4A48583D2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393C3-510B-D99A-478E-53F63B15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2DE9-8E48-317A-01AE-0BA79DFE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4E92-0639-B59F-E394-24626A1C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376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316F-80F1-66E9-1F4B-73A78D37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42231-12B3-840C-F4FD-C9F5D7A10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A365A-5468-E27D-9FCD-BBCF1EC9A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D8BE4-8910-ABDF-94F5-20A3472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9FBEB-7AC5-F576-E3D6-5F074012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61F4E-87EF-E4B5-0B57-5C8451D1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958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19B1-A5A6-1A42-4FDE-34F7899E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F15B6-1D6F-354F-EFDE-D346B5C12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1E76F-D52F-D798-5F98-1B4AF68A4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5343F-BD80-5E14-CFC3-91B72025E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52872-FD3B-2B69-3F8C-4F47E852D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928E1-4265-0AA6-0460-FA3FB579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81772-4B45-B881-CC1B-C3B98A59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F83A0-40A7-C60F-C0FC-2258BA2F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224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C816-C07F-C532-21EC-8849BA80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A6C16-9861-A955-39BD-2AC431B8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2AF7F-F71A-E8EF-2441-08D54666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2B302-F833-4734-1722-FDD38C84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159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55F2B-C4F3-1F6B-EA90-68DB9D3B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DAC20-99C8-6D01-F1AE-3C9F68F6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21CC7-60C0-2237-FEED-763BC36F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351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B7AD5-8D94-ADE3-EDD1-B2D9A6B1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80F81-00FB-9813-451C-7E90DF20F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88F80-E694-0664-822F-6118EF3CD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32FD5-4D68-177D-AFFB-2620A1EC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D35AA-7A02-F47C-6122-4836BE61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16872-28BF-3D72-49DF-59013C81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406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E90A-C8B7-1302-47A2-79E69BC6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248A9-FD85-892A-4F68-090B4A490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8C265-E1C0-208A-6723-076D161F1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3647-CDAE-06D1-FD20-BF20EDB45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22-12-2023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7B453-E861-8072-9509-174A97D6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C3C40-78D5-1162-EF33-6A8805E1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742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1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28F570-0CB7-1AA3-73B9-25E75A554EE1}"/>
              </a:ext>
            </a:extLst>
          </p:cNvPr>
          <p:cNvSpPr txBox="1">
            <a:spLocks/>
          </p:cNvSpPr>
          <p:nvPr/>
        </p:nvSpPr>
        <p:spPr>
          <a:xfrm>
            <a:off x="630024" y="5723200"/>
            <a:ext cx="3566056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15B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SOMNATH PAWAR </a:t>
            </a:r>
          </a:p>
          <a:p>
            <a:r>
              <a:rPr lang="en-US" sz="1600" dirty="0"/>
              <a:t>SENIOR GRAPHIC DESIGNER - PORTFOLIO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CE1621-CF51-414E-FC99-3502AAEF3C01}"/>
              </a:ext>
            </a:extLst>
          </p:cNvPr>
          <p:cNvCxnSpPr>
            <a:cxnSpLocks/>
          </p:cNvCxnSpPr>
          <p:nvPr/>
        </p:nvCxnSpPr>
        <p:spPr>
          <a:xfrm>
            <a:off x="2219131" y="4582759"/>
            <a:ext cx="7753739" cy="0"/>
          </a:xfrm>
          <a:prstGeom prst="line">
            <a:avLst/>
          </a:prstGeom>
          <a:ln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641AE-F1EF-6B7C-F163-E4872216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18" y="2252401"/>
            <a:ext cx="2864164" cy="23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A00FFD-9D32-0E52-31E4-E250733D4537}"/>
              </a:ext>
            </a:extLst>
          </p:cNvPr>
          <p:cNvSpPr/>
          <p:nvPr/>
        </p:nvSpPr>
        <p:spPr>
          <a:xfrm>
            <a:off x="1335741" y="1530749"/>
            <a:ext cx="9520518" cy="46530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Adobe Flash Animation</a:t>
            </a:r>
          </a:p>
        </p:txBody>
      </p:sp>
      <p:pic>
        <p:nvPicPr>
          <p:cNvPr id="4" name="Video_3">
            <a:hlinkClick r:id="" action="ppaction://media"/>
            <a:extLst>
              <a:ext uri="{FF2B5EF4-FFF2-40B4-BE49-F238E27FC236}">
                <a16:creationId xmlns:a16="http://schemas.microsoft.com/office/drawing/2014/main" id="{0C22C939-381C-D691-1A54-46A4B5EF4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819" y="2043542"/>
            <a:ext cx="7726363" cy="3627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71D91-DD44-0C9F-6F0C-68F9A27317E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animation was created using Adobe Flash.</a:t>
            </a:r>
          </a:p>
        </p:txBody>
      </p:sp>
    </p:spTree>
    <p:extLst>
      <p:ext uri="{BB962C8B-B14F-4D97-AF65-F5344CB8AC3E}">
        <p14:creationId xmlns:p14="http://schemas.microsoft.com/office/powerpoint/2010/main" val="38687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Tools Proficiency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66D762-B193-E4A6-E851-3A49F6586369}"/>
              </a:ext>
            </a:extLst>
          </p:cNvPr>
          <p:cNvSpPr/>
          <p:nvPr/>
        </p:nvSpPr>
        <p:spPr>
          <a:xfrm>
            <a:off x="133884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FE196B-8822-3A8A-90E5-F546969FC5E6}"/>
              </a:ext>
            </a:extLst>
          </p:cNvPr>
          <p:cNvSpPr/>
          <p:nvPr/>
        </p:nvSpPr>
        <p:spPr>
          <a:xfrm>
            <a:off x="385668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FF1603-8CB8-186F-28A4-F71FA560EE72}"/>
              </a:ext>
            </a:extLst>
          </p:cNvPr>
          <p:cNvSpPr/>
          <p:nvPr/>
        </p:nvSpPr>
        <p:spPr>
          <a:xfrm>
            <a:off x="637452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AAEAFA-E959-22E8-39FC-7A2B0534ECF9}"/>
              </a:ext>
            </a:extLst>
          </p:cNvPr>
          <p:cNvSpPr/>
          <p:nvPr/>
        </p:nvSpPr>
        <p:spPr>
          <a:xfrm>
            <a:off x="889236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C334B-F2C7-B42E-A001-A86E0CF2B951}"/>
              </a:ext>
            </a:extLst>
          </p:cNvPr>
          <p:cNvSpPr txBox="1"/>
          <p:nvPr/>
        </p:nvSpPr>
        <p:spPr>
          <a:xfrm>
            <a:off x="1085532" y="419145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Development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lvl="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Storyline 360</a:t>
            </a:r>
          </a:p>
          <a:p>
            <a:pPr marL="137160" lvl="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Storyline 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8BAA56-6776-B3F5-831D-63A7401BAC3C}"/>
              </a:ext>
            </a:extLst>
          </p:cNvPr>
          <p:cNvSpPr/>
          <p:nvPr/>
        </p:nvSpPr>
        <p:spPr>
          <a:xfrm>
            <a:off x="145357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99DAF7-3A87-68F6-8B35-79679A6DF5FF}"/>
              </a:ext>
            </a:extLst>
          </p:cNvPr>
          <p:cNvCxnSpPr>
            <a:cxnSpLocks/>
          </p:cNvCxnSpPr>
          <p:nvPr/>
        </p:nvCxnSpPr>
        <p:spPr>
          <a:xfrm>
            <a:off x="1085532" y="3882757"/>
            <a:ext cx="977296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19C1D7-167F-3568-A2F2-08CEC3A06B35}"/>
              </a:ext>
            </a:extLst>
          </p:cNvPr>
          <p:cNvSpPr txBox="1"/>
          <p:nvPr/>
        </p:nvSpPr>
        <p:spPr>
          <a:xfrm>
            <a:off x="3603372" y="4186369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Adobe Creative suite (Photoshop,  Illustrator, Indesign, XD)</a:t>
            </a: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MS Office Suite (PowerPoint, Word, Excel)</a:t>
            </a:r>
          </a:p>
          <a:p>
            <a:pPr marL="137160" indent="-137160">
              <a:buFont typeface="Wingdings"/>
              <a:buChar char="à"/>
            </a:pPr>
            <a:endParaRPr lang="en-US"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11B8C-B030-178D-6382-9F628761933C}"/>
              </a:ext>
            </a:extLst>
          </p:cNvPr>
          <p:cNvSpPr/>
          <p:nvPr/>
        </p:nvSpPr>
        <p:spPr>
          <a:xfrm>
            <a:off x="397141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2EA82-2FD4-4D48-2F72-4EE250651AC2}"/>
              </a:ext>
            </a:extLst>
          </p:cNvPr>
          <p:cNvSpPr txBox="1"/>
          <p:nvPr/>
        </p:nvSpPr>
        <p:spPr>
          <a:xfrm>
            <a:off x="612121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Animation/Video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Flash/Animate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DBBED5-62ED-5CA4-3117-60540C2B2488}"/>
              </a:ext>
            </a:extLst>
          </p:cNvPr>
          <p:cNvSpPr/>
          <p:nvPr/>
        </p:nvSpPr>
        <p:spPr>
          <a:xfrm>
            <a:off x="648925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0CD7D-10CD-8D13-24E8-0DF7F4347623}"/>
              </a:ext>
            </a:extLst>
          </p:cNvPr>
          <p:cNvSpPr txBox="1"/>
          <p:nvPr/>
        </p:nvSpPr>
        <p:spPr>
          <a:xfrm>
            <a:off x="863905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Editing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Audacity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B4C532-1301-9E45-5B18-F725FBBF5FBD}"/>
              </a:ext>
            </a:extLst>
          </p:cNvPr>
          <p:cNvSpPr/>
          <p:nvPr/>
        </p:nvSpPr>
        <p:spPr>
          <a:xfrm>
            <a:off x="900709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C09DC2E-6B40-CA87-2175-0F563B959422}"/>
              </a:ext>
            </a:extLst>
          </p:cNvPr>
          <p:cNvSpPr/>
          <p:nvPr/>
        </p:nvSpPr>
        <p:spPr>
          <a:xfrm rot="10800000">
            <a:off x="190601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90BB333-CD14-7898-CD0C-00AD9535039E}"/>
              </a:ext>
            </a:extLst>
          </p:cNvPr>
          <p:cNvSpPr/>
          <p:nvPr/>
        </p:nvSpPr>
        <p:spPr>
          <a:xfrm rot="10800000">
            <a:off x="442385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A072CF6-5C8C-1E4F-E963-4C8D851A0249}"/>
              </a:ext>
            </a:extLst>
          </p:cNvPr>
          <p:cNvSpPr/>
          <p:nvPr/>
        </p:nvSpPr>
        <p:spPr>
          <a:xfrm rot="10800000">
            <a:off x="694169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1D3B680-6C96-B93D-01EA-8B50B2529AB4}"/>
              </a:ext>
            </a:extLst>
          </p:cNvPr>
          <p:cNvSpPr/>
          <p:nvPr/>
        </p:nvSpPr>
        <p:spPr>
          <a:xfrm rot="10800000">
            <a:off x="945953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ACA7DC-68D0-E0F7-6FF1-4D8416CCA1F5}"/>
              </a:ext>
            </a:extLst>
          </p:cNvPr>
          <p:cNvSpPr/>
          <p:nvPr/>
        </p:nvSpPr>
        <p:spPr>
          <a:xfrm>
            <a:off x="190849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8F05BE-A48D-D819-4DC5-A9E27A14FE4D}"/>
              </a:ext>
            </a:extLst>
          </p:cNvPr>
          <p:cNvSpPr/>
          <p:nvPr/>
        </p:nvSpPr>
        <p:spPr>
          <a:xfrm>
            <a:off x="442633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C0D762-3E46-2FCC-8F1F-D80E0D8755CB}"/>
              </a:ext>
            </a:extLst>
          </p:cNvPr>
          <p:cNvSpPr/>
          <p:nvPr/>
        </p:nvSpPr>
        <p:spPr>
          <a:xfrm>
            <a:off x="694417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96DD70F-3548-903A-0DAC-9A35A3CCC165}"/>
              </a:ext>
            </a:extLst>
          </p:cNvPr>
          <p:cNvSpPr/>
          <p:nvPr/>
        </p:nvSpPr>
        <p:spPr>
          <a:xfrm>
            <a:off x="946201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phic 25" descr="Ui Ux outline">
            <a:extLst>
              <a:ext uri="{FF2B5EF4-FFF2-40B4-BE49-F238E27FC236}">
                <a16:creationId xmlns:a16="http://schemas.microsoft.com/office/drawing/2014/main" id="{2A920D4D-8A6F-048C-75B2-ADBEBBB9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773" y="2433513"/>
            <a:ext cx="648000" cy="648000"/>
          </a:xfrm>
          <a:prstGeom prst="rect">
            <a:avLst/>
          </a:prstGeom>
        </p:spPr>
      </p:pic>
      <p:pic>
        <p:nvPicPr>
          <p:cNvPr id="28" name="Graphic 27" descr="Web design outline">
            <a:extLst>
              <a:ext uri="{FF2B5EF4-FFF2-40B4-BE49-F238E27FC236}">
                <a16:creationId xmlns:a16="http://schemas.microsoft.com/office/drawing/2014/main" id="{1EE5C2B6-4F5B-C825-B5CE-81A1D45BA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5933" y="2433513"/>
            <a:ext cx="648000" cy="648000"/>
          </a:xfrm>
          <a:prstGeom prst="rect">
            <a:avLst/>
          </a:prstGeom>
        </p:spPr>
      </p:pic>
      <p:pic>
        <p:nvPicPr>
          <p:cNvPr id="31" name="Graphic 30" descr="Presentation with media outline">
            <a:extLst>
              <a:ext uri="{FF2B5EF4-FFF2-40B4-BE49-F238E27FC236}">
                <a16:creationId xmlns:a16="http://schemas.microsoft.com/office/drawing/2014/main" id="{8BBA87B9-0EE0-418E-AFA8-BE5BD0945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1613" y="2433513"/>
            <a:ext cx="648000" cy="648000"/>
          </a:xfrm>
          <a:prstGeom prst="rect">
            <a:avLst/>
          </a:prstGeom>
        </p:spPr>
      </p:pic>
      <p:pic>
        <p:nvPicPr>
          <p:cNvPr id="29" name="Graphic 28" descr="Music outline">
            <a:extLst>
              <a:ext uri="{FF2B5EF4-FFF2-40B4-BE49-F238E27FC236}">
                <a16:creationId xmlns:a16="http://schemas.microsoft.com/office/drawing/2014/main" id="{68D4FABF-E153-E962-FB15-17245702D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9453" y="243351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28F570-0CB7-1AA3-73B9-25E75A554EE1}"/>
              </a:ext>
            </a:extLst>
          </p:cNvPr>
          <p:cNvSpPr txBox="1">
            <a:spLocks/>
          </p:cNvSpPr>
          <p:nvPr/>
        </p:nvSpPr>
        <p:spPr>
          <a:xfrm>
            <a:off x="7464730" y="4836966"/>
            <a:ext cx="265154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15B8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Thank You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CE1621-CF51-414E-FC99-3502AAEF3C01}"/>
              </a:ext>
            </a:extLst>
          </p:cNvPr>
          <p:cNvCxnSpPr>
            <a:cxnSpLocks/>
          </p:cNvCxnSpPr>
          <p:nvPr/>
        </p:nvCxnSpPr>
        <p:spPr>
          <a:xfrm>
            <a:off x="2554797" y="5311965"/>
            <a:ext cx="7753739" cy="0"/>
          </a:xfrm>
          <a:prstGeom prst="line">
            <a:avLst/>
          </a:prstGeom>
          <a:ln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641AE-F1EF-6B7C-F163-E4872216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797" y="1811033"/>
            <a:ext cx="3938601" cy="35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8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3068" y="1726201"/>
            <a:ext cx="6571359" cy="4380906"/>
          </a:xfrm>
          <a:prstGeom prst="rect">
            <a:avLst/>
          </a:prstGeom>
        </p:spPr>
      </p:pic>
      <p:pic>
        <p:nvPicPr>
          <p:cNvPr id="9" name="Picture 8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23" y="2810381"/>
            <a:ext cx="3073500" cy="17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2810381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2810381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427035"/>
            <a:ext cx="9520518" cy="365126"/>
          </a:xfrm>
        </p:spPr>
        <p:txBody>
          <a:bodyPr/>
          <a:lstStyle/>
          <a:p>
            <a:r>
              <a:rPr lang="en-IN" dirty="0"/>
              <a:t>Articulate Storyline 360 Course Design Sample - 1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93C65-E150-A8F4-C326-5518D6B8D01C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</p:spTree>
    <p:extLst>
      <p:ext uri="{BB962C8B-B14F-4D97-AF65-F5344CB8AC3E}">
        <p14:creationId xmlns:p14="http://schemas.microsoft.com/office/powerpoint/2010/main" val="221220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7"/>
          <a:stretch/>
        </p:blipFill>
        <p:spPr>
          <a:xfrm>
            <a:off x="2973068" y="2778763"/>
            <a:ext cx="6571359" cy="407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223" y="3862943"/>
            <a:ext cx="3073500" cy="17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3862943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3862943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2F3C20-E001-6935-3655-73AEF1D1F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223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4BD176-3531-A1A4-A3DF-B4ABE304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CE714-E569-0769-08EA-0F41505CA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C1F6FA62-007B-A78C-77A9-8C1865B9A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360 Course Design Sample - 2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AE8EC-DF23-0EA2-43DC-A5D2E7F75C02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</p:spTree>
    <p:extLst>
      <p:ext uri="{BB962C8B-B14F-4D97-AF65-F5344CB8AC3E}">
        <p14:creationId xmlns:p14="http://schemas.microsoft.com/office/powerpoint/2010/main" val="224537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360 Course Design Sample - 3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"/>
          <a:stretch/>
        </p:blipFill>
        <p:spPr>
          <a:xfrm>
            <a:off x="1726989" y="835353"/>
            <a:ext cx="8738022" cy="574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943" y="2277000"/>
            <a:ext cx="4083655" cy="2297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598" y="1231606"/>
            <a:ext cx="2456531" cy="13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9" y="3776892"/>
            <a:ext cx="3374056" cy="1898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974" y="5199061"/>
            <a:ext cx="2133244" cy="1200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802" y="4008668"/>
            <a:ext cx="3773729" cy="21233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6589B2-6BFB-CC4F-E185-2B155450E0D0}"/>
              </a:ext>
            </a:extLst>
          </p:cNvPr>
          <p:cNvSpPr txBox="1"/>
          <p:nvPr/>
        </p:nvSpPr>
        <p:spPr>
          <a:xfrm>
            <a:off x="487679" y="958472"/>
            <a:ext cx="754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Web Content Accessibility Guidelines </a:t>
            </a:r>
            <a:r>
              <a:rPr lang="en-IN" sz="1200" b="0" i="0" dirty="0">
                <a:solidFill>
                  <a:srgbClr val="040C28"/>
                </a:solidFill>
                <a:effectLst/>
                <a:latin typeface="Google Sans"/>
              </a:rPr>
              <a:t>(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WCAG) Compliance.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extLst>
      <p:ext uri="{BB962C8B-B14F-4D97-AF65-F5344CB8AC3E}">
        <p14:creationId xmlns:p14="http://schemas.microsoft.com/office/powerpoint/2010/main" val="220191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8C35B7-A539-17DA-0F49-40BB929C76C5}"/>
              </a:ext>
            </a:extLst>
          </p:cNvPr>
          <p:cNvGrpSpPr/>
          <p:nvPr/>
        </p:nvGrpSpPr>
        <p:grpSpPr>
          <a:xfrm>
            <a:off x="2973068" y="738590"/>
            <a:ext cx="6571359" cy="4380906"/>
            <a:chOff x="2973068" y="1726201"/>
            <a:chExt cx="6571359" cy="43809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38E6BC-280D-D9D3-0258-33EDBCD6CCA3}"/>
                </a:ext>
              </a:extLst>
            </p:cNvPr>
            <p:cNvGrpSpPr/>
            <p:nvPr/>
          </p:nvGrpSpPr>
          <p:grpSpPr>
            <a:xfrm>
              <a:off x="2973068" y="1726201"/>
              <a:ext cx="6571359" cy="4380906"/>
              <a:chOff x="2973068" y="1726201"/>
              <a:chExt cx="6571359" cy="43809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3FB599D-713B-1456-E2A4-9B7BA5D1D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3068" y="1726201"/>
                <a:ext cx="6571359" cy="4380906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CAF5F0-E671-986E-EA16-094D5F750F2B}"/>
                  </a:ext>
                </a:extLst>
              </p:cNvPr>
              <p:cNvSpPr/>
              <p:nvPr/>
            </p:nvSpPr>
            <p:spPr>
              <a:xfrm>
                <a:off x="4453796" y="2746246"/>
                <a:ext cx="3528000" cy="1937514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450AC5-AC2C-383B-F779-8BF8D99C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684217" y="2887003"/>
              <a:ext cx="3065786" cy="1656000"/>
            </a:xfrm>
            <a:prstGeom prst="rect">
              <a:avLst/>
            </a:prstGeom>
          </p:spPr>
        </p:pic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 Course Design Sample - 1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343" y="4995561"/>
            <a:ext cx="2144516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697" y="4995561"/>
            <a:ext cx="2144516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19757-70FC-AEE2-A7A7-77D8CEC14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3989" y="4995561"/>
            <a:ext cx="2144517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CC912-CE5F-7E37-A17F-CEF22629A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1636" y="4995561"/>
            <a:ext cx="2144518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54EAD-F589-602E-AD98-D6605BF49E12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extLst>
      <p:ext uri="{BB962C8B-B14F-4D97-AF65-F5344CB8AC3E}">
        <p14:creationId xmlns:p14="http://schemas.microsoft.com/office/powerpoint/2010/main" val="2272605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312516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1795227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01718" y="2545622"/>
            <a:ext cx="3744625" cy="213606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 Course Design Sample - 2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77E515-C69D-FB7A-A7BD-7413B4B4D482}"/>
              </a:ext>
            </a:extLst>
          </p:cNvPr>
          <p:cNvGrpSpPr/>
          <p:nvPr/>
        </p:nvGrpSpPr>
        <p:grpSpPr>
          <a:xfrm>
            <a:off x="7935291" y="1593053"/>
            <a:ext cx="3852112" cy="4585071"/>
            <a:chOff x="7935291" y="1450916"/>
            <a:chExt cx="3852112" cy="45850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169E0A-2FE5-DDFD-4B58-8CB5F2A46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935291" y="1450916"/>
              <a:ext cx="1794559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0D69F1-0199-997D-B7ED-FB49B6AE1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2638300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A05F8A-AF81-5AAA-3341-A32A4460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3825306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14927B-6FDB-1044-B0B5-F029CCFCD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5012311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F3AE01-6E3B-2A51-5D74-8E974D85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2638047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2143E5A-59D8-7E6E-30B3-4A00D1D16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3825179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8932E1-E08E-CD75-612B-DBA02DB8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5012312"/>
              <a:ext cx="1794558" cy="10236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8227C0-1CB3-AF3C-B423-E89B8B69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1450916"/>
              <a:ext cx="1794558" cy="10236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extLst>
      <p:ext uri="{BB962C8B-B14F-4D97-AF65-F5344CB8AC3E}">
        <p14:creationId xmlns:p14="http://schemas.microsoft.com/office/powerpoint/2010/main" val="125490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Photoshop Mock-up Design Sample - 1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F9816F-B419-1393-6476-1B1F489792EC}"/>
              </a:ext>
            </a:extLst>
          </p:cNvPr>
          <p:cNvGrpSpPr/>
          <p:nvPr/>
        </p:nvGrpSpPr>
        <p:grpSpPr>
          <a:xfrm>
            <a:off x="-97362" y="1226593"/>
            <a:ext cx="7920018" cy="5280012"/>
            <a:chOff x="-172008" y="326073"/>
            <a:chExt cx="8738021" cy="58253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FB599D-713B-1456-E2A4-9B7BA5D1D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08" y="326073"/>
              <a:ext cx="8738021" cy="58253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7B9294-327A-0C8E-5EAF-3B3E7F665B55}"/>
                </a:ext>
              </a:extLst>
            </p:cNvPr>
            <p:cNvSpPr/>
            <p:nvPr/>
          </p:nvSpPr>
          <p:spPr>
            <a:xfrm>
              <a:off x="1798320" y="1432560"/>
              <a:ext cx="4702708" cy="295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450AC5-AC2C-383B-F779-8BF8D99C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8708" y="1692704"/>
              <a:ext cx="4321933" cy="243017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789" y="3643684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789" y="2064081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921" y="2064080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921" y="3643684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5E6B3A-BBC3-E21F-21D4-2E4A8B122BD7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 mockups.</a:t>
            </a:r>
          </a:p>
        </p:txBody>
      </p:sp>
    </p:spTree>
    <p:extLst>
      <p:ext uri="{BB962C8B-B14F-4D97-AF65-F5344CB8AC3E}">
        <p14:creationId xmlns:p14="http://schemas.microsoft.com/office/powerpoint/2010/main" val="396536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Photoshop Mock-up Design Sample - 2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362" y="1226593"/>
            <a:ext cx="7920018" cy="5280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7B9294-327A-0C8E-5EAF-3B3E7F665B55}"/>
              </a:ext>
            </a:extLst>
          </p:cNvPr>
          <p:cNvSpPr/>
          <p:nvPr/>
        </p:nvSpPr>
        <p:spPr>
          <a:xfrm>
            <a:off x="1688515" y="2229497"/>
            <a:ext cx="4262468" cy="26742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266" y="2465287"/>
            <a:ext cx="3804966" cy="2202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57" y="3654194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57" y="2074591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6889" y="2074590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6889" y="3654194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B528D-A2C5-E395-F023-3BC2353522B6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 mockups.</a:t>
            </a:r>
          </a:p>
        </p:txBody>
      </p:sp>
    </p:spTree>
    <p:extLst>
      <p:ext uri="{BB962C8B-B14F-4D97-AF65-F5344CB8AC3E}">
        <p14:creationId xmlns:p14="http://schemas.microsoft.com/office/powerpoint/2010/main" val="34770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A00FFD-9D32-0E52-31E4-E250733D4537}"/>
              </a:ext>
            </a:extLst>
          </p:cNvPr>
          <p:cNvSpPr/>
          <p:nvPr/>
        </p:nvSpPr>
        <p:spPr>
          <a:xfrm>
            <a:off x="1335741" y="1530749"/>
            <a:ext cx="9520518" cy="46530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Video">
            <a:hlinkClick r:id="" action="ppaction://media"/>
            <a:extLst>
              <a:ext uri="{FF2B5EF4-FFF2-40B4-BE49-F238E27FC236}">
                <a16:creationId xmlns:a16="http://schemas.microsoft.com/office/drawing/2014/main" id="{7D72E26B-3E70-78A3-5CB9-4701302BE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3041" y="1847634"/>
            <a:ext cx="8545918" cy="40192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Adobe Flash Animation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09952-D512-41F4-A708-153D7C9BE9CA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animation was created using Adobe Flash.</a:t>
            </a:r>
          </a:p>
        </p:txBody>
      </p:sp>
    </p:spTree>
    <p:extLst>
      <p:ext uri="{BB962C8B-B14F-4D97-AF65-F5344CB8AC3E}">
        <p14:creationId xmlns:p14="http://schemas.microsoft.com/office/powerpoint/2010/main" val="22211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277</Words>
  <Application>Microsoft Office PowerPoint</Application>
  <PresentationFormat>Widescreen</PresentationFormat>
  <Paragraphs>42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Google Sans</vt:lpstr>
      <vt:lpstr>Roboto</vt:lpstr>
      <vt:lpstr>Roboto Light</vt:lpstr>
      <vt:lpstr>Wingdings</vt:lpstr>
      <vt:lpstr>Office Theme</vt:lpstr>
      <vt:lpstr>PowerPoint Presentation</vt:lpstr>
      <vt:lpstr>Articulate Storyline 360 Course Design Sample - 1</vt:lpstr>
      <vt:lpstr>Articulate Storyline 360 Course Design Sample - 2</vt:lpstr>
      <vt:lpstr>Articulate Storyline 360 Course Design Sample - 3</vt:lpstr>
      <vt:lpstr>Articulate Storyline 3 Course Design Sample - 1</vt:lpstr>
      <vt:lpstr>Articulate Storyline 3 Course Design Sample - 2</vt:lpstr>
      <vt:lpstr>Photoshop Mock-up Design Sample - 1</vt:lpstr>
      <vt:lpstr>Photoshop Mock-up Design Sample - 2</vt:lpstr>
      <vt:lpstr>Adobe Flash Animation</vt:lpstr>
      <vt:lpstr>Adobe Flash Animation</vt:lpstr>
      <vt:lpstr>Tools Proficiency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Somnath Pawar</dc:creator>
  <cp:lastModifiedBy>Somnath Pawar</cp:lastModifiedBy>
  <cp:revision>28</cp:revision>
  <dcterms:created xsi:type="dcterms:W3CDTF">2023-11-28T10:57:43Z</dcterms:created>
  <dcterms:modified xsi:type="dcterms:W3CDTF">2023-12-22T08:11:27Z</dcterms:modified>
</cp:coreProperties>
</file>