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99" r:id="rId2"/>
    <p:sldId id="337" r:id="rId3"/>
    <p:sldId id="289" r:id="rId4"/>
    <p:sldId id="320" r:id="rId5"/>
    <p:sldId id="343" r:id="rId6"/>
    <p:sldId id="342" r:id="rId7"/>
    <p:sldId id="328" r:id="rId8"/>
    <p:sldId id="333" r:id="rId9"/>
    <p:sldId id="298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Welcome" id="{E75E278A-FF0E-49A4-B170-79828D63BBAD}">
          <p14:sldIdLst>
            <p14:sldId id="299"/>
          </p14:sldIdLst>
        </p14:section>
        <p14:section name="Design, Morph, Annotate, Work Together, Tell Me" id="{B9B51309-D148-4332-87C2-07BE32FBCA3B}">
          <p14:sldIdLst>
            <p14:sldId id="337"/>
            <p14:sldId id="289"/>
            <p14:sldId id="320"/>
            <p14:sldId id="342"/>
            <p14:sldId id="328"/>
            <p14:sldId id="333"/>
            <p14:sldId id="29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E8E2E0"/>
    <a:srgbClr val="F5F5F5"/>
    <a:srgbClr val="FFFFFF"/>
    <a:srgbClr val="005A84"/>
    <a:srgbClr val="D9D9D9"/>
    <a:srgbClr val="D24726"/>
    <a:srgbClr val="404040"/>
    <a:srgbClr val="FF9B45"/>
    <a:srgbClr val="DD46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691" autoAdjust="0"/>
    <p:restoredTop sz="0" autoAdjust="0"/>
  </p:normalViewPr>
  <p:slideViewPr>
    <p:cSldViewPr snapToGrid="0">
      <p:cViewPr varScale="1">
        <p:scale>
          <a:sx n="116" d="100"/>
          <a:sy n="116" d="100"/>
        </p:scale>
        <p:origin x="-582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08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  <p:extLst>
      <p:ext uri="{BB962C8B-B14F-4D97-AF65-F5344CB8AC3E}">
        <p14:creationId xmlns:p14="http://schemas.microsoft.com/office/powerpoint/2010/main" xmlns="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jpeg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jpeg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9.jpeg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9.jpeg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xmlns="" id="{72E93D21-688C-48D6-BD00-14E20A94B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238" y="426955"/>
            <a:ext cx="982033" cy="186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632909-9CE2-4D32-B097-D29AB87E2D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21805" y="1470619"/>
            <a:ext cx="5207252" cy="426308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AA30F481-17B2-4B2B-B2EC-11B6860E82E5}"/>
              </a:ext>
            </a:extLst>
          </p:cNvPr>
          <p:cNvSpPr txBox="1">
            <a:spLocks noChangeArrowheads="1"/>
          </p:cNvSpPr>
          <p:nvPr/>
        </p:nvSpPr>
        <p:spPr>
          <a:xfrm>
            <a:off x="695367" y="2625314"/>
            <a:ext cx="5971846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>
                <a:solidFill>
                  <a:srgbClr val="0070C0"/>
                </a:solidFill>
                <a:ea typeface="Roboto" panose="02000000000000000000" pitchFamily="2" charset="0"/>
                <a:cs typeface="Calibri Light" panose="020F0302020204030204" pitchFamily="34" charset="0"/>
              </a:rPr>
              <a:t>Deepak Choudhary</a:t>
            </a:r>
            <a:endParaRPr lang="en-US" altLang="en-US" sz="4800" dirty="0">
              <a:solidFill>
                <a:srgbClr val="0070C0"/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E9D945D8-4722-4EA2-A190-2D7942FE9F22}"/>
              </a:ext>
            </a:extLst>
          </p:cNvPr>
          <p:cNvSpPr txBox="1">
            <a:spLocks noChangeArrowheads="1"/>
          </p:cNvSpPr>
          <p:nvPr/>
        </p:nvSpPr>
        <p:spPr>
          <a:xfrm>
            <a:off x="749959" y="3382444"/>
            <a:ext cx="464416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E-learning Designer and Developer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0D7540F-295B-9385-DF91-B7E660E8978D}"/>
              </a:ext>
            </a:extLst>
          </p:cNvPr>
          <p:cNvSpPr/>
          <p:nvPr/>
        </p:nvSpPr>
        <p:spPr>
          <a:xfrm>
            <a:off x="5742878" y="5140712"/>
            <a:ext cx="1438507" cy="1438507"/>
          </a:xfrm>
          <a:prstGeom prst="rect">
            <a:avLst/>
          </a:prstGeom>
          <a:solidFill>
            <a:srgbClr val="E8E2E0">
              <a:alpha val="50196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26AA6C-BAF8-8A5F-12AA-E5D4DDFFEA0E}"/>
              </a:ext>
            </a:extLst>
          </p:cNvPr>
          <p:cNvSpPr/>
          <p:nvPr/>
        </p:nvSpPr>
        <p:spPr>
          <a:xfrm>
            <a:off x="6159483" y="1161443"/>
            <a:ext cx="787728" cy="618352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4644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826FFDE-857C-40AB-B113-9ACFE9B08DE0}"/>
              </a:ext>
            </a:extLst>
          </p:cNvPr>
          <p:cNvSpPr/>
          <p:nvPr/>
        </p:nvSpPr>
        <p:spPr>
          <a:xfrm>
            <a:off x="277091" y="279400"/>
            <a:ext cx="11637818" cy="62992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Photoshop Samples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BC37C3E-EC5E-4B52-9D40-C634D18E1DB4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0ED6748E-6374-4C1A-B8DA-4372F4F9045B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3" name="Rectangle: Top Corners Rounded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DB33C75A-0DED-4D89-ABB0-806E6105272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DFFA54FA-7414-4EF8-9E67-3C8401A37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E5E2E7C8-329C-4E20-BD65-30700DFDA04B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51" name="Rectangle: Top Corners Rounded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70C8842F-458D-4349-9BC8-92AE1B546BFE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327EDF86-B75C-4DA1-B2DE-BD637FF7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EEFC339F-EFB8-42AD-8C47-D90F4C19E0B0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2E0C708E-AAEB-4D8A-BEE0-F20060E89D0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38" name="Rectangle: Top Corners Rounded 37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92CABC35-88B5-42E9-A29E-C3AA67479C25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39" name="Group 76">
                  <a:extLst>
                    <a:ext uri="{FF2B5EF4-FFF2-40B4-BE49-F238E27FC236}">
                      <a16:creationId xmlns:a16="http://schemas.microsoft.com/office/drawing/2014/main" xmlns="" id="{C10A0E5F-2C99-4FAE-8244-03AF0AB17A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0" name="Freeform 78">
                    <a:extLst>
                      <a:ext uri="{FF2B5EF4-FFF2-40B4-BE49-F238E27FC236}">
                        <a16:creationId xmlns:a16="http://schemas.microsoft.com/office/drawing/2014/main" xmlns="" id="{0F915BF1-06A3-4B79-9D9A-3706B6E6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79">
                    <a:extLst>
                      <a:ext uri="{FF2B5EF4-FFF2-40B4-BE49-F238E27FC236}">
                        <a16:creationId xmlns:a16="http://schemas.microsoft.com/office/drawing/2014/main" xmlns="" id="{C0D1AC56-DB97-450B-8070-0E95D8BB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80">
                    <a:extLst>
                      <a:ext uri="{FF2B5EF4-FFF2-40B4-BE49-F238E27FC236}">
                        <a16:creationId xmlns:a16="http://schemas.microsoft.com/office/drawing/2014/main" xmlns="" id="{ECE3D8B1-C209-46C8-B1A4-5C418DFE7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1">
                    <a:extLst>
                      <a:ext uri="{FF2B5EF4-FFF2-40B4-BE49-F238E27FC236}">
                        <a16:creationId xmlns:a16="http://schemas.microsoft.com/office/drawing/2014/main" xmlns="" id="{1736A853-3399-43A1-BBA1-EDB22EB5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2">
                    <a:extLst>
                      <a:ext uri="{FF2B5EF4-FFF2-40B4-BE49-F238E27FC236}">
                        <a16:creationId xmlns:a16="http://schemas.microsoft.com/office/drawing/2014/main" xmlns="" id="{A2689762-637A-4809-A0D0-3A7EA1153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3">
                    <a:extLst>
                      <a:ext uri="{FF2B5EF4-FFF2-40B4-BE49-F238E27FC236}">
                        <a16:creationId xmlns:a16="http://schemas.microsoft.com/office/drawing/2014/main" xmlns="" id="{FEC660ED-AE64-4357-B2C9-42E91B6D8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4">
                    <a:extLst>
                      <a:ext uri="{FF2B5EF4-FFF2-40B4-BE49-F238E27FC236}">
                        <a16:creationId xmlns:a16="http://schemas.microsoft.com/office/drawing/2014/main" xmlns="" id="{ABD28D16-CA04-4346-A932-963132A4E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5">
                    <a:extLst>
                      <a:ext uri="{FF2B5EF4-FFF2-40B4-BE49-F238E27FC236}">
                        <a16:creationId xmlns:a16="http://schemas.microsoft.com/office/drawing/2014/main" xmlns="" id="{A6733BEA-70E0-4BE0-9D7E-EED9E9FE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86">
                    <a:extLst>
                      <a:ext uri="{FF2B5EF4-FFF2-40B4-BE49-F238E27FC236}">
                        <a16:creationId xmlns:a16="http://schemas.microsoft.com/office/drawing/2014/main" xmlns="" id="{58FD8BE5-CF45-4F35-B674-2805286DF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87">
                    <a:extLst>
                      <a:ext uri="{FF2B5EF4-FFF2-40B4-BE49-F238E27FC236}">
                        <a16:creationId xmlns:a16="http://schemas.microsoft.com/office/drawing/2014/main" xmlns="" id="{05C0A5EC-EDB7-4287-BCB0-3071BA07E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88">
                    <a:extLst>
                      <a:ext uri="{FF2B5EF4-FFF2-40B4-BE49-F238E27FC236}">
                        <a16:creationId xmlns:a16="http://schemas.microsoft.com/office/drawing/2014/main" xmlns="" id="{2F590A0E-B3B6-41EF-B358-32EFA5B90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Rectangle: Top Corners Rounded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6EA90FA7-AF87-4A95-8FBB-F4C865528519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6" name="Content Placeholder 17">
            <a:extLst>
              <a:ext uri="{FF2B5EF4-FFF2-40B4-BE49-F238E27FC236}">
                <a16:creationId xmlns:a16="http://schemas.microsoft.com/office/drawing/2014/main" xmlns="" id="{18A34E90-6472-40EF-A2E7-27C072192E60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821209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Mockups created for storyline course using Photoshop.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E5EBBD-2989-C70C-D02A-8B729F5DF0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8073" y="1825557"/>
            <a:ext cx="7007295" cy="39235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4C4F27-824D-229B-0DC8-EC712DC9EA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840641" y="1856751"/>
            <a:ext cx="3275774" cy="18341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BCD9F8-86FF-C03D-3C36-F5F0677D4F9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43513" y="3902962"/>
            <a:ext cx="3319017" cy="1858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8936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826FFDE-857C-40AB-B113-9ACFE9B08DE0}"/>
              </a:ext>
            </a:extLst>
          </p:cNvPr>
          <p:cNvSpPr/>
          <p:nvPr/>
        </p:nvSpPr>
        <p:spPr>
          <a:xfrm>
            <a:off x="277091" y="279400"/>
            <a:ext cx="11637818" cy="62992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Photoshop Samples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BC37C3E-EC5E-4B52-9D40-C634D18E1DB4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0ED6748E-6374-4C1A-B8DA-4372F4F9045B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3" name="Rectangle: Top Corners Rounded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DB33C75A-0DED-4D89-ABB0-806E6105272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DFFA54FA-7414-4EF8-9E67-3C8401A37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E5E2E7C8-329C-4E20-BD65-30700DFDA04B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51" name="Rectangle: Top Corners Rounded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70C8842F-458D-4349-9BC8-92AE1B546BFE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327EDF86-B75C-4DA1-B2DE-BD637FF7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EEFC339F-EFB8-42AD-8C47-D90F4C19E0B0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2E0C708E-AAEB-4D8A-BEE0-F20060E89D0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38" name="Rectangle: Top Corners Rounded 37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92CABC35-88B5-42E9-A29E-C3AA67479C25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39" name="Group 76">
                  <a:extLst>
                    <a:ext uri="{FF2B5EF4-FFF2-40B4-BE49-F238E27FC236}">
                      <a16:creationId xmlns:a16="http://schemas.microsoft.com/office/drawing/2014/main" xmlns="" id="{C10A0E5F-2C99-4FAE-8244-03AF0AB17A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0" name="Freeform 78">
                    <a:extLst>
                      <a:ext uri="{FF2B5EF4-FFF2-40B4-BE49-F238E27FC236}">
                        <a16:creationId xmlns:a16="http://schemas.microsoft.com/office/drawing/2014/main" xmlns="" id="{0F915BF1-06A3-4B79-9D9A-3706B6E6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79">
                    <a:extLst>
                      <a:ext uri="{FF2B5EF4-FFF2-40B4-BE49-F238E27FC236}">
                        <a16:creationId xmlns:a16="http://schemas.microsoft.com/office/drawing/2014/main" xmlns="" id="{C0D1AC56-DB97-450B-8070-0E95D8BB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80">
                    <a:extLst>
                      <a:ext uri="{FF2B5EF4-FFF2-40B4-BE49-F238E27FC236}">
                        <a16:creationId xmlns:a16="http://schemas.microsoft.com/office/drawing/2014/main" xmlns="" id="{ECE3D8B1-C209-46C8-B1A4-5C418DFE7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1">
                    <a:extLst>
                      <a:ext uri="{FF2B5EF4-FFF2-40B4-BE49-F238E27FC236}">
                        <a16:creationId xmlns:a16="http://schemas.microsoft.com/office/drawing/2014/main" xmlns="" id="{1736A853-3399-43A1-BBA1-EDB22EB5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2">
                    <a:extLst>
                      <a:ext uri="{FF2B5EF4-FFF2-40B4-BE49-F238E27FC236}">
                        <a16:creationId xmlns:a16="http://schemas.microsoft.com/office/drawing/2014/main" xmlns="" id="{A2689762-637A-4809-A0D0-3A7EA1153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3">
                    <a:extLst>
                      <a:ext uri="{FF2B5EF4-FFF2-40B4-BE49-F238E27FC236}">
                        <a16:creationId xmlns:a16="http://schemas.microsoft.com/office/drawing/2014/main" xmlns="" id="{FEC660ED-AE64-4357-B2C9-42E91B6D8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4">
                    <a:extLst>
                      <a:ext uri="{FF2B5EF4-FFF2-40B4-BE49-F238E27FC236}">
                        <a16:creationId xmlns:a16="http://schemas.microsoft.com/office/drawing/2014/main" xmlns="" id="{ABD28D16-CA04-4346-A932-963132A4E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5">
                    <a:extLst>
                      <a:ext uri="{FF2B5EF4-FFF2-40B4-BE49-F238E27FC236}">
                        <a16:creationId xmlns:a16="http://schemas.microsoft.com/office/drawing/2014/main" xmlns="" id="{A6733BEA-70E0-4BE0-9D7E-EED9E9FE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86">
                    <a:extLst>
                      <a:ext uri="{FF2B5EF4-FFF2-40B4-BE49-F238E27FC236}">
                        <a16:creationId xmlns:a16="http://schemas.microsoft.com/office/drawing/2014/main" xmlns="" id="{58FD8BE5-CF45-4F35-B674-2805286DF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87">
                    <a:extLst>
                      <a:ext uri="{FF2B5EF4-FFF2-40B4-BE49-F238E27FC236}">
                        <a16:creationId xmlns:a16="http://schemas.microsoft.com/office/drawing/2014/main" xmlns="" id="{05C0A5EC-EDB7-4287-BCB0-3071BA07E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88">
                    <a:extLst>
                      <a:ext uri="{FF2B5EF4-FFF2-40B4-BE49-F238E27FC236}">
                        <a16:creationId xmlns:a16="http://schemas.microsoft.com/office/drawing/2014/main" xmlns="" id="{2F590A0E-B3B6-41EF-B358-32EFA5B90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Rectangle: Top Corners Rounded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6EA90FA7-AF87-4A95-8FBB-F4C865528519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6" name="Content Placeholder 17">
            <a:extLst>
              <a:ext uri="{FF2B5EF4-FFF2-40B4-BE49-F238E27FC236}">
                <a16:creationId xmlns:a16="http://schemas.microsoft.com/office/drawing/2014/main" xmlns="" id="{18A34E90-6472-40EF-A2E7-27C072192E60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821209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Mockups created for storyline course using Photoshop.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E5EBBD-2989-C70C-D02A-8B729F5DF0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6848" y="2225335"/>
            <a:ext cx="5389152" cy="30175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4C4F27-824D-229B-0DC8-EC712DC9EA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396202" y="1393952"/>
            <a:ext cx="4245995" cy="23774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BCD9F8-86FF-C03D-3C36-F5F0677D4F9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88322" y="3995967"/>
            <a:ext cx="4245997" cy="23774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7112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4881"/>
            <a:ext cx="6877119" cy="640080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Storyline Samples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BC37C3E-EC5E-4B52-9D40-C634D18E1DB4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0ED6748E-6374-4C1A-B8DA-4372F4F9045B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3" name="Rectangle: Top Corners Rounded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DB33C75A-0DED-4D89-ABB0-806E6105272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DFFA54FA-7414-4EF8-9E67-3C8401A37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E5E2E7C8-329C-4E20-BD65-30700DFDA04B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51" name="Rectangle: Top Corners Rounded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70C8842F-458D-4349-9BC8-92AE1B546BFE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327EDF86-B75C-4DA1-B2DE-BD637FF7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EEFC339F-EFB8-42AD-8C47-D90F4C19E0B0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2E0C708E-AAEB-4D8A-BEE0-F20060E89D0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38" name="Rectangle: Top Corners Rounded 37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92CABC35-88B5-42E9-A29E-C3AA67479C25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39" name="Group 76">
                  <a:extLst>
                    <a:ext uri="{FF2B5EF4-FFF2-40B4-BE49-F238E27FC236}">
                      <a16:creationId xmlns:a16="http://schemas.microsoft.com/office/drawing/2014/main" xmlns="" id="{C10A0E5F-2C99-4FAE-8244-03AF0AB17A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0" name="Freeform 78">
                    <a:extLst>
                      <a:ext uri="{FF2B5EF4-FFF2-40B4-BE49-F238E27FC236}">
                        <a16:creationId xmlns:a16="http://schemas.microsoft.com/office/drawing/2014/main" xmlns="" id="{0F915BF1-06A3-4B79-9D9A-3706B6E6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79">
                    <a:extLst>
                      <a:ext uri="{FF2B5EF4-FFF2-40B4-BE49-F238E27FC236}">
                        <a16:creationId xmlns:a16="http://schemas.microsoft.com/office/drawing/2014/main" xmlns="" id="{C0D1AC56-DB97-450B-8070-0E95D8BB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80">
                    <a:extLst>
                      <a:ext uri="{FF2B5EF4-FFF2-40B4-BE49-F238E27FC236}">
                        <a16:creationId xmlns:a16="http://schemas.microsoft.com/office/drawing/2014/main" xmlns="" id="{ECE3D8B1-C209-46C8-B1A4-5C418DFE7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1">
                    <a:extLst>
                      <a:ext uri="{FF2B5EF4-FFF2-40B4-BE49-F238E27FC236}">
                        <a16:creationId xmlns:a16="http://schemas.microsoft.com/office/drawing/2014/main" xmlns="" id="{1736A853-3399-43A1-BBA1-EDB22EB5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2">
                    <a:extLst>
                      <a:ext uri="{FF2B5EF4-FFF2-40B4-BE49-F238E27FC236}">
                        <a16:creationId xmlns:a16="http://schemas.microsoft.com/office/drawing/2014/main" xmlns="" id="{A2689762-637A-4809-A0D0-3A7EA1153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3">
                    <a:extLst>
                      <a:ext uri="{FF2B5EF4-FFF2-40B4-BE49-F238E27FC236}">
                        <a16:creationId xmlns:a16="http://schemas.microsoft.com/office/drawing/2014/main" xmlns="" id="{FEC660ED-AE64-4357-B2C9-42E91B6D8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4">
                    <a:extLst>
                      <a:ext uri="{FF2B5EF4-FFF2-40B4-BE49-F238E27FC236}">
                        <a16:creationId xmlns:a16="http://schemas.microsoft.com/office/drawing/2014/main" xmlns="" id="{ABD28D16-CA04-4346-A932-963132A4E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5">
                    <a:extLst>
                      <a:ext uri="{FF2B5EF4-FFF2-40B4-BE49-F238E27FC236}">
                        <a16:creationId xmlns:a16="http://schemas.microsoft.com/office/drawing/2014/main" xmlns="" id="{A6733BEA-70E0-4BE0-9D7E-EED9E9FE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86">
                    <a:extLst>
                      <a:ext uri="{FF2B5EF4-FFF2-40B4-BE49-F238E27FC236}">
                        <a16:creationId xmlns:a16="http://schemas.microsoft.com/office/drawing/2014/main" xmlns="" id="{58FD8BE5-CF45-4F35-B674-2805286DF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87">
                    <a:extLst>
                      <a:ext uri="{FF2B5EF4-FFF2-40B4-BE49-F238E27FC236}">
                        <a16:creationId xmlns:a16="http://schemas.microsoft.com/office/drawing/2014/main" xmlns="" id="{05C0A5EC-EDB7-4287-BCB0-3071BA07E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88">
                    <a:extLst>
                      <a:ext uri="{FF2B5EF4-FFF2-40B4-BE49-F238E27FC236}">
                        <a16:creationId xmlns:a16="http://schemas.microsoft.com/office/drawing/2014/main" xmlns="" id="{2F590A0E-B3B6-41EF-B358-32EFA5B90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Rectangle: Top Corners Rounded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6EA90FA7-AF87-4A95-8FBB-F4C865528519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5" name="Content Placeholder 17">
            <a:extLst>
              <a:ext uri="{FF2B5EF4-FFF2-40B4-BE49-F238E27FC236}">
                <a16:creationId xmlns:a16="http://schemas.microsoft.com/office/drawing/2014/main" xmlns="" id="{17E5ECA0-B180-46CE-B2D1-FF258CE5AF97}"/>
              </a:ext>
            </a:extLst>
          </p:cNvPr>
          <p:cNvSpPr txBox="1">
            <a:spLocks/>
          </p:cNvSpPr>
          <p:nvPr/>
        </p:nvSpPr>
        <p:spPr>
          <a:xfrm>
            <a:off x="541609" y="1733466"/>
            <a:ext cx="2823064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Tools: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Storyline 360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Adobe Photoshop</a:t>
            </a:r>
          </a:p>
        </p:txBody>
      </p:sp>
      <p:sp>
        <p:nvSpPr>
          <p:cNvPr id="60" name="Content Placeholder 17">
            <a:extLst>
              <a:ext uri="{FF2B5EF4-FFF2-40B4-BE49-F238E27FC236}">
                <a16:creationId xmlns:a16="http://schemas.microsoft.com/office/drawing/2014/main" xmlns="" id="{4E74AF7C-E158-47AF-9247-B259B2444B66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6691733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This WCAG storyline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course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is created using the tools mentioned below.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49BA70-CAFF-3EFA-F7E3-522504C38579}"/>
              </a:ext>
            </a:extLst>
          </p:cNvPr>
          <p:cNvGrpSpPr/>
          <p:nvPr/>
        </p:nvGrpSpPr>
        <p:grpSpPr>
          <a:xfrm>
            <a:off x="3415922" y="2212317"/>
            <a:ext cx="5423119" cy="3872086"/>
            <a:chOff x="6202987" y="1832322"/>
            <a:chExt cx="5423119" cy="38720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B334C31-62DF-C8BD-DCD2-BCECA5FCD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902" t="5325" r="8015" b="3494"/>
            <a:stretch/>
          </p:blipFill>
          <p:spPr>
            <a:xfrm>
              <a:off x="6202987" y="1832322"/>
              <a:ext cx="5423119" cy="3872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9568F7F-19A7-96CF-7134-8197F186DA9B}"/>
                </a:ext>
              </a:extLst>
            </p:cNvPr>
            <p:cNvSpPr/>
            <p:nvPr/>
          </p:nvSpPr>
          <p:spPr>
            <a:xfrm>
              <a:off x="7233342" y="2223932"/>
              <a:ext cx="3453655" cy="215147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D513746-BE1C-1EBE-5DE0-0C9110A40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7240017" y="2336512"/>
              <a:ext cx="3440304" cy="192631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13179C-800B-8198-5DBC-2C2BA235E01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41252" y="3044001"/>
            <a:ext cx="3592767" cy="201168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02DE325-24FD-E2E5-8E75-BDE840048F6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95757" y="3044001"/>
            <a:ext cx="3592766" cy="201168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2655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4881"/>
            <a:ext cx="6877119" cy="640080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Storyline Samples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1">
            <a:extLst>
              <a:ext uri="{FF2B5EF4-FFF2-40B4-BE49-F238E27FC236}">
                <a16:creationId xmlns:a16="http://schemas.microsoft.com/office/drawing/2014/main" xmlns="" id="{3BC37C3E-EC5E-4B52-9D40-C634D18E1DB4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4" name="Group 32">
              <a:extLst>
                <a:ext uri="{FF2B5EF4-FFF2-40B4-BE49-F238E27FC236}">
                  <a16:creationId xmlns:a16="http://schemas.microsoft.com/office/drawing/2014/main" xmlns="" id="{0ED6748E-6374-4C1A-B8DA-4372F4F9045B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3" name="Rectangle: Top Corners Rounded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DB33C75A-0DED-4D89-ABB0-806E6105272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DFFA54FA-7414-4EF8-9E67-3C8401A37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5" name="Group 33">
              <a:extLst>
                <a:ext uri="{FF2B5EF4-FFF2-40B4-BE49-F238E27FC236}">
                  <a16:creationId xmlns:a16="http://schemas.microsoft.com/office/drawing/2014/main" xmlns="" id="{E5E2E7C8-329C-4E20-BD65-30700DFDA04B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51" name="Rectangle: Top Corners Rounded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70C8842F-458D-4349-9BC8-92AE1B546BFE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327EDF86-B75C-4DA1-B2DE-BD637FF7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6" name="Group 34">
              <a:extLst>
                <a:ext uri="{FF2B5EF4-FFF2-40B4-BE49-F238E27FC236}">
                  <a16:creationId xmlns:a16="http://schemas.microsoft.com/office/drawing/2014/main" xmlns="" id="{EEFC339F-EFB8-42AD-8C47-D90F4C19E0B0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7" name="Group 35">
                <a:extLst>
                  <a:ext uri="{FF2B5EF4-FFF2-40B4-BE49-F238E27FC236}">
                    <a16:creationId xmlns:a16="http://schemas.microsoft.com/office/drawing/2014/main" xmlns="" id="{2E0C708E-AAEB-4D8A-BEE0-F20060E89D0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38" name="Rectangle: Top Corners Rounded 37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92CABC35-88B5-42E9-A29E-C3AA67479C25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9" name="Group 76">
                  <a:extLst>
                    <a:ext uri="{FF2B5EF4-FFF2-40B4-BE49-F238E27FC236}">
                      <a16:creationId xmlns:a16="http://schemas.microsoft.com/office/drawing/2014/main" xmlns="" id="{C10A0E5F-2C99-4FAE-8244-03AF0AB17A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0" name="Freeform 78">
                    <a:extLst>
                      <a:ext uri="{FF2B5EF4-FFF2-40B4-BE49-F238E27FC236}">
                        <a16:creationId xmlns:a16="http://schemas.microsoft.com/office/drawing/2014/main" xmlns="" id="{0F915BF1-06A3-4B79-9D9A-3706B6E6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79">
                    <a:extLst>
                      <a:ext uri="{FF2B5EF4-FFF2-40B4-BE49-F238E27FC236}">
                        <a16:creationId xmlns:a16="http://schemas.microsoft.com/office/drawing/2014/main" xmlns="" id="{C0D1AC56-DB97-450B-8070-0E95D8BB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80">
                    <a:extLst>
                      <a:ext uri="{FF2B5EF4-FFF2-40B4-BE49-F238E27FC236}">
                        <a16:creationId xmlns:a16="http://schemas.microsoft.com/office/drawing/2014/main" xmlns="" id="{ECE3D8B1-C209-46C8-B1A4-5C418DFE7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1">
                    <a:extLst>
                      <a:ext uri="{FF2B5EF4-FFF2-40B4-BE49-F238E27FC236}">
                        <a16:creationId xmlns:a16="http://schemas.microsoft.com/office/drawing/2014/main" xmlns="" id="{1736A853-3399-43A1-BBA1-EDB22EB5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2">
                    <a:extLst>
                      <a:ext uri="{FF2B5EF4-FFF2-40B4-BE49-F238E27FC236}">
                        <a16:creationId xmlns:a16="http://schemas.microsoft.com/office/drawing/2014/main" xmlns="" id="{A2689762-637A-4809-A0D0-3A7EA1153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3">
                    <a:extLst>
                      <a:ext uri="{FF2B5EF4-FFF2-40B4-BE49-F238E27FC236}">
                        <a16:creationId xmlns:a16="http://schemas.microsoft.com/office/drawing/2014/main" xmlns="" id="{FEC660ED-AE64-4357-B2C9-42E91B6D8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4">
                    <a:extLst>
                      <a:ext uri="{FF2B5EF4-FFF2-40B4-BE49-F238E27FC236}">
                        <a16:creationId xmlns:a16="http://schemas.microsoft.com/office/drawing/2014/main" xmlns="" id="{ABD28D16-CA04-4346-A932-963132A4E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5">
                    <a:extLst>
                      <a:ext uri="{FF2B5EF4-FFF2-40B4-BE49-F238E27FC236}">
                        <a16:creationId xmlns:a16="http://schemas.microsoft.com/office/drawing/2014/main" xmlns="" id="{A6733BEA-70E0-4BE0-9D7E-EED9E9FE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86">
                    <a:extLst>
                      <a:ext uri="{FF2B5EF4-FFF2-40B4-BE49-F238E27FC236}">
                        <a16:creationId xmlns:a16="http://schemas.microsoft.com/office/drawing/2014/main" xmlns="" id="{58FD8BE5-CF45-4F35-B674-2805286DF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87">
                    <a:extLst>
                      <a:ext uri="{FF2B5EF4-FFF2-40B4-BE49-F238E27FC236}">
                        <a16:creationId xmlns:a16="http://schemas.microsoft.com/office/drawing/2014/main" xmlns="" id="{05C0A5EC-EDB7-4287-BCB0-3071BA07E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88">
                    <a:extLst>
                      <a:ext uri="{FF2B5EF4-FFF2-40B4-BE49-F238E27FC236}">
                        <a16:creationId xmlns:a16="http://schemas.microsoft.com/office/drawing/2014/main" xmlns="" id="{2F590A0E-B3B6-41EF-B358-32EFA5B90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Rectangle: Top Corners Rounded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6EA90FA7-AF87-4A95-8FBB-F4C865528519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5" name="Content Placeholder 17">
            <a:extLst>
              <a:ext uri="{FF2B5EF4-FFF2-40B4-BE49-F238E27FC236}">
                <a16:creationId xmlns:a16="http://schemas.microsoft.com/office/drawing/2014/main" xmlns="" id="{17E5ECA0-B180-46CE-B2D1-FF258CE5AF97}"/>
              </a:ext>
            </a:extLst>
          </p:cNvPr>
          <p:cNvSpPr txBox="1">
            <a:spLocks/>
          </p:cNvSpPr>
          <p:nvPr/>
        </p:nvSpPr>
        <p:spPr>
          <a:xfrm>
            <a:off x="541609" y="1733466"/>
            <a:ext cx="2823064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Tools: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Storyline 360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Adobe Photoshop</a:t>
            </a:r>
          </a:p>
        </p:txBody>
      </p:sp>
      <p:sp>
        <p:nvSpPr>
          <p:cNvPr id="60" name="Content Placeholder 17">
            <a:extLst>
              <a:ext uri="{FF2B5EF4-FFF2-40B4-BE49-F238E27FC236}">
                <a16:creationId xmlns:a16="http://schemas.microsoft.com/office/drawing/2014/main" xmlns="" id="{4E74AF7C-E158-47AF-9247-B259B2444B66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6691733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This WCAG storyline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course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is created using the tools mentioned below.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13179C-800B-8198-5DBC-2C2BA235E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342" y="4298306"/>
            <a:ext cx="4564684" cy="219456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02DE325-24FD-E2E5-8E75-BDE840048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70" y="2733114"/>
            <a:ext cx="5675429" cy="2728572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1026" name="AutoShape 2" descr="data:image/png;base64,%20iVBORw0KGgoAAAANSUhEUgAAA8QAAAJ5CAYAAABoj/noAAAAAXNSR0IArs4c6QAAAARnQU1BAACxjwv8YQUAAAAJcEhZcwAADsMAAA7DAcdvqGQAAP+lSURBVHhe7P0JuCxZVecNr8w8053nqntrnkcooZgKRJFBURm0HbpbRUBtxAkRbWlRHwVFv7fb531buz/b7k8KXltQm1ZbBZSpQIoqqKKoeZ5vVd2quvN47hlz+NZ/7b0idkRG5olzbx6osv6/c3bG3muvvfaOIXPtFREZK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aREIy4JISvIVVddterlL3/5qpmZmfWTk5Nrd+zYMb558+axhV5vbHFmZqzT6TS63e743Nzc2OrVq+dbrVan1+s1FxYWWhMTE71us9mBnTGRptporV27tt3WfFP12rOzzXa7PTY2NtWemGj2YGNqaqrdaDS6sCvSbmrLrjZvah/2nh8fH28vLi42e7322Nq1axZhTGVdbdtSW0302Zqc7GiDxvHjx1tr1qzpaNuettF+xroTq1e3F3TcU1NjndlZjHNmrNWa7Kl+r6tjQDvYgF3YW7Uq9Kfr01i3bl0X6zc9PT3ebDZ7OtaO6oiOF9ugodvH1hX6WGp/sGFl5LVtD2MZX726q0LdCM0GZBi72l6EDdWVVq/VnF2cbXYancbU2FQHOrCnY2jClq5Te9WqVTr+2Ra2NbaVlnVbtFuHjx0b37Jx4wJk6Fvtdha17fz8fGOq1WqGoXZ76HtG7WF9sR6wreuNbS1oi350X3WOHDkyhv4gQ70uGrofdX3E1gfjaLWmekeO7NfdMC66DbD/0HdLV150//fQTvvAejbQD/rA2NavX49tqftxbVvH00U7AD1drx7s6bibWOpmkbm5Wd21YVts2rSpDT1sLz1+dH9hfWd1SC3sFxsD+tJjsgMdTS20w3qoPew3LG0ddN/0WrpNOrpNtI32ManDbtoxCKCDcWC9sS6wiTrsU4wBdoHZifsKfWofY7qOumg3sC304Lf97n378Qld3Y44RnEsm61Z1RnTbeC6qEOfPl7ItG99G7W6yEMPY9Ft2UXebWKMhw9PN/V4t3Z6DHSn5+fxXsH4sZmxvdCPHcewif4xLvSndV3dR7btHBznCvruYR0wBttQim6fDsYBm2rfxqLYMarbz8akxy2O1x5sYJwYh9vFEm3wXjuk/do4dYw4FpFHPUAeCeuO/iGDPSw3btzYPnbsGD5bGnqcdA4fPozPlS6WazZuRB+9Oa33fgEGCR3IMD7fDxgf1n/Dhg2L2DarWqt6c905ez+rfd/n+PyxvtHObWD74H2GstuDHEv0pW38mMR73MaLMvZJS7fPuC61f4zFlqhDfk7XE9awPfX4wr7T/TuF96odA6vHV8u6zetsfWEL2w7tdT2aOLZ9f6FP5N021hXjtD50fTAepQOZHvO9o0ePZtsMuqjv6KfUlL7/8f7w9wz0UYdjEeNRWdf3N9qiT9jH2CBHHm0gRz3eg7CP/ajvAztG9P0JH2DvEbTxJfaz+qLehA4UZU1djBP2YF+PTxu7jq+FscGGrwPACsIWxq7Hrq1/uh+wrVepPoAMY4WubseGr7N/nqLe9z1sYFvDNvQwNl1iX1gd8tBHnyhjO8cl3kN2nKCN6I5eOL4gOuheOIKwf3T7z+gHomYWF2eCVPNokx5raGPromPQt2JvYUFa6Bd2oXdcBZM6bozRjALN6zpivRuH9+2Tp/fvVz/dnTn77AuP3HnnV9p33XXX8ZtvvhkuhRDyDME+fAghowUB8Eu/9VvP37R27Xds3br1BTpJuVAd9GnjExMb1GOvxQxKHa457l63JxpGNjTKQlMLYiyDMnJYBBFeUS/NRlO0gUl0EmHqOp/QCUUjKIV3NgLHYFR1YN/M6VLzWtdr9KQHVW0JFS2afX1pNdE4tIMBHYTq9hpmGQooxlcdiq4CFqI2kZEWxof+YAytwzwn2NQ6s4U1VjEMWjsYxLpgMNYWqg3tUweoY4UNs+J29QVL6No4NXU7mAtqHQwrmGCZbgDd4l9T1/SRrB42FJuUoS0Kuo0wXqu27YoVNptZG1SaXGWqb2Xk1U7oEU01mHU9jAR6sAEgg66XoYc8ZJlNE2OfY3MHHfSt0/Cw42xoPZsYoy8ltIptPY8l9FGKeugLA4s7Xk2HJt4m3/Zob0IdZ/gXje5VhmNJbWDTqizaRF73MtTDumNPQ0m3Z+gBtrUt9CGAvskV7UmlkGN9zR66VllQRRuUwpgs6fGHJtAIZvTtZbZtOyb9WH3UC5rWt72gCrrIeB/WDrphbfA+9UFYWd/HtkTZ1jvKDeSjPct7HcqRYAu52JfvcxMGPdRozv7T4zDsy7DaeLF2TtA2WTiWtJ2+x3S7qLbub/xL1z57UGdNVFdTfI/DZBiTjcR2n1Wgu0JXUEAl3isO1iMMDR3lYwt2Qh7HAuS2TSG3/qypdaFJm4YjUseo6voZie2DprYCuj7xeLf+IYjGQw+K2bX9piY0r2ahBjuwF1SCDsaKPLZXDEhhD/oQWjYro6U2wHGmWMnOcml7KEFHt2N846ASAs3oP/TwnkE/Ph7U4SjHOKM5lePt08B7Wjo6VtWzUcIm2qOoKWy40Gf8TMAxqvb0M1w/D8NGhO14HEAGfbWLKusbxxLy6CsDZm18XftcRVsIsB398xpDRV/4jLAWOJ5aYV3UotXBbsjgs8Q+TIIMwpDXMZpBU8M/+tVBhbxi20qB3+t0O+G9Brl+BgE7aFQfY43jNF2UA+jH82GL2fbRNl21Z9sBbcJxEfvVF9Wz9dDxQBfDQpXlrZ/88xsygGMF9uNxDds4iaEbvTGj2eOzszPT+rnx+PGZmZ37Dxz4+oG9e68/cODAzj/7sz+bMwOEkG8K9rYnhIyGH/7hH97+Ld/yLT++fsOG71+7Zs0LdFK1GvL5+Xk5euyYHDt61K4K6ATHnOWYTqjgUMdw5ROXCxXI7Y0ZnKnm4YyD04bjDc6/m036TQe62gRym6TDI6vMltoegTLKaI8ENDAPjl3lGENLJwgYB/LoA2NAnQFzKuv2MI7QD87AI28TAm2LAmxjPDoBsGZNTNC0HgbGxsbViI5X+/QxwH5bxwFbGLdNCk3frvjYmFH27QQdW6oc/WAihzHDHtYHY8SkEGA7t8bCOoXJUp6wrTGZwtaxepXBRr4t4rbVfLZttYy828fEbKyFtpgAQQOTrJa19XXw7Yex+D6z/Qfbbg8y9KvjQb7dxrh0vdxW1MM647jBYLCvEJDa/tJltt21HnoYB7aHjwejsPq4TQFsYF3suIt1aI/9gb5hG9g6aEI/flzYmHSJtUZ/tk7aNowvbAuA/m09Y7lvXRQrR7vWV0Kqb/tA2/h40I/rh32n2wTHQDBkulja+FDGuGI+qAQ7yGN/+T6DDLZNPwJdq9dluj72ntBgAce/2Yttsv4U00edJoRLaGOgrCk7iaOkx6X3gUyY3OOoCPYAxmP9lNdT/2ytogxYO9XDsYD6sA6xLhsfmuiLKmMyD/toj3k+jg18htifbWvoYj1w3OTHvwaomreuMxls+jpnsvgayuG9h+MhyAOwv7C4YDbtuNYljks/EeO6OEZsPfXfPs8gy7aJft7hs0nBexCtWmN4f2J9dFvEzwU0CuuYjxN9YQk5VPx9jn2EbWlj1jobm/YFnWBbt3Mcc0ffyxirbXcPkNR+ONox9o6NGcCeB3wAujgWOqFztTGGVbJ942u/2F60zyAPvtAeviZ8HofxoO+F+YXwWRFtYT3wORNkCHjDZ0/YD9qnlifGJ8ym2VM5jhssbbxmJmwDrC/0sRHH4vrbtozrCtCvf56h77m5EPvFK7vaBttJx4w22h79esL2xtrOo43qmJr+YftiO6M/6KE8rrr2uaj9QOb7z+p1fWEo+FKMPxz3uD1qYnzc7GAsKVhn/EPPPstwvOjfOHyZLucXFmxsdnyrvbCdwrEEe3jPLC4Gm9gek5NTsnbdWlm9apVdje6ovfbi4vHjx6dv23/w4Cdvv/XWj37sYx/bZQ0IId9QwqcqIeSkeNGLXrThjW9+8ztP3bbt59atX382nPdjjz0mTz+9W/bt2yv7DxyQmePH1VEGp9vutM0hu8NVj5tNqnRhII93aJCjgDpMEkJdcPjIY0Id5SFnuihBp4iWowgL78+XWcGyQdHshaxWhTroYVyo0LAUXVkeEwDLJno28bBs0IeynV2PKlavE4kwFUV7VAQ9p389FMisH11qoG0i/NnkBKVQFyZmuS2TYZza1vsOUk0+3jjWaD0HXWER9XwC5ECO+tBO/7Rg/Vg51EMIGYQop9sMY7H+o26Qhzy2WT42FduEK/YPe9CJCUL0anbi+gVCW9S6btCPW8jamam4f0PZMX1dBtthfFhGVRtfhtlFBn1hDEEb/znBio2hBGS2WrreXpvZj/o+ngD0QyBkclT09MWW3kfQtvG7npYtUIhAYlsDfZt6sOUT72AnyAOhbS5Hd1GGPNqgAHtxXweJtwv7POTRFpn4vkfWqvQFZa1EQmCBQCaYMOtK2M7BVrpNdYms6ebaqU3oojprowUL4PTPrNlnTFKPGs2jhHF420J7/QslfUUGSpBFnWDXFPNjO7YIwngSAqV4rAdDObaflPAZaVk003ZhO6VjCrbiezaYt9Zhe1lVeC9aMbQNAWSsVGx8aGeBEcRBHtY19BVq0KfmVM9kKCKv9lFtGpDH7RrGgPYhb3XWh/7FPiCz8dm6mfVMbjqhsfkYZAHWFfWQ2fs52se2QLITGKpnfcaxAZTRFxp01Fdh3VCFZQjIg6p9Xqkd6JsNG0M4JmwMphTGDHv++YaTQHZ84aQEjh+VZWg2NjPC+qksbitg44n1Wf/6hxMCWK9wrARgK/SBZRxnlJtQsc9I1Ok4URnGg3UOsnQsOLaC/RBsBzKLUAp2denbw04u6hsZ40Z+ampKNmzYIKeccoqcdtppctZZZ5nsyOHDj+/Zt+9PP3v99X9yzd/93YFgkBDyjSC+zQkhJ8rP/uzPvujCCy/8r6eeeurLDx06JHfeeZfcdfddsmf3Hjk+MyMLC/MWBOMMtl39geM13xkdqBKKsRydaMhr0jxERiL3LIhqht20Fxsk2RwolmVOZYMi1leFDZPHJUAelMuZpq1nLk3b5kRdQ/PhP6O6zfLw9lkvOq4wIUJd0uFS22ZIfV8fcem9+KLQWisxIbNJ1TLIx1/sJRQTW6pj6wequvDBOlU6Q3D18khCHq9Yu0CfaRWEzRnWxeqxHYZs4wKum4E2abmITbBRr+0KASiWOvNGLu3XVBTTHTScqrqB+sPHB9LjoGozDBtK7e1Wojyqcjmlsg59+v7TVzueYynXDuVQ5yCHel2aUPOxaIvY1PKuOoiqDeWUqjJcZ1B9ho0gZEGddlkTvMQGJTMpcRNmeLksL5NYz0yHd9ygPRDKfkyHunR/FfG+y5u3n2iwBCTRhNoI7/PsczeWcwramjSfimIhtta/XDezGV9QCkdiIOtG67DuXqwEY4xZ0D/OIlajL+G9GwJ2nHgYGx+3q+OTk5N4zoCcqoHx5ZdfLldccYVs3rxZ9uzZc9sj99//S3/wn//zl2CCELLy2GcEIeTE+JVf+ZUfuuCCC/77mrVrt9x+++1y3XXXyZNPPmkPasFVYtyOBYeJKzfwicExqsOueOfZxazMtyYKaTZrqIqmmzZKFE2kL1UdKemUwWYEqd1oJ21pUhVAZv7f8qlG2rJEIrRuomJZf/DUC3hDJzc0YBWNbHt5Z+kS+OwvIRuFLtLqfDMVpltZLl2kBFGYguX7L4BSZmHYipTINTUXC5nM7JTGFSmWSmjlsD2QAT2YL4w35HNRv53i+pmBkMXChwu07OOwbRYEgQF6BSpE/cL+fVEG9YW3xlCKSmkp21Q+9gp7QZRUWDYvo/2SY7GO0laK9wkKFWXFflCdNnesWWGFUvqNpu8bJ/n0CVSZiqAKX/P19qFs2QIQ5X0FfbwW8MuKsT7Qp6VU6Tlaxni8WezUilE9a4EMqkMpw5um+Ca1OrOhR785BQiSFqmi1WERMzqWRDNvpm2iRoloK6sN+dAM7z0U43swsxWXXk7Iq7SyMHZkig0yf4ftl9VjaWuur0Fm1baNdRkk+hdbWGUg7Hdt20U+tlOsuSZfq+w6syqglyDVXFSMi0istUXo17C2oU8bA/5NYFnDxocMdK1Sl9o5btlu4wT5Ik6Sh9vWV61abbdSb9++XV5x1cvlJS95iczMzhx98OGHf/n3fud3roYZQsjKYh8hhJDl8573vOetl1/+vP+mzm7NZz/7Gfn6zTfbd4TxRE77nlsT39FEINzUd5o7+GFvuuhC1cvCfwa9WI61/loEtUDroolsmdLXNNEvERx9LGToGtisoWwoL4dJSYrq9wsLFtJuMnmigO3mEx/Lxxa2PfHvBtDG+3L9tG9bKWT0JW0DUhH0TLekBLEuTJqLgkAzcRHIMsiGAtYBtq2kS7ceLZpe0MRrMvlSggTNooYWvD6KYlslCqxeX7zeMRtmLJQrsTpXKCpnuagTynn9kqbLA3ISccFmqm4rVULrfRSGN7NleC9ZLrWzBAPHGBlWW7X+YQg+ynQlcs2wX7Qu9h3GkBztuWo/qgTNdDt4Du0tn9m3Qq7gy9BRPbxNH1qRdZgQZdn4svdWBHXD+re2AWvqhWzQmUAJCoXVVbB1vC5fgn4brpHXpeR6Ttj2oGgDWF2288Iy9F60HWR5j7mmYgV9CcKAN7BF/hkZ0Aqrd6X0yCjpRVJpWsLQcy3P4bZpvy056IZt7Z/PSK6LpcsGkFWprjX1Nljk7SyH2589r6/Q9LVzWbopgq7vHw+IVRp1ULbNZKIoVKLI2pk0MZp+xcJaxWIqrcLs2wA01w23rrcX8QTtOWu8dv06u5X6W664Qr73e79XxscnFu697973fvB3fuePzAAhZMUIT4chhCyLd7/73d9z2eWXX73YXlz3d3/3d3KzBsNHjhzBT4sIvjOIh3vgIRz43laYUITvctnEqJAQLJtCTCETFpDHMiozvTSvyb7PFGRh4hWTLVRm9WVCH0EltLNyzIf6PNn3v2K9f7csr4c8T04o5wLkPDlp2UapBdxS5raz7WfbKdbrn25NkwPTsTYm1T/oQ5astyvbAkZiCtqW9z6DHGLYCHnfTd4Ulk3fKvESx+FJ/3B7HAjNgtzxtlmd/TmaN90gwxByu6ENXqASUmwbBchbWcnHFKqtXXgZjtXjBVO8onJWBXrBtgmizKv6QEXU9bFkxDzGZuPLBWEROgnlmDU0H/QTXDW2was3B5mtEql8kA4INXhNkxNHb+3zumyt9CW3XSHTpf0VdPAXKWRCwV71JdEKJMWgg1coIiX7NS4CLnO9cELB3gfWHnXIxryS5kOl/bslJV8fjNGCAuiYUqizWiv3J+ghG4C+vdpflCQlkNekr0WtXDvkc91Uo6if5rEWaW1a7zmsp9ZgwClazCRJFdTCXomWrQ5LV3JZWGRiNIpAFvrzShPEUrCeE/OhUVgEidlAss8Pk+I1+Xy1Vyd8OJpEX7ytadlnIIRhAb1iinLgMhdYPi5jMpEdPuEvkObi0hQ95XInb5HUaSZtl2sErM6rUW+6ST4m5AvJNCLJLkAN6vHgMzzADA9Cw8n0ubl5OXjooDz15FNy0YUXtnZs3/6aiy699LHrvvzlO0JLQshKwICYkGXyfd/3fee85CUv+St1Yjv+/u//Tm67/Q57gvTc7Kw9ERNXhUHBKfqEsi9B0ZRLMl8myYl1mW0XmU7SZ9QxacynddAN+l5XpReS64YUgLicUrmDbJwWxTpMtMLSEyZeVgmt8K/JM9DxJaSQBw1M0UwnI9ZZPYpJHtiEJNjJ6sop4tlElGGiqO/rUEXeDwqh7LpRpAl/qSQQmhZlTmYjWZY1Q53NHlGy5D31ge0CsmoXKFn7pNqJ/VbUFAjj8z8ITGzLtC4D2UIxFDJNtIntMmIbr8soZBFuFHWyPDZVIq+iWJOWNJ+1gw0Uy8tYrWT9mDCpULQmjDEUi9WWL+qjiDaDQBfZ7s0GgUYqxX2rS5A1cQY26a+AJIwtv0Jnq+2loBCzmYaNs7CNkFDvKkahgFbxNTw0y4p2wsb1whIaQdPzeTnFTRTri7lALsvqsLAPuShCNkvRXhyXLSyr2yhTQlnxpRmIWcd3KoBNrTdR3KeZrSAsmvA+TOBSyGDHx4cUy4NkllRmdVYZ7GTlsDRxYcCKqdpLWFoe40QeCkomD2T7NaasWpNXhVftM/6lpCPwOpNp1jXz7vK2WV38c6V83aKOlfN6Q/M4SW51UWTaKMQBIYsH5Y1rYLwwPy+zszMyo/MJPJDz8uc9r7V508ZXrl+//ot33HHHU6EFIWTUhJk7IaQuzRe/+MW/t3HTpvP/+dovyR133ikzx6ft+8J4UEbhKmF0gidPakPzcKKaCndtGVV9ReWhqMNWY7k9z9RpW4/UtE33MVHVYmnNQuCcdQs9LKwQQFYVs02bGgDWeAjQx7qG0hDi9vAUqepyGMXbGOug+rGTYS3drt2GbbkKCn1XWMvqddm3YkkBauV+MnNhO6Xria1b3sLh+CrKgMlLulV426G6qNLkfXnKZPpnT2ZGzuuWSewiptA+W0Z7VhftQ1TdzcC9NpxgPGTMuGZ1lYatS1qFsfof/qMwT06ar6KyvrpR7C3HCkHmqxLItWzboWzrqDmrwjK204QbZ02e1mk+aJjIPiNMFnWqQYu8DrlQCvL0L1BtJ9THOs9WqWKcWMTKXMWPibSvnOyIqbKp2DpaMBztWtlyeMkZ6pOirqoU+nMTJVNOqhJI+tCKUOeyKiNQspuXkxRxdV0hlya1mteS6kCWWY6ZXsOOkvhXJPx6dbRVbmjLcouc/P2W6mAc2g/qsvp0rC5TiQnL84SGPb169Zo1Vj508KA88MCD8ul/+ifZuHHjtpe+9KX/UZW0khCyEvAKMSHL4J3vfOf3XHTRRb+789FHW//46U/LselpOa7JguHEwZmTK1Ml6yPVqcpjGR0r7CGrC+0xyJaFt8FEI1rIX+LS8xVo1ZDajNSKLW37WDGdImRkec0gb2W0CQttFK+kDCI0sKxNTMq6WX3ceEPJxwoqtcOgkLGiA3EmsUwo4TWTK6ElJBVjjVRJs2MtlvtARVapmbJi1le5ohpoYb7tPYa8E3JhPOFvILEKi0wvW2gm5gukMttMQeAT077joWwjqGWU9VHGlLnPzgmQr7svwx6uJPaXt0AurlO5zQAT2THu62gmomwQWVVfL30URp8q9zV0Qd4CW9XXCUsbYtxnfWT2oBvRg8yPM9vXVmGlsLQyQMYLWgdVX3+oaco2E6ptDKgIKgViVTUDK7Smok6DLh8HXmE6o7R/8m5hKa3TGht4LCaGqo/XXCGzqS9FzShwBUuQac9+UjEuUry/vioTuLF8kYmNmIn9BCXkTZiUTRDyvp8UN4NSajLLZzbjwhRDOakJZI0CWZeqlR0bSQvPpTayfLTlrapBoKz1+mI6ULZ+Ara/4yCQx2/2Lyws2AO4jhw7Khs2bJTzzz//3IsuPO/RL3/5+ltMkRAyUniFmJD6NM8577xfaDZb49de+2WZPnbMgmH/rnDwacGpVZI4wOAQQ7YIhLDhdsp5X2qKqsXJU13SNnGiarkTsRWsDUop1o9uh/DXr20y3YZ9mxHbLm6/dKKbEZqHFDoJ+fS2RZDl3VZMVlIKGVQEPSctIR/K+horvLktIYtmQn0y0QdeZwnboz4FO2XcZgGMET34to+9DTWU42rZ5lBB3jTPYTJpye0raT7tz0djuWyhf27DxpvgRbVRrq/UBxUikOmjHovYtmwnzddFLUSz/hfyeO3D7Od1rp/noyTZbiiiWWFsbgc7yPLYSFaTgPqYtUz1u923AZpHSzmZzZJxK7oMfWse/5Y8HwVlYgdpdT4GvGdCPlQkKbwkZBW+elqKdqx9vgwfIZpPmjgxhqpJqXFC+FyxQRgYS4qPy4Zg48rBECxlLymhjM9Ba2cdmWJWlwWCURRLUYBs7K/UzjyBDciKBtYhHCmxLXAd0ys1UDCsTGLNivVWtnVGcruxjIXhdUGA9Q2aYVneZkHdZb5tUS7pRdyakagE/+KCREcxaaqrf6lmuT5sCE3xQVr2n9ZnxNGgb6ynJjx5emZmVucYx+XLX75W5ubm5PTTz/6FCzZvXm9NCCEjhVeICanJO97xjpeed965H3jsscfGrv3yl8NvDM/P23d/PEjz5VDM6WEZikUqhINMRnlYDFICqCvX9+vnQy/WeWsbtibEmBBk3wvWBHw5iFTXclYoTEtcZC8ux/yhkMcgUqHj5VSerVRsUNLJ9heq0jpP+uJiI63zBHSZZWEorQMxb9ZKdZ7N+k8rI2VJdrzZ6xAqFCCq2bqPrEU+WGWwnXRfZdt6CFU6BdlSJmJ933Zeqp2S94MB91Nn/HUIR5T3gbxKEtuYyI+qLyN2V+hDk/WsMgQNGFMIHrzCM0oygw8SfYWtwsw+6i4F2phq2h6C1FagaDHVwTLUphbKLQJBI7zGNt4oIW1ZvenTwKegrfKw/VJMNxOhPmLbO2LbQmt8qRStgLzXkA/HijWDLLYLRF1bRDlUihldIhMLltUXaxPah9oo00W+btG+FfESy5b3pMR2SUZx3RKoTs3YSxRmTdyGi1Jb2J5hewQ13RuZer7d0xZOWYZy9t7Ltmuy7yLZ+0SxfFkB5ahix5qW8xZlokIk39aa1zFgGIsLC9LpdmXD+vVy7rnnbt9yxhk3Xn/99fdHNULIiOAVYkJqctppp71+amrV1G233WY/k4AzthYMa11wXrkzG0rVjCxYCVlDdbw4yJtCrgnm7Gx4TDmpAZeX+wkUhx70M81Sk7SHFMhdNU3VqLYZSqcXEQg8KamNLI9MX8OcvEpztk20QXkwVkZd0RDEnlJMq189J8qzfWC6+pLoY22L+6hIqLGGlePIymojlZ8UaSdDjBaqbIi+HsPWx+u0dVitoaTHsW+nNN9nY8B40W9uBzZixRCK+mGZ9pXVIx/TstAGPZ3YpjbcUmZbUwGU7b9YZ/lEta+dk+xXaHhyQp+xfVppeasIZQU68RvYljcV+/5yqPMUBKaI36dxhZAAFprPRJZxuaYCWIFkJQrLIhhR4c/7A9afy2K9/cVu9SVTdyEWkFvRK4u41G1nfSRLKEHPUiZDKe4UXx/LOyhEnYr1tnd/asvtpfq6iDnNoH4A1jbsWST8YQmfYA8tjGUDQos4XYYUvqeLvK2/5oLcl3Z5tBpXA2YX9gvCmAJ+OsFeMRb7z8fsspC0BksvhmwGgk8LQL1flOIvAxixQbTch8vcrpUT5bAasB+FUR7yoeBVIa/jjXmfS4xPTMhiu223T995x532ROrNmzf/gFUSQkYKA2JC6tFau3btdx09elR2PbHLfli/i98aNgfsLnEZuOcbCBxpWGRpCIOrY42PE0VLajzLa0rIRWFS5OVywvCWWoslqTLgHQCt71PBtnOh6wGX6TITZzK08UKOmwpTqpBLSc0D0ygLFRPhJZoIE0MUonLRbKivGI+bDsu8HmWvc/LJZ02gXGgQBS4fNmlWXC2gORuQS5JaHywSRFHP/5aHtojbKbcQ/qIw2k+WBUEmPAFiT+XtjPHE5PvRU6gO+mnCG6ndacvMzIxOcBe0GMYVWvST2UQer1Gx0E8UetmBPPyhLk+O6WsKGgFvYX9ROZHYHzalBR9eH21Ec6UU9DSby9I8Co5VJCmPzTTpS7YM9gLWs2dDMqCHRRCEZl5pFZUpsZbp43digwEUTKTrXzqeMtsVxKbGEDUD9Z4KREFyKOfrUyYxYvsK+Hh96UQ9s4XUr5ETa3DMJvogL8UtaH7F6/PaoZha1EubWrd4QVKB6pgqxClxeE4IcmNhKPk+r2wwxEZaVbk7VJYPy9dBga7ph0z8GIhklRlYF/xyxfzcvOzZt1f27NkrmzZvfuVFF120NaoQQkYEA2JCavDd3/3d50xOTV24f/9+OXzksAXEYFlXhsvAkxb9X0biQotUVWh5gJlIpaXhWD/D25lKyGa4S0+TUyULBEkmt+2iKXZQPQpoZy2KoIFXD1DJqDIe+y2g5VRUaX5YX1X9gMrZVMoSV4KXat83SDDIYpRjUU6O5rMLKqDv7IB2lh7X5WolC5aycblBTzmuYybzBgamsybBS3aslpc5wUZIXp+Xl0CVoDZQFf1rKtejF0tah59js98nbzTtabJeH6xma7Ms0m3i2zWYCZZTQl1yPFkRytagwKCxuDTtN0jzlJYK9AmqRhlR3ThczeY2gxzrqXlcndagNS1nSpagoEsvVuKVSF3pwhZKcRnANtO/0rGebYNcsZKsuqznZV0WTOElvsmCf4EQaMYL3qCKdJhmJghyO0qWD3a8aOrI+HjSfjQbStg2mivZyEE5yjKdAXiHWF9rktj1MpLlS7hM2+IvA3It2rbra5foOZkIyrGBLfoaZ/RZSZpiWSomeAkWPAXK84hQ7tlnRru9KDPHZ2TXridkYmLijNe+9rXPD1qEkFHBgJiQGlxwwQXnqiM6Zffu3bK4uCgdDYh9UntyVLvNJSn6TiNzr4XJkuYLZ+ydMIUoJ5BrhYmPTX5OErcNQj6RqHlMvFKd2pSHhrLLYBAp1amYSLqap8rJpoqy+XBS7SLH5jCa4iJQVlJCfdSCPbPpEztvEJZL7QOfvA/WULwym3T5EsRKNzLUUAL0opm0WcjXM4JNXbW5+wlKtq4FfV93/OGWw1rGCnawSSy/VNOolP/lTXwfmE4ysXWdXq8rE1OTsuP002Xt2rVW9nontMpaVKQqBsn7Sfe4AYEL65upQTBWMO0bu9RR2A9IQSVTS8maQgGL2MYqssqYPJuuXMRVEtV+QqVX4/dj/VbWfKwhpVgpNI26EOSUikHVdTWPpw8HimN2vUyOQnJ8ZZgofn5ofVDBi9tVzFBMSX/BWijbK6q9YJVZJlqMLTJ7Q1iiOiOYrCbaKPSGTBiMLrG/8Idi0MBalfdR2gmqivVeF/Y1KLcuY92nunipauTypC4cQ1hCHCoGjQfzjG4XJ2u68uSTT2lAPDmxbdu286ICIWREMCAmpAZrN2w4fXJqShAQw3G1Ox31VbmDPSlSP5hgYrx4SknLMV9U0RKGZ0MM40xHu+TIy/2NgLRPmwSUBtE3gak1BigNUayq8ibDmpo8VmKcdTaeytGiWK0SCMPMp4RV5Cmuv7UP2frEttXNYNFTSloe0mG5Sssm0ubl1SrkvTITlvt3MDlMUxQPJNpFznWxjIWQtSNsIKbjr6YYtG3MsaYuma4PxpcZ6KNnJ9IOHT4kcwvz9pCclNBrMfVTLa1mad1MwzPpcmjzYZXxOCtsg7ilVRZOWpio30w8PEJV2GaBkHd5PyVZHEJOoRDRNtlAqoh1WGB1XC+KPZsRx5dSLMd6F3qhqJTjJzEzfegmyoOCYk3WNDt756B9bjYom2JMyX4xsoyS6oLsUnzE6ytIx1wGVZmpZLxZE81YPhPk40/VIYuqIa/bGhksoRAJecgtk1MuK/17s5rCbkjzKSaHvWAzf823o427QHEbox5BMeYfYHxy/GzLEEJGBgNiQmrQ6Mq5eCDO4SNHgptSDzXI/w32jFUsw4oLMIC0EnlNcM6YB6VXMv38fyCUUokDkwWzJaW6E4Qq+vvDOFRaYTKf+CpVA63L0LahB2yvdELjwwm1eNVJIpaxAqqp/tAuCgRbGdFeLjPLlvOJUaaStMNYcvmJoK3RgaUoyvrO+zGGdaQbITuSSs0G0mdveEMfZk5RH1XZttJMHjwlRHlVPfZsbtGs2Z+VrJjr5zm0SFM/wRKaxz5tGcqY0LbbbengZJrp+V9OOZ+mQN4q/AWZp0w3y1TTp+Org7LmzTYG3gfkMZsQ1hEpZkwWbYRiwPJ4SYUg10vb2DhCdgjYmwk+BvSPYrQRll6KhIoBYKNoJWyFXFSFLCyzdTQSy9rUPiugailsYNRn6inxgyXTSnWCMOgguQEve72Tlk01Huv6kpst5jDy8PvDudyIRa8Ja1juMFFKl8DWK+nYluX2StrG1k9TKjO0dzSN1XHDosLA8LNVKG3kUMplYdPl48B6BXPWOAirgE7MglI3BkQVa6ioNHQSirbAiyadYGT5UBEJeQwVnxv2DILFBVm1as1pVkEIGRkMiAmpwdTUxGZc4ZmfmzNnF91UwanWB208RVIfqHjRNFy1IIzLmK+qNok6X1NLdCuJdaVhFAiToeWTtgqBlGWGEFpUTTYGkyintpEf0Fc+kQ24Wq6eBk05Q0wa1a0ileuUCjExw+Q0tZH2aFO3QgujMLkrLkOur0UiHjBer0+7Nyps9ZHtacNaYHu7zZpYk9BYk1usHq8FJ760RmnCa8iHv2KtJWuHpadQxkuwHZcmrKZcU61ZvBrnNl03qSqwlBzP+vVS+ItPtEZnZj/85S1c06pjPsidbGxZqpajteMlqzOJosdnyOevqA3LvIxX7F3kDK8cSlCw15JufqQUK1BCT2GpKX4XWV9igtBeQkrzRhhn/8e/18cmCYViVtCM92kl/KnR1G65oddZO2RsJMhkWOBoEWKirikfb6KPCjeVyfNlz4K1RN9I9TSFxjnRZg50YhuMGyYLQNltKlmxYCTDtpOZQX1MtghbEITXEokwz2quIEfHyVgiUHHb+K45EgjHPzJhUWwZhQVppWIoR5n3Y35A/1HCCbVONzxxemFu7lwVcf5OyAjhG4qQGoxNTKzFGVpc4YGHypxg5sWiJ8uWKamsqt6BzdxZYv7gcwgj5rEoJ5DmjUIh4kp9ylrUsk2YNNkokuE4YbpREtYgtEAHeakwBsur3E7xu1BZflfLIt+Pw1CdkpoP3VORVLmsgTrdgrbAS3/rICt1WMEwDa+r0umTYRxLGfP6MNMuJdAv84Aj4MdNlFifee1SBPWw3dAqTY7lo12rQ9bk8U8F9tCkJBlYZuuVkz6wyTSDMcPkWRCFckh48bz3kdnIdEJKZZZgz5MKkHziXbDl/WsCviyegnDyvWB63s5EQR6WnodKnneqZCCVu319SfZ8GC/kVaMr460KukmhPIy8S3ux9qlKPr7qbWNy6OCDT5fIwkpmKQgKeSuCLBPIg02vcDshb1kvmm55TNBxpaQO2cy4FWJWl8iqul8ZtSF6ORKy4ejIxMh4SokNgy6CYX01R5Tewps21KWN2fMxm2IyvCSV6MBIG2jeBp/kLad/mreiiTwTj6mCHEdeevTFqhJhv2iC3ZArESRel5dSvCZsLUvJemVZI9QHabEmw80p2FthZIou7OevdKztxbb93OPExMR6reH8nZARwjcUITXodTob7Axtp6vzEDgqdVn5DCji5VCfJ5DmS2RVmTfMFlVpKTJdNWdzGdiNprNlSmLUq+MqhoR8VbsTweyWOtRykHiHOdb10L69TdJumWOtsl8cBcr5VKZcV0UwWaWZWwg6eC3r6R7THTd4vXN9qAxUixTrsa3DhLG6XdWYI77ftGGxfVUb1wjJNcJkNfwFgS491cV0c/201JfXl5CwTb0mx+owpnIdBuwBhw3e10CBqqtb+1Sgemor045iP8JrA7tuFvk8a2PNy3gNV6zsD8ukHqR6IOT01TpANuS9bRAV874sp1SuOStnpnWVsdbhaKtHYSuFxsEWcPPRfiYHhYYJqdxOegRyG8GIrYMqW8k+NFEGaJMYiQFjeDU1I/9Ig8BrU6ICFlatGfuARj7i+b73ftJ/maiXHHEGAtmc8J7D0o5DzaKUahgqsOBXV8bax9t4w1j8CMYrbHhKZAWiDPUwYHqgSg+YYigmKx9yuY7/OanEP1tCq7gvKwg6lumjTwRBJvT1CaV8XBEbO5b6grzvg8LORF5TKgLlsmKf09rWWsSuul0NituLMjU1hbl7RStCyInCgJiQGnR6vQk4IwTFNvko+cIc+CivdH+lS3OQVcncnSYAgWIONJUvTWxpWEsVuBMNqLTgmPsZWOt23LAKhluqJkxc4jh8LGYb0sJg++jbJL7MhKW0xLoW0f5Vv5hiVcSsloVLYG1CNluWgUlPRS3kwzjybsO2r8LHPYhgzSza0kpqqnCMmEKoLfYT81ZlSkHPk+HLMqG/Yi3spfYjBXtLYEajfmEMVSnPFq7C2nwfwqATVTTpHzLZEEMmaFWQNdQXt2V5y9oyLcN+eHWFJUg3VWiapaRLW5+sKlbYceGyJPn1vrTesbaRNF+mvBfzrRTbFJq6vJjC07ZLMs/pi3dv+ZArJRDWM5VlOcvoS6z3bDp21ITXqGN/oZjbVbKVjeWM0L/p2kkUV0x7CVj/aSZWWzdOsclg0CZLqYFAkOSBrKuCPIBXMmcRhaktiJpaVj8VpPqafmhY25j39imoczHyatsWJlA0g/ei5/MKZFEZkv15vaXUB6GDYt99Em9nxBpdmNjkuTXHJKmh8tgNVKrEhR4EKwW7KGQroLjNIfgxlXePcjgp3xobw9yd83dCRkiNtyUh5Hd+53c/vWHD+td/6ENXy4FDB+XQwYPSbLZ0YhEdopG+nSALdXBgJ/pOq/sd5XQUhjeLw8itFArR4UZBrLIm+mL2XB0TH8ukBOMujl0tiZ351r/QUlstYx3DywmQ7acaBlTFxlZWjyawT1AFytaSrankBsp6Aa9HChbDpqjSDrI6m6rOMZOO05f5aH00sZyZyzJFKuvdQkp/+wEWw1jqrGwK1Ku6HUJfH1kxl+eifJvlx28CinX7t6ahQZ8dxdY/ZJOMym1SrS3KTbzfflMGxOnQcjXNxYLLCn0PIdNJGyrpNrXPl1iuYxeq2CK5LdhARpPZMnGQJeRd6nvT9Qo6rpB+8kTD4d/aOUEbr8m29qWhBZS1iYvNXlT2fep99RP7gj7GCy1T1HwztjBbef9htKGdPaTL+g7SUKuv3tRklgn5UK3oKNEOAW4mgwaEIQ8d7DPbUnF8JreFvmRBMNpYo4DJnGAH4DXR0nKiWGiD7aCv5mu0Av9xkGkbl+Sv3puuh62cFazO6wNRqPWZHCIrxB5QRvtIekxYHRaZzHrUV/1Tkd05po29FvW5KvKoh6LVWFts37CNo56S9omfWgKLC7gqPCFbtmyTt731rbJ23do7f/ZnfuZlWjVrCoSQkyZ56xNCBvGBD3zgMxs2bvyuD3/4w3LgwAFLrRYC4vwkbXBywN9WPWmNtWTjxk3FeYM7PDjDrBzzlkNVw26DbOrS3SP0zHmGguWtLpXrwszFVi4PbU2StUE+1Gtel/DnyNsiii1rOppim1AX9KxOM7YIHZvMcrHsBB3LWbmpE79sWyg+VpDbKpqBjmuFfmKlLQqKeVGzBdv2EitdnnaiuD6k3hJ7N7Ni9UkHIFVWwr7TP5UnYqVYCuT7p2jIyw72WV9XfXid6cV1KVKU2XbU/4JqLMS5qYH9gt/FNLvxtYxJozhsVrw0VRa3hVbiL9132b60fz+esdS+SvsGV0kgdx0bA9qpnrc1e9Yu1CeaAWuLNvGyamxjNtHOjk2IY9lsab293d1aEJtOxHLWJOhj6bLQRDOWz8cKUjtoY9vYhK5uCtl4zK5tG0yYIQ82TB8FXAE3+7BoL9kyVIdxuR3NWfugjxJeYp8mUZDXZGNBUZP1AjXN43gHwWaed1yW2bCGJRnI5EhFW7k9X2eUo57JNJ/JYSbYRUI+WFIgx0JTWp9iJcg0yLFgR/P2ntYs1ts00DbmEciaPSSVB93Qv5lBhRH2L/rDHUc2Rt1f0PFg2PVRtmZWCHXI21jdtlb1cM0fbU0eVWPemqKIplZpmQCWWRl1WNdcz7eYle1Qs8rYp/YdWqk46AG08fXKFXQRBxLWFWNHuyCHmgFdLCCL2wJ5a4u8pRAkApQxFkOXYXg+6nCcB1t6jCOPWvSNSn0JtmNB5fjrxCAUNqwKxAzuErPvVdsf2miVvdfC8R/6C21BOnZUmCbq47rNzszKwuKC5c1IQtZOKxYsIJ7UgHiL/PiP/7hs2LDhng+8//0vefrpp2eiEiHkJPH3LSFkCO9///u/oAHxqxEQHzx40BKcLJyrOf7UmcV3FZ5KffHFF8v//Qd/IBNTq3USNKbS8JCctWtWy5rVUzKmQbU7PjRDzuwhj0mFT4xR1mU2UU5A2duYs0c9EmRxLNn4YieZY47tss4ryMYT+0UZ64A+/IQAVNJ6y8VyThhb1iXWRdfR8XY2lNRWzKPP2Zk5OXY8nBQP+lpX7iaCfnwIrotpDBq43JRAJqhJbDaob5DtO9OpUgxjcTBGYOsUMnk/GcU2RYWKBujfRLncc5kVFdh+seaorbATtc1cHKerhprQImppPuiEdYm24ja29pqsT4ghi0t/dYntNxVlx4NJAxaAJYPIjgWVmTS2ycqhMojsFXP8uN4Aem5PNdA+BDU4XoKSrzt0VZhYjMCGLkwfKjpZDgpB39ubTfQd3z/A2iFpHd7n0HeCPYwviE1HC3hPoF3YTq4T80gO5LqABO3wO8iuh74QwJiavQY9ax/bGcjHNlbUZGsR19FOUmgZQQP0kMIVrsSGYjaQ8fGhLVpqObOtOo4FhWYm9hWxoCIW0c77tDGp3CyYHR1Tpxu2aSh6JV7yzyC0D7lMxexl44z2rRxkIasvqmzrr0tbDx2nf1bjz9cPeljgZCD0u92O2QzbLNhwe9BvatltQKjiAJQVsxkyZsfAAia0bC3jNvP6fB2gFsYWC2GbKthvUapEO/rX1L/QxrrMUYHbCesTA+IMbYUG1rctrGzbxexBoGpogmQ6oT3qk0amZvVhEV/DOtn71UrhBdsVZMe4ysxuEFubMCY9PrDtzU48HoAZcmIdmsTtlOqjfQiIsS+8Dh0hBX28Wr22b+mnz3/+oz+Ua790rYyPj1t9WFfLRkJhQecSU5OTsnnzFvmJt79d1q9fd9dP//RP4woxA2JCRkTh7U4Iqeb97/+dz2/ctOG1V199tQbDhzQdUKcWr1KFf0Vfc99nvxf4/Oc9X/78f/6ZrF6zQRqtcXOGa9esks0b1wUlsmwOHz0uR48d1+2cTBArSHaFbveQ99vhhrUbFdbnMjqyuZPqj2ps6fqnQF4gGae3KetU2nGlQQNO7AKzrS+Zbe8oWbp6phMzVdsx6x+U2+pLue8CJbtZPdqFhdV5H5lephhxZZDmgZZjs2AvZiwfKwpNC4WQzVBZppPkUzsx2ycHru/YusU8Mq5fBfSsfVqIpM3cnsvScaSk6+CUddNuqvRBquNABmq3rTIyALMVsbGW2mb1KlvKpKkm7V3fRdlSM3W3IYC4TJ9Oqa23QTmti9mBYyiT2YkNs/ZxuVwye3H5L4ueBsRt+bX3/bp88pOflInJiXyFjbyA3OLCAh6kJZu3bJW3v/WtFhC/853vvEqr1BESQkbBv8zPGkJGzPs/8IHPbdq46XUf+rAGxAdwhTgJiCOWy1/sCvEll1wif/aRD8u6DVtUH1eIRU7dtklWr5qyPFk+8wuL8vTu/cX5QyS7qmAzO0IIIc9G8Fn+zfocHxsbt6v48OW4it+2n1ush92JoOCKNL5WZc8Q6fNWCIg78r5f/3X5x3/8R5mcnMzkZXD9fGFhXqYmp2TL1i3y9re9TdatW3fXz7zznbxCTMgICe9cQshQ1DnbPWQh3FoKOLXg2OAcw22RoYz27jDr8o2eFHh/thY1+obj91su6wKry23jhFtlq7chfit6dpbPGSGEkGcz8A8IitOTznXxdpbgb5dhA22uv+5a+dhH/6f85V/8uXz961+zwLYO8O27nnhCDh06ZG3uuedumZk5bjYrMf/qdYN8LULiAO6JMlvhd7WWds6EkNowICakBuaC4IjMsRX9ECRIRqEqfJ8oBJWZRiVHjx6Vz3zmM9JemJf797Tl7icXY43II488KkeOHDE709PTFvTNzMzIwsKCzM/P25VolJHAoUOH5aGHH5b5ubmsfnZ2ztohQQZdBI7lgBffYfrqDTfaQ8NuvvkWufuee6TT7cjju3bJnXfdJU/setL0ZtV2p90x/eu/eoPs27fPxoPvUx07Ni0PP/KIjXVmdqbQByY5d99zr7R1TMePH5e22sCYykDvkUcftXHu3PlY3zirmJiYsInINV+4RiYnp5Z94oEQQsg3H/jaRx55WH3JMfNfyC/nBCraHDt2VKa1/bT61k7NK7z45Yh9+/ZqUPu4XHTRxdb+6Sd3LeG9i6xZu1ZuveXr8oVrPm/zgdWr11T7LzVq3xm2h4QN8W9WhUA4FvRf82jU7zgJISdMvdNehDzHedVrXvOW1atWXXDrLbdoIDcjc3Oz5rQtRZ2MKIADx1Mhv//7vk8mp1arLh46I7J27WoZGyu+9eY0wHxUA8BLLr1Mg+G2XHPvvLzywnAb1aM7d8q6dWtt+agGh489/rgFiQ888JA8rIHvHg1G77nnPm2/U22vlWarKfff/4AFr088sUsDy52yf/9+2bt3rxw4eFBuv+NOue/++00Ou2iz68knZc3q1Rp4H5Xbb7/DHg6CIHdxsS1nnn6GfOUrX5VDhw/L7qeflgMadN5yy61y+PAROf207XLddV+R1WvWyA1f+5oGwLP2wLEHHnhQjk0ftzGddeaZclQnFseOHtPJwWq5/4EHtN1psmfPXpnWoBiTAgSvY2PhlnKA7Xr7nXfJX/zVx2Xzpk1yztlnx5qwXY9N4ypwcRJxxx23y406hgd03WY1EN+wcYOu04DJCCGEkGck+PyfmJi0z/IDB/bLKaeeKmvWrI21w4EvOaw+6gH1M/u1Ldpv3LgxuS15MGh7RP0cfPRrX/dd8rT6O1zhvfTSy80nLgV8DXzc4489pv71EXnpy14uq1atqvRBzUZPPve5z8lDDz1U8H2OtYjN8BC8cdVBcP2CF75QJicm9nzyk5/4EKqCBiHkZOElFEJqoOHrfMwquXPrC4ZLwBH6bwkORfUW5o7L9OE9cuDItKydyt+asLFHg1kEq2s1gEVwuWPHDlloL8i2bVvt6ZPbt2+Xrdu2WGCNyQSuvKIdEhwpAuF9+w7Ikxoko36H6m/YsMGu5oK2Br7gscceNwf+lE4EFtttmyDgp6NOP/00nSSskQsvvED27N5j6711y2b7rtXpp++Q3bt329n8/fv2y3advJx++umySQNSBM24yosgtt1pW9/4CQk8mAxXlLudjrS0j6qpBr67tXr1qnrbTwc0OTUlqzSNjWPisFrt5k/wJoQQ8uwAn9vr1q2TCy+6SM4551z1bafU/iy3E9Fbt8orXvGt8vKXv0KuuuoV6rvW1WoPFQSnODn9z1/8gvrLJ+S008/IHsa4FLhN+uGHH9L+t8kP/tC/lrvuusNOzsLv9TFkPFmNN1NdV8dPgKlvXHplCCHLoubbnJDnNh/43d/9+82bNr356g99SPbt329XQREsVjq6yGJ70W67+rOPfEQ2bNpqD9WC9vZTt2gQOxGUlH3TXfkf1xySDTP3SHNyjdx25HT5tTdulfO3havI6Gvvvn12pfTY9LQGwdvMaSMAReC7XoNkOHs4zImJcRmfmJBddmX4Ubn88svsgSAT4xMyN4+rqg27EgzHjZ+kgP6aNWusH3DgwEHZvHmTHD5yRBbm52VCg+1NGzfaLdRzWt6oQTSuGuMW73Xr11ldCG7nLdCFDLdsb9DlzMysBbNnaHCcfgdrlwblONuOgBm6W7fq9tAgHNvStyYmNbv37JEtmzfblelTTzkl29bo/8ndB3R9i4Eybpl++undctPXvyZvftObbb1hhxBCyLMP+/6vkv4830oDXzo9fUzwMCzcybV+/YZl+RH4HfyMEvwVvp5kJ5UT/xcIT5n+D7/2a/LpT3/arl5XRrgqhF/HL1ZMrZqSbRpov/3tb8OJ39t+7ud+Dk+ZTk7UE0JOBgbEhNTgdz/4u3+zceOmH8DPLuFW4iUDYhXjCutFF1wo/68GxBs3bxsYEMPh3bRzUa57GM/t6sobnz8hF55adqDLw74vrE58Iv6+4TMRTDww0eifLAxnUEAMYM9OAGhwTAghhCwX+HbnZE6qYn5QfWVaA+JeW3711/6DfPYzn7ETzwWSJvgp5XYWEG+Vn/iJn0DAfeu7fuEX8JTp/GEjhJCTgrdME1KHRjO4qCrfVgX0EkeYhc3qIO0pyQkovvTccfnl103Ke1636qSDYYAg85kcDANMFpYbDAO0wzas2hWYyNT5rhghhBBSBYJgTyfDsNu0bYqg9vs0VIBmCIStvaUwh3Bzmkculggho4ABMSF16HZDFBs90UCgFZOdHdY/3DYMx4a0atWkjI/3P0CD1Ae3sa1eo0Fv3KblhElMlZyJiYmJiembnfTFfFk2l0AmijOZ5sIfgmZIMamAjmn4TIMQMiL4hiKkBh/8vQ9+fOPGTT989dUflj1798ihQbdMJ0XcunvBBRfIRz78Ydm+/TRZs269bFi7unA7Fjkx8B3kY8dm7Oef8F1oQggh5NkAgtrO4qz8+1/9VfnsZz9XuKspBLwhBAYo42cK8aBIPCzsJ3/iJ3Bn1S3v/sVffKlW8ynThIwIBsSE1OCDH/y9v1i/Yf2PfOTDH5E9+/ZWB8SldxMC4vPOPc8C4osuush++uEZz7MltozbOp4tJ4QQ8i+Y1Nc+mz/3sR74nWT8MsN73vPL8vlr8Lv5uOMJ/+EvJQ+I19jPOP7UT/2ktMbGbvnF8B3iej+wTAhZEgbEhNTgg7//+3+5Yd26f3u1BsT44f78oVqojW+j0rvJAuLzNCC++pkdEMPhLqjDxROrCSGEkFGCEO+kJpvaGL9BgF9XGB9vWf7ZDOYG+EWEX3rPe+QaDYjDQyCxTv3fKcbXmDvtBftN/c0aEP/kT/4Egupb3vNLv8SAmJARwns3CalBq9Gwnzco3yFdcPMVJ61xOy+e9vxMBY55emZW5hcWbZxMTExMTEyjTHiuQ5W8durgd+w79tN/M7P4msw3x6fCn4+qb78SjIvdyIXvCveD3x3OdVDO5hzP7rMChDzDYEBMSA16PXVDDbxd8DMKJjB5H2XxIL1nAJhozOoEI739rD/gD8AJW4rllcL7GYTXLaUHlqonhBDyzaPOZ3T5q0kIjmfn4Lei4BvA4mJHDhw6Knv2H5K9+w/LgcNH7WcVTwaskfleDXj7Jw6BdB2h71tBg/LBjQghJwQDYkJqoD6522ypY0bBPJO7ppR+GRweflphEPBoDz/yqMzOzgbBEjyx60k5eOhQLFXz1FNPy0y0d/jwYdm3b7/ly8zPL9gZbweTjvDTvsX1wKrO4Sqy6nd0faDnE5SQt6yBvNe7Dkj1Y8ZSqmO3bs/PyczMXEGetdU0q+PQEUinvWjBPOqQsG9MJ5aR5tUWJk+EEEK++eBzGSDIxW/lHzp4yPJV2Oe61kEHn/upXlt96sLiQiwVwQMXP/f5L8gXvviloVdzd+58TD7yZx+Vv/r438iff+yv5I/+v38it9x6e6zNaasP2XfwsBw5Oi07H9slj+7cJUeOHJd9B45YXRVYt1tvu0Omp6ejpB+bG2iqCmtNbPJ4HRmbzTZdULZ2XiCEjAQGxITUodm0311qNDXYCpIKon/CIqbM6Q3g9tvvkEce3Rm/Q7Q0mCR86drr1SEfjZJ+9uzdJ5/93DWyd98++cfPfF4DzJlYk+O3sPkEBUvI7rrnHnX6OwuTj7HWmNx3yy1y9333y4Ej06rXloWFtrRaDZmb06AzmRP0NMDGRKWtAWtH82FS07AJjRZC4K/Lhkbe7YVFe1gIYvJGryOPPPygTiJul8PTx6XbaataU+U9u1UOv1e8sDAj99x2m437ofvukbsf2Gnfe547Pi27nnzK7LYX2zq+jm7zrux89EE5qBOXQRMuQggh3zjwMCn4mePHj8t9990nN954oxw4cND8RBl8nQf+5dprv6SB6q1ZWwBt+IUyuKX6j//k/ycf/5v/I3/1v/9W/seHPmJ2qti3f7+sW7dW3vSG75YLLzxfrv3y9fLkU+pHSkxPz9jJ4NnZOfnIn/+1fPijfy0zszPqjxblmNZVAZ9/9NixyjE6NkXAGejBE4qATx9sGe5Q0+3gUkLIiOBMkZB64MSzOSP3RHU8Ehx9lbMHjz+xS/7uHz4lc7Pz8tnPfkE+f80/Vwav4IEHH5JPfOrTcu8999nDOP7+E5+KNf288AVXyOZNm+SP/uufyIte8C1y9tlnxZqccqCOgPOee+6V66//qnzxi9dmDw0zdPjQnZvRwPPxh+XaL14vX/3S9fL1G78m191wq9x3x12yb+8BuUmD2X++5gtyzWc+LZ/+3D/LDTfdqp8wLXngnlvkxq/fLPfdc6fc8BVtp5Obr1x3jXzm85+Xz2rA/tWbbpNjx45oIN2Rae1j+shBuUNtIQC//9575LY77pBHH31UHnjgQQ2WZ2Xm6GFp9xoyf+ygbo975NHHHpNHH9kp9919l9x26y1y8823yr062Zpb4EPCCCHkmQD8yb59+2T300/LvffeK1NTq+SSSy6Whx96sOCLAPzRUxqc/q+/+l9y5lln2YnTj/+vj6ufOJb5JcSE5XYT4+Ny7jln24lSBN1fV1/w5eu/EmuLwC+vW7dO1qxZIxs3bJBxbet3GqXMaTAMJicn5OyzzpBzzjpdpiYng08ccuv2vAbnw+PWcPW3rFG0p843Th+CuGcnmHEFOhMRQkYCA2JCatDoaQSmjqmJ4FY9Vu6JqnxSUgvdAR5z+6mnyPOfd7msXrNKrrrqJfLiF71QJwlTsbbImWecIa98xVVy8cUXyurVq0x3EIcOHZLde/bIy176Yrn/wQftLPtSYL0efnSnfOWrN8rXbvq63WZduLKq63BcA9Wn1e7klu2yca3IHg2aZ6enZZ/KDh85JI/sfFxm200545Qtsmpqkxzfv08OHDosj+3aJy+48ko5tH+vXHTZFbLnsYdl38yinH3qBlmzflLmjj0tTzzxpJyy/TTZumWbHNu/X+bbXZk+uEd2PrVPxrodu1V8244zZPXkuOzds1s2bN0i6zZulg3rV8nR6bZs37HNnpS9bcsmHXdLx9vWydOs7rJhV/QJIYR842jIHvUXuFNoYWFeHnzwIbnsssv6Thoj4DvrzLPkzDPPNHeK6iuuuEI2bdqUXSWuwnyt/k9OTFqC1e6A25pNNQassIlU5apbY7g7aVH+6bNfkieeUl/15NPyT5+/1mRjWlcaugHfuWP7dh3D4Du/GjqlKFM9VXAh7rgK36cea6mPy0JlQsgoYEBMSA00IA6XG4e6IDgupFxpWECM26Tf8D3fpctxO/u8ceOGYhCasGrVlE4GNsqsBrdXveylctmll8Safh559DH5liueL29+4/eqUz7Vgsky5SvXuPx96inb5NJLL9ag+yJZu3atjjtMJDBR2KTB+44zzpRTN66TJx57SKZltVx2wXkaGK+SU8/YIbuf2ikbNmyR8845Q7adepqccfqplp7UgPbUU0+VB+67T07ZsUMeffB+OeuCy+Xi88+TrafskDNPV31d7+MLDdm8cb1tgzPOPVvWrV0j5154qZx7hgbfqnfBOWfJoX17ZWJyTI7M9eSUrVtlk+quW79Bx71FmjrGtes3yfqNG2Xbtm2ycdNmOWXbVt2u4wO3PyGEkG8c+DoL/N6ll1wiO3Zsl/POO1dWrV5d+RmNQBSu9PHHH7e7olBO/SPy5UAat1Xjaz9vfuN3yw/+wPdpPxfLt73yFbG2CHzuHXffbbdWf+nL18v69evtCnOZNaun7Hbph3c+rsOB32zKw488Zk+7XrtmVdQqgq/1PPzwI0OfDdJV/4rniwydUmTBsIMnaPRLCSEnz/D3IiHE+I9/8Af/ff26de+8+uqr7aFVBw8dlJY55KiQkQvw3SWc4Uab5z/veQN/hxiTgbJjHwSuTS91zRO3aeG2KmCOc4B9PKkTV1W9DuPo2q1YjTAZKdFsteTQ3l2y+2hXLj7vTO2oLW2NmSfHx8xOa2xMW+IEgNozk5rXsWA74WedMBFaXFywW9OsNo5rcX5O5tTQ2jWrw1hxS5huu0ZDJ0BqBw8uwZl4PCCr21mQucWurFNdn0TBBq4CoF0AS9g2c4QQQr7J4HMaD5natWtX+MzWYHCNfo6feWb/V3qcI0eOyIYNG2RhYcFuQUbQis99fKyv0oC2KoCFHn6vGMAHT05OWr4MrvDioZMIXuEvcZv2Gg3OV60qBrno79CRY3Lo8FH1QcGvNDUo3rRxvaa1ti5VYBx2G3bFSW6Ma9eTu+Rdv/huufbaa8MzRHSlcneV5LR/PJNj7Zq1snXrVvl3/+7fYTt+7dff9z5E+vxeECEjgleICakDniRlqPML/yUgqXaMSzHIoVZR5wZgD4aBjWqA/cmJorOG3pg68DENcKtA0Llhyw65+NzT1S4eBtKUcQSqOqGwYBgTFfPj8OzBu9vER/O4Co4rzpgg2IQmKNpyfHLKAlxrA5kF9GpPhw0JgmHoYb3GJoKutwfI58EwcNu2IIQQ8k0Gn9O48wi3SF966aVy+eWXy9lnnxNrq8Et0gBBbRYMa8Itw35itQx0EdwiDQqGAXzSKadss7uoTj3lFNm6ZUtfMAzgw3D30hmnnSrbtm5SvU1y+mmnyOZN6wb6VoC+B93xZah/svVBFnkXxhzIc9DRUuzP8oSQkcKAmJCawPlV+7/BTtEc1zPUecFZr141pROHZuZgzUEPHG8ud5VMF+1CrpLUfpnqPvNyoa5SlxBCyDMV/8TGZze+H+xp2PeBgdenPmJifExWT4XvB38jwQnkTRvWWpqarA7Glw1WaYA7M7H7OtfRJeYhui0gcSkhZAR8oz9TCHlW8sHf//3/snXLlnfh9ucnn3xKDh06KA0NKOMvE1e+k3Bb1BlnnCEf1jZ4IAhu/Xqmgp+HwJM5ybMVzI2+0R/n34w+CSEnzjfnPTuKXhEI4m4hfAXn2Y7dMr1rl/z8L/yCfPm662RiAleyk/hWs6EUXvGUbVxdxy3T73jHO+To0aM3/Mav//q3atXwMwqEkNpwNkNIDf7j//V//ZcNmza96+oPf9gc2eFDh+IV46rvEQdwBnzHjh3yoT/9U7nsssvtNw/9LPczD6zEM3VshBBCntu4o312+anyaDFvwNxgz+7d8q53v1u+8pWv2u3bRlQO91tFn6xzBnyHeA2+Q7xtm/y0BsRHjhz56m/+xm+8UhUYEBMyIhgQE1KD3/u9/89/3bp1yy9c/RENiJ/YFa4Qq2PDwzWMincSgl+c0b3wggvCQz4GRc7PEPhhQAgh5JnKsysUjpROgmNegAdsbt+xQz7z2c/K7j17pZXMDeykuRe7CI0RELdl7bp19gsKP/3v/p0cPHz4K7/1m7/57arB27oIGRGcAxNSgw9+8IP/5ZRTTnnXh67+kOzaFW6ZRoDbKgfE8cQuFnBs2zQgxpMwl/quFCGEEEL+ZYN5wRadF5xz9tly8803y+GjR3XKkATENntAJiyhHwLitRoQnyLv0ID40MHD1/3Wb/3mq7SaEwtCRgQDYkJq8DsaEG/XgPhPP4SAeJf9XEPhCnGkl7yj4Mjw5Er8lIOd9SWEEELIcxYLiHVecNZZZ8nXbrpJ5xJHijNxmyroS1xiYQHx2nX2VOyf/ul3yIGDh679rd/8zddoFa8QEzIi+JRpQmrQUC+G7wsX0IAYzipNhBBCCCF1yOYN2SRCXyomE7ir2lTCCy9mETJiGBATUgP4oG4PdyepH3JXVHXVt0JECCGEENKPThps3oAXz/cDcXiQZ/azS7xdmpARwoCYkBr0ul31QzEYHuCwAKobqPdECCGEEFJFOk8ozBmqJhDZ2fh4dp4QMioYEBNSg16j0Wvid4fLt00TQgghhCyH7OS6vmBZGQyrUszayfaQ1WWzoE0IOXk4uyekBp3FxV6vG3zQoOdjubNCdeq8CCGEEEL6sPnEoPg2PFQrr/UcrxATMmoYEBNSg7GJCWk0y2+Xoj8qOq4APRYhhBBClqY//E3nEFZuNKQ1NragWT5hmpARwoCYkBoszs+rL+rZkx4NPNgiZqsYVkcIIYQQUsWg+QN+r7ipc484DeH5dkJGCANiQuqCkBieKnNDw8Ne1A7XIIQQQshzD0wkfIYQZgvpnCFfhpy9eiTcaODqsKsQQkYAA2JCatBTD+SOKTxFuhd9E30SIYQQQk6EMIcozCRsjhETSCpxy3SjyYdqETJqGBATUoNuu93B6VncMm0/ib/ELdOEEEIIIQOJk4jCXKJyYhGE8QIx5h+4QpwVCSEnDwNiQmrQ6fR6zWZD8NNL5psqnRYhhBBCSD2yqcQS84oQ/eorzsoTQkYOA2JCatBo4NvDMSAueC06J0IIIYQsj0IwXEleEXI96elUpNvt8gnThIwYBsSE1CD70T/1SvgOj6F5/14xIYQQQsiyqJhCZMEvXu1Jnph/YN4RXlvN5qIuOPkgZIQwICakBvZGCf7IvFADAs1nP4Bg0D8RQgghZAkqpgsQuXhQ3h6qFfOEkNHBgJiQGvR6vXiLEiJi3LYUSuHsrSe6KUIIIYTUI51BlEs2o8juSOtZ1mqy29QIIaOCATEhNej2et1OBzdO547Kb2XCwgPkFNTTaxFCCCGkSPkLV3E+keVi3icXyWSi1WwuxCwhZEQwICakBuqL2njKtPuk4KJyD9V/whZnc/nTTIQQQggpE+YM+RwhzBcg7ZtNxLPudrt0mGvg7DwhZIQwICakBo1WK8bA4cvDVQ4rO5NrlDUIIYQQQgDmC2HOgGvFfr3YpXkKcptTaLbRbGI+wqdMEzJiGBATUoeun5CFR4rZ6K5SQlDcLyeEEEIIMbK7ykpziCThqnAo6IvFw/qXzUUIIaOEATEhNVAX1IVjstuVzFOVMa9lyXyY6VQqEkIIIYRk+AwiQycRJnNhVOh1e9Io3o5GCBkBDIgJqUGr0eg0W02p94MH0XMRQgghhAyhb7YQg2EjnXJo3i4sNxqcYBAyYhgQE1IDfGen27UblqIEuKeq9k04iVsnfCaEEELIc4/+YDiXWdgbC5kenmPS40O1CBk1DIgJqQO+t9PrxgAXrgm5zEUNhHc2EUIIIaRM/+ygJ73s4m/pVyp0yoFZR3wWNQNiQkYMA2JCatBqtXp4uqM/CKN4pZgQQggh5ESJc4psalGcY9gpeBXhTrUuLxATMnIYEBNSg0ajEX7mAAFxPFPLmJgQQgghIwVzC7+7DMuYDb9DrEU+aZqQkcOAmJAawP3g9mc8VisLhC0qJoQQQghZBkmg65nC1KLncw0EwXicp5bx32xCzN8hJmTEMCAmpA7dbnBKzeCUMj9GCCGEELIc4t1mONFusbEHwMgHjUh4mCe+WxwCY5244+tbhJCRwncVITVojY/P21Oj4cTUJeGVEEIIIeTkyINhI4uIk9C4q/8xeO7ylmlCRg4DYkLqkHqg6JQIIYQQQpYNJhFxItHQJZ4ebSfafW6BGBlXjUGUodRsNqTTbgcBIWRkMCAmpA7NZrhdya8QY8GgmBBCCCHLJc4lMI/AVMJTiIoVBMn+E0xRhnvTIOl2opwQMjIYEBNSg/Hx8YXssnDJSRFCCCGEnDQDY91YwViYkBWBATEhNWiAeJXYHJIHx4QQQgghy8XmEiFbyBvxjDvmGvjHHWo6Y8eDPXt4oAkhZKQwICakBo2euiM4JL/NiVeHCSGEEHKyWHiLl3KKYL4RA2MsNR7mDISQEcOAmJAatFote4pFCIjhlXSZ+CtCCCGEkNrUCWsznYIyHzNNyIhhQExIDbrdbnKFWLE7lvDrgIQQQgghyyXMI/rPrsf5hV8VVjDzwIwDMv7sEiGjhwExITXQQLgNJ+TnaD0wLpyzJYQQQgipQzkOrsBOu8cT8HjKNJ5lwgvEhIweBsSELIf4HeLgxxgOE0IIIeRE8ag4BL1IdmHYsl4X8LvUilJCyChgQExIDebbbfNB5pASd1TyV4QQQgghJ0Q2p4iZrIgXBMOQ93q8REzIiGFATEgNWiL4ErHl3UGlOUIIIYSQ+vjV4NJVYcsUwezDgmGl3WY8TMioYUBMSA3a3W6v0+ngGzxREm6djjEyIYQQQsgySYLfikA41Pt8w1OlIiHkJGBATEgNxlstaTVb9kALv1JMCCGEEHJihEDXgt6hwXAaFgNO3QkZNXxXEVKDnkbBXfvaTvjZg3xJCCGEEFKfLMzFPGLYVCLONywYboQnmPR4hZiQkcOAmJAazM3NZbcrEUIIIYScKIWINr/0a4QQOGroIoTDISBuNpvS63QYEBMyYhgQE1KHwg/ha2Acc4QQQgghy8bD2hABx2xe8GqfcOArWz2di3SVICGEjAoGxITUoDE21mu1WvEKceamCCGEEEKWjYe+aSpjsnjbNLA5iAbGhJDRwncVITVYWJgVPGUaPskckqVYSQghhBCyHLI5hAe8IegtYDrFyUaz2WzHLCFkRDAgJqQWLXuIVqMZHmoxyHcRQgghhCwPBL0VZ9l9nhGrcLG40etVKBJCTgYGxIQsFwbChBBCCDkJ8qjWc8MmF+HZJU2clG80OAshZMQwICakBj3/jaV4qzTPzxJCCCHkRMinEJhaeKoAikhaja9rYSrSbDYXrI4QMjIYEBNSg85C8D+t+DALnp8lhBBCyEoTgueedDUYttTtcu5OyIjhm4qQOrRatmg09C0TLxYTQgghhJwIy5pJNHDLdPjTWQh/domQEcOAmJAa9LrdXvjJJUIIIYSQbyC4ZboZ7p1utVqdICSEjAoGxITUoIsvEduVYV4dJoQQQsg3kp59fxg3UDebTV4hJmTEMCAmpAaNbtciYXVEKCGbLQghhBBCVoxGQ8ZarfCU6RAZE0JGCANiQupgjqhpT3m0QJjBMCGEEEJOgLpfwULsa/EvkrZBJMyAmJDRw4CYkBo0EwfEWJgQQgghJ0qdmDbVQQ5zD8iaY2NtExJCRgYDYkJq0Ol0pNvp2lXi4KIYFhNCCCFkhShcRe7ZQ7VwZbnVaPA7xISMGAbEhNRAnVAHMTB+8iCw9NldQgghhJAyw26ZxuzCZhjJFeKGZu1Hl7Rdt9sNvwNJCBkZDIgJqQGuEONWpeCk8MIrxIQQQghZPkveMq3VqQbyjfgck2azyZ9dImTEMCAmpAa9ZrOLEBgnddNQeAmXRgghhBBSC4uT48Qim2vY1WRNOCmvqdVqLYYKQsioYEBMSA3GGo2OPcyiFBEnWUIIIYSQZYNA2ILhCnC7tE02dP6BeUin0xmgSQg5URgQE1ID3J9ktyvZ7xCbX6oBw2VCCCGELAfEu2nMm5cREDfGxhgQEzJiGBATUoOWtCqf6ri0V2JQTAghhJASOoHovzJcNauwx2mFr2zpC5+oRcjoYUBMSA0ajW4vPFgrCpYEgTCUazcghBBCCCkQH+dpQbEtG3YTNSFkhDAgJqQG2SMdox/y676Dr//SXxFCCCGkDpgzVMwbcIt0zOIrW7hlWhOfMk3IiGFATEgNGt0m/JA0G61lhLpwY4NDZkIIIYSQQXMFm2/Eh5bgoZ64ZbrHK8SEjBwGxITUoNnsLtgSDkmXfut07pWS4BfOKzowxsOEEEIIWS6YX/ht0oSQlYUBMSE1aE40G81mU5otfctYwKvCuMgyloLESLKEEEIIIdUMuOgb5xFWG+cXjV6PswtCRgwDYkJqMCZj3WYz3K5UwIr9jgxieixCCCGEVIO5g6ccL2XTC024SRplfHer3W4XGxBCThoGxITUQAPhTruNp0yHB1wgMA7OyQpQKUBvRQghhJDlYFOKkDX8CdPAHqily4490YQQMkoYEBNSg263q56omwe/cEwVLsmC5ZgIIYQQQspg+lAV1RaDYZRVov8WCscT8WPNZlVTQshJwICYkDqMjakzwtslnq9FYBw9FxaeCCGEEELqUo5uUTaZvqQXgzHHQLnT4a8uETJqGBATUod2G55ImhYU59hPIOgyc2CEEEIIIUNIT6KnJ9NtHhEnFBYMZ0r5M0y6XVsQQkYIA2JCajA2NtYNDknfMmnkG8/eps6NEEIIIWQQMebNKJTjhMIC4EQJv3SBeUhHGBETMmoYEBNSA3VE6pZ60mrCSwUP5QGwLwkhhBBClgQn0zV5vFs5j0iEyNoVY03tdpvTDkJGDANiQuowNtbGws7LugfzJSGEEELICYCpRNV0Ivv+sC8VRMKTY2OcfRAyYhgQE1KD7kK30ev28IP4WuLJWUIIIYScGOnDspak0bCY2J9ZsrCwwHumCRkxDIgJqUUbPil8h8eAd4pZQgghhJCTBRFvIVbOCw2dfyCQXuRTtQgZOQyICalBo9HodPBbxIiKLRBmNEwIIYSQE6MQ95bpC4x1wq7zD1wlbvYwESGEjBIGxITUoKvBsP/kAQg/j08IIYQQsjz6gmEPgJOpRT7nwFIrEQzjLjXO3AkZOXxbEVIDPGVaXVLmw/qcGSGEEELIydA3ucDp9xApI0DudDqyMDfHe6YJGTEMiAmpQbfbbSD5GdvgoIrYMzLwspyHZRBCCCHkOUWvxveAiw/e6tl1YhB+BpIQMkoYEBNSg/Hx8a47JyyrvJHFynjRZDqa3IERQgghhPQxILxNv6ZlaLnVatkJ+ighhIwIBsSE1GB6ehr3K/X8oRbwU4WTtyWCTgiMCSGEEEKcwtxgQHhbnj/g+8O4ZbrHK8SEjBwGxITUYFGTOSdEwkZYLumVMn1CCCGEkCTYxWLARCK7QhyXLTxQS9s18IsXhJCRwoCYkDosakgMR1QR4Jpjc+cG0jwhhBBCSILNEpaYKhSCZp17YP7RbLXstmlCyGhhQExIDTqdTvBNSUCMbDk8znRQUa4khBBCCFnyxLnXY5nrYiLSbreXakwIWSYMiAmpTU8aiW9K/Zlnk3jZYExMCCGEkDL9j+f0CQZScfZg59ibTQuIGw2biRBCRggDYkJqgKc6FjxQxdndVGLOK2QJIYQQQjK6fXOI4WVTx4um8nSEEHLyMCAmpAbT09M93DYNJ9VTX9TTaNcDXg9+0wC4Il4mhBBCCCn9DvESEwb7GlYvXCG2YrcTKggho4IBMSE1wA/hNxua8DALeCQLjd2NwVml4XAgryeEEEIIOUF0MmEn3nWuofOR/gkHIeSkYEBMSA1arVZDvZE5IXdKnsfV4qrAN2gQQgghhOSEX6eIhTrohALzDrTrdnmFmJBRw4CYkBrMzc314IkaDbxl8lAX/gylquCXt00TQgghpAy+QxweqlVzohDVmhoU82eXCBk9DIgJqYE6IPwSfvgvAUm/lBBCCCGkBK70Fr5DXA+ckI8P42qbgBAyMhgQE1KDxcVFXCDu2a3S8XJwemW46goxIYQQQkgZu2W6QNUsItexnKrYvIM/u0TIyGFATEgN8FCt1IGlrovBMCGEEELq4s8hyWcQg2Pc8AAT1dM5CK4QMyAmZPQwICakBvgdYg2KgxPLHBkhhBBCyPIoXiHGnMJTjs03oIb411JWv/z7rQkhQ2FATEgN5jodPFCra0Gx+TF1TEXfRQghhBCyJO12u+K2aZBPLEK9pjjnwPwDD9UihIweBsSE1KDRbuPXlRKqHBkhhBBCyGAwl+jioVqVAfEAoipnHoSsDAyICanB+Ph4p9PtdJsN3DatAp6lJYQQQsgJUH11uIh/zxia4SeaAirn7xATMmIYEBNSg06n01Qa/suBiW8ihBBCCKlPjZPqHjQjMEbC7w9jifmIVRBCRgbfVITUA2dkO37G1u55YlBMCCGEkGXS66bXfAeT6WhwjCdN97rdXmtyciFKCSEjggExIXWBQ0JA7B5q6RO8hBBCCCEFer1BD4oeHCajjdb2JlutdhQRQkYEA2JCatDr9TqNZtOckF8kJoQQQghZLsWwF6XhZ9rtl4jtGSacgBCyEjAgJqQG+B1iDYqRhpy/LWIOLOYJIYQQQkCv8inTaWBcApOJMKHodZvNutMQQkhNGBATUocJ+w5xt26Qy1CYEEIIIVUsN6LFyXjMK+xBW23eMU3IqGFATEgNmu1mr9lsduvFuQyGCSGEEDKYPCgePmewWn3ROYiVCSGjh+8uQmqgjgi+qxe+v6Opxvd4QoOQJ4QQQggB3U76U8IDrhen8wyoxGK32x3QgBByojAgJqQGi81FdUC9EBDj3777UxXthnqrNb0gJYQQQggBGtSG258HBcMg+Y6xfQ1Ly72uCXnPNCEjhgExITUY7453G82WBcQWBvddIUYZEXAoZUtCCCGEkIQQDNclzC0w/2g2kfSFEDJSGBATUhN1Qfge8YDzuSqliyKEEELIEoQLvUvj0woLoO22swZvmSZkBWBATEgNFlqtdk8apduUEp9UumLM2JgQQgghVTT77jLrB1eEMcvwmQba1P/hR0LIcmBATEgNpnq9zlizaQFxwY3BqQ0Lhpf2eYQQQgh5DrGcK8Q2jYhzjV63J23+7BIhI4cBMSE16HSmG124Iwt+B0e5g2sIIYQQQup9hzjTsYmF5rXc6XR6c+22TkcIIaOEATEhtVgFZxTj3eCkyv6sEAyjgLS0zyOEEEII6QNTCJtO6PQDJ+THWi0RXiEmZOQwICakBq1Wy6LhRkPfMvEW6fCqVJ3pjSLGw4QQQgg5UTCPwHeH/TvFi4uLJieEjA4GxITUYGFhodcca3XslulysBsD5OC0kpQpEEIIIYQEcDv0sn56CfMMTXW/e0wIWR4MiAmpweTkZLchDfNE4XvEAQt8Q7YfqOWqhBBCCCFLnjHvq1UBpxOErBwMiAmpwdzcXE/JHmThjmlozDs0WiaEEELIc5Hi1eH+WUQqyfN4ynRX5vgdYkJGDgNiQmrSbDR72W8HJleJCSGEEELq0mhi+o15BFKNM+eJandhgafaCRkxDIgJqcHi4mK30+2YE8pvmQ7L1DPRSxFCCCFkGHW+P2waUQ2zjWajKS1NzeaET0IIISOCATEhNeh0OsEBFdxQ8FSpCHkGxYQQQggZRAiIlzdbwLn4Tq8r7fZclBBCRgUDYkJqsLCw0FXX1QsXh/sDYUIIIYSQWmRXiJcIinWiAY1k1tHrdJpLNCKELBcGxIQsB3NDDfvLnVQRBsqEEEIIOWkwyWhgxoGsFjTTbIavbxFCRgcDYkJqMD09rd4INzmpY1Ln1ItRbxr89nkoVKYKhBBCCHlugzlEzA7C6qNS+MFHBMJNm1J0u13OLAgZMQyICVkGcEgWDFc8ECPzUHRVhBBCCDlBMI2wqUb8s6vE8TtbeMgnMoSQ0cGAmJAaHD9+3HwSAuLCmwZxcX9szOiYEEIIIdUMeMp0YUqh04dws7Si+rhHrYv71Bp+zZgQMioYEBNSg6NHjwbnZL6pIsgd6J7otwghhBBSJP3pJeTT2YJVRYEHxaYPvZ5/aYsQMioYEBNSh/Xr7cysOaQ+VxS9Vlzk0GcRQgghpJ94C7SBPEqWbC6BABmZfM6BO9RUsdfp8KFahIwaBsSE1KB35EhDI2Lp2o8vBedlvspecqdWZFgdIYQQQp6LYHaQXiEGJkPGpg0IkJHxOUQjPFQr3C7dCTJCyKhgQExIDaanp+03iO0MrVL0Y0kh82hOoUAIIYSQ5zgW6iZXiEEa/oLsCjFARZh4INdChhAyOhgQE1IDnJXtqDNqwoHhX1NwU/BNSCXcj0VfRgghhBAyDPsusQW+mnz+kJyB17qO0o5FQsiIYEBMSA3wUK1et9trNCuC3zLRlxFCCCGElLFpQjJPCOXSxMGnG/FKcsPuUOPkgpCVgAExIfVoqK8yt9RshLcN8uGxFwMcFP0WIYQQQvrQCYXnEAiXg+EE6IW5RwPzDyjyO8SEjBgGxITUpGEeS91S9GLD4t2BQTIhhBBCnttgiuAR8RCgFmYTOgPBa6PRbbVaXRMRQkYGA2JC6oEHTNs5XPiw4KCGsKQCIYQQQp6T6ETCLgx7YQlwkr3b7UpHZyK6ZEBMyIhhQExITZpN+K5w7RfuK7gweDU4NkTLwbWB8tMjCSGEEEICmCPYlCIslwDa+JWLVrPVHZdx3jJNyIhhQExIXRpNjXNDoGvuy7JFR9b3UAxCCCGEkAKYK/iJc1/2k9Xo3APzD0xDuq3u4AaEkBOCATEhNel1ez372aVIVewbqotXiwkhhBBCcjBZ8HnCEvOFwryj1xsbG+Mt04SMGAbEhNTDvrdj53Qz51RyYioOknAmlxBCCCFkMEsEwwpmE0jhlml7yjQhZMQwICakHr0Q42qwa8USidC8VaUSIYQQQsgysDvOslumuwsLC/wOMSEjhgExIfXQgLjRbSLQhVMy0aCoN9wyHVwYIYQQQkjCcr5WZWfjdU7R7Uq722uCUEEIGRV8UxFSj16n0+l1Cr92kDi0St/GkJgQQgghJ45NLxAUI/FnlwhZERgQE1KPHn4M307MqlMaGP+WKsJ1YkIIIYSQ5eOn1e07xGNj3fHxcQbEhIwYBsSE1MMcEBwSnJM5KMa6hBBCCFk2HubWw+cdmjAX4XeICRkxDIgJqUe30Wh0ms2W+E8vxUU/DJQJIYQQcpKk0wnL93qdiYmJRRMQQkYGA2JC6tHTCFj9kf4PjIQJIYQQQkZDOtvAHWq9Xq/Zm51tRREhZEQwICakJnjCYwrO1oazt+GVEEIIIWQlwM8uaVDc605M8DvEhIwYBsSELAM83DH8WkL46aV487S9FmCMTAghhJBKMEnIZxFLosEwAmKlu9hqcYZByIhhQExIPXqKRsP6pjGflD4/Grkq/1TT0RFCCCGElMDMwmcSOCHfaLRkDQNiQkYOA2JC6tFrNBq9hkbDOEsbz9SWKPkoXEqm2yKEEEJIAcwhljNB6GmLhk4r+DvEhKwEDIgJWQbZ7xCH+6Yr3JlLGAkTQggh5MTxsNm+pKX/mHvMzMxYHSFkdDAgJqQe3Waj2YNzQiKEEEIIOTFCmLsc7CcfOQEhZEVgQExIPdR79bqNRjO/9quZom9CCck1sMy0CSGEEEJKLBXlhnrcodZqtXqTk5O8ZZqQEcOAmJB69NQbdYNfwk8SBwdVDHfT0lIOjhBCCCHPSQpThOEnzhtxztHt9aTT6fSOHj3KgJiQEcOAmJB69JrS6OJ7PPZdniXhlWFCCCGELAXmFEPmFfEEPIJifId4amqqziSEELIMGBATUpN2t9Po9vzEbAh4+70SA2FCCCGEDAFThSXi4Iw4rbBfuNDSgQMHONEgZMQwICakJs1Go+tPmQ6E3yKmZyKEEELIyTEgOrbAOdS1u137HrEVCCEjgwExITVpSAM/ARhdVnRc6pYGuDBCCCGEkH4wcagMa4szilQFNXisZ6fT4bSDkBHDgJiQ2uAp0xoW40yt/Q5x8Ek8VUsIIYSQ+mD+sPTsAVqYcoTZhkiXj9MiZEVgQExITbrdXqPT7YSA2D1U9FJwawyMCSGEELIkOKmOeQSIiypsbhEnFw18ZUs5duzYkBaEkBOBATEhNcH90hYMD4FBMSGEEEJqs9TEQecdfmcals1mk1MNQkYMA2JCatLViLgVz9Aafto2glA5DZfpsQghhBAylFrXe3VGgZhY/3iFmJDRw4CYkJqMtVrNRkPfMg38TL5SulqcBsAMhgkhhBCyJH0TBswtYkKdpl4PV4mbvEJMyArBgJiQmnQ6vS5+h9hdVRXRdxFCCCGEVINJhE8WBk0ojDirUB38CnFDswyICRk9DIgJqU2312q21Csl3otuiRBCCCEnyrB5hM437Kowss2GzkK63b1793LmQciIYUBMSE263a46If8dYkIIIYSQEwAhrU8mhk0qbNYRks5BTLRW/wgho4UBMSE1abe7vY46JDimwlViQgghhJATBVOKNCV40ZZ4sCfjYUJGDgNiQmrSa/QaTTzUAm6p9IRpQgghhJDlUYp+wYDpRWtsDN8h7u3evTtKCCGjggExIXXpdu3CcPniMGNjQgghhJwYmFQkEwvN4ueVPG+L4sSDsw5CRgwDYkJqog5JnZBdH86A0+Ld04QQQggZFRYAl+YWvV5POt1OL8xFCCGjhAExITXpduGH1EPhOzwK42BCCCGEnDCFiQQK1TMLzD2aOvdArQbGnH4QMmIYEBNSk04vPOHR75HG2Vp6JUIIIYSsDHGWEW9Fw7xjenqaV4gJGTEMiAmpiboji4DtKrEJcgdFCCGEELIcbBaBF09GllHC/MIk8Vy8rLMlIWSEMCAmpCbtxUVEv+qZUmeFYrFMCCGEEDIMnzksPYMIGo1mI8w3jlmREDJCGBATUpNut9tpxO8PG7wyTAghhJAToP4MAg/vbEhTE6cdhKwMDIgJqUmv0cBTtWJJ4ZVhQgghhJwAPoMoxLjZtAKZWEjmGr1eF+rxgSaEkFHBgJiQ5dALZ2oJIYQQQk4Wn1FkIXBpioGiRcE2/2h2NItECBkhDIgJWSYlX0UIIYQQcsKU5xW99LqxVqK+hZ9dajYQDPMKMSEjhgExIbXx3wHEHyGEEELICtEIP+1ocw7cmRYDYxMRQkYKA2JCatPr4pYlaTbCuVvkk5O4hBBCCCEnA6JdPEDLol5dhgdphWUv/M4jrxATMmIYEBNSEw2HpRE8kzmpkEJcTAghhBAyOiwkDosw3cA5eMw4OOsgZMQwICakJk18dyf92aXokxAXE0IIIYSMmhgP24yj2WgwICZkBWBATEhNup1uF64ItzLxHC0hhBBCVpYebpO2HL5HHPM8DU/IiGFATMhyaAY/ZK9wTlYihBBCCBk1Otuw29DiQz2bTZ6OJ2QFYEBMSE0ajcZiFg5bhj6JEEIIISuHhcPN8KRpPNpTi5x8EDJiGBATslzgneiSCCGEEHIShJPsw7GpBm6VRrLfX+LcnZBRwzcVITXpqiuCY7IfQ7BTtiYmhBBCCBkdmGykSeNg3DLd63bbWlrURAgZIQyICamJvlk69tuAHgjDSRFCCCGELJOh59S9Upc259D5RnyglofIhJARwoCYkJo0x8bacEh255KWzV8FB0UIIYQQMjqyiDmciMfd0s2mPdkzqyGEjAYGxITUpNVohNuUzDFhSb9ECCGEkBNnyZmEVcaHavV6XS0gEUJGCANiQmrS6XTserB9hzhzX7xCTAghhJCTIw2K01mG5WOh27VYmBMPQkYMA2JCajI2NtZGMNyjLyKEEELICZOGv0sTTsTjxLxdIeYkhJARw4CYkJr0er0mfgvQHqwVZQZdEyGEEEJOErsaHLJKKNkUQ7N4yvTYWJMzDkJWAAbEhNSk0Wy2W81W+OmDKAP0ToQQQgipTYx6w88KDwca4fmd9h1i5DjtIGTEMCAmpCYT4+Nz5ofUH+UuLOT4sGlCCCGELJsaQTFA8KwJyvUaEEJqw4CYkJq0250xOzVbcl4o1vRnhBBCCCEZYfqA18ETCcwx8PySbpdXiAlZCRgQE1ITdUi9Xjf4IbtGHF0Srw4TQggh5ESxE+tYloLiULIrw4L5R7fb4U8uEbICMCAmpCa9RqMTb1kKTir6LTgyQgghhJATBnMJTVV3RWPW0Wo1NSCOAkLISGFATEhNxqTZhY+yZ1q4r8KSV4gJIYQQshwQ+Bbj3oReONmeJEw1ut14mxohZKQwICakJo1Wo+dXiA26JUIIIYScMHE+kUW+ZYIMV4ibDVwh5iViQlYCBsSE1EQD4UW7Ohz+c99V5cMIIYQQQgaBiURhMpGTnXg3GvYwT8w/ut12lBFCRgkDYkJqog6pG64Q6xsncVbmz0owRiaEEELIMCpC4ZhyrMSndxKyojAgJqQmrUbLbpkuu6Wq4JeuixBCCCFV2LzBYt+qGUQ/UGuNtST86hIhZNQwICakJr1Gr2Pf31F/5D5pmCur5+YIIYQQ8lylaq4Q5hixJi5wyzSmH6FECBklDIgJqQmC4Wazqcl/dim/WoxymgghhBBClkTnEuW5Q/E7xCEKtoC40+EUg5AVgAExITVpt9u1o116LEIIIYTUwgLgeLJdsQd4KtlcQsvxK1u8QkzICsCAmJCaNBqtcB4Xjiv8585qIEtrEEIIIYSUsejXXvBAT84nCFkpGBATUpNer9PBWdv8HC4hhBBCyAmSnFnvWT7ePu3Bb6xHGanb7fIKMSErAANiQmqiwXAjv40pOqsloe8ihBBCyBAQ9GKpUwacdi+gMsTHdss0HzNNyIrAgJiQmuA7xK1mMz9zGym5LkIIIYSQ4ZQnDyhjVh7lFgRr/Is/n3e0O/ipC0LIqGFATEhN8ITp4KGiwEChKhFCCCGEDKFiumCxb3ixZQiGG+Ep0902rxATsgIwICakJt122xxTE87J/BScFO5mqvJPoY4QQgghpJ8Q6FZTnleEG6kbjSYDYkJWAAbEhNSkjTuV/Os77pLUQ1lgXOnTzH2FLCGEEEJImSWmCqFaX+NJeELI6GFATEhN8JBpc0iJUyq4JxTorwghhBCyXJL5g2Vj2c6/67wDJ9979lPEhJBRw4CYkJr08JjpRlOamgoeSQs4e2tncAEWaSKEEEIIScjPr1dMFBAAY2GpIc1mQ1qtFkp8qBYhKwADYkJq0u12w0Mt9M/cF6LiGBnnWQ+MPRFCCCGEVKEzBpsqxDnDwGlDqNBJe9syhJCRwoCYkJo0Wq0eztLa94ij78pSMVvIE0IIIYQUyWcJFhRr8lPqZULQLNL1s/CEkJHCgJiQmuAp051OcEfZFWGLjasdGCGEEELIcMIMIptHxNulnTQEbvR6nG4QsgIwICakJvjijp+lLTqr1F0RQgghhJwEmGwgMI7BsaUwAeEt04SsAAyICamJvlm66dVgW+YvRSCqEBNCCCGEBOJEARd+kfyseyQ73W4P9NT5R5O/Q0zISsCAmJCa2KMd4avgsJASt9TnoeiyCCGEELIk+Yn2MHcoBsUOHuqpL9WVhJCTggExITXpdToNe56Wn8F1twRhFQyKCSGEEDIATCN8KuH5UNYgGVeEoyCbdrRasyFHCBklDIgJqUkXv7sUnVJ40rR7qLDIloQQQgghdfH5hEW/WKZn1CGw26Wl1Wjxd4gJWQEYEBNSnx6+w1MkOYsbioQQQgghywMTiYo5BEQ+x2iONflQLUJWAAbEhNSkMTa22Gw1pdnE20aD4HirdFiot8ISyZxaTIQQQgghJYbNELKvZiVavW4P84700jEhZEQwICakJt1OJzgk+wuxr2H+SktYMggmhBBCyEDwY402YcDDoytI5xFxbqFAV+NhBsSErAAMiAmpSasx1sEyP3GbOi3Pl31VqkMIIYQQEumFr1yVz6XnYS8qoBOWzSZvmSZkJWBATEhNer023JZ01VPBV2X+q+S4MgpKhBBCCCHlqUGYO3hgXBUgO+ErW4SQUcN3FiE1aY6Pt3vdrv04PvxXIQ7OyKRBnhQJIYQQQgCmCJ4CaUmXWWTc00W4Stzr9RZDPSFklDAgJqQm3cXOGK4N+4Vfc1v2AnflkW8UZDAiJoQQQkiCTxXKU4YEq4pTCA+IG62WfXWLEDJaGBATUpOJibF53K6kLkl9FFIATgvSPkw0xNsRQggh5LmHn1kHusSFYEuhGF98mUkxaee8nZAVgG8sQmrSazTszGwIiv0ZkYHCdeC0wpeEEEIIIUkwPGiKEOQ4/Z7Q60mr1eIt04SsAAyICalJo9cz34SzuMUIWFGZn+ElhBBCCKkDpg3Z1CFmTFbI6yv+ecs0ISsCA2JCatIcb7aDU2rglxJs2UfwWaGqopoQQgghz22yKULy1OhsylCeW8Rio9HUFO5UI4SMFgbEhNSk2Ws2cLs0njJdcFdaKJd9UZATQgghhAAPfLEsTxYKQXF4oFakG5eEkBHCgJiQmqhDCjdKm/OKQbG/YGl5QgghhJClsamDzSfCBCKbRvR8uhElccFJOyErA99bhNSkI9LudPQ1OqrccxFCCCGELJMY8PbiiXaA1/QxJShb0BwSrxATsgIwICakJt3FRel2u+qQ4tvGPFZ0ZvbqmPsKWUIIIYSQIYRZQz5vyHJ+/l2XCIh7vR6/Q0zICsCAmJCaNMfHu/gOceap4tlcCBrhKVsxOWmeEEIIISQBAa8nJQuKcTXYllqFDJa9njSbY5y3E7IC8I1FSE00GO743dJ9WHBs7itZEkIIIYQMwKcOWQoZvGbTDc0gH26ZDj//SAgZLQyICanJmP3cQS86pdwnhRzclbuvzI0RQgghhNTGZxd+tdjmHPGv1+stmJAQMlIYEBOyDIJjUvwJkPYKkPME8hpCCCGEkCID5gmYZ+gUI68N842uLvlELUJWBgbEhNSkF2+ZbjTtx/HNWQ28hZpXiQkhhBCyHDCxsJQEy5h3xAlHoxd//pEQMlIYEBNSl06naw5Js5lHynwWJJ4IIYQQQoZg8we8ZBOJnESEn2TCifhmo6nTkEVOMghZARgQE1KXVsue9ph+fzjEv/RPhBBCCFkG2dRhwBzC7kTzu9FURzMaHCcTEELIqGBATEhNms1mAz+7lH2POIP+iRBCCCHLo2nTB7x4imCe4UUNhpux0FnkFWJCVgIGxITUp91pt2PWnRd8E/0TIYQQQpaBTiEweyhe8y0U8qlGlOOkPCFk9PCdRUhNmj3crOQ3MJVgXEwIIYSQmmSxbh/9UtwyjflHR+chUUQIGSEMiAmpSQe/eqA0cI+TuyQPglGmmyKEEELIyVI6wW4n4zVpYMxT74SsAAyICalJe75jZ2kL/igLjOmjCCGEELJ8cNu0pVgO5CWdedjco9vlLxETshIwICakNuH7wzhLGzJhQQghhBCyXDCN8OTYFCPOM8K59vBVLQTEi4uLqSohZEQwICakJp1Oxx5oEW9bKjgwd16EEEIIIcsliYMzTKYJc4+YeImYkBWAATEhNVFHVHBVhZuks0LJmxFCCCGEVFI9Z8iuEmfVYZLBSTshKwPfW4TUp5t+fzj4KfNalgt4fSojhBBCCEnxecKg+QLmEw19bcS705rS5neICVkRGBATUhN8dwcBMRxTcFKOOrNwOjcmkNcSQgghhPSRXQXO5xA+i7DnleC/ER+o1evioVqMiAlZARgQE1KTmfl5+x6xEfxUfGHwSwghhJAToG8KYROLHBQRHOPZJYiOCSEjhwExIXXpdLrwTK3WmPknu3uarokQQgghywBTB7uxDNiVYC84sRznGfYgzwan7ISsFHx3EVKXVkvsuVr6j2A4/T5xiI6dsmMjhBBCCClSiIP7gmIHJ+JbWq31vGWakBWBATEhNVE/pDFwT7q4ULwkcGwMjAkhhBBSDc6l9wXFUeA/7ojXpsnwXeKCNiFkRDAgJqQmTfVEODkb3FG4IoxXT4QQQgghSxOD3RjfYuEpE0Q0DE7uSOMVYkJWAgbEhNRkvt0252Xf41HfFJ4zXRUKD5ITQggh5LlOEu8qSfCbTB08WAbhZ5cw/2gVWhJCRgMDYkJq0uh2e3bbEtxR5pKQ8RubnGKJEEIIIQTgam92xbcwl0DAG7ImNh1NLgxSXiEmZAVgQEzIMrGgWH1UciI3+imnUEMIIYQQYld5jxw5IsePH7d8EIaFzx2sGKYZeUaDY8h7jQ4nGISsAAyICalJq9XqwhOZE3OP1Rf8pmX6LUIIIYTkdDod6WqyK78+TcjmFJYxPGDG17MazYZ0e1083JNXiAlZARgQE7IM3BeZ28r9VvzeDwNgQgghhCxB39VhJc0bmFMUImZptsYZEBOyAjAgJqQm7XY7OznbH/r2S3B29+ixaTk+OytTU1P5d4YIIYQQ8pwEoe3iwoKlvhjYcCm+U2zXhy1+xoO1JlqtTqwkhIwQBsSE1AS3OcE5NVutKBmAn9TVND8/LwuLizI2NmZVhBBCCHnugulBp9uVzpCT5AiJ87BYU3zKdFdavEJMyArAgJiQmoyPj/d63Z60msFNmSuLga8luCldmjxkoycLP9A0CFx15tVjQggh5NkPfDpOoNfFA99+wrwAr9DBPKHByQIhKwIDYkJq0mjg8Y74i+4r9UsIelXsEqvSZOVErQx828aNG+0KcrvdjlJCCCGEPJuAP4cff/GLXywXXHCBlZeNnUT3dmGugdulgQXEDXu2JyFkxMS3GSFkKX72Z3/21S9+yUuu+epXv9r41D/9kxw9ckS66pvwvR7DvJb6qsRd4Uzxhg0b5PTTdsj0sWMIqmNNAM7z+7//++Wss86Sf/iHf5CdO3fiadZ9es5yzzwTQgghZHTA58NPpyBYxYntb/3Wb5XXvva1pvNf/8t/lad3P92nC47PzMjcwoLl3dsXIl21h/LC3JysW7deXvSiK+Wtb32bPPjA/b/wvve974+DEiFkVDAgJqQm73rXu179giuvvOaGG25ofPJTn5KjhzUg7nVDQJydwg2LQC8PiHecJtPT1QHxD/7gD8qb3vwm+23CL3zhC/Lpf/q0yat0r7rqKnO4DIoJIYSQbywIbm+88Ua5/vrrC4Eu/PMrXvEKWbturSwuLsqhg4fk7rvu1llAYVKQgYB4PgbEKaYdX3CBeWFeA+L16+XKF75Q3va2t8sjDz/0c+9973v/BBqEkNHBgJiQmvz8u9/9HVd+ywu+oM6w8YlPfVKOHDosXXVaCIjDG8nfTrkDzAPiHRoQT1cHxD+kAfGb3iRPP/20fO6zn5Prrrsue4BXCmydfvrpcvbZZ5/YrViEEEIIOWHgl3ft2iWPP/54fneYAp/9xje9Ue6840657777ZOu2rXLllVfKV67/StQo4leIqybhIR5OAmJcIX7xi+Stb/1xefD+B3iFmJAVoOq9SAip4F3vec+rXnjFFV+44YYbmp/45KfkyBENiNVjuVNsnGBADCd66vZT5R/+7h9k7969dttVWc+B0+XVYUIIIeSbA64Ml2+Dhl9+3vOeJ5dffrncdNNN8rznP0/2798v1193feWvTJQDYswaCjOIGBDPa0C8ft0GeclLXixvecuPySM7d/7Me3/lV/6HKRJCRkb1rJsQ0scv//Ivv/L5V1zxzzfeeGPr7//hE3LkcH6FGOQBMQhB8VIBMVi1apXMzs6aQ636rhEhhBBCntngzq2LLr5Izj3nXNm9e7fceeedNgeo8vuDAuIQDIcXLPw7xC996Uvkx97yFnnsscd++lfe854/hQYhZHTk93sQQoaCq7nm3DSPn1+Cw3JnVhUM12VGHSNgMEwIIYQ8O0Hge9+998k//uM/yi233GIB8qC7vSBNawpaSSHMNPRV7WDegd8vJoSMHgbEhNRkbGzMfmkYP5AffhYh/X3h5QXBKYMcJiGEEEKePeDENm6RrrpNOiU/nT4YaCDh1mmAuUKz2eR3pghZARgQE1ITdUTmljz0ZRhLCCGEkOUyaP5QJcc5c5yDx5ViDbQZEBOyAjAgJqQms4uLOEMbvthTCI0JIYQQQuoS5g8+i8imFYPQqDhcLfbrxYSQUcKAmJCaTExOduCMmk2cro3C6MXooQghhBBSj/5rwf0SJc4xrDLcMs3pBiErAANiQuqyuBgekhGfKl3tleirCCGEELI0lUFwxGYTFggjo4SHdHGSQcgKwICYkJrgYRbqjLrNBt420UP1ebPUewVMcpIPzsJPMi1qQM70LyPxrrd/eWCfnkwihDx3SWcIYRYRJfrRkH469Nr8sCBkJTi5WTohzyF+9Vd/9cpLLrvsujtuv33V//r4x+XYkSPSUdeU/Q5xFvTm/goTXfzO8KnbtlkgdCLgp55OO+002aY2OHF+9oN9+Nhjj8mxY8dO+kQJeeaA97l/FpwI+HxYWFiIJULIvzTw2e9Pn56ePi4L7TAncK9e8AYq7Onf/OycrFm/Tl5x1VXyoz/6o7Lrqafe8u5f+IWPRS1CyIjgbIyQmuQB8R0xID68ZEDsrFuzZsmfYQBwmLDngS+W8/Pz6Fve+c53csL8DQD70bf/qMG+xf78mZ/5Gfna174m4+PjsSbg/S4nUE7bIJ+2rbJX1hmG21xOm2G4vTJV43SG1S2HYeuw3PUrjwnL888/X1avXm11Q+2hbdLOl3v37pUnn3wy+zwp91Gm7pihUx6T56tsQObUse94uyp7y7EDfGxllrJVt97tl/XTcpWtKlkVqX0vp9S1U4Xbdk7GVgps4OSr50F5/OW+yvXDgA70l9MGlPtMcZtlhrXBOqIOS//tf9yBhfcdZFh6W9fzPCiPv9xXuT4FtjZu3Gj5AwcPFmYKyBdaqEC3lszPzcnatRoQv+IV8m//7b+VXU88+WO/9Evv+ouoRQgZESd+OpuQZynqsPo9VQ3UUXZ67hwLrsyBrM+tBcdY4RwBnKc7UHesXgbuVOG4MdlmWvnkE6OlkgcuTd1H2E9VOmnCfp2YmMj6cKr2dxnouF6q75SPGwfyss2qPgptke+0Y1qURrctzZ5OIiuO+UG2qsYCynIvl8fp8p7229P+q/B+yjZBR2UL0tWEpYiuhSyqfSwr1PvWI7VrtjpdWdTUjTIfr7dLx5DKQUfzCzFhDD37ykWgPHa0c1mwo0tdB0sq97wqmU4ZH3dqF/mubsdF3Y7znQVLuiZWl47T8fGX68o2y5TbuE7ZjlNlYxBVtiBLbQyy53pI3t51y2NLy1XjLsuG9Qmgn7YZJHcG2QOu7zqpLQey1MYge65X1i+PadA4nar6qj7TfobZrJIP0q0i7cMp971u3TqZmpqSs846y05Sw7cijzs8zjzzTFu6PpZok9qrKqeU60HluOLSKbboJ/ilniwuLoQ3LyFkpDzjAmL94Fjqc4E8x1nOMVKlq06p7Iv6qGqnDknbqbPTvPk3c27IBHPR5/VjrapxB4mAyb8nXAUcajnA8gRHCac+TIepXsIV+JmZGdsP/amjgVFLA4sxmdUo66N/9Tfygd/7T/Lrv/W7cv0NN0u3MWn1C20NfCrau23sZ8f3P/ZdmqCDpQM9JMi8jVNVdjtYp5TUZkoeoGu71ri0N50ti5vPlYWNSOfIwoZzpDu22uod7yMF3bW7TUsLGscuLOo2jWlRU6qNtuWxpyAYnpzcIJu2XKzja6ltDW97xW3nKUVHJRt643Ll4nq5cmFMrpxvywsWZuXK3oJc0lyQVuntXzUObA88PG9BJ6DbJsfkhdvWykVb1tm7v60ykLYpt0cZWkgXdebl+xen5d8sHJOrFmdllQajnfg5AtJtWB5LW8bkeGOVTDdWa9Kl6FLTjOZ7jXB1y/G2npx2ry0bdTu+7oxvk7df9MPy5rO/U05fvd0C5Cpgp2qbpHbLdU4q93y6finD6tPjtmosoNweZaSl+hvEsPq0jxTvsy6pbtU4vb6q7kS3CRjUlydQbgPSPEjL0B/UZli7lPK4vFy2m/aVUt4mVbgNfKZu3rxZ3vrWt9rXj84++2z5/u//fguCzznnHLnqqqvk1FNPlde97nUDbYHyurjfQMLdP0j4vE9toA2Sy6xsuZpYn2jblfHx4vt+GNrfsroB36g2zwROdNxot5Lr/Gzdns92vuEB8aADyWX6QTH4k+hZRnk9V+IgXwmbAHZPdPzLGdMwXR9DqoN8+Rgp6zipbpVOWZaWq47DVatW6Ry5Ic2Wvm3goFKHp87KGobewtJTRG2iD0ug3W7L7OysOWqclT799NPl8ssvt6uIrjMMt3fvvffK3XffbY4ZshQEymNjLbuKWYc8MFoa9FXu70RA4DEKOycLxpBOsArgqt78Phl7+GoZf/BPZPGO/0d69/wXed3p98kV49fK/i+/X5oP/Ddp3f/H0nj6s7FRP+UJHFK6HX3ShgkajoM0eAbpdkrbIo9jCG0wIcN+xJXo9evXZydLwLD20tUwbUED9lWb5OC3/3s59KpfkyPf/l458m0hLWy5SAeYB1GpLdDuNOTi0+flD350j/w/b9ktH/w3B+TVL94gL7hsm1x5+Ta5/MLNMq7vnaqxpCDw7WoQiTfPK77jt+T7/vX/lnMveIOs3/RimVx1morD1Xa3k6JSdWpN+cDcd8snpr9T/s+RU+Wvjx6Vvxmblr9dv0/+7qy98qr1c7Kgb3Nvna2/giXKixr0djS97YIt8uevOk/+8vWXyyfe8ir5o++9Us5Yv0qD4rAfq8YAIB3X9j+gQfB7Zw/IjxzfLz94fJ/8/NG98rOHD8q2+UUNdnMq10VFhxvr5aBslkOyUQ711suhhi41HWxu0cB4SpXCtgDpejjtXkcu3nCB/NaV75Zfev5PyQ+f/yZ556U/Lr/z4n8v3779pdLR9mVgp2yrSlZFVT3aDcNtO1XlQQzTHdauCowdyduV1x+4zJeQp3oni/dTNfZUhryXy/17XTrGlPI6DAM6qV6aT/tBMIjPNuSxLH9uOahHnX8OpmODP3T7+CoJ8l52Pe/DE+Qu8/FUATk+B/fv328JY8Bn5MMPPyyHDh2y/p544gm7Yvz0009bG++7jPcN0PeGDRvkpS99qbzsZS+zoBrpBS94gUxOTmZ66H+QvYHYquTrg4d5wsZ8u125klo3UD6obhDL1U9Zqu2wcabLFMiWsrsc3JbuF80W7dbpC+2QYnEgg+zUsR+zxlL6wziZtnUZRR/fiHEuxTdkAFjROgdPFSfTdiX4Ro7HDxDvL+3b88PGM6wOnGz9chlkr+44sEQ51XUZcB2vL9dhmdpI64HrOOX2v/3bv33F2eec+9W7775r9V/8xV/KUfsOcfjOr+n42wkLWIpLbSvr1q7JAhOUcQb5iiuusLPVCIrPPfdcK8PWm970Jnn00Uez75fOzc3Jf/gP/0He9a532cTDgZ1//ud/tvbIQx9nt8NkQycKnQXZt3evOtCuBlnbZP06XOEL7QBuv0IWZbTpLMzL0/sPyZlnaNABGypHHcaMgBo69pNTWsato4vzc7r+TVm1eiqsqk6uzabq4Keag/3Ql6qrHELUw2YYI+zueeoJWb15u6ybGtegqnoi9Y0AY0Uwie3ZR2tS5LG/l1VfeQc2SxCNYZIS8h1dHRu6Lhc3XiaLr/07aYyv0RXHeubgGEDQ+lM/9VPy1a9+1fJOWyeE3/M93yPf+Z3faePAdv/TP/1T2blzp7UbBiZ4F198sU3M8D3UTZs2yUMPPWQTvAcffNAe4IVjy/enH4fAZBro9racJ4sXfpcsTGyUmXNeKevWTcopZ6yTDVumZPMpa+TR//SLcvTLn5DmxFSfDTC/2JPXv2SN/LdfPlW3ix4zY1MyueVCXelxaerwn3hqRv7VL35JntxzXMZwUqkP2BuT089+g+rjauyYnH/RG+WUU0+T22++Wvt9iRzY+3l56rG/0nUpfvfa0amMTHUn5OO935Ar12jAePEj0nv+tMjkXmlM6PLJz8iv3ybyoUc2ykRL+9M25W3S1mP1Beta8l1bxuS7tq+VCR3XmlO3y2kXX4QdKJ+7b5f87Cdukll9X/n+R7sLLrggu90SV4DPWrco79u9R9auWitHX/49Mr95s5zR/ZxMzj0k1xxeK3985ybd7mgbTkSVv0OMI2dvd4NMnP8y2fLi75b5fU/J/hv+j75/WvpenZXViwiVdZ2SfZCC26TXj6+V37jyF+USDYoXeouqK7Lxedtk5r4jcuD4QXn/zf9ZHpt+Qlqlq83lbeLlE8FtLJfltBukW5Z7GQn5MnX6XMpGHer0M4jltPUxpm2W27frp4GnH6Mo4zPssssuk0ceeST4iKiLu2FSIMOtymeccYbl8bkGYANlfH5BBtvPf/7zLVg9ePBg1pef8Dt+/Lj5QXwm4nMPn3X4zMZn5lLrhb5e+9rXmv/FbdJf//rX7QoxTkLi8xKB7Oc//3l76OEwW7CDccE3f+/3fq9cffXV8tRTT1kd/DCCYfhxrEP67BCsJ75DDNv7DhyI0griYYXF/Nys3eb9yle+Uv7Vv/pX8vCjj/7Ib/zar/2V1edzFF9iAqTifM5UXkIJeVOO8mF54O1S0voUb+ttynpl2ynlOrfheN0geUpV/8P6rkuVjeXaHcU4UqrW9ZnMSu2Hk6VqVjJyTmbQo1xhP2hOBh8PbHmyippU6aeycn3anwkUz1fZAi6v2nZLtUmXS2176JTtlWVpvrwuqW6aryKtc91UBtteLtc5qWxQfZqiONVTf4ZQMPxlVeWt5OUBW09tW/CDCcBb3vIWC2LOO+88c+xw6oPOrqfo+trEAGe3v+/7vk/e/OY3ywF1sIcPHw4TCB0adPY8uVOuvfY6eVwn2vMa8D71+OMWIN19z91yTCcRezUYve+Bh2QBXbZn5QYN0u66+y45Orso+556XO598GE5cviA3HXvfXLg0BF58P57Zdfu/TKmTv+um74kn7v2Rjl8cL/ceeedcuDwtF09nz6032xO64To0Ycf0EBojxw7elDuu/seOaKB2UMPPqA29snuXTqWRzTdfavcdMut8uRuDVqS71c+02hrpHRYY+XDcyHtPyay55CmwyIHj4scURnS9Lzu+AH7vgyOBYB9jpMir3/96+UP//AP5X3ve5985StfseMDEyrXS4EslcMGJnqYdOH4Aqecckrh6eS+xLHhmKzblvbGc2X7q39K3vn2H5PXnbdFenMdmZkXWWhMSGdcg2AcVKpaZcNQ+djUWlmz42JZc9r5smrbDg0Yj0qzu1/tH5JxmVGHE06EDKKhgdn2018vP/ZjPyNvfftPytHpGbn79r+VuZkn5ejB62R+drce39XBMMDY9JNL9m88WxZ+4PXSe9uPSOPlLxd56y+JvPlHRF7zMumux+3o+SjK64MH5T1/qivff9WVsu573yJHJjfI3v0Hw3d/te47LtghLzhtk10l9rYAebfRVMV7r5iQm8+alN2vebu8b8d75efm3yGfe9HvyNQbNsu3vf6InLV5UTrdfFv0b0+krkxs3G6DWnPut8iO1/+0nP7mX5LWqvVWFygeB05Ho+1LN10o5609S8a2T8q2bztD1l20SaZOXSO6t2XL5CZ5+alX2smt8HmWU94mVfbLuE5Zt2+9agAbS7UbNCbIva5sY9j6oG5YvVNHp0xZtzwuZ5hNr0vbLjWGqjZVQM9TCtoh4XMFv3Twgz/4g7J169bs8wWfOZAjKPzX//pf20lbpB/6oR+ywM99GT6T4N/g6xAQI7BFX5CvWbPGTuTiCis+rxBcQ+afW9BBkPnd3/3d1hZPWn7hC18oL3nJS+Rbv/VbLYhFO+iB8jqkYF1wEhknI//2b//WTjx/4QtfkE984hNyzz33yF/+5V/Knj17TM+3R9mebxOXw98i+MedWrCBwBp1+Nz2MaW4zbBHBuyXTNy/Lg2caVbUhmnpWDBZQ0cFeQp0YtZI2yLv5bRtKq+iXFcux3FlYxpmb1Cd20htOV4uy51hbcCgsTiD6qv6GzQGMGi9luof1NEBw/qvS92+6rCUrXT9l9IdVD+KdS7zjJ19ljfCUhutDuUNWGWz7s6BLU9WEUnbex5LT2X9lHL9MF3UeYoiI7WBvAkV77+cT0nrfZnqebksB2WZlzEWz3uKKpWUdVP98rqmpHpVLFWfAD1PIOsTZ6V7vW4Pty6FSnVs9hpesnzEy6lc18GS376FoOeOO+6QW2+9VW688Ua5/fbbbbIBnaXAGXMExXDCDzzwgDlmTCR0XbVDdcgaxJx9zrly9tlnydzBp+Xrt94uN996m3zt1juk1WjLNf/0SfnitV+T++65U3Y+udeu2ukek5mjh+Tzn/6MfOm6m+SR++6Qr37lOrnn0afkoTtvkXvve1BuuOFG0VhJJzWTsmqiK9d/+QaZGm/KV268Wdu35L47bpVdew7Iw3fdLLfecZ/cdNNNsu/wjOzaeZ9cd9Ptcv2NX5fjxw7KbXc/IJs3b9Jt05PxZk++etMtMq8T/xqr/g0HQ8J3YnU15IimwxoAz0pLNr7wDJk8Z5OVIUc6pkGz7+9BYB/5sQAwccQVi8fjCQvw5S9/2a4MrF271vRtvyakxwjqMGnEsYAJ3s0332wTsqNHj9pkrc7xtNjuyLdsbcrC7II875RxWTw2J4/du08evm23PHTzU3K8t0HtVK9ZNrbuoh6Ts/LXj1wpf3zfa+S/3f86Td8p1+y6TCfVc9relINupLxex2dm5endR2XvnmNy9MicnHP+d8qrXvd/y9nn/hvZtuOH9TifUq3Qpm+b6F9H3+qPnrZVDr14qyycf7osnnOxNLadJXL66SLntKS3Sd+/xWYlerKIK1DbzpTJHWdJY2KVHDt8VHY/slP26QT6kO6jjRrYI5D07erjwBJjgGc9NtmVv71qm1y34wVy52OL8sTe43LNQ2fpdt4q68aPyaZ1+DyxZka6LsX1asjUaRfK0Xuvk/kDT8qqHRfI+IZtUAoHJnqs2L8Y39apzfreGpfW2nFpjIWAHrb1Y0zfqyLbV59id2nYmIdQHE81PobyNklZyo7XV62PjTtpX6UDBskH4TbT5XJtpPrltqm9dPygXIbeIJ1yXVmvTFU9ZFVjgcwT8DosEdThKxxXXnml+Sk87RhBMOTwOTgJiyul73jHO+Tnf/7n5ed+7ufstmEPUmEDV0xx1Re+DZ91kHtf+HzD3RHwf/heLwJn6PgYoAd/uX37drODPl/0ohfZ14twUhm3OPuTm9N18r49ObCNAB++E+NGGZ+RSJDhanOqD9wWKNehjDEiyIf/xTzh05/+tH1lZceOHZkO8G0c1t3TMOL+gH5s01G/E7FKtW1LtekDC40UyFDvKYqNKhmo0sMStpI+jEG6umwi7wkyb+820vrUruv7EqS6VfVOWl/G61Kdctkp16cyEOWF+Cmtd8ptYtZI17kK6C+lk7Ic3TLlvqrWZTnUGYvrLKVbx9aoWLGAuO4GHaRXtRGge7J2HdR7H65bXjoop7JyfQpslvXLeH2q4/kqeYXewPpy/2kedb7OjtcNI7VRYlDbTF7RTocQxhjLZQbJ+2yV16XEQDtO0h66Zf0+2+o4e52OO8Zik6CMV3W+WdPcRNk4nDAcPCYXL37xi+XlL3+53RKFcvrdI1+WwQQBgTSCYgRROCv96le/2oKirK3+dXQCMj/fkYsuuVDuuvlWOe/iS2RyDLftTlndXLsrF15yuZy2baNOVjqyYeNWOf20HRoU6SRH686/5AVy1qlbdaynqd1FmVizQSdG3yLjuulW46ekNIjGxHtqapVNsnHL8wWXPk9m9j0q9z26SyZWrZUXXPE82fnAPXJ8oaPBzoJs3HSKbFwLfUwixnXMU3KmBu1NHRe2yzMRzEVmFibk3kfF0j2PiDy2ryPrTu9KZ7Kn66pyld0N+V5cTW317fMy6b7FJA/fYcPte/j5Hj027ZjABA0JZaSUVIYl7i7ARBFXcV71qldZO1DnVkJVUGfQkJseX8DFYvn6Q8dl4ehxae7ZKb2D+3VftWRsswaUA9bK7beaHbt6/j8ef53ccug02Tm9Vq7Zd7H8+ePfKguLC9q6a31V4Zuj09Ft8eScPPzIMVmYX9DjsiurN9wiL/mev5XnvehBO/Zd1/v1bYlSr9mQ2zXovUO7evTYvBxcnJeZo1+T3vFrpL3hKZlfM4E3x2CwLRpNmX3obtn54T+Ug7ffrJPlOdm7c6fsfXSnPPnwTtl18KjtMyfdvnjfNfQwHpvuya2r2/LYtnvlxRqPn7ttlXz7WffK+PwDcuR4Vw4c1WNkgAeGPUvax/zBp+TpT/93OXDdx6V97KAcf/xu6c7N6Lpqn0PWA+33zR2URX3fto8uSGduUTZcvlXG103I5Dbczi/y1PHdYdtV75KMdP3q4ONfLku1qarH+MvyE+n7ZEjHkL6vgcuxrBrnIH0nLQ/KV1FVX9W+3H8V+J7sddddZyfrcHXVb/tFwkk33CEE+ac+9Sn55Cc/Kffdd5/J8R5BMAlfh/ctylgicARoPz09bVedccUXvgx3PUHPxweQh/zIkSN2BRf+bsuWLXZLdXoXTNoGgTZ8KfpDcJqCk4XQhb/EEgknHxHUIuHWbiS0gw5sDQN+GCcJEEzfcsstFlxjTOi/6g6dIhhzPu5KtJlrJF9ucGOYUFkAGsugUhaXSwE93SSF+RXsWYplYPkKOehbUder0o9lk6Ffr6/SHUSq5+2W236QPmSl7QFUnI/Tl2mCrEy5Li2ncu+vqq4u5bZYLmWnXF+nTR1GYcMZpa2UFQuIKw6ePrBS5Z1eBvKV2pBu28dQXrouykiuW653UE7bYFGlE7NLUqUb7WpVcbt4vqqNU27jQObrhKXnEwbaBNGm62DZ1z6xqerZGAbZTeXIe3KsXLUuEcjRX7mdk7ZP65EfuO7qFLu6HprTSUz8c+3UCAhilZoDLJsM3zPC1byPfvSjNpHAd5YwgUDwkhL6KwIHjwkIvm+Ip2TiO6e41RaTCkw+HPxE1JoNm+WSSy/UNmOy9ZQtcuqWzTJ3fFr2H5mV137PG+XbXnK5BiBdGceDtyZWyyUXnSfrtM0rv+M1ctWVl8uijueUM8+T804/Rb7lRS+TbevXSLM1jlPmsuOci2T7Kdvlyhc+T57ed1CuetmVMqGfKHPzi3LWec+T133nd8nZp26WhupfeMEFOmE4S17wvIvk+ZddJFtPPVMuOme7PProY3LG+ZdogLxWrrj0EhlvYYIYV+AZBb433ZTpmYYcmxaZ1lhzz1Mi//y/n5Jbv3hYjmnZ0jENQBcwmYvNlsD3LyZouH3vmmuukV/+5V+WD3zgAxbUfuxjH7OrGVXHQRkcF/geGyajOJ5QRls9zqPGEJotGT/8sOz9zB/Kn//t38qtjz8im7Y35fQrL5H1OEGih+XinEbKeBtX2dPhYYzthQWZmT4iY53j8vbNfy6/f9Z/lNev/awFw8dVbsdnqXm6bl2Nxvc9/fdyy9f+VB584HrZvGlC1q9ry5lX/rVsuvRT8qofeFDOPn+DdDRIdtA+taGfcnL/5pb8te6fLx6Zk1s6x+SuY/fJvZ075YY1XXlqaoNOKvvXwbfTmJq6da4lH/7KHfKwbsdD+M60vl/xQLAp3aZfP7IoD8x0Tc8pb2NspjVP6Dab6cinn/q4rDrtj+T5z/tTubDxXpH2Tvnq/evlif1TUn7idXE/Y4LfktnH75Hph28T0ffn4Tu/KLv+9g9k4cAunEWJev3AznhzTO499KA8fPQxPTC7MvfUjOz+/GOy99onpDnXkwPzB+XGvbeGPvs3h4H1qnX8lBjULj2JsBR92zRuG5d7GcsTGaPjdgDspOVBpP15fqkxoL5KZyW2yXKoapPKML677rrLglEEi7izCZ8xad+4uouvevyn//Sf5A/+4A/k7//+72Xfvn3WFgl+Dd8P3rVrl/ktD6gBTtwh2EYgiWAXtx7jKiv6cR0Emribyvu6/vrr5SMf+Yh87nOfs35wRww+74C3wUMq8T1e3I6NhKAe48CJ52//9m+XSy65xE4e+mekf2UFJ5ZxCzhOTOI27Ysuukhe85rXWMBbPmGLz2348V/7tV+TL33pSxbQ45ZsbC/cAo5xI1hOT1QXgQzjRcqPA0g9GWiL9dJ/DXPDCvbjhkDWVEnlaX4Q1lbHm7Zxe9ZeQbncR7qswtrGZEQ7BWK/qZ00X6ZqHtinX9aJ/UI2zHYB2PAURYaXYTNZn0qdlNQW2nne5Z4SmxmuWyaVp23TpecH2SjreP5kqbIzaAxLAVuD2p6oTXDCDatIN16aH0RZ34QJqHN5WW85tlNSeWrL86BcD1xnWF0spkCGRpXjwDJt6/kqGfI1sT6xVLoVbb1cHpO1S/pzO07ZDvD6VLecB+UyqLINWVW+itTmIPteN8wOGKSTybEtf/u3f/uy7TtOu/Hhhx5a+7G/+AudIBy2J9HiydOhcTSRLULgrG1lvQZ87rAdOFfd1uYsMdHAGW+cTb7//vvNkaIdKD9UC3LcYoZJBc5Ap0FwGei2dCL/+CMPynxztZx16iZ5fNceueDiC6S32LYrUFjNLsai421pQOoPw/L+MUbo4LCArW4Xt7wFHUx2UBseuhXkNglCWdshj/Fl9lQGfax7S4NwVbJ+8ZAt6H4zrxBjfJgwYduXaY5Nyv67/knuufpt2f7FZsFw8WAlPDQK4Orq+vNfIFe882+kOR6eApyCYwD7uuqhWgDrj5/+wL7F5BGTxfJxg/3h+yYFMrT37e1XQaAf9uESYKwLs9J69U9K6zt+Mgy9uUqD3LYszmrha38hY1/9E50FTgb9Euhi7SqRM3aslt2bXyunHP2qrOnslQNTl8rxybNky/4vyqNPqa129fgdBMW9XlvWbzhHXvSyfy/bTjlVrvq+T8kpZ7XlkSfukI/+9jG5/65dun7F7ZKhA596wc/K5ivfLFvWPi2nbbpPNmjqrntKnpo/Inf+0RNy9B59H+XPuukDRyHW53Wbx+UHdqyS7ZNjdtx+7dC8fPjJGdm/0IvBbFgPrA8m0LiilG7rA+dpgH/uoky32vKGTQfkj3Y8Jnc/tlX++HMXyr6jk9LCL7kpOPbLD9UCM91xOS66UdEPuoqmcaV9nUzLZGw/CHyP+KIN58s7L/kxOXftmTLWGtO3XFf2zu6X//fBv5br99ykgf2A7bgC+PEIfDnoWEC96w87Xk6WdEzfDMrbZNi6pvUnsl3qrmtZb1hfqEMq+yF8/jjlPt2e20QZn11ogzyW7fjVIdd13+DtUrn5nOR9g7Hg1msEt7CDK9Q44QjfCtu43RpBOJ69gZOQ+IyFb4U+An/4ALwfcas4AnUEt/g6Ex6SVf48Rl/w0bjCjAfrIah/29veZroIjvHALryvMQ6AwBzj3n/gYHyiQrpdsZ2CjwRYx3nYXrvOxvbmN79J7r3nnh99//vf/5daN+xMSrrB6x4kaANdXzplW2nZKfeR2nD9tJzaSdtW6Rq6zXSVbW5qRU2ZnVJdHydbn+K6w9qgDkvX8zyWNYFuYd1jNrOTyoD3Va53ueexdFxeRdnOIMr2q/SXK3eGjWFQ3VI2wSCdwsapM7il6mPWSHW9blD7ctsy3q5sJy2XbQzry/VdJ21bt87laT7By1AeOvYhoD5bhwH9lEnrs7YJXl+uK/SllPWq7KYyB3VleVk/LVfpV1HWcxvgRNqnDKpzuW76Rud9GhCfc/rpNz6kAfGff+xjcuzwYftN0hAQDzCtYtStX9cfEAPdn5bUfhbM+G1cTjkgBnD+3rYOeLIzbHY7HqR+8wLPZzJtnbT4rcYpeLLv/MHHZN/X/qfGW9gH1fu7p9t11amXytYr/y0aQRIqIti3mJD95E/+pF3pQD7d1wDHAfZrOsnz/VzWLePHUnpclNu4jut5OdZKd2q9yJrNUMRsTyWhrjF7WNOReBKlGjRpd7rSkkWd7I1rW3xft6PBY9d+U3dsrPqdYqPNxoESxoaJLoLvMXn+i7fLxVeJ7HloUq7/zMPSwZmHgYR16o1NqT1Y0mmnfuTaHybti+E9OwjbHlhqY317y0ad169vNQTPStu30LWHbo3F9tAF2E/pU6ZTZtd15eiWtgbXB2XN4Zbc/NgWmVtsqQ2MSNF+cALJA2LfFzYGy8UxQQ6BVWOMmom6jved70/dH722bJrcKC/a+nw5Y/V2OTB/RL6+73Z5emaPBuS4tb9oYxRk4z0Bym1P1BbaoG3VNqniZMZcpqrPk10Px+2czHiX23aQvo8LdV7vsjKpjVRnkN0qecogHcjxufrjP/7jdrV59+7d9p1mPJMBV5MRoOIXHRAQv+ENb5B/+Id/sGAWd1vhSjOe5YDPaQTUuKqN27PxtSYExLCX+vG0f/SL7wzjdnD8WgDa3nbbbeZT8D1n6EInDYh1DeJ7HLmAfSrEzYP8wtysrF2/QV79Hd8hb3rjG+WB++//kd/6rd/6K7VV9UEMM+kOKJdTynXI5yuUM0g+iLJ+Wvb+BtnzegCdVN/tVNlI2zleX64ryHVf6KYcOq9O+3SqZM6wuroMtFEeL8pYQpbmsQQuAy6vsoHyMF2vcznwulg0UhuO61TVfaMZNpbCipSpWtFhxqrqhukPotwGZeRdXqZc52Uso6hvXVJcr0pnUF0N2+i/fIUW+ayd4nVl2bDyMNK+QFVfw4B+Oqa077R9lWwpqmyDNF8X6PsYyu1Tu1UsVV/G9HVfdt73vvdddvY551hA/NGP/YUcO4KAOFzZTAdQHI61tYAYTlqPhygNeBk6DmQoIyHvAfEv/uIvZgExWTlwlbjqVmMEgo0hTzjO0Hb4yasy2J+4goiA9+1vf7vccMMNfVeIU/w4qAJyvxLsxwkY1iYlb4OxhuASRWuJS8N2eRioBEKoIhCGbeR12cTvTgFt6Dasvo8w2bPu8EA6mLBxYnuGOZ2doEGwqpXeHRrEkNGuvDcb4xoIL8rYeFhnuwNBx2DrC11tj6ufwIYBGZrjBX1ZjeLBsMrtqebYr9ZA+7H1CO1MEvsJo1BVTaarCfVhGzakpe/t8889R1bFK8SxB8Of/9pWV9DRdmNN7De0MrGBgHjf/v3yJH4DFdvB7CqxHxAk+uqNgNajP7THtsBYoR9OeEEx1OMODPzmsK9JU/9wtdj6wWAUrBdO/CxF2Hc+quEsRxdA14/rkyHtt2oMLkNCPpWdCCfTtg4nYn9Ym6o6yEAqP5l+T6TtchhmH3IEvgCf5QAP/4Icfhifu/Cr+DzGd5ghQwAMXRx/KINw8jiU8SsOyA8C40EgjavRyKMtPusRDPsxjaXfLp4HxGG7Z2hbQ6eYyM7Pzso6DaJf/arvkDe+6Y3yYDEgxgYoGTBcPqgepBvPdYbpDyNtN8hGWZb270DH5Wm+jNcN0vG+lrKV6nkepLqp3CnrD2KQXq32epzobq6MLwqkeshjmZbLNsqycvs0jyXKaR5LkOqWcX1QtpdStl2lcyKciK3CipQH7QZTw2WdlFQPuC4otweQDSoPsgPKeml92g6U25ZAHQZdsKGYPGQHUtaptOXjiTKXQ5bpKN4uzA6LdlOsj7gcRJ/tuBzWxqmyvZz2YKnxnSiw6WMpk9Z531XjLo8t1RnaXvdP573vfe+l55533o0PP/zwuo9pQHz06BF7iFR/QJwSJl2DAuIU6FXVw3Fr3/b0TgbEKw/2w+CJz+A9nVO9j2EXxwoCbjyRdamAeBCDjpNhVLVBADm5doNc8l0/LhOr1omGk/bdV1vH8momTZutlhx64n554IsfN7WNZ14kF7zqh4KOGVBpsSsFk9emTB/cbVdM8J323fd8RQ4/fp+OS+Scq75HTr3kJdKNk9dAtBXBxDGUwnuqvbgg933uf8rsob0yPrlaLnn9j8vU+q1qT4PB7CM4teGDilZ0PY7tfUIe/MJfSXt+Vjacfr5c9Op/E+qhogPTD2ZdpWgjmkHfxw/tk8W5WWmOTcihx+6WfQ/cJFf9m3fLpu1na1Bduvsitsu6r6A5Ni6P3PR5uffaf5BLXvejsv6086QHOzaOoNNHHCOC2NkjB+S+z/6ZrceqjafIpbotcJu/bVwjrEMoYTumg0IwPS67779RHr/ps7af/qVS+T7ANlT5IKraOIPqhrUp4/0vp00d3O5SnEi/g9oM63PU67cU5c9w9J+OwfM+3lR/kJ7rVgI9tQEdfJUJwHcDb5cGxPgdYrVqctXQhP40xU3U089SDAEB8Yb16+XVr36NvOGNb5C777nzxz74gQ/+hY7JA2IHLcvlMt4RSPOjZJDdtF+AcjreZwLlMQIfZ7pOVWWQykDV+lXZqyLT0eNFd7ft76p4pQDqsRymM4zU/qC+0j7q6JhASXXLNsr5lLTNIB0wrK5MatMESmEl3Fiq6DJTGECqXy57HqT1g3TjsmrHY1kYR1pf0q0N2mE5oK3LCv0qqW65bhhVfVS1L+tBp6rPVIZ8aittU25fplxftgW8vBw7TipLddI+Ulm5HuUqXZDKnbQeuM10CZbSy9DjpPMrv/Irl11wwQU3PvLoo2v//KMflWNHj2YBsenYazVjOvlWG5pz8/WAJpzsGWeeKads22ZnnMmzG/2sse+XHTt2LB4TAcjT8jDKuiiDpWQFtL41MSmnXPQiXeL7zvWOS1zVnTm8T/Y/dBtKGoBtla3nX6HtQ/1AdBzzM8csYGxqEHdsz06ZObRHLTRk09mXyLptZ+qxXvf4xuSzLXsfuFkWZqYtoDz14hfJ+FT82bEaIPCbmz4s+x++TbrtRQ2mt8i2C14Qa4eg67EwOy0dbdNsjuk67JZpDay36Xb8/7P3HnC3XWWd/7kluekJvUsJBAhdiiAiIKJUO3YGFAuMgw6jw4iiIOpgGdFBx/JxqIpd+SugI+IoojKK9KLUJISQBEJ6bpJb/+u7zvme9/c+d+3znvfmgs588kvWXWs9fa299yp777PfPSed1vxPP0WaAn161cXnza644KPNzgNmJ556s7XtcHz3X7d3dvEH/6n17f7+ZXeO6Y4W29YHZY7uv7WBGx3b2RDneTg6J6d4I6ySgZeociPdKXuVrm1oUzrrIm2BVb62wlay8sW6Nkdyq+Kc0lkXI9vW9QPW9bEqnmNtL6FtZJnzTzjxpOXcP/2UF7ukDf7uNlZR3dfGjzEaE/G2NOUnG/vahvi0tiF+zJd+6exxX/7ls/e+//3f9OKf+AmeEPs6R5eOfArwE1VWfgacMulnClV+Ctq6oajx3FC72kq7U/ZW8TMm+SPbiSoHumw759rh7nsUZUS1s5SnstABnT4vjrHw4eC/af81VQZbyZFTT6RMJywgHcirsuvaHMlVmYql81XG5IE0lPQJwN/kGP20DayP7E3Qe73x6ivJ4gi/AeUrX52qO5JPWi0rNypnDrIMlAcpaxmYVz3rI511UXW1Kao9+Vv5qXZA6oz4FavimdJXJ3VHdrZEO9cOfv/znnf2Xe94p38495yPnfKqV7+6b2jW3RAfLQi2neP9670HFh/luBH/94O3Bdo5taj964JN1PJKWhcsCkevTG+BbHN/PXdRZyPcf9+7TfQYFjYO9etjmw2JdnCdHV6zHegtW9I2kGwoex+4ED4K0B/YIQZi2RaiHfTBvC+2B3yv88r0jbgRN2L+gcQTTjppxt/jz3GHEqODm+T5SEGa17m0u8xyABFz/hKLMYAnxPyG+DGP+ZL+1et3v+c93/QzL37xaEO84WQDta7MEd4b0g6DccpoZ0SrUKbqaD/po3JFtaMsSZpYZQcoX2VGthIjftJqGaySn4K6ANkj6qM90YK23Mwu8o6QVyfjqPbIhz4AdHJ4KbOufJZH8omRbsXIRup1QsOUfgVRLRvUKQskfWR4ilblQdUZ2QhA2xTLAF0mfG2qV3pLFZW+qk55hBEfWq2D7djjpLacqLanoIzyaavWt8LI3yp76VukDenVLvTUrfxE2thKdhXW0dUH52x/QnyXu971/3z8vPNOfdWr2BAvnhCzIC6WMsijBTb615+PYqNwI27EjbgRN+JG3IjPLvjZy54TT5r/1QQn/iPgUoLXoFvZai67e31enNs53Halh2f7ruUL1qfPHvvYx8y+/HFfPnvPu979jT/1Uz/1u22NO7p7tcnCAPLBlExGAo6IrGGqDijXRUvKp6z6At4qWtoZYSv9EY5GJ4GccSWm6GArncof1YXyYpVdoGzWlzptreuDRtIRfmJ/BZY0KkHv+zzqRb5jSp5cWtYtA+upC1JGpGzyp+o7+YcEQQZ5CiujXMpUmrmAvygO5Qc4olFTWNhY2ml1NpPYHt0pSX+bYmpZ9bkqBuU3+V5gVX0kn5CfvpXXX42r1gEDkfIVyo940EZ0kXZTdqRXZUDqViRtxE9oY6qNFVXG+og+Za/Tr963b75B5c6tkoseXWRLaAy6aV0gy2+NDh44cONm+EbciBtxI27Ejfg3in3XXz+7+qorZ9e3jWuuDTbm/DnhcMtJ8pd5XyBQaYWuJKNhsUxmmdrWqm390QVcFIRgL2cdWB/xEsnHQdazDFbVzdNG8kGWwZTMlBzondCQNMvJyzwxogF1QZZBracN9xsVU34AvBorkD7ShT7SAdSlKacs0C7YJBt7oJ4a5IFeDhn3V0v9Re7+q8uSsLPQU78X+QceqVM2bHX6oji5RwxbHbWubVLytFfpAvrOKUWS5U5syDJQLnSPaEDjL32YFixxhE4DtBFd4C9lrItat6zOMhHfiB5J1DZa3wppI8tTqD6pS8sTkXx0ISqPbu0HkXRz26N+6tU4RpCnnYqRbtJW2U4oR76OzYy98oTl7AOwqS27Dh7kXJ/fCQa+1riQptZTo8/Lc/4meufJmWNDvs10rczrjnUzvNRtSSTtxnRjujHdmG5MN6Yb0+c4tbmYG+V7r7l6dg1vje1rczfU9j9TuHLtnw0d/v4+X31f0igvZJvSnNZN9PIc84XGDv523QYoZ11IM8cIZY2B5IkRrQIZ5RL62C70hW6NRZoJJB1QBlm3DKoc0Aao/OSJrFMe2d8utFmfeqSvjM0ERm2qgIfcyljb+ZW2R/Zy31btdSz4nU65pb43WZSrPkg/S71em2Ppg/1lw6a9jrKx91z6WlSXmKJJJ8dOT53bUJUWQXSaTosM5WUwIHUKUnZZDvkjbAWO0F2hR30rIL9Kbiu+yJjMM5YRRrYrbWRHmnLyp+ogbVQ5kLJA+yTK1ldhO7IJ9YB61kHyQZUZ6QDp6wL91Kn2l2jn3IFnPOtZ97zf2We/9cILLzz9Fa985exqPqrVJi/+5EnjbzLWy9DaZEYO8ndFS2H5LTGpkgR0nhSTp62kVSQN+Yq0I1Iu+ZaTn7opq8zyIyOhM4XU0ybQpvy0JY0cX/SFfOopC6pdoJ486bUOoK3qbwA9bVgmVy9tCu0pZ5lEjNKENlJ+hJE/deSNZIS2t8NPe5SzfyuUTTtVP5F+Rqh2ahmMfGS5ouqDVfJgpHMjbsSN+LeJej17/SbdMkg5MKoz7jF2H3/CibM9e/g76E0GPln7r43AC/mWsw+CVfy4Nuj2Gv3aq6+enXTKybPHffnjZl/yJY+ZvfPd7/yGn/uZn/m9puNHA9bBwupKjGQisM5TJmWVkQ7STtqYQrW9XaSedipNQAdTfraKoepvJT9CjU2bFekjMdKRlryqv1UdpB2QPCA/oawY6fe9Wy/E3nJR7vJRn0TKVHtgYGOT7apjHSyVioFNGDg4AqtkBjzLy0AaoFFPnrQjUGxWHaCe9UTKbYXtyK4D7Hm3wxgr8LcqfrAVX9T4V+lV2e0APW2Dkc/EqpiqfJXVV9LBiHY0OMJOO98OPKttiO/ZNsQXXXTR6S97+cv77d8z73rX/rcH3QBQPnCgbWwPH5odt3v3/KvQje6fXDp0cD5hencYKHfgwIFuA1vADR70E088sf+NRD7ksXfv3p7zpx3gCf2TsGeShy3igEZd+9hVjr/LSB0eCfsk9PBpmRy+dgA2iEmbyAEXCfzJqOTjC0BHhrjhw1OHdM011/T24xMZ9IFtQRadE044odfhk8NHn7jJbQu2kLEN9vf82M0/aASNRDzEx+/ESPBoM3L4kCawfcUVV3RbxKRv9UjS7R/sIKNdZPmqKH+yw3ZAJx78kVPHhscaUMc2NGWQh0865ZRTOu3aa69d+rd/aCN+kUeGWOyD2kfIUccmcgAbyEGDT64PZKGpCw/oWz/wqJNoh9Af+vjThjECbJGEfGT1A822QdOmNgBl9chJgFw5aQn5yaOMHRMwxrSvnvLUsy3QqMsX9qN9KLSBPHrUSZ5HAB0AHTn7S3n0kYFGGT1jSD3LxmwOzOEL+NY9NwD+oesTUDce68hJS1/QOXeBPNvrsccuiXPd404dOc43ytkv6Ob1lDzK0LQPLfWhG6vxZtwAu8gB6WnDtsHDFnxpxAzdhB58yvoB2qQd6ADjVQZoW5pxWCfOapeyseoHmjEC/sQcoK1JV9+4AWVgnNBJ1Gl/yqcOdqlrHzn5xEeiTizaTr/SPF7wkGU+od+Qc94yIWdc8NEhye/nReOf0DbGXZYYGp1Y9i3GNv5WeNOaHb+njbmNxvdI+NvgPS7a1RKrkPe95z2zy6+4cvbEJz5x9uhHP3r27ne98+t/9md/9vebn3ng64EDN+/gYwNPnnVtpn91QdVXLmWONTL2LItVNFHjFlvFrc/0PYUpGfUTI1pCO6tkRPpUvsYxFZtYxZ/ktWuondbzTSv5gjyFTXaqDnVy7Y3K5NSXZQsT6A6rgYZOnxdXNrwjHKpf5auNdeoV8Ct9RNsuqm+xju0p3VV0IK/an6KDreKZ8nksMIo746lxV57lf7No5/CB7372s8++9z3u8daLPvnJ09gQ79+3f3bHO91p+TGNNhUupFu5TX6CiZCJb05riYkO+bYp7r9JJs1FO1LX8ogmnNgFfFKLeVnPvKLy0as2K5AZ+QBpD37aUx6kDkib5Kmvnjopx4JDOqg84KIFGslFUkX1I/RBQiZtUYavPWjpt8YntAGqjrzME+qlDWXMpQNoKZtxyUu/IHlZtyyqDlAv6yD1QMqI7EsAv9qTJrKcQC5lR3IjW/UYAMpAvmVzfRG/dSBdWaGsUF65Ud1jljzK6S+RcsooTwJJI89rQxnyPCapWzHFS3qVoZ50+59kGdhf0lIfaEO6kD7iAenKgZSTlryUFdoBVV8d6x5LkWWBDG2Fp6/qU54+pAFls06ZlP4rHchLpI8p2xXKkVv2XMq65RGSN/JvzAn5KQfSVpZB6kzx7LeUFUkzrhNO5GnxnqbIzYPNfdW8zOv8s3OjhpTlj3z4g7ODrX+e+IQnzh75yEfO3vP+9331z774xf9f09/OhvhzgY2wNzCiVaTMvIPGdj4b2G5866DK1zbJTzllhPzEiJZIe+tiuzrpv8aTdtKuMlVeLOntumin9cq94iYgT65OQx9YFvVJqAdSdssNMQ42KWwEPAV5tSHQpxpX7Y10E/CnYljl52igPX1W+1P+oAN5o7o2RbUrlKu2xBT9aFF9jeJKGljXN3rHKs7PBXr723l/4Lu+67vuce/73IcnxGf0DfH118/ucMc79bu/7ZpYSlMmNZ2W0+D+zxLU+Z0Qf6Zl/luiYAags1CoC5TN9jeeLCRfTJUBdWnok7SVC5TUkyZSf2RfaBO4oJhC2kxAz4WPPk3KWzbPcu2rBHQgL+tpo/JB8gFl6yaeJoC6oMq+roCuv9SpgDc6T6CljsdAWtpUT0DP2FIu9TJXPmWBPMtJH5VB0jNPGQBd3eSlvVpOWIc/siNSLqGeoF6PBagy8jxGte+opx3l4VNWVrnsX6CO8tqqUE5+ymdMlKEDeJbN0y/QTiJpI74wluRTVoecZHzCvpDmNYdO0rVLPcvVXu0DoDxQn6RM8oE87ABlbCNIHcvICW1Yrv2TPO0Dyhm//EoTlKttoR785KU8CTnrlivkVX7VT1Qd8pShbnzKJKSlj5SrOiljqv5MwnLSAE+TTzjp5Nnu4+ZP9sFSdl6Z15c8z40ds49++EOzduXNnvTEJ/UN8bve8+6v+W8//dOvbXb+b9gQgxF9O7KJeQfNZSxvhZHsdvS3wlTMlb5VDMqqV+VHSJ3PJfRnnMYBkgdqbKmTvFr/rKNdc91fu5Z6rBsj8gIKLNDkNm9+a73IA+qVtkmnodZThxx+pgrp6Sf1jyW0ZxzGJ9KfcaXsKqQdkfqg2h+h6iRqDKvsC2gpZzn1kgfSzsimSBv/Ghj5H7VLLNty7bXXHjrIe05MWjExWmrLAa6PRd3JE9lOaIDfNsIHDvS0ajMsmCSRYaIndfuhQ1mZraBcJmhCG5VO2TRCpW8lRzuA/qRbT8CrciLpPNUSyqWuSJ4Lp7qAop6LPCEtoR5yaYOySaRdAb/Gnjqg1kcY6WUbTFkH6FhOeW2Rj9oNTZ/qA/XSvqhl7WqrAlqlG1vSLcNLv9jVR5W3Tp565tm+muSlDLBMSpsifSCjftIsk4xdnglUPXKQfBI2TEA5chOAnzxtakdYVlZ+2s+yNoB0IE19AJ9EPXWle50oX32BrKsP0NWu44+Arpw5UF6aNkHqAOvyQfK1Y/vkQSeelJWftNQjGUuVW1XO2LRXoZy2E0kzr/0vtAFSJ1PKAOc3kPTUGWEkW+eYxJSdRJXBjgnoByTdsm0x8er11VdeMbt2716E5rot7xjGY9wb8e/c2drV1g/H79rlCZyKlGtK1Pp2sY7+lMyIvh3ZhHw6hnImYF6RfFLq31Bob+NgzVFt688kah2MbE3JbeV3O6i2EunLWKhXf6N60rRRfdU6qLZE0qdkOtq1tnzLOQGtoT8Ulu8MtTQIs2WbHIyMDZB6qU95qqEjHfOtgE1lLa8Tp1jXDxjJJo2y9am2ipQFyKuTdFHlV2EdufQH0v66fkTqpe527Rwr1HhGSayqZ76k7969+8CuHTv271gsJpjoQJ/PSPbssneRIZ8TeT36wL7989eknQwXyHqdTAH+QJUDKQdGsmAkR30kr6w0Za0n3TxlUlZeJnjkgDILq7pYzNyybQbpYwR0XEQrW20n3dwycMEHkp8yWZcGoAniVi6R8kAbaU+91Fcv6dIq0k7ak04byUcxKifUkZa8Cnn2IbY8ztmvQJ/pG2ij8pNOufoS0KWRK18BPVOlAf2on2VQ9WpZWeOBbkyjeo4DALpJyFc3aSL1kck60KdJUFa25oJ61TEnZXuqbpWttgR0Ul77Qpv4sf3VX9qkbEzKC/2nPLCuPQCNujqg8qegnLraEtIsg+Qbf8oBZaRbRz71KWcdVJrlaj9l9EFSLmOzf62P9IVl8jzvUwZoB6RM6qde8tQTyopaziQt7SZP1HoC3nVtQ8zHOPfv24eRJT3zDSz8bywoEDq4c+ehjQ8sTGMUCA5N28V0w47O3g3BlD/oxGkbTTcUq9outusLm8Y6wg2N+2j1V8Uz4knLPlrVrgrtbiVf+dXfJNo1dMSb0O36XepQhk/ujDDVgCNoaQhURwXyUsYydrS1ysYIm2JoGPlJrENfJTPVP2BEt22VN6JRn7INRvJiSlf6iF9pWTa+qvNvCatiI/6KEW2q/QmujSVvccEc3LVr977duzc+ENKf+DKB87QXghpMZIsEf/lUePExLdNcdJ67EADmIuuUc9EgVpWttzZs4lEnAegZQwJaygJkBfwpu4mkWyZpSxv2L4AmH9mRH/iWXZQJ5OWpSz4qA8tpDyinbXOgbAI9kjrqA2WJO9smHblsh3oiZc0B5dp+4wA+KQPKCulVH1BPPXOS8rYTUM5jmvRMFdWm8apfc1FlSCO/1LGdvlNPOmXrKQuUT3vS1Esoo1yVSZq+lAeVn/FUPUBdQPc4AOrqpK50YJ60qfiNURtpq9bVkZdxyVdWf+ojq4z8lLcM1IEGkme8Ql1StkVdkXLeZEtA10ctm4C2a/wVqWPZeo4X+gFZp5xtVZ8E4CGb8uak2heZRJYzjtTRD7BuWcAnwVMmZUE9V4Tl9A+qffN6LSSoV1qFfOykLGVpoyQoH2jrgL1XXz279ppr+s1x6e2fpez87bGW818r0Jrjjjt+tmPnzv0n7zn56i40B6yNxm5A+ogHKs/yKp2Kkf7nCiN/Gx09DWRIVZ/6FK3St8I6cYC0a1xiZKPKgKn4RvojjOwB6VP1Vagyo1iQqbZHkDflP+0kpuib0MaJdnlt7GF3QliUE5uCSIXAiJZ66+iMZNaBevjRp6h1kDR0R3GM9ITy6RdUOwBa0mt5lZ/tAltpb8r2unFWuWMZ67EA8WVM67RhRFuFKdkdO0455bqdO3fs3bVrsVhtky4fzJpz59l8QmMam5f5nfDB/fv73xVeygbm8ptzk6CcEzCTfS4WADTSSBe6UE5Z88pzUWKqfJIx1PpWwF9uzDJGbSWwW+OpKfnZHm2TpNWy9eojQd04sm7ZpA15+LcMlBPK5yI7+ZZTDx31MqUf+WCUm4iv9lH2XyZpuUklpbw5/rNNyLgYTV1S1c/2wRvZN7eMzIifOTbTVvItE3PKAfkZVyZlEtRTVhp2vZalV1+jHKQOeU1An8ZKyjYpq1zKCumJGmOVoex5AZDXh7bTP7KeH9kuoT/1bUPGCdSrub6zDvRFXR8V8k3VRj2PLRujyOOsHZO+kw6Sr4w8/WZMVS/9C3km+73SSSO6NGyrK6oMQC7jB8qlrOWUA9TlZ5uz3Ym0ox6osvL0V/MqL9SpSYzqFZ4Lgvr11103u+aqq2b7+BJ3Y7HK7hLY61LNN/RWb5HP9uw5HoH91x04cF2jZbCWyUeNmKKD5E3pCmVNwHyjcRu0fw2M4hE1rpRZdvkiByMbArn0lbJTfpJeZRJpe5UcSN/KZiwVaRtU+6t001dF2hnJJA3ZWk9Qr7RVmIqJa/cIHrS8fpSBtnPBIG0KcGQIhHziCOMNI31o0qvPo4W+az6FjC/LAv0pG8rBTx1tJW0KW8U3gjGNdJM34out+CNsV35daNeYMomsJx1UWVDriTwuqWs5EyBXR9rOD77jo/vaPHYtf96DhUG7FvpT3w2RjcmSO78H9+/rG+FOU6KVAROik706mdp1tKku6sQqUrbysSUoW6+LJ+guPKynbqLy9OmiUH7VRy7ti1E59S2PaFPlVTQSsZATjwu97Dt45qasA9uiXvKSphyosvCMxTrxWFcWetZrbgL60G+VE9pMuZQVykmjjg9yeYC8ngMjujSgjeRxnlMmpS35I7o2hH0KlJWfesjZX+Yi7QFltZV2apIPpNEHtX+0Z4KXNOSznjFRF5aVSfnUT1Cv/mtK1Lq6Wc5kHDUeckCZ9gllsmzKj9IBaOiSr+of6iZQ68iIqu94C037JmAZGRNQHlTZWjaWqiMNYHd03gD7QMgnpbwpY6wJPiC3bgLoWgaVn7ll7ADnPOsAGePPGEj4sg6MW37ypE1BvinbMeIlsl75VVZAH9nJBA609QGb4r3XXN3WEvPze7Eq6P8dXLyBxs+0+FL19ddff+jcc89FkOBNNYhRRyCTOiDLFUmfkkloq+qtozvC0ehV3yMYk/2R/WI/Uk7Uukj5KRmwiie0oU2R9bSjfEXSLVebFVN2QPVfZZNvucqoZ6rxpJ58EuVE1i2nreRro6Ndt8tyu/a6HLllwcgEoRptcpsFMRhGzZVZ1pueo13qp/1E6k/JTNHBxsi6Wk7UeAX0USxV3jqoZZPIcmKrOEd6NaYp2yNsR/ZYQr813lE82SfJh552MhfUk2Y9E8jyVscAKAu67t/+7Ruu3b//+qv7FyNPOKFbYUKj0M77lpj02yTG3y7kC9KLSW/OmyfBxAqSlmASBMrVfKQHDX6V0RaoeuqsAnwXMcqmH6BdFynkWSZn4VMXb/CggUq3bjkTyNxywralLWXxCZ0kpAHlTNLM1ZWf5ZSRlv0sT35Ceen1eKkHUhc5ZaGnnEi78qXV+LI88qdMJuWqLftVucpPWNeWerYNQJMOyNMOZfh5XmnPsvrKUSaBjA8op4y8LKc9aYnkZYJGUoYEUpZ4lDPl+WtSVx0A3Vx7ygHK2EJ+1O6asGN/GUPlm7QBkmZs6oBKU9Yc4E+kDFCPBPRXZazbVuupaw7gZ12ob0pf0ojXvsqkrHVRZbJu2zNu+x+kbK2jY/+KlAU1puSpC00Z8+SljvaAMvYFkJc6AFltmUCVS6TsqJ3GOgV52ZbEFB3AM+bqmzpzb9KVr2WeFvPbYvJOX/APHZzr03cnnXhi2xjvuHL//v2XNfa8A+cgsBqctEyJrG9HZh0Q/ipbYpW9jU47dkib+iaXbtn4lbEOkg6yvArIpf8pVNumjDFlQK2DpKkjrcYximtksyL7BazSqT6QhSa95sByxp18kD4rj2vniJjatepetvNSJi8qcYRRlFEqxpXb5LDJuvo+wk4DsqTKkw5GvIqRbNqokLfK9ipbqZs8aNVmRdoZofqpwP7IZ9ISIxqYinO79ArjqH5T3zIy69jVVuaW0bcM0nbSE1Pya+HDH/6wtq+7/PLLP81m+KSTTmrVw7P9fUPcSkxihw7ODh3Y+GgWk6ETYqYRjVQh3clWmaQLyiYgv9LJtSO9yiaPlPIi5YALNoC8OnUxQpkkPfm1DqiDlMkc2J+pbzmRtlJWevaDqLI1gfSDjSqbNHLLgrKL20pXvuplrlyWRa0D5UTqTdkRygBtKG8ZePzljY6PKf2kTELaSFZepuRbz3Ie65TLcs2TTwLSsr1AndwEAOWAZe3VmIS2RoAuf1XZeurIx2/WTSBpwFzAB8qQtJU8c+kpP0VPnUoH2X9CectTKfnpO3Up57imfCahvsdbnmWSfpQ1gRFNJF25hOdN2gapU+3XlPLWAWX7IPnKZF0f5FM8EzAu+yzbASyrY1JPVH6mlEvII+HXc8l8hJxn1MkyCWTdpK6gTgLK8AYEvyvee9XVs4MHDrYFx47l69Qnts3wqaed3ig7L7viiivYEG8cpKMHAU01eGR/SlZUHevk6JJX2iqkfMVWuhUjW9pI+pRP4ydPvYxD3ZpAyq2D9COynnxy/YDKm0LqgFoHI5qAl/bTb4V2NvHb9WO92qro+sq3fNU+8wi066upHPGUWFvSl3/srAJhGyCynnyNkTc//Qlx1U9ZUvIqUpay9imbpCUPWF8FbSSqHZH2Kk8kfSRTbZOnXPqgnPJTslP6q5A6ie3SK4x5VRzY0h45stZreYS0ryzI8rpAh3R4sdF1w7sSyhw4cOBdJ+zZMzv1lFNmfFzr+uuu5zWm/jeJmbwaf3agTWzkTnokJrtM8LOOTNctdJI07UzZlL5VAk7A0ihDs5yybcDoSVhGHsgnQcs6gMbCw3rlgRHPxUzyzEdlQLn6SljHrwlAJ1En10YmYEypK9QT1VbGJagnLcs1Bo5H+qx6JmHZOIRl5UnGnT6BOaj0KiMtk7CcsaScCdhG68lLIKes8QPl5VVkDNowSdeG9QRyidThGFlHLq+hUV59atscWtIrqhxJwKt68O2rlAUee0E59Ud9DPKckabelE6i0tGljm4957OsnrRaFpYzr21NuxXITdkwAWwoq9zIbsaYsplbBpT1AdAn2QZlpVd95ar8qvEkoQ5J+9gyAX3rQ6SedZB+8xqRbzlTxm+dhP5o/nM+zfmT1GOF32jy5SFXU6UrT5k/pyS9/0yKPOSnbJoyPuvXXrt3duXll832ts3xFZdfPtu1e/fspJNOnJ1y6imzT1/y6U897WlPu7KtR3rH59plnXVMAfJVp9Ksj1KFB1XexkHeLG9ZO6YRsDHiT8lPocYG1rWh/5ENIQ2ZbPcIVX+ko0/B8c56LW/ls0L9tKONKVrSR8gYs02Teu1aTPmUo2xa2kG+oWVLvSWgL4rDsjrmld7qh+pT3yNQlQLUl04D0pXP8hTUGemZWwZV3jxhXZ1ElU2MbI2g3eondSlX/yOaSFvKjfIpbMVfF9rA3rrY8fa3v332wAc+UJ114kCWiyj9qMcsSXkUS7UNb+jv/e9/f8/vda97kS3lmDyOO+64HW1CO3y3u92t24ZGeWpiOeuss67/z8973lfd7S53ee1fvulNs7/4y7+c3eT0M2a3u93tZnv3XtMnR3CgTWoV7TriGuqJMinpieQzoVpm8h/JahNQRi6RPru9na0c3aXukt9ynoLTnk996lOb+AnsIm9co/gSGQdlZdWzLt924EPIAylPGiFlgHbTJkj+lK3EyG4tkyhXWftYvvREygDlRvJTNoA6wHxKFr7Houqt41Md9eRLNxe1PgV1wZSOfGDfAeWtU079pFPOurnnIajnork+0w7lKTsg5ZUDWaesz6o/pSOsp540cnQS1qfsWk6a50uVSVA3huSPdChneyudPJH1egyENIFdNh/V1lZQvsaddGwbP5CfuXSejGab5FWkXpbtn2pXSDcm/Qhlkw6NBK3StQewCawD5aWlPqg2gHVStZl9OdIjMdeeccYZs9NPP305/wJl53oU+v8d3WajzxnKxLiA7Xlp/iFM6Qsgn8cYLG1QbskcQO865EED6gnqO3bsnO3evWt26qmnzj5xwSdnl7dN8b3udfbsO7/zO2cf/NCHfvwFP/IjP/qhD31oz0JlS9T1TSduD9mcVdC2XQAo01nr6I9Q49W29pKffo8l9LeO31UxpL65WEcfpNwqVHtT/kT1S92TnHLlr4uMYwrGZz5C9d0ulR3tkpreIIMRb6V8YzAKbdXQVJ6SRUbeSH6KL5KfWKVToQ1lR77BOrYSaVNUm+tgSme78Xwusaqd8ox/JCst5bIMVumBKb1Ngzyb38XGd3LwH212V22CE03uwDO/93vvfvbd7vbmSy+99Oa/+iu/Ott/YP/sJm1CZgPJIqtdTy1nHJm7bhdfp7l4IUHjIxmtsuQrS7Kc8kAbFfLlubAA8JaLivAJ0jY5SRt7Wnt4En7hRRfNrrnmml4G8tUDlPFR7U0BOVJtT5bR14bxqwc9y0CaZWCdPH0pS27ZepVJQANJH7VhSld6lUm7Vdd6lTFRN43amOVaV556LvCop77IOvxV0G5F0rOc/pK/lZ2ayxO2sfIpW19eH4s6ObSsg7S7CulrCsgQm+UE9Nywpb2tbGsrZdQZ8VZBPRL9kefXFKqflNcekFftTemrJ0Z0aaPzup4H5hVJH9kW2kh5yyPaCNA9z9QD6khLGflAfh6X5Mmv8mmn0kDKA+vZh9nHlBPKA23oB6S+9eQnD8jPMrnzLTek0bnuuuvmMvx3aK7P5nKODXt1Y6o9kkh/I7rnlboiy40JYVnmqbRQrupTJ9GefW2Df/lll/W/WfzUpz1t9uAHP2T24Q998Kte9KIX/Ulbrxy/UDkC3uhfVIfItVFdK7kWajQCtqu2Avopm/WpWOAnT511bFXdrbCOfPU7hYxBVNvpT7mUkT/iVaTcKqS/LE9hSt4yUL/Ssk65ylmfQuqDkb52l9+vatcK9S7baP2CajQu8qUstAFGvG6nYUlfPiHGYThLRZVGqHLUR/JT9HUw0oVmJ6yCelVuVawjqJ/yIxtT8Sgz4q8bw3Ywapvx3hBsJ9aRv6RZ3srm4bbR3eFGt2LFYN43ueZ3vetd+zkuH6yaOOAtih3IYevxj3/8CV/yJY95w01ucpMvetWrXjn753/+5z6hkXZyx79thnfumk/ofcJeTIJOoNAzB+onar0CPhPnVnKrMLJhmXhbH8xOO+20XmbDn7+nA1WXOlgVkz4rtIWvXGBBc+GjXWTShnRo2hHJ2wrIVrm0Bap96+TqVp0RRjLoZ/u1a7lC3yJlkycdbCWfeoByHg9Q5axXXepTUG4ko52U0YeodTCymbaq/BSUr+2u0HZF0lJm5L/KCujWq37yQPKzTOJ8si4PWCdfhZSpNqagDP1nOfW0V21B18dIHlR6tQFSPoFs5U3RwJQdUGW0Ix2sqo94YCuagCYfZBlUvjagjexVVN/qkVvm+PKBybxOUn6EEV+7yaty5PVc3rt3b/d99dVX980wdBNY5WsK8EZ6U0BmUq7Rd8pDrmfzujnxk3gtuvvtvucxIMKce8tb3nL27O/93mZr13l///d/+yUvf/nLzz/33HN3sSZxnZLrmFzXZNm1kGVyMFozdcbRQ33sUu72G9LuiLYdoD8/IebQXkX1aTzV74iWSD19KZ91yyJtjvRG9irWlRMpC6yP9NJ26tXyVkh5bYkpW5VmXag30gGp18vtulrKtmsIeurXMqC+LE89IVYg0XfpCydgS+OLHFR7KVexijcCsulLZBy1nLQpfWWm+OtCP9qw/tnGduJeFeO6cVd/Wa9lUGU3YWrgHg3kq5ATQoWTyTq4053udOjtb3/74Qc96EH7n/Oc5/yHe9zz7F98z3vePXvTX/xFn9CO37Onp927drdJDLM7ZruY6NqExqKBnIQsk6EpwSRYc2SsjzAlk7QpG/p3oQFS7uMf//jsIx/5SI+bPzXFhz1A2iOnTaknv9q3Ll+ZlM0yQPfA4ndWlOGvgvy0B9Im0E/yV8lWrLK/Do36yIZ0y4mqU/WBx0KaMiB10v5Wsokj6BQX7tPmFKZ8jPRW8cSmWFYAuXoeAm2nrymb0DOWrFdexSo/WRYj2jpYR29d21MxDvWtLroAPnKW6Xt1zJO2VUzJT51E2gVpb2Q79SnnOIZ8tS9SBlBP+7W+CsjZD6m3rk3oovKTJ6qfEZQRVZ5+AswLbQ7tefJTvtoaoY1W7fSZy6tbfVY73CRlI8zbWLe5za37m2HOr8ilfupNxZOy6RdQ9xjJy3NFneQDy/LJsUNOYk7bt29fbwuJ3zTTnrZeaTxSm/damSfDj3/CE2Yf/siHX/b8H/qh72i6HIBdbIq7gwFyQ8zahbUSDwWYz6cwWmvVNdcxALY2d/CcBpI+5ROZ5GVZXpWp2Iq/CtoHWV4XR+t3XUzFZ7n6l1Z5I9kbgmobpF9pImmVP7TVrrFOb9dHtVWRdjdhtCHe5BgnCwekYSD8s5DzVqGypJQblY819J2+EiO/W8WzTrxVZiv5Edbxsw6wUdu9CvpUJ/VH8UzZTztVb5W9I+Bm18G41oG0irrRrXdL190I37HJvvmCCw4++tGPPvgt3/Itpz7kIQ+5xd69++5w8PD+x97+drd7btvo7uY3tnvaZpGFwXHHH7fYEG/e+LbroidgDtYpA+okbZFL3wopP1ooJrQPkL3gggtmF198cS+zqSfJTxsuDpjUbXfGljEkoFd5ZV2ASKNu/EAeCykWVAA59Zf8RQ7kWTbupFfAA/KJAb0paKvqpQ/LVY5yrzex3q7gJZKeetaBdZF1c46XOiN5YB+BQ4db/7ci57e0arfaAdJGPOGxtW+VHwG6tkb2UpdcmyMakJ62kqY8uXRQ5ZVNemLEW9prZI65NlahRdFlR0j9UXmVfeh5vBOdtohRpC1i4v/a16D6pA6kjWKiDl2eefohjcaEpAl52rIMrC99hL8pVBtAWqLyp+TTp30IhmPeQk4dMK/P+wWS/FVI3Z63/6DxnzT7WJ+iy7U097fBsyxf3YR8cyFtpF950NkwUuf3w23T1+fglAGUK5JneQqr+JVnvdofyZHs2+zDvjFe3ABmY8yT75vc5Cazk085ZXbuOef8zkWfvui1t77Frd/38Y9//JKf+7mfu6zp8MGS41raef7553dHzUZvdBund1gWuRa64x3vePi8886bfGAARpvh0VrsBgI7mztpTlsF5JFJXcupW+tgRDsW0KbxTGEU5yoof0NR/WUM2k9f68ZXUW2OMJKZoo3sjOhJ09Y6WOqwi02jWa4GK686zjojes5KqZtIO6LStqpXyEMukTrERn2VnWMB7Ge8NSawKoat2joF/YIsj1BjU37K70gepA9tiClbS8SdyO476ps2vtCou7m1vmB3rLvhnQITRZug9j35yU8+8TGPecxD7na3uz/5jJve5EG7dx93z+OPO+4We6+5qk9WTGZtFuu/SWIiY0IzHTpEfW7PjQd0YXkuu/n3t4C6tCwnT1Re9VXroNZB2gFM1G5+TGDKvrnlEVIPrJKrPO0L6+apU2UFNNqVvNSzTHIxBqyjO4WRP4H+Vvx+Pi3KIONKQNNetVnl5Y/srOKJTTEg3oqpl/6nfEi3XPWmbKSukKaOfOlZN3fhWW1V2cSIB207dTBlh+R1L42y55d0aamf0D5AJv1NlcFWcoAyNHVAi7x/lA9a9ukmmYE98rx+lB/JgrwW1qEDbWg7bY78CXUyNnVH8gn5I6zS0f6UjEh+jYX6lA1lPUbKSV/Hr7LrIM+FqX5c5TNllKOediug44v5Nc8LfaadhHxR+YlsyyqdES9p2gHJN8nPusl6W3v0hesVV12199DBgx++du9177jwkxe+/pxzPvLXL3nJS9gcH88GFztuhuummDXT1PpotDFG1ifMdT1mfQsgM/QXGMlIW8fHFNS9oXa2i9qeUT0h74bGiD4nUtqxPBVP9XlDYkm7q5AxjXSSD6ZkpvTWwRG223W28ivTS4Um2MSWcmlohFX8kS8DWga2BabkRn4tw9NHxTo+V2FkN22OeBnXZwOjmMA6sW43JuVXtWmV3c7LAVfUje4q8DpQ3u1cZ1PMZEHuhEH9Dne4w7573eteu77/+77vMXe559n/8Va3vNWjTzvt9G7sYJt0r7zyitlln/l0nyCZiEmUScJ6JiY1cuDkbV2kDGXk1E2oX1F10x6wrs3MlTOHnhjRpQltVUzR02a1T73SqlzWK6Z40LQHqlzlJ+CNbCpf9ahzHFjMqAuNlHak1zJQTlrqpo5JfspnDkb6Qv2KkewI2VaQOTZMIu1JJ08b2gT2pzLAPO0C6MrWawYeSTvkVX+E6su80q2LkVyVqTESe0XqkadM2k5UHSF9St4klDVZVyZpWRfSKy31HbcEvDz+5KSRbWmpD5SrdCBNv9bT9rrQRvrTnkj7VXbkcyRveR0dkH2auurLs56Aln0z8ieSX8tAX9izDqApo17WgbIJ9VJ+hK1kOL+MCdS41Mu82qsy2Ksxe61WWUDZVOvo9Z9dod8SvzfeuXNXX1Dt3XvN4Us+85m3X3zhhf/t9a9//esarj/33HOPy42wm+BVa6O6UU5Zy6vWZ8kbreUmgIw2sgzW0a9IHWxZTx+fC2RbRjFlbFshba2L6j/10+8oju3QQKWPgEzGAKbsia389Xq7PvqXpjulodVbdeWedmW8aDujjgS7gXCyNDjhOOtpbyRX/VGvcmAVndirn2p3Ctqcsi9W8bfSBcqk3Dp6ny3gF//COKRtN66R/LbbVwfRqc2wg/bU4L5q0Bd597RtgA+//e1v33nVVVcdetSjHnX985///Ls8/OGP/M93OfPMp9/0Zjfdc/VVV/WNMH9jkImJv4l/zdVX9YmKzTATn5MfNMrmFclvvolxtmfPnv7BKiY8eC3+hXTrxIVN8nWRslvpwiMOfh+sf3RoJ3GQDhzY+BNS1bbyCdutb/KU0YY05QA5vqERD3EB6i4mrr322h6Tvqu99GksIH3Iz6SscgCfyuvfvhLQice+4pxAHpCjrx1tAf3YDu2nnPrqgNRXh3g4j4R0PjpDPCDtkov0QyzKAMqcH8pLrzbUIdc3esSU5xWwr6CZ1EGGuuXqB6QtkGWQOtmnynHNcb1Vu7yaSF9BNwaADerQaVPygD5ol32FL/2lH8sZF6CP+H0++h4v9LHJ3zj3nEI+4xH6AtBTVntAXfjqKJf2ALF4XqVPUv+76+0YUtYX4Iu+hw9v3ABKuxsyG8eYHD8pJy/7Wh/kxmRfC36LSUIHOfssYd2c/sU3dWyRrANpJnwmHSAL3fMKwINODJxX+FFHXwBfxms5kT5IIO0I5YB9SU5MObYDeBw7jiHl9IlN47EO9EdOEtD0JzbKxDyvpwyxEJNjO31k2+0rY9LnqJxAXj/KkaecumAznXNt/iYU5xV9lueO5/o8pnmb5Omn+vM84Xy0r3PMsz/UoSwdVJvQsWmZj3c2dgP/7Oh/o/iavXsPXHDBBb//ng984Cd3HTz4z09/+tOPbzpHvDINpuiJFu+S3/pk8rVq1myu1Sy7jttiYyx93mk2ZiMHU7pAWZH1tCHkpdw6fo4G1X+1nzGIEW27qH6F9O343Coe/SCjfdL8Qlkf+kh/vdzO93YZHO52G9j4coGM5BFQtpc7sUFaYJNehRviKYFU1vAqWZE6lJMnRna3KldA105F6k9B/Won/aV/ZabqW6HaBevqHgtUX9k2cDQxIZt2qs0lRgOktDqoduYK+ER4UV0O4AzenbAGmBjYELfigbYZPuFZz3rWU+52t7v/yB3ueMc7M5ld8ulPt0n62i57iD/j0Cxfe801baK7vk9O7drpiQkUMNnnhM7kxSKJHBqbOSbGk046aXbKKaf0j4K84x3v6L/VlQecUJ1Asasf/ALK+q1AFhijqHQSsfEVy6/92q/tv8UC73nPe2b/9E//NLvsssuWCyegzipgj8W9baZN2AA1HusZD7DfHvOYx8zuf//7dz599aY3vWn2sY99rG/07OPUAWkfUGehc/LJJ/c6cvQbf0qKYywyNnNomaN7xzvecfY1X/M1yzb+y7/8y+zNb35z7yvamsdImyRpxuN5wbFG56qrrupf9GZRiO1LL720ywtjAmmLMvYe97jH9b6iXzgH//zP/7x/AZ2+9zxJPWGZBSrH32NGnTLJ8mc+85kuW2EcWeacbddWP68436Gdf/75s9e//vW9bcQ4gvEgT6JuP1FmwUofYd/rBaQeUI+cBJ06ffXlX/7lswc84AE9BuicV+985zu7Xe0kaHvGA7CVi3qOGecouQthgSw2hDEK2nT729+hnVdf3ccF8Ok29vz+7/9+7yuPn7A9tQxoH3XOL89v6vjgHFU+daSRWyZmjtsjHvGI2cMe9rDeVxwDzivGBtqHrFB/Cje/+c37GAfQxT4xcR3av+ZTgEef3+Y2t5k9+clP7jbxyXcc/vAP/7D3mf1sO8wT0jnfaRdl2kZMjlWcC8oJ7VQauvT7Qx7ykNkXf/EXdzoy//t//+/ZP/zDP/TjR1zQtFltUZdHwh4JYN/xgLJtTJ2ae37e4ha36Oc71yJ0+up3f/d3+9+2zZgEdTCiYY/zCh726SPOMY9btZU0c+JnLOYjWI985CP7OQCP84q50Ji2grb4W73MzccdNx8PGBeIjTJjasaT8ZlDQ56+pq++8Au/sK8t4Ld1yOyP//iP+zkydfzIpQFsUaddjAX8tvnBD35wt8+5TqIfHRMBsda5SFDWJnkr9JxkTLSZcQO77fief+455/zEW9/6ut9+2cv+mL9Dtav+tngK/qZ4Ud2Ec889lz9vtelJc2K0Cc7yNoB8xpD60kc24UnXxkguscreFLQtqm763Y79UbzV17pIvYwly6D6S6wjk35ArY+gTOYgaSDpYMTraNdGr7drAX63E7SdrdwHzAVfdLl5cW4D/lIgjUW+FKRcIE2jS50Fah2knREP2igXlqvuFFJ3pFN9VazST966mPIjRnxpmR8tqm61t8p+lQPQ1rax1QApn3xBGsJBmXxBWok2cXY5JgTL5Le97W3ZCB968uOefL/Pf+iDX3DmmWc+4eRTTtl1WVt8XH75ZbODBw62xrT/2oS7a/d847K3TWh8ARK062I5KTE5k7t4ZUJ0QcOEyuTMxIcc9E984hOzv/u7v+sLlHaN9YQ+kygTM4sNFmfQXdyijy48+QI5YEyASZN6wrr5lVde2Rdb3/qt3zp74AMfOPs//+f/zP7xH/+xx9wn4AZkTUBfAJqxu6igrUzQxMgi3HgEsmlbWEaeBRsL3+/4ju/otD/7sz/rm08mf5AxTEE/7Tj3vmLxRP+zcCbGjEvftkVYJ3Fs6S82eV/wBV8wu/DCC2d/9Ed/1NuI3SloI2NmUcjfz6TvaRPHmDazaeDcYXMlMjZhTNDoZzbT3/Zt39Y/wPKud71r9qd/+qddzn4W2kh94CKN44dveGwYiInzzmMi0Et9QN2chN6jH/3ovqmi7173utfN3vve9/b2ope6FdoH9MetbnWr3vdcH+hTZnGpr0TqAuskzuszzjhj9k3f9E19Q8VC7w/+4A/6+UFf1bjQqfYAx5tYsOVGGH3i4lr12lVPm2lHPon+YeNJf9HX/+t//a++SR/1FfJZB9KQ5wYXdY4X8dFPtJsc6NeykCbQ4Rx4ylOeMrv1rW/db2iwmaJ9nlc1jgptcn7e7GY36/2Dzk1vetMeH9fiKJYKZcjpKzYZX/qlX9ppjA1s0hl/PIa1LSNwzXHee56TAz4kSBuxkzFVm/KMifP0q7/6q9kc9LHhVa96VbcDPe0YX9ISnlf0FTFxrnGNczwYL6b0Mh5z4uLYERd9Tl/99V//dbdvXyVqPeOkrxiTOY+ICTrXOHXiq7oV8Dm3sUm6733v2296Mhb/2q/9Wrdje7VlnnFQBsTPMWfMc0xAn5iYf84555xNY3xFjZe+ou+5DomNmyx/8zd/0+cPxmvk8/yq+gCafH0zzjMGMrYyLhAf8XIMaCuy0EiUvbaA9vQFr/95R2w32d4Tjbdrx87ZCSeeMDulzXHXXXvdwYsuvPANH/jA+1/Y1jTv+bqv+7rd7Xzc1dq36QSu9RbLyifHLb5JXuIoNsHrAJt2uPbTDzzrVS55xxJT/hM1lilsFSM8bU1B/SmfW/k4WhjbKMbKy5zzup3yh6kvaQ2UgfUppI44Qhcfi2LHwt8S8qEvGaOgGja9n10gPZ0lbRM/Gi4oL321lDpiKxplRg/tjJCyU9B/Iv3Kq7ZWyUwBuVUy8DIW65kfLdSt9kX6AclLupiSXYnRxjg3w3VT3BYUvcyAbHkrOLiT50BP+bzzzjvcJr193/3N33yTL3vKN3zPve517++5za1vfQsm5Esu2XgqjCM+mMXks4NJqm2M9+69uk9coJ3PR0y4TtLNT+ezUHBzA52JkMUSi3A2P+266HJCe0nPXDq5yDI8EnHgyziQ0TaTMr5JtJnN3ZOe9KS+4eRpGXrVpvrk1skBZXRI+KV/WDzBZ0EInXLaQY46ZWIkEQ+xEVM7XrOv+Iqv6AtfFnBs1FnAJrAltC30Q06/uzAlrgNtYZkwHnySA3LtEQ/6LLjYVD/taU/rixueHvBnLLAr0CEW9O1H7WT7yY2FMm2j7fCMB3ltaYe6tnhSjj6L5Hvc4x6zb/7mb+59yKbliiuu6HHVYwnSDrZJ+ATERD/Azxsx2jAe7SKbIB7OefuLY8hTF/qJc57jjC5+0DcW49G+dGXsK/T5/RzXqDrwPc9TBxgfbSAm+pj4/v2///d9o/DGN75x9vd///f9uGZcwFhGdgE8zi1swkefMjLwEvavbRMcL+LiHGPT/4xnPKPH+vKXv7wfV25SEBN+8AE8f2iztuQB5LFB2ymPzinjAdggSSP3uDN2PepRj+obdW4esMnDpjFxjhkDObZtI3Y4ZvpGnpjgeU1aN09d9cgBttHBJuWv//qv708+eUOD48hmiGPAeUtcaRNQJrl5wwZyJOwih77nO37pY4At6tqjLrDj+XXrW99m9nVf97Wd/lu/9Vv9jRY2Ptj1pgkJHeMj0SbolIkHv8TpMVYPGnn6B9iTbt8pQ1z3vOc9+xjP20i/+Zu/2c87blLgi/5CF+BLfWODR508+4ey7TB+5IhZGwAZoG11sPNFX/RFs4c+9KGzt771rbM3vOENPR6fdhIXsujZFvjYoI4/YwTQ4csjJ8nHn7FUpA3AuMX5xKb4gx/8YN90ExcbY89jgD10SNlP9Ef2CTepOF8ZZzgejBPwsEk78Y88x8U2wweeg8bOWsR4pe1sG2L+CgD9dvIpxHjC7DOXfObiD334Qz/33ne/+9de+tKXXnP++efPX2lZoLVh+YAAUF8Ul0+EKbc+7V+kXvUnm0bYxsYYuWUcC6grfZUteHRWlUm7q/TXQdoC2puyD73KAGnVHkgdUOtgpKeM8vItV76o9YQ8bYhar5A/slv1lJE+0gFpb1lu18Am+XYtVPsdK+TSbpdjl9ryyafAHRN868vgGupJuclhQ+okr9KnUOXXRfqqkJcy2l/lT511oKw+1tFd17bYTjwV6mEDZH0dm8ik7rZjqRvitgnamQMyeZvQhhtiBvUczBM54IPb3/72h9pEc+iXfuXXH/ugB97/+Xe5y5kPY8L5zCWXzK666sr55NYmmV1t0c0Ewx/W379/vqjbtXvnjN8U83ti6qCd88vERMmE1K6FPrmxYWEB4wLyk5/8ZF8g8fd9eTLiZKkdQB39CvnActLQyTqgri3iYUHABHzccce3ftnZ42HBfZe73KVP8CzAXSxmDJbN9UO9xoCdlEt+1lkQsHhhMUD/01dsCqChz+LRJ13ExSICurYFfPox/VTIqzLUScRM/7igxgdPLfBpHTmODYtIFkfI8wpxPV76GMWa0Hcm/WCbMr6o0z6fzmY8JEDO0zf6jH6lv9BRLmFMlW7d8xE5ytA5b1gIcqwAdTa7xKIf7Qr0oBEXx5SFHpv0lFNP31kmz7L9TE7iaRfg3OG8IRkPyHMifUKDx9Nh6BxnznnpFfoFyGjTMn3Bdc9CVxscK44hsWkzY6BcYyIxRnBuUcYG51+NCZ5QT3AekzxW9hX9Tiwk/KKTMWQs8gVlxgjahy3OeXwAbWQcqWs8tIl2wOLnJmyyjQdU/yaAveSnfa4P+p5jQH8lT0Aj2Rf45DoH9g18zh2RMaRvyshKsy7N3A0wYxr2QR5HdYiba5b+BfQV7XAMFJSt1/NBesoL/QD0HN/wQWypi2/OWZ+2UkeGc9B4SNjLGKQLy8gpD9SxDuh/znmOI7KcW4xfgFjge52ix5hDXOhoJ31U39ZFlat86sowT5IYG3gDSHsjHYDe6NikDk+aSbwuzrFgTPQcwBfnJu2jD2i/9sjTfv+gVrN58NDGXNu8NZk2Xh+an8sncF6dfFK3f9GFF7/xAx/6lxdec/nlb3v605++u/nZ3IiG5nfjwEyg2VrKXHDBBXx9upeT7ibYBxpT9aPASE+a7aGe5XWQOqsw5WtEF8kHI5kK7U6h8lfZSv81lqNF2hvB+LaKS2wlr+xQrp3/m+rtOlnahtfARTOy3eWaTH/ou5Dt/y4NVChEsaVqVL1OXxrcrAPUG9UpVzqgEfOV2QYfjGwl/2iQNqqt9JfxreOz6gh15aX/RNKUmZIVW/HXgfrGV+1t5WNt/25+F9UOB07QJuIjvoxY66vgwP+pT31qxwMf+EDOp+t/4Ad+4E5f/vjHP+fMu9ztO29xq1uccMUVV84uv3Q+ETPh8AGtdv4uWs8/TGjzyZva1Vde0cugnevLMgszF1XY8k4viwn+2P773/++/iorEywTH77QR6b7azAX1JFlwnSyBCxUmDABMtjJctqjjh6bX2L8ru/6rr645bXoD33oQz3+3rYmS0x18rVMnuV23PqrhSwWpClvbhlkGX+8Ms5rabx+zAKZ39thL/2qA00f2Vb6lie1gP6BR79ccskl/RikLPBYpW1kWDSwieSpwP3ud79e5pVVNkvaANWecQFo8FkMExN9jj9eM8V+hTFoS1DnHKFtvNbLxo8bKPzGzuMP9Cu0RQz0hXaJhSeh6F500UV90ZltUk59y8hY51w+66yz+u+UOcd5lZenqsagvbQL4BszPGLhXKZ98LDPsaKf1M1jlHmCY/xlX/ZlPSb69i//8i9nH/3oR5fnAMhYKGMnjxVxsWlkYYoefjmXsYe8OiYAbXQOcT3xm1aOPecwr6vTZ8agPesi4yEGfp9uv3BN0Dd5zIE+zbPvoCHP00B+n4lNxhyOFWWRsdSYBHQ21jy1ZlPEWy3k9jG+TMA8QWy050u+5Ev6seK40zdc+5zf1XeNyb7QNucOi/A2R/R2QtdHymafAPWhc4ye+MQn9pynpfxOm3OapBy6NRaRddrweZ/3eb1vOF7EAN/YrGvXHFBGjmPOuYwtnpIyDrIJFOibhG0FSRfSkCFRJ6f95OprVzlw9tlnzx7+8If3Y/3bv/3bvY+8MYls6gpoQDrnCNfW7W9/+94v3twZjYPE5PHSTuJBD3rQ7PM///P79fTKV76ynzu8FVDjyHjEiCbUNQnLGVee8ykLrCe9ygBo2OOYc9OB17I59vQJifZwvbHZRxaaNwe019u8yEELp8XWaG0TzM175IgRfmvVbGfjndRsct20Oe0zH/vYx176L//4j7/yX1/60sua+u78bXFr47JMDupTYvIW15IPoEtjLdewoz5J3uYmOGXxSZ0074TNfLGKN4W0KdSvdJC2t4ql0ke+gHTlRzKg8tN+6iRdpH0xoiXgVV/pp2Iko41qS9ok2nnc+ZxLnbAFqjx1ylN2kl5ljhyB5ujMMNSVVAatfIi0qG4yvshNHQtZ6mkzA7VMvtRr2GSnIXWmkPJiRKsgRuOs8ulXfiZRackbYao91Q5QttqscjcE2sIXyXrSK6BXKH/U4DWdHIhJ1KVVOKgPsL9tdHb9xm/81lP/3dOe9hdf8NCHPvuMm5x2wsVtIfPpiy9qtjc+aLGzt3geejune96/Mt0mncOLCdIEnwmMu7vkgM0qkzcLLCY4nhC88Y1/3jegTIgsFFr8fZJl4iJHdirHNnIsLLDrnX1smJAjWda+d9LPO++8vhHioy/QeQWZ18CwoxyJMjQnXIEN04G2GUGWRY5PP5jkXUAgQw6wJSiT4LNJZLK/973v3fJ9s7/927/tv6XGP75NtoUyemkP4Jf+YKHNE0I2smwiWEwYhzGpb8Km7WUTQ5nfetE+Fqb0N7TsE5NxAn3oB1n6mr5hA2osppQF2jQubKMPn40W8bABpa0e54xJPe3Ay5g4Z3iywhsJtCljMQYxskWiX7HDuUvOjRT4xqI8CX2BfemUOUY+nWKBjC1jIFbaaF07xkOuL84VNq/c4KFd/FbQc15/qW+O7bSPP256YIPjRV8DZDKWBHokfOAPv7z1gT79w7XGBsnryZjUMwHjIdF+jpMJoJdxjHJtZzx+TI0YiIc2eqwyngrtAuLhOHEjzZsW8MktA+3YLpPxEP/73ve+TiMeNjTEZhyZ1BXpB3AtEQttgU5C3riUrba0jx59wfHCP09mPbdHfZOxCP2SaAf28I2sfUMZO8qnPRO+6A82nB/4wAd6mY0w1ygpr63UBxlDTfinz7M/5GELm9ihrG3r8JgX+Kgim6gzzzxzeW0QDzIg4yHZbqB/+obxj7GZa51ry3gS6NtW7RkbiRs6JK4t5i/GEOYPQJ+hyzlPyvKqVOWom4iDHNuML+TQSMhaVi6TfWiujGVs0a8cX36axAfXaC/rBHLaxrlo23xqTL+Rg95H/tcOQ+/SBY0KOU+KW6X3+VWL8eSMM8642f3vd/8fe/jjnvAnP//zP/+o7/7u7z54hzvc4UA7VofbeDU/oA3NTy+Tc/Optbmvt3L91QUXgLYodrT4lnU2wltshuGZRpC+yWcBvCkbq2hpc8rPSL/6qzLr6Aj9kVuucpbliyo/0gFZFiNaAtvKGBv1deymHuWMM3Pp5qCX2/m+5YPaRbFD+aRbTjtJk566JEa4kePO1EBCehpdoNY3IXjYpJx1/Yz0UzZ1wEh+HaR+2hjVQY1xJAOm4pIO0pbIerUPqCtTc6BOlUuZ7WJKX3ryM96kiyNo73//+xelzchB9M1vfvOmLxrmYFwH4gSDeZtQdrbJ+NDnfd7n7fvTP/3Te//SL/3Sax772Me84q5n3u3Mq9oE/8kLPtkmpvkTQP5cyHziYWKf24DOq0l9wukTUls8tN0ydPlMZExwTIAtnj7RsRhwIqWN/C6KRQ91JtSaoMsj90mzfGxbJ1eWcqVbJ2GHRQm/C2aR8uxnP7t/WZff2+WCHfu0Jcu2sV2zPdEmwAaNu/XcoWdh6yIIeeSENkjYNSbss0A/0Cbq7/me7+lPmf/qr+ZPhms85AAfxkGiTqLfiQO7lHkKymKCRbzxZlzGg93sJxZ8xMPvgvlgDJvhGg/yxmMMWTYeFrTI0k/ExmKQWOAbPzEIYyLhC58sXpDj92YsiDiHiJFY1bGPrAPt6wtdnu4RC4knWcSjXMqSgLaJxXg4rwG/IyUGFqPESDnjANoR+qB/iYGn775yzpNv4oFnHBXYNtGvxAQ4tzl3oHMuG+9W/WLCJ8eaBbZP0Fn8cz3X41Xjwi6+iIdEnY2VN66wzblgPBlXxjEq06/4R58+QkcZUgId+Ng24cvzBDvE5+vK9h86wrL+yUnoosNH9njKxzFj7PCnFSbjQiehXfyxkWFDxcaT/uUc4BolzuybjMs4TPjgXLzPfe7Tc/qHp+DEN2qDdZA+7AeeYNHXHHe+Cs31Bd8+SnmQcZgDnl7SDvS41oiHc7PGYK5NE77Q5YYB5zF9w0emmC/oX20rb1uBZWIxLhL+6R/y5ANljEdkPKR3v/vd/aYXT66f8IQn9DdU2Kxh03gyFqFdYmfu4Zhz88pxEL6xAnLsWKdsMhbK3BB8+9vf3n9rzG//GZO4qYEe5xfnBHHZX7WcCTrypsqrctjnSS7nCq8682bBne985z6e+go0YwnHnzEEOvMAb0SQw4fGfMD5T5uwS7u48cCbSNwkhEf/Mn64jkCWcYXjaR+1Ql+HAI7D/DXpNt81EiLNbM+5iW9fXnft/LVvbJ955l0e+oUP/6I/esxjH/uTz3nOc27+tre9bX+L/3Dzt0zYNq+o665cr+XbfQuaKWGdPE+iVbKi1kHS0h6odQCt2qly8EnSUz7p60BbIPWkpW2QPlPPuhNB1UuM4puSX2VnFTImMPJ5BK2dj8hL7zm0BX3LWJBrWNpd6G3K4ZugCerKJaR1flUCKdAJDWlIOrRReQXgLzfUc9IYEzJdf15cC+qnTtqo5aPBdmJKH+hU/9blgSyPkHJAG2KV7ghb+ZtCxmEMU3aSP5TL35xYbpNUz3mVB/gblgR3Ox/2sIdh8/pHPOIRZ3zf933fs+5//wf8x7awu8U1bSF26Wc+0xdkeu4TdGQseTMAAOp+SURBVCuzKe7GITd6O/da4m73/JU8cKhNPHuvmb8ax+RFfqBNMkz4TNJMYEyk7dztd4C5sw2NCRZZyuTwsQ8oC2jUk2+eMB7laQO2qbMQ4Y48EyCbFxax3/7t395j5Aujxlntk2MH2+TGJR/AY0GAbSZsAB9ZY7J9lrGFT+JiE02/PfOZz+yLhNe+9rX9CRT9g530ZV1b5MlnkcDCAhqxuLmibgzqG5u2iAcdFmw84WEzzGKWV0vZEHuc9Kcdy5lDJ7FwIndBBZ+FDu1POZLQD/EQOxt6bhjwRVgWopzn/tkPZT02+geUSdpGlv6hTr+zGUXPeJQjt52WAX1DTMhyDnET5KlPfWrvKz7YRY4sftBTv8YBqAOOO8cL2+hSxw5+lEk9YyEnDuPh3GOT9x/+w3/oPOIhRq9HEnZInqPWjQ07bGJZhLLQh87C06dztIuEnEDPmAC2vfa53oiHV0v/5E/+pD/54bfT2PXax1a2kzI0ePYJYwdxwScO2kwZqEtcwniQwZZ9yQaUa54FOh+jo49YsNsubWZc0IkDHnV4bITJOYcc17hmAHrU0TMO9LWPDerIEQ9fhOYDSpzTL33pS3v/cM3QP5wX6gNjAub4cINincT5gEwm/BsD8QDr9BHHjXOaD4VxTfzMz/xMlyMm5PBDQlYQU+aA/iFm4+YcYqONHu1ClpTxAGPEJ7Egz7nDz0eg/8qv/Iqvq/Y4kCOpR07KWAR+9Wf/q0N/UU496Nq2jt6uXbtnX/mVX9k2crfvHwfjrSLGbM5PfHgcjEObaQdfIP3LB/KTBowTwCMe+okPLPL6PZt1vkrNNcING65j4uEc1ZY5tgA2sEk9+8HYaizw7BftUseONqERF3zk6RdoyChPjjw5xxkestTJubaIn5/rsGlGhjGFeJzj0EePdQs6/e8QN/894lbA1nyT7HnWjkWj9zbx/6KNVOinU087FU3m3nf9ywc/+OOvevnLX/dP//RPh9s4elzzM++AghZXfzpMTj3XZZbdGA8wdz7PLXfdhtRJOTGSWwXl1JvCKh/b8YlM9ZV2qp8pXmIVD3r1l0j+KlntpywY1Uc86T1v51g7xQ7L55yznnJAWS6ipd2GyQ84I08OP8uwKEoTaQee9Sm5pCO9VAYaSENgql7zBbtjRANJT33qtUy+DSCPAfV7p1OfslV4XX+Rg2VHNYz0Uy5lE6lXbVuutrUlndkmZVN3CvBTbx1oG2RZbMcWqDZSf8RL30M48DoYAwbqRZHXTQ8+6EEPOtQWFV/ywAc/+AV3PfOuD2dSufQzl/bFHJvaPiEySbXJhQ9ozSe4NpEdauVmibmDCYgw/LAWdZ4YHzrUNieLCY6FMBMakxQL8nYu9acN3FHnd43wu69GNzcBc4A9ZMhJVSbp83g3kLrE4yKdCZUne2yIeNLIXXUm77SpLe1TP9AmeRYbbFj05yKIvqStTPYiY3IRQJ9QxhYxMdGTWNSwSecp7Nve9ralLjl65JZJgDr9T0xuYIzJjZYLB+UFZWPSLvHQP/QTd/tZHFPnKQQLZOy6uAGpS06iXcREPNgB+Kd/WTSSpw10jE+afHyTiItjxu8/6Wue7vPbWNtmDNoBfYHU6tCJBzssnMgBbScWF1fYAMajrnXKtI1jZVw8meEpCE97+PM22EQeu+hkDNqmTMIO7WKzj111iYWFIDYEdHPtaZ84sIWddv333zpCY/PJeeo5SVIXPWyZMibOJeISHAvPb4+/+oAc2wA6bbF/aAdfakefV07b2NTL2kEXHWAs1G0fNrxOKOsTf3ncSMhbFpSxh77npU+/ef2eTTHAjsdMW8aFL/S0RRz0tWUADxtu2u1vUu1v6p6PXmceM3+S4LXr2Im8dgR184yJdkKzj+hv2gOMAXvwpWmD489mlptg+OdPgTE2YofjRTwk5NQTxqh92uZxA/CwwY3DPLeJg7jhaw+a5xEgHo4ZNwkZG+Fjgxgpe9zsn+wnQJ2YvN6oK0N7aDOxido2oA3azg1nvl5PG9/ylrd0mx4z+lt9dLSTuX1EGxmTsJOy/H6fPqdttoucdioDPKc9Zpx/zLFc+8gSC3boK9sLsKEt9LENkKF93Lygr4yJOHiqS/vUVR5As80j2F71QJW1nZmIhTGNa5ZxlvGEcwIex4v2ERu26MMDbQ1zmH0rzcE+7dLNxrDQ5YklYyanffy2+KSTTuaV6uvPPe+8V/3TP/7Di3/6p3/6vN/93d89ocXRX4/uCg2tX4/YCLv5ZV1xr3vdq3qn3qPrtXlOp5CnrGVg3dzyCNV2lZNXkXpTqPypGEDKGsfIx1bxya90oF3zraCNTXG0c6Ad+sPQOr3U4bMh7ccIHrSUp96Q5bQpLA/3XNIqL+sj3qJoPB3Kyc8yWGWD+pT8UgmMhJeCE/XEKlnLwHraSD5IHeVG9cKjvrzTIA802vJgV771AaAvbSyQsvCWMmk7MCVf5YD0qrMdoMsIvjEqb9gY+RTpO33WOqh21J3CVjatr7KROEKOQfqss866/rnPfe7tv/TLvuw/3+Osu3/7LW91q1OuvPKqthH+TJ9I+kTVvHA3lY3xfI5o//A/E1WbzNpB7IEc5skwNLqyEZhETmsT+OWXXTrb1yZRJlImsnbM+yKBxQITNBMEk5kLYXwyUTOhuahxkhqhnT89yacssgxGPGxbxsaBxWLCRQdppJf6tIXf6vG3E/2aL4t8aC7OkMcW8iDrTOQJZeATi3zsAHSnknz0uNlw//vfv99Jp86rhiy06iKPBOwL6/iFZh1Q5jgi5zHTL6BMQle68btoYZPPIoZzgrcC6HPbhj2TdexIs0xubJ5XJNsg9A0sw7dMf/Cki99n0x42i7wCqW0SsFzrxpM0+ppE2b5GzriyDCgjb5lrj1cIeeJFHNwM4XeuXBfYHB0T65aTj23aC83zGmR/mFuGl3x0+KgbN4sAGyIW2cYEyE3WiVVY1jZ2oaVMxmAZOzUezhmOG68C08ecW5zfbBy1R56xmGodezUe6vKAOaBsEsgTE9caT5rR5WYRr3nCy2sO++gaHwlYJnnMQJ5DQDpAtsZDrgw5G2s2LoDfj3PTaLQhtgzkmWPT64x4yDMOgRy8jCflKGOTcYmNGn32jne8Y3mTJmOyDChDIwls0U+c044f0PQPsmxM0JCTTrvoD15zZ7xm48ffvPdGHdB3TcnDJglbbI75TTDnozzlhfEA+MD4OJ/Z0DIu0XaegHMDkleKR2NlTehgk/6hTTyNxx43fNzUCmNAz5goA+TkMy6xAb3rXe/a6Wz6meN4Eq4uSP3MpSvHmyvc0OAtH9rr8ZYP9M8xoi0k52h4vCnAR83ob2jYwYcbfsoHm36/4dH0er8cbseiLfcOE1rjGRcJm8s4+j8bbcHmyW38O66d/+d/4oIPfuQjH3vBM7/z21/b9A+0+f64uvldgPLcwAaSD1Km8lah6k35gT6yqzwngxfbSG5dPyB9UbaeNOvVTgI+MXmijmSrjepjigeSX8uJdvjn335qxzntdTReIy/p5F0fOnnVSXllBPRibxIj+1M06vLWwTryyixH6FQip25ZujLylREp1wkN0qbyxEimylk3lk5sqGVSiXGTHZD81B9Bfss5mSgr333pb0FLe8paF1lPvuWkgeSbV76JOCpPpByYKotaB8qNZE0bM9RmeuUBaOaZEoeZQBeAtzwOra/3tQX3zle+8je+9Vu+9al/+YUPe/j3nnGTm5xy4YUXzS785AVtUuEL0q1LmAxaPv+tMBPHfHLiqDEpdBnQJ43Wia2+e9dxs2ZrdrO2AOMJ8YE2CbHpIGdiJjEB8mormyEmsVykk5uYmEiWXfhkeVViQmTxZp1yTdrSDzosaOCpJz9tIMcCjsUFi16eBrIQZtNAH0EfLajgOcnXMn71TaLMJKw+si4ETOgBc/uK12LZILDxJCYXEvS/MiSgrvY8JiyipbERIrEwITY2I8hgs8ZESth3bOx4fY9FFQs95IiFPjIe6iSAX2OzTMI/iyn7iTaSg1EcaUf7+EKHmwbcvGADSkzwtGs85kA75OmHvuF4o8d5wY0R2kXf2D/GYVyAuj4yJo4fvwHliRPy2PI8FMYiMiZ8Ygs9+opkfMZkPOom8IM/EjZYkPPGCOcSvxHkfKedxmRc9hMwHv3gEx1/P0zZp3DGlPKCcvYRPtHl/KZOP/GEkd+V1nMJmGsbGA85faMMNGzwNE5+6gBkMx7KxMS1xe9tOfbEhD+/hzCKCXvIZOJ64hqDhwy27J+MRUhD1oQfjx2JTQtjE7/pZIPG+UUblQX4Bto3HvySAP3Eec645HEkz7iwKTImY6Et1JHnZgZP+oiP5LHThjbJazwkZPmtKtc/fUwsfgXdmGyX0DY5+iTbgCzXG68Vc9w4n5QXU7GQ4AFs0k/0D/ry1MsEMhb7h5jcBHJDg1f4+QkNcQFkAXZN2OP88Ryiji3qvirP9SstdbVVkbHRz7zhg+273/3ufTPKGx7cHAPE7jH2eJvQl2fixgPnozf+8JUy6mUM2iFxvnDe8NMmbq7TV8yX6LIBZgNPmzg3Tj/t9Nnxi+PcV0HtsLYzsy/89MHXp8lN3OAHXaqVr2tz+uWXXjbbe81eXo2/+0Me/MDf/OPXve5//siP/MiZPFxoogfb+cxBxYMJJK3ySTiyLLIMKo80D3CDJ32URNYtY4e4RrFnXstJE1mnnDaB5VWxA2PqaMdDO8A86SR0SCnXU5OrNLCpvLCFTWlgWU56LS/qqddRbK0NbY4S/HYer9yLpSxQdh2M7Inqc7kaqUojI0mbcrJKZkonG7eODFAOevBa8ciOgoY8SX76sayMqZE2xaIcyDI2R34D6TNt4md5kQygfI1nk41FSkgjYX/ZP4sk8uKTTi4dyKuyNU3ZkicqT37Wk246/MD5n04ygYOtX/a/4AU/efZb3vK3r3rc477sFXdrIzkfy/pEW4BfcQV/XWDW/6Yw1tpU2SdV58n5BNI2DLwK3Saf/vp06yk6q9ltk/gJs5vf4uZt4T3/2M6ln7lkdk2b8Ji8mOAPtEmYV0j5kzgsqJm45nrz18qUY8HFZOeGMPkkJ8usM6mRV570rKdslVdGumXiSR3qTOjcdCDG7/u+7+sLBJ4s8ISR9le0c37T4sicfuHOPwtE2snGhY0Cd+LZPLowIiGvDWGZWOlPntzx+jC/reXuOTHymiOAb0pgN2MiEQ+bHxYsxMQiiKcB0Giz8WTKuIyHfmRBxqaKP0XEgpNNKG8HAGMxx47AnjHhj75iYc/Clc0Cm3YWatBH8ZAyJoAfjiELJhaY/FaTc40FMBsa+JlAxqBN7WOL1/e4ScBxIzaOHe3PmGwLNi1rG1n6CfAUhw06cpS5kYAPZEhA3YzFHJ8kzxuextFXPD1xoays8toTtf0sMOlnZNkYUyde+cpiR1s1HhN9zWv3nAf2UcZjgqZ9yyb6g5tOXIPwaBfH05hMQFsg44COfz7OxAbGPuZa5Bgqk/LaMgF9MSawwGfjgjybM2I0DkC56pOnbcu0iWuQeDyWVca6toTnCf3hz1KQpV38Rhl7yhCTZaA9/eCXvuG6o58AOjzd8wZgjYUksG0f6IuNlH/ajp+psLHhxqmyxqMdfdgH5LSBV8u51jinuPYYg9HPWBwbrANkMgFubHL9M+YydnJTinPd80I57ZBsN/aNjafdvMKNX/sr+abUT5v4wR9l5pJ3vvNd/Rz95m/+5h4T5xd8Y0o7pPRD2fbT38wD6NBX8lLfGEzCtiNPTPwVCMbyb/3Wb+03uLGLvZynTfQfiTIxS+N68Yk1fU5fQbP9Ju3YXmAOjfOAePjgFvaIgUSsnFMHW87N+pNPOXV20smn9N8Us2jBQvexI6+DjTEN8HMvdJEDBw8uvkR9+RWzE/bs2X3Ps+/11Mc9/olvetnLXvltbTO8u+nuXzyIoPNMYFWdxYLlvnaLcq7fLMMDVR5YTnrSRNJSxgSWeWtX+gUpu0xFLnl0qjJL/qJsXRxBa+diPyjYn9ABna59chP1KYxkUlffYCQrqo5J2kKsyy2KmyB9ig/Sngm6OcgyUA7dBemocYTtRf5vHnbcojrEDZVZR79ipAONHHqWyUHVUaai6i/KpGGMKV+xLm8gZ3mTz6l4Cr1COXUyB7UMRnbwc+jss88+5cd//Mefee/73Pc/3+EOn3fL66+/rk0gl8yu3Tv/cy4M/Fhx8D/QBn8/ngVfB7w+jZtOWRBPP/2Mtkk6qZf3XnvN7NOfunh2XVs0M8FhjwUPd3GZ0LutxWRLzqKGRRpyTNRsvljosohnkgYswFloGFtrzyYbWc9yRcpoW6S9hLLklnkdjq95sjnko1c8PeG3hyw6BHZI+iGXBoyTRD+RkGHyZ0JngUE/KAuQtWw8JPoFHosTnrx/1Vd9Vf+7vLxqywJGP8YCMi6RNBaZxEHfs+hg8UryiT8+jQUYi6AdgKcKHHu+Mvvd3/3dvU18dIbNgyA2gF/bSFl7xk/iyUvKERubPWAM8kDGmWUWwGzynve85/VY+a0mTzvUB+T2CWXtygfUuUFAvwD6DD/0W8rq1xi0ZSIGbhRxDv3wD/9wf+rJQpMFFjz9Z6p9ZJ2ydK4nFp2cT0kHWc6+ISdBo3/ZwPAhLF5N5Hzig2qcH9gTaT/7bJRznbOBdcOIn4T+SdYBcsbJTRX+njF/o5Tjxt+BZWGdvjxPpBmX9qBjj2OW4HyiPfCyj8n1L6SxyGdBzgaNv93LTaCf//mf7xt/+moqlqRZxia5fWw/Vb/KjmIy0Q5uavGBJcoveclLOp249FdjMweWbSNAXz3GAsrwE8hIoyygIU9M/MyEc/tVr3pVv4nnK8LwawJZBugybtI/ydMv9RpD5pmQZTzgmwTcaPvDP/zD/neguXnDzQ1gP3nsAHX1BXz6l5sZXMNcQ/S9vhIZX03Gf9/73q/1zb36a8qvfvWru21vuhkTyNjUF9piDOfGCPMpNwCgIQtGeSZp2KJt/PyFOeYVr3hFt8PGnb6iDPSvbgIZY+IYMk5xfnEsWQ8AxxT6j/PMJL2CMZObk7wRAeybE9r4fPzx/PZ+bpOxmmt8dzt/QP/K9Hyl09ZBi+PR8v49lOYPxXkfwJufZzw4OOV01isn89T40CfOP/91//gPb/2hH/uxH/tA42PMJI4MeA7pyla5SRstpuaq++rVluD3HB5E+BNyS6RsJwRGvLSXfMsVVTahXtVXJ1H1q91qYxVG/mqd/FjZ+9fCZyMObR5xgD6XOJqGrdJJHmXyrE/pJdQD1ZZIO1N2V/kb8fQBXb40oPyIJ4JO2mQ/dSbKS52B/SVvgBEvdSuURYbkTJw6I5ughbajP6r86Ze85BGPevgX//hd73bmI1lkXX7Z5f23wi3u5eTlh7Og8R8TBBOFE9dclo+dcAe6pYOHZieefEqbAE/rr0ozcVx2+WWzyy+/tNthsYIuv6X7vd/7vb4pbvEcMZlBo+5iCx1SLr4yB5a1o40pwFMm7QhiddEKkCMG6vDQYWPHJo6FBJsWJv+nP/3p/cng61//+v5bOGyob57l6lt/gDI+QZWlDA/7xAPoH2hsMJngiYsbDix8+RI0mys2CfS3dtMfNo3NcsaKL2PABn71jR3jNQ7r5OjTV2wKefLKIum5z31uv3HAK27cTMB++iPpbxRPxgsos7jDv3r4puyNGOO2TDzeXCEu/pwVH3hiQ/U7v/M7XZfNkRskfNiuA+38ZrEmMkaSMVQQi31JMkbjZrHnx8Y4r1jQcV5RZ6PAcfRNCXTQJxEjfgFtA7RVGkAu6950AfimTdAoA9ppW4yJ65f6D/7gD/bjyAfw3vjGN/ZjadvUUd/+JoduDNRpL9AngE5cxOP5lHRo2IPP8WMxy3jyLd/yLX1RzpP+X/7lX17GQ6KMX3Wxg08Tde0LZTzP0UMfZBuFNK4/zg36ircovuu7vqvrEhOxcXOPeNhwoU87yI3DXHv4R9+6OTT55CT1sGds0Egu/NHjZhSv3v7N3/xNP9d5msp5RaK/gPaxow2Bj4wH6JM6bQLGBtRXhsTxJybOrcc+9rH9I3T0EV/Ths+mhnOdvrKN9gV/zo+/ZIANbHq+UwaU8Zn+gG0iGZNyljl+xMRG7xu/8Ru77V//9V/vr+bzarbnFf2FnjHpkzqgrq/duzkH5/7sH6BfdawL7Nlu+or613zN1/S3dLiZyJeseaLKNUhM3GAC9Av+0TU2/Tp2AI83bYZmvEDf1LVBAtBJxMR1yBsMfO2b8fN//s//2W8IcV4RG4njmG2kzM+vmoleN058sn7YuYtrf+N4L3ldb/NTbMoCOwA52snNYG60I0P7yTkWtLufM+0/jjU37WmZ+u3otbLtpg82jmfLOhBF5mBbA7FhPuHEk3pbeSX74osuuvDcc8/5r7/6y7/8P9/85jdf13Tp1A3j82RdSJvigbSRZZC60pZobWthtMYUjOhJs0zemQskrZbJEyPeSBdYr7LWKy9R5cipWz7WSNsZU/o71v4/m+1ZB6M2Dw9GDbQqJk+sopOPeGK7NsWInzR9gym5kbx0ygHk+ohVecqTU5df6wNARzHllM14u9y8uBZGNoB0AC/rAhrtZOBb5bP6yPrI7jpAL/WXZSbNRz/60Qfagv+2j3vCE55zr3ve61m3ue1tTmaR+5m2kGQy6L/5bZMHv51hImGxwWTVJ67+Ea02ObT/+pejG40NMH9egteGcHRqm4RPOfU0Pr3eJ5ZLLvl0fzq8u09qO2f82abzzj1v9pGPfLj/dhTkRJflXOBRNklz8qyoNGyJLI/koJkD6yP0PlnEO++rXX0xwOLoQJtw+VANmyzKLApcxBg3EzGbCRbFtktkeYQqW+WJB1/GxauNbJaIg9eUiZm4uOvOcZ+DhfTBflfe3wISa2JUx3ftI+ORbk5MlOkLPjbEQpMFGH3FYgoeCzjicqOJD+jERN/SX8ZR2w2gJR9dkjTKSTfRH7SZY4gsmyteRQTETVwcT3KgDeLiWHLdVL/kFdI4LspgP2WNicQxpK94QsWxoq/oP4Ae/cSNBsr4xw45x5H2EFe1TV1a8kDyKSfN40df0W6+do59biSwcbdNxNwXly1pY25zZ9Ob/71QZKVrn9w+BOoC+OZJp2xc8HhDw6fNLMrpK3WI2019s4R2t8G14euZGZeovpMHkk4OjImcjRyLccCbJLzy7rFChnPKuKBpn35C13Ne3lQMYsSvcQFi4jhy7fFk0PECIEPfcc5D1x50zi3iQlY6OUnfxIsv6croO3PLyDMmcr4jy9stvKKsHxKxcM4TF1Cf5NtE+M7zSF2BrHXy9I+edaBtznX6imuNvgJpl7joR25GStOPG3quFSA/9YW+7T9tGBswJsYE34DgXMc3fWX7iYlzi7h840qbJG7KeJNBUIY3iqv6TxnqgDZyXmGX+YZX85EjqS+mfElP6JP4SbTNJI0EtGdfUGeu4WcnnFvcBAKMB/zM64R2bI5b3PBkE351uxa5gc/NfoaJ7hsm/7Q6m94eXvuHhwasm1gLdb/9//mahVey6Yfr910/+8T5H3/DO9/+nhf+l//yn/6p2aMjuNA2N/JIyKdBC+9b6oApOW2Aype3ji4YyYDUn5Kf8jGF1rVH/FmhbqPRu53kSRPwoFUZ6ylfZRbFpY1FtUPaCjukZYxTqLZH9raCNjKHvh0bxwLdqahBLcgdyaNe+VNQHqzSSZ/pK2nkQF6WM+9CDQsZUqfJW9BvKLpd/c5JHUt/E1AWGQYWcuXVTZm0DUY0kby0AahneRWqj9RNVPpWdhPb0T1wpzvdac8LX/jCJ9/v/vf/sbve9W73RJinFyQmBepMHty95q4sm9x5vRluTDbGbZbokwSTEI7bcesyTCZn3OSm/XUj9K5sk+9n2maYCYqJgY3WNXuvn11+1d7ZP/z9Wxr/sr7IY7Jux79PVixK2YCw4MCmCX0mWZILQxJ65oCceIR0AD15YkQDSbdc7ZmnXydnaMRLfGwW6GOeMPBUgTbzai4bCNoD0jagLk0flvUFsJ/1Kivw6WKB/gQsdvnCLH+vl4UCsfNEmwU7MsagHe2CLIO6EEmkjYSLGUA7xIG2IKHP+LuSnBfI8DtzfzcrajzpQx5x1T5aFSOJvpKGrseT/iLRX2yeiIvfqbFxtk9B2q++rGMTX8m3DzJWgAx9Yh+nHDw2UWzI+Tu1LLqp83tFXs9VduQHQE9/1TdQN20A4iEugM35db6xKKWvOH4PfvBD2nHb1TcwvILO4jz7C2AbG/qvPvGjDjTk8JNtERwX7aijPIDPUzUStjjfeX0fWer6HNmuUF5/2EZPGwLf8AA8+0oYM1815mky4PVvXo1nEyYyJn2PgO3kYzv7V2RfeW1RJ6FrjLwxwVM+6pxb3MxkM5Wy1Z/lSseGfZR0deDbV8jZZmUsI8ubE8TFNfsXf/EX/c0JNolA2yDLaQ86iTLHhDd72FR6M04eibjUMX7pQDn6kZ+CEBdP43//93+/x+fGFT2hHWFZ28wPtIebAvw+m3EROiC3r5DP45c5QA4+5xdxcT3x9745x7hZmudjxiAowye3bD8ql36NCRmvQZFxqUsuXVqF5yq+SbTB5PyWtinjn2TfIMNN1Qd8/ufPzrrb3Xps2IVOX/PNk/4QoOnubZvifc1u/xORXZdjN4+P/3goAPwJWV9D8RMz0BR6O1pibGa+IG/n52Uf+dhH/9vrXvvaX/mt3/qty1qMG39XrEm3ZAPIF8Y6Nho2DXWqbmIdO1NQV9vpD2T5aDBlX2R96af1cy+3vkzZiqnYuk6zsRyMt7DT/U3JGAtAJmWTtxVG9rW1rp2j8XsssDOD17l5bVjWKVvPshjRRNJDrufyMpe/SEfotwyZPsLJC5llhwZtqb9AtxGpovJJ2M3+kw4sT9UBZWNLfpUxXyfRB5ZB8kCWR0g581rOBCynb5OQP5Lp9Da57Xz/+9+/pFtvOPjjP/7jZ//Pl7/8FY/9si/7rbYQvOf1bdH8iU9c0O/gMtD3j2a1wbsdizaoz5/yQONJMV1sjkyXI29gQuGu/M3bZM1TYH6DfNGFn5xd8ulPLfnXt4XxZy6/enbV3rb5bTaZcJikXPSQsxHmyRdPSVq83b/Jukiek+AowSM54VVdUqLSLOO/xiCgm5OYeE20kU0vmwAmbBaQbFj47SWbOzfDxmmsB2Kip05Cnzo+uOPMooaJnU2HOspSVp6cBIjHdsDjA1b0OXFgk80xC0rkQPZdlvWTibbxZAc7TP68tgfg4Usb6kMjDnyRKMMDPMH2a8GcW2xY3HQqZ44t80zYp6/ZkNFPJGLzS9gjecvGZF95bLlW+K2scfHEBZpyJuKpMSWNY0YcLHSJiQ0P8cHPvkp9gB/7iiTYYLIxh8+TKJ6q0WcpmzYtpw/KgOPG8fMtAZ8gpawJu9lXyEAzTtrCq7hc79jkvOdpUcaVyTgsk7ABeKqjHjKcs24wUo9c/yTqJqANbrBgg/7id6qc+/CAtvCd54UpbVL3GqNMTNhRTxnAeacPafghGZfnF9cSTyH9Pady2tRuJun4Jg6OIT6xxfmKvjIm+sokLeWk0z/csORc4EkkfabPjM2UNqQRF3V+68r4yHWQfZe6tBnfQBvpC0AjLmwRF2Mqv81lM5v+1ddGPTbWiYcy7SQmysZMAsSE7dTLmIgbuv3DNcSNIG5ssNEG+k072qo5MbEZpk2MgeTysIMN+wqadHkm+LSJMZ8bzpwPXNsf+MAHln8GTDsm9ET60Z588pSFxzHh3FMuk4AnpKddUPWynnRiA9JoT9ZJ2CYm+vRdrc1v/Yf5318nVsYC+u7aa/f2fkL25HbsGLdaVN0W6K9Ot5yEz3lqMbf/0OE/nh5Dm394ixup188ua8fw6quubmP+LW7yoAc+6Cef8R3f/Se/+Iu/+Kimc4g1Gmu1lsz7eg53izIBsJazPJWWskGrkJ78Sqt0Maqb1/IqWtJrbuzAHFCu9S7bji17iNpmy6to0jk/Nu2dCjbJL2SW9YCxLOm1bMp6Zy4grWHjIihQxiQt80TKiVF9pAvkTfErOBCTTm3YKmML3pI/siUa3YPfUXULKt1reaTjAej0sJtyvZ7+G6pMhXxl0g9pKp6EJ3tCnZGu9VX8ShNJH8moO5VArYOkrZ0Wg2Bt/6YBtG0gehlGWxj0OumC17zm4H/8j//xxN/6nd/53q/+mq/9iy946MO+8ZSTT939qYs/1RfMDNQu0vpk1003sPltEwgf0OLgbPDn/7Xj32W443nLW91qdurp88UWX6S+4Pzz+51V5MG11+2bXXF127S1U2ZnWxi3k6dNHPOnEWxYsNFtN6I0YmKDwMKEnDplEjLIAhYbLPrkoasNkvIsCPGTbaVsHXukrCsjT72sZ54y2mZj97d/+7f9q6vPec5zelv4yBZ05AVl+q8uZCgfWCyWiJ8nBGzwmKSxz8dmaD98ZF0MjRZFlvXrn8b49m//9m6HBRwJGaBeJqAd7eOL/iU2NhdsqHgKzoLLuJQzaava5lixyeSDLPw2jj+/wtdwWbSljkj9UVzos+mETn9xPvDRHo5DxpZ62iMJ+gwemxOfSPk6LnJ5LLWlDe3advzSN35RmX7j9T3OZXjKkKee8dSc840+4sNWnBcsmHmK5LkrKJtqTJTxyTlGn7E4dLPIsWTz7gZBeVOCunHhBx2uQ2zB4+ZBXu+CMnokbVjGH+cFr7G7Uef4sZgnVuVIxGeZBG8E+oabCCSAPWSJCxibcdRkv5EA/UQfkfh6N69s007iqTGRgLYEPjk/2dSx8YHHMeUGITrGltCGyWODT2LhCTj9RJm+Y9OIXMZCqnZI2QeUuVHma958AZq+4w2EPM9Sx1hM2WfEQ9vod/qJXD2TcalPWeiHWJjH2tzX42DMgMd1medY6qb9TMY7nxf39f6qPFPaEfgiQSOnb7jpAr7zO7+zXUe36W8hcH16LLFVY8GX1xmJa4hNG3okjmfKVH3jIlXglyfWxMEYwZsu3/Ed39H7j+83YM/5FVnjtG3CuklZE8eilslH9FqvdrkmOD/gc65w/ZNDZ94hJxE3yfHGm0GeX8pol/y8tlb5q7/5m9n5i5/FIA8Y2+lrgC3Ga35rzLa3Hfm+4SVfflsl+pq36+bxt75r5M5riTfkLu/fUpl/e+Gse9z9ix7xqEf/yR++9rUvfvF//+834080NV872rW/k5z1HGs4bFJudna0Niw3zKTGIpCpBEb0mtJOIuvyRwmM6iLLiSpLPpJN2lay4mh42iTVvk1U2kiG4y4t82VKPmVTQz+Zgg+O0FmkJdQDTW65KU86gC6v5iD5iWonUe0MDYyA0YWs8jpJ/U2Oi86UfPJA8oEyU6j87cpbzhgS8Cuv2h/xqx9l0l+1k9BGYpX8OkjfYhTPKrklGOzawu4wd24Z8ChDW7CPAF+RBOedd96kTFts8Bn6g7/0S7/08Pt//gNfcOaZZ34JC+4rr7xidsVlV7SJjz85sLMP6IA/OYAxJtR2wvWI+29iWp2BncG8nYPz3800Ocqnt0XgKaec2lu07/rrZpe0RfnVi990Nd/9B9TX7zs0u37/YqLuvuavo779bX8/O3HP/EvFB9rEzuTDpKMuExJ1FhVMetzRZtHJ5MRihTvtTHws1lkwMvlhi4kPWdqKTWwDNmnUmYzwD2jDCNLJiaWi6imXOQuLdgz7gogvprIgAtRZWCqXSRrI3DJtZyKnb5RlsqdvbROAVwGNhD56vO7Iq9Hf9m3fNnvSk57UF5DU58d7IzbQj92iDLIM4HMsAP2NPgsL6Pa/NskBcQDrABrHiBsILJb/03/6T12Hp+s+7cQmMAbyjMey/ugfYqAMDRv0FcdH3+TKKyPkkXiyST/9yI/8SD/veKOBmxvZP+SmrAtkOT/ZqPgbNhdytJEnNZy7+gSZj+jY5+vOfMSGL+FyzfD3vLkmRnGQ248J+ZxngDo+OJb2GUj/yNBflCsdPTfmfLgJOh/9wY6x6ZO8HltAWbssaDk/PHbYdTwQygLKxKYNeeTQ+GATH9/iWPJ0/Q1veMPy7wQbD3nGUPuAcwv/fMCLzabnDrrccMIHdOWFctAzRsrcECIOXlFmY/yTP/mT/ZVWxkHbblwkYN/JA/QP9hwvuBYA8VIfwRgsZ1y0lVe5iQtam1v6x/r4+JX+geWkGZN+yTmetEdelgVy+k9QNzZyxn3+TBo3v3ht+mUve1kfd7nZBL/Goh50y/JI2KG/OH4g/SVGsSUN+3e6053b+fGg3lccS8ZK+oy8xmUcIMuAOuc7/cacB/A1ikkQR8pYxi/+H/jAB/abcvTZr/7qr/YbOdBoe9rJcgL6qF9ApVm3Xckf6QNkObasBZg3yWk/8TOXU2Zs8hxnbOU64QYhN114O4uca4H1AWuIT3/6U83ubLaHMaj5ONj0Wf/c4+73mN3r7HvOvzDdBPhw6K42Lp+wZ34Dr0U527d/32zv3nnfdzSfxDj/PfFGP/QvUjfj1vv5w7FudcrEw5964gk0eh8/79x3vOe9H/iR//Cs73zjX/3VX+1um+Od7TrtJ0eT3dGujcPcRGderGjtP+yaMXN4WRasM9t4wnqzB8fY0oAM9cwT1ucN2kCVWwf6SFS/ya/y1FOeg6NeImnKakde2gXKkKf8ulB3u0hf6/jVx9H6EyP9jGOJdi63U/XwMi7q5NCC1+1Ry1FxU7AL4TxonT4vLp2DKpu8EeRz4UzJVjsjvwnpyiVGvEqjPtKtUE79dTDyn1jH1shn2pVP2m58DDY7GGxacUt9N72jDXCb+HYw0JEvSB0jGgMmOQt0Jrc73OEO1z3taU+77dc+5Snfd4973POZt73tbU/lj8df2hZX1+7d2wfp/jf32kDMf+2s65tfjPTfCINWmf8W+GCXPXCAV4jmrzifeNKJbWK5SZuM+IP2h5a/FWZi6hNDS/yppbf87VtmH/nIObNTTj21D/p98m/m2Vx/4uPntkmMWOYLDXjkJhdLxAqcRMgtywOUrZNjQ1B34dEnpgUv9aFVPcBGBV/oe3cZGeraItcHd/JZrDAhMxk//vGPnz31qU/tNvhzHe049wleoKNN8xoD0D45UMZcurCedPRZDPuRE56m8Dcs2Yi95jWv6f1NnKDGYFzay2OTPizjS3lSloG5QJ5FDbFQfv7zn9/PZTbHb3rTm5abiq3ikm+uz+w7oE7qWud4Curockx5NZObB9/wDd/Q66985Sv7q4x5PAE6JJF9AQ60vuPnCsA/4YFP+pTz3mMAMjbjkwbQIQYWgi984Qv7JpunP7/7u7/bn2J7boKMqcYIrKd9FuC2j3Zgj8TmCB7+gX6wYX+xeeU84++S8vdbOff4ujKbZBap6tVYannUbmmA/uL8wK99Z59jnzLXLmXOMRbGPCWjz773e7+3LzK5EfGLv/iLfXPMZh1ZgA39iKxTpl1eD8ZFolyPJ8h2gKyjx/XJ7/mf8YxndLu/8Au/0H/WwJsN2NOHsJw0YAxVPuvmGYPHUijPMSfxpXo+mMSryT/1Uz/V+4xNCP1Gsi9oN3oeC0AZwOP8yJt7IMtJI1kWSed8a/Po7ClPeUqPnz9rxZ+Z49hyg4lz2HMk7aNPmyyTk/J8MUZ1EtIB8vKhk/DH+faVX/mV/TfF3HT82Z/92R4L/UZc9J19xTlJPCLtpe/0K13/qaOcZXjSOG/pG+Ynrkc+uMmmmGPIW0jwvAlNO7BPnGxEve6rzcQUHaRe5vISHjP865c6dHnQKQPK1Ra5yTVKn88bD0nonI/8JYZHPOKLZwcP8PFLfMBlPcJT53bttXXSwbbm4cY/H97qPylr/803wLYDg/zf/5k7aCB+MJdBdmf/AjWbfP7802WXXrr3Yx/96Mv+7E9f/7NtnPzk+eefv+lvvrV2LSwdiVwXUibPdaI0Mdgwk5byC0zREilTeWAVL6Ed5arfirSXelNYRyZhPKDqaWuKL7br81gg40pkHMlXvvKtD2XbOdxO4cPJ2wS4MBWoxjS0CimzjvwIqUduHOsg/WmnxjEV17pyFfoQ6qS+5XVtjpB6I9vbwVrydaDJzS+5dQatHKzqIJb1RJuYlnQ3wu973/sOvehF37Xzu77rRY+/933u98K7nHnmfZjArrrqytkVl13eBmE2BSx2mGRc+M9d9z+j1BgM1tlEPy6BHH/Wgsn71NPmf3txP5urthHmqTO20MXujl3HzfYfODh785vnf1OWiYFNcLfTEnY+cf65bXO++bfCwPI8jhZJy7VNTnuyTlKuYkQD1UeWQfVP3bKQJozDSZpFDQsKnhwx8bIAZ9HN4mgEfeqPSZ1FHnfF5eGDMospjgN3+O2PCuOrMRMbtomNBRqx+dvtVe0DxoE+i0QW7uRA3RobSLsCGrGQy8d+O+f7UwoWt/Qhr0qz4RvZMB7LJhY2xEYO9MHik8WHsVWb6NrHAL5lbfM6LDY4NvzWk74AGYfQL+1Un/7iCWA9D3giQ7+RE4O+jcecpE2PO/2ELq+9czz5/TAp+x89oY20RTtYIPN02X4TeUzxqd8EdoA27Rdynoaz+McPx5NjQ5zIGhc6xgTMATaIiX4jTx1ist+wCYxP+9oGxACgI8/TEa4FximenNCXGQdQN/1qG3vExBsrHFPpyLB59c/feCy04fGsQA+b6PGKOHVuKnA8bV8iY6EsPKYZG9AnMeGDGLGbukB7Izp/y7V/lOnggT6mXXP1NX3TBKo8dX1qk9zY2FwRm8cFGBvXa55rxqM9IY22cDxPOOHEfo594APvX56vJOSENqRZz9joN65zYiMhS2w8PfZaSJsjGBs3qtic89cYPvzhDy2/xk7KNmY/VGCH85PrlGuBm6/6V4+NLdfDaHyrgI9vjievYaPDWw3csOJ41vZVX4CYpGc5MaIJeOpV/Wob4JsyibKJYyaPMlAHG/ax9sh3t01uk+py8A81Pd54e8gXPGR229vebnabW92yy2l7d+sTNrDa4i9oXHstN0t6ddNbdu1M7Ssrfj/c10RNZ/7FanQbt5to0s03PNZUjEOswdq1/oH3vee9L/zZn/2pP2nrxIPtXDm+xXCY1I5R90aZfCuwhuSNwje/+c07bne7223SYS3asIOfAbkuvYHQBjGusgdvK5lVQI8e3I5+yo58U+99G5BG4qSv/IopG+bJoywPZL3yhPraIib6oQ4aygFtpW1Q6yB9qgeynJiydcQT4goERx2KIZ1V3rpQv2JkN+tVJ+mpsxVG9tLG0drdCtiqbRgh5SiT8gSSBtKeepmvhJtcUTe/1FNmarNbwSDoAOiACHJQvPOd73z981/0orO+8CFf8IJ73OOeT2kT425e7bmiLTiua4M2G1uEGXAPtM0qv+XtYNJotPlgzV3qxZO0xUDtRpnJ4GY3u3lfdLCxvfrqq2afvvjiNjnzG2QWd9w5bQv+/QfbQqnZbD3sXdMWZ9fBNl15sPn/x7f+zezSz1wyn4iaDyczEzGQ4JOYrFm4MVFbltfjbVDHhB1gPoURP2nGI6hP2Uw5wAKmT5CNbrxCG/CUEZR5Isnii9dgaTO2WLSzSOM4ZAxVF6R9kPKUXfyTsD8FZNU1Z1HG64SPecxjeoyAxZSbHYBd5PUPspxQjsT5QgLERZ/pV/0aD3T6EKDLq6YPe9jDemzos6FgY+HCvUK7ab+Wyfu5vDhW2JKeyDplk7Jsvti88tEjwO8yeYU9+40kLKcvyyTaR0zEZh1bKQusC3SSRpkN+9lnn903sIDjye+5sYFdbVVAN2nTfiLXF3FxTGssIGnqQpNO+9gk8hosYPPO9YAcUJ44SerJr4DveYaM7VNe/QQ06cknXm7i0G/QOf+4YeLTdaDdjCfLQh/2ge2hTj6COkJdwHVObDz1A9xk4+mpG86peFaVjclxiBt++oc/KpNbFsTGa9g8cYbH+fZ3f/d3fYO2Tmzm2mWjKjjPOL6MVfAzFiBNujxzYmP84JwD3JjjbRWOMX7UF1kGWScOb8ZxbLjJxPjBGMpNwIR6xgGyDIjt5JNPmd3nPvfudqj75W+OtW2qyJjkO27A4/pUl1z5tJU2KpJXbYwAT7msZ9k6/WZOos3ETm6yLfDTjucr5e6rpRPaMUCk7TTb+mRjM71///xvnp911t1mn3//B7Tr5IT+NLhJNjXO+T2zXX0emcszH7N+wtbcNH7o10P969S9gnQT0H+PAVpLFFuE/Skxr1BzXV5++eUH2vz/m3//tn/4id0HDpzz9Kc//fh2bey85S1vOW/UAs3/tjbJPnzJtWg7fzY9lAHwF8V1oOy8UYtmzYtLpEwtJ61ipAdW6VToA1hOGhjVQdKA9K2Q9qptytCqj6yPyiL1LWsjMUUHlUcdTNGm+MkDne8sxaPk3GwpqGKFtBFPpExNIIMR8gQyVW5kC1TdEaqO7TPRH1Umy1thK1n5Ix/J87hkmeNj3TiXWPyuQlrP28Ch7hAMLKQcRNpE12kOOoAyg48JmoPZVhjJQbvTne60/1nPf9bxr3j1q5/9dV/9NW962MO+8JtOO/303Uzen24LHxYDbH75LQwLBFq0a3erO0G0xJehyanz4Yj+OnUb1Nkg80pQs9cWAbfpix9enf7UxRfNLrzgE73cnyC3Hr2+bXKv3dcmhUNtsMdJ+587rvubDE8SkHXS2t/rBxaTyHzCI+UkZj5C6pgqnYkq7YHkm5xcRzx1ap78iuSRz/t00fcLWvoExAqsM1nyW9U3v/nNfbLlVclb3vJWfZHNhgVb9J92SNgwuTAgwaMOiIPEooy70bkgrjZGCRliJLFJ4neXLMb4+i8+eGqBPeXITeqnLXL00OHJC3UWh5xnxEc7Uzd1Ks06fllU8/ofT3mIDVs8iaKdKau8sZIn35x4aCeJPuNjO5ThEYuyVTfjxDagzm+iiYfjysKf40psxlHtaSPtkQNiUQbQjyy8lUGHPiVXXzoy6ZMY/Koxb5zwVIsnutrOflLHJC19EAv9xflmXJ67GQOJeub6S9BPfPiHDQk3E3g6yU8TiBsgT9I2efWjD44ffcexte+Jk+sDefWrHrltlUadcZbXYXlCx8aTfuMDddpOHfVMte61qS40wOur0GxP6qRd8vRJzsYLfWLjRgKv1SOrXNpK+2lXHq/Ucgx4SswxpS/tL22ljjb0RZIGuBbYIBIbdviZBDGmLZJxkbRN0jeJ/uHpMjdN2My6sZaf+kC7yQP45lzlKTHXD7HRTjad3PhTNn1TNlmXBxi7OYfRow/9UBZ8aMqapOkr+4028TVkzn/ayViCP/qOsVmgk9AGuTxs0VZS5VuXthVSz3rqSwfysjyqp57lqVTB+QC0syyT2v6RNcpB3l5b+EL8uOPmNybpx//1xj+fffLCi/qaqP894obrrrt2dn1LmDuurZdOP23+hgq6c3/zWFhjNS+9TB8ztvSfpjWZeb7YoDdek+p2eUhwxeVXMAbsvv/9H/D0r3j8E950+zve8dvbhnj3Ax/4wM13ThraMZs3sIFy1kdo53Bfe7b5sX+4CxqbYcqsWanzRJm1aot70/o1UeiUa70iZcyPPGBHourV+jpIuSndUV0acWas8qrOCCM5bSUPWpWlvKqPlJ3an6Stiuon0wgjHvWM2/psF7/fgtDyVEqFKVSDVVbaVMdUeSAtc9MUUqbKZr3SM98OtuqX6qfWhf0yxRfIeeKM+GAHk3xF21zu8DdvggEBOol6vePG4sMBKhP8RB84G93BmnIbPDfV26R4mNdI2wTa9aG1BevB5mN/W9Q99Bu+6pt/9UEPfNCzbnGLW57OBorXmHkdmUGYQZeRuz+dbYPvwmz3uwyGcuPxeo91XvNhYrjFLW/RP/4A7Zpm86ILL2ybNF6DbqSWeCq8r+23Du/Y3Z8kz9U37JC6r0bCB6SDhw/OLmob6v375x/D6RPFQpeYbfs8/vkE0trcE7RMQL51QFldE6i0UUq7pqxXv5blkYMsm4NRbCToJJ4Ms7D54i/+4v4FaHjvfve7Nn2Z2hzYX5UmnUU/r9FxTrJYZPGJH15VZLEHlAVZxmbap73EwWb4W7/1W2cPf/jD+xMnNirYyhgq0i6LD4A9NgBscFhkc51xPrBQZJNR4cJGP9okp00sINlw8htMfiONPJsTv44rbFfGpF3p6PJ1cBav9BX6bJrYSNl3yiqvHWEZuyReR2RR/HVf93W93Ty19ulwbZN1IK3m9BuJ/uLYsoklrv7UosmQbJP2jDPtK0MsvErPeMMNDm4ssKkQ6uhfpB/AceAJPTFB4/zjyRXnIov4BHz1sJHHWDp9700Nvs6NjJs6+nEEdUH6QIdXaznfeFpPjIAPWXFtcIxqO9W3LpAjcR6z6eR8YTPLK7E8vebppzppk7L0WueDS/QT5xrtpn1s8HjlFtv8zj7lRdazjA3OB85b2sq55nGlvfRljU2a5wp0bXLucyxI9TX29AtqHeiLnNjYKJKzsSM+NpyMMfQddJB2KE/589znhjCbaja0HO8R0o4xVdB+brAxLnGTiL574xvf2GPlnF4H+MC+4wU5cZE4ttl/iRGtgtjYCHN+MObxpP6v/uqv+nGFlu2iXBP9ax9bz5wEal1II6WdVTT7I1PKrCqja79keXSeCmJoa7Je1hZvvLUFWb/GsIzOrt3cgEVoIdf0rmn9yZeoKd+8nQNc58jyxPhw20j3ftnV7LfrldfhufHf3RNHyzq/vzbdDC/C6m1hjUS2cHiIp8nNNnJstq+7/tp2rvW38s649a1v86T73fd+d/+N3/nt973m1a+++Du+4zt2tnOcrwjPDQbaub4kNnvLdWQFawGADKmdk4e5uQXe+9737qDM+MCa0w+U5Zp3m0+QK9Cl24Vl8hE9MUWruscSadu8tj99pzxI3aSDEQ1UnUwg64uzdpkSIxqQRj51LNXN45Vl8yPAhnhjtbUZGhWjurBcc4MYJYDvlNkKVS7L2WAwVa6oeiPIH8lBS/qoXGVAp/FkNzazQ5l5cYlan4SDAMmBYcHqYAPMoEHOgMYAs2CtBQct9RjUHMxILITOP//8HW3jseOEE044zEezvud7/vMtfviHf+h5D/vCh/98G5zOZpS9tE2Ol7dFAK//OBHNX9lhYG4DOb8b5vXmns9/78Jgjfs2/De/cz1ofAiLV6QZ5FlQsMnm7wr3r1MzWTT99s/s4IyN6nGzXdC6x0ZuhRNP4M9p7JmdsIcvQh6enXHaqX3zfNopJ3e5w80Of4KAJ3hMSiwSuDNJe9184Iec1PrjiJzUY1nIzX1v6MiTLs/yiKadkb48y/oH1YZleaOkTLaDJ8Nvectb+mb4mc98Zl8Y8/EaNk7IAe3SV+pZNyWwQWKx1M7h/mSCjQD9DKb0gDTixT+bXxbTX/qlX9q/0Mtilr+vySI04zMmkHarH3RILF5Z6LM45FxgoZ2LHMtCO/oiYYenm3zN9fu+7/v6EyyuS+70K0s71M8caDNp9BltIy6uAxaftJlUZYHtNvc4m/OqKhsvXoOnTfytZWyx0NaWuoJ6+rKMPu3jOPKEAjtsylhoK5tIG/owNvqOGxCcZ3w4jI0JmxJeNXfxpM4q2x4nZDnHuBHh7x2Jlb6078DIFrokecRH/3AsiIvXzeHxhBiw0Us7yFPXBjmgbCIOzmWuB+JEBxoxrtrgAePLMv2HHX6PyUYJGtcFT+7yZofIevqi/7gWiI0NJwt56Fwb9CXHusZnWXiuGRd1gBybOvqLm25s2hl/1VcPmGt/lJDxZkLd1FU58wQ0fXJsuZlDbGw2//zP/3x5Aw85gGzaywQs04cpI88cvnXkjAuaZSCP8Yhzlhso3NThGuOvBbBh5waFSF3tA8rpjzGExG/ruW65QQZSB9gOQG580ugPEucJoP+4IcP5w9/+5jxkU2wf1yQdeJ5IT50pfdIUr9qqcqN60iofZO44I+xj+9CbrJxPzH084ec6JPWbGf3NhuP7Ru9mN7vp7PIrLp/d9ja3nfEaep8Xmx1u8NMvbFY/+ckLZ1dcecXsZk13/jR4fjz6eqj9t7NtpnnTDh7rK+g7eRjRQu4PJRpoE7Dem7NoE5vxeXXeXmzwBgDtPOmkk3fc5ra3Pft2t7nNV97iVrfc/6u//Mvv/sZv/Mbr2jg/n3ADzcfygYp9sQ5aO/va1Yc5lNkYn3zyyd0Ia182weTW6TvBmjjra6A3d5EE6/g+by9Q+WCreiL1s3wsoL20m2Uwqmcuaj2xrux2bAL5KUe51s0rr55c1rscJ6AnZzKmAG9kcJUOUE+5Vb7SfpUHUzoj+rEE9kdtAOl7FIu6FVVPVH2wyS4X8lZ3u9wAI1c3w4CNXFs4rv1VaCC9DdY7867eCPD5/UjbLB34oR/6oR3/5b/80BPve//7Pf8ud7nLA9joXtMWm1dceXkfxBjAFzp9YGVQnn/YYb7Z5be8yBAQAyZfvGWS4He9yMG7adsIM1nQVQzKbIRZsDgJ7G68j37snNlxx/M65AkY6vZJbRieb8jbZhlffEwL23AOEF+bC6i//93v6JtsJhAXUywuKLNYAMTbY6UdrUyc1E3UoZOQSWCPBJIHzXryLYORTCL1RMppjzztWKdMX0nnWLHg4uNWPGl1M0zf8Gd9eGrHwlh5UctpE6TvlDUOUvbvCNDZKLEoZFPDk2EW+e087E9OWXjlb3PTj/GApCegK4cvyxmjoIy8tOTRh2y8eLL+VV/1VbNv+qZv6gubv/zLv+ybHtsJaj+JrFvOvMYCoNt30GpdGvGx8OV3pT/8wz/cF8Mc79e97nX9aY72lAfmYNSX5MjDo4xf9as9eF4/AjoJfa45NkgcY44ti2k2JTyF9UkdskLdSktgt8Zj2ZS8VTn9xwad33PyJWFsv/zlL+99yvlofNqzLGrd2PRR+7ACusi+0Bf63Dx48pOf3P9sDefcT/zET/TYWIBXm8ajnQS29JFxKp+xAHhJ01f65Piy4eer8ix4Oa58UZiP/rFpqDbxC4xP38BYyDlPsOvbHND0OxWrfHOAPpv1Rz/60X0sITbe9CA+NjecuyLtC+OrtK0wikea+rSBeYlzj7ceOOde9KIX9TGbj+xx/SJT9bQHsj8p00b6nSe8QN0RklflKGOT48ubE/e73/16XPxJLMZCzkU2hsytzCceD/S4pkjaw07GbszJt5xIPthKXsBTR0AjxtRVhpyYSMZeE/2grusE6OhYZoPMz7hOPOmU2f4mz7nF+cdbdKx72MzypHeOFkP33/qj5Se3Oe9xX/5l84/KtTmxo9F37T5utof+XcwzfFvlmquu7uqsOHkQ0T+utdwkb5wr81a2dneZRZ93oXbetJj2HLenP6DgN8Z727X28fPOecO73/Wun/iTP/mTf/qrv/qrXW0e2XSRtXbuaO1ZThjUW7s3d/QAda16xzve8TA3mHN9u2B1GrxEXR9vta5eIGWWuhOYsgd9pAudvqEv5Kes9mr9XxPGtyqWreJfpz36GSF5q3woJ22J3BBXDBXWQNUzIJGBAYO7IVjlbxVqrCOkvXXkEymvnaxXHuh/Z23xN9aOwGhjmxf01OZ3hBxEtoscrCh3YgM06qQ2oR1sg+e+F77whXd/6EO/8Lln3eMe33qzm97suGvbxHdV2wjzZKLJtca3/9qmlt7AIMacXKj0J8ON3+vIMiC3/8j5Lc1pp50+O+30M7qd+R+R57WzS/sk4uDN69PXtI3GL7cJlz/hxGs9TC59IG98hnf+7eWW+u9jGs8B3lj2XnN13xh3mYXtzlsgJ25zaYCJj3aTQ5fPZMcTZ/KUF/rT5wjSp+SoaweknDmJRRQx0jfKMPmyMOF4kQBtYPOGLBulpz/96X0Bw9Mq/m4rmxTasxXwaY6vRK0TE4nFk31IIib7j0UbdZ+SklNns84miSclr3nNb/XJn3bZxurfuvElkq6OiwLoHtvUVY4cWRYzPBXlyUi7bmc/+IM/2Bf9/N7v13/91/uCmvaoN7IFoKcvy5UGpmwI9QDXjzcUeNuD1+CJhwU/G2KfKI7amkjflj23wFRMlEkuiFMOfc5Tzj/i43Vp/p4x+LM/+7PlkyaOr7rYqjGmv5RJWWWkJ6SRiIk6/ix7jfARt0c96lG9T9uCsD+p4/hyXtp/aU9QB9CyPIWUq7bkmRMj8XGNfMVXfMXsIQ95SO/T3/iN3+ibeOIjNuMjedy0sRWUS7/SK+TjD9BXXLs8SeTNCTZJXCv8ySQ28TyFZVNnHwL0jRFa1k2VBszhWRbSyIF8bHB9cE2wYedpHmPLr/3ar3VZbrw5vtDPtIf+ZezSFjaQY9xk3DJmkPnIf7Z5BOiMMTwB84YCb3ZwfPGFT/qORBwZH3VpXH/0s/FBR0ek/xonZeMF0kz0CzcU+CkGPjgXuWHEzUrq+GYDjj9k6W/OAeQAsdDHvCrrq/oifWUMwDo8gB0AvcpWVF3qlLFB33HO0o/pm/jsb2VB5toDlvWVMc1/E9xsUEFu/n+nLaUW8vQHb9tdd931swc9+EGzJ7fr/MTFPM7aCb9sdtkU99exaUuj8Rc++IgpgMaTYL7LwjHANnq9LcTf9A3P9s4jar5375yddOLJy/P74osvuvSDH/rwz77u//ujX3vNa15zxWx27vHnn795LZllcuurUDfFjF+PfOQjlxtjN8HKuEnOzW9dN9eNMfxCo7xJp0GaclkWIxoY0bOevqBbH9n6t4CMUUgz5qnydjHyVZF+wBG+3BDXgEaGR8GmfLUBtJM2Kw8k/3OFjDOxThzZhrST7ZCe9lJvEoMLbxPywlVOneTVgcBBYIQcTLaLHMREW0AfePzjH3/St3zLU7/pPve93w/f8Y6fdwfuNPKVZ74gTVcwePJqcyu1HpkPxP2Py/dI5vU5ff6VVzawfcBeDLoM9De56c36RMi8cP3117XN2MUbf7OYybsxOMWPP/6E2d5r9/bF6XwgPzz/KMXBNvF3GVJbADSX/L0+yvCIjbudhMji4F3/9H9ml13Kx4Q2FrFOakC/5iQmAuInsbhjwuR3LnMZNm7zJxU8kaEtxAdP+/PYNro36SPYP5ax1yfGlhMLPCZufAp9IMeGFj4LKHnEzaTO4m0UH3Fbpp9I2HKiR5YcZJl4SNjEhq9bap+FRZ+EF0CP2HiSxYLYiRk9cjdB6usLHnTkjQ9eIuM0vimZCug+ESLx1JecBR082sG5l6BdJG5+cUOB2Dk32Mzxqin9oS9jGvkGySOnXstAuZQf0YR1+o/jiYzHg/IqyB/5AVkW0sgt1+tLKGOZ+IDnHKh56gt5U0An9SmTW7aeMoC6MZFLNz7lQZZTP+0CeRXKbgfIp46xYss+T9/rImMh10aWR8hYlCMOrnfePuG3ptS51v/+7/++XyMstNHTtjcZGEO4UQKdDRUbKRI372wnyNi0MQI8gUzWAXXskoiRpD3K5Pgndl+Hhc8YTEzMB8Sddmkb9qBrR/tcg/SLPlLPMnTkzaGTM/YZn3Ik6P5sgbEIIOdvkfPm3AhpryL15EMjUScuYwQ55tt/5IyPHFfmSuQBfcpYCw0ZkP6ENGwlnzrzGvMJ7cdH7R/KpJGudfqPcZ65iWNHgs/mnZh5zR+7tM05yHK2kTzt6ntemc1OaBtMcuVZVwHq7V+WKosFZrPh52eafn9S3K6PW97iFrP73vves1ve/GbNN78pnuvwBl1/Wrxz7o+/8nEN18vi/Osb5iaHHfyy/uoeW914eV0bfo93/n+z1+aOtl46+dRT+mYcu+eed+7fvPfd7/qR3/zN33zr2972tp08LW79c5iNLGjn/JZPh1nPtut8+IajgLcoMiZ0maStQq7Bc03uGnvVGr2gyqHfH3xRiYdf69pLqDNqP7zuq9eODVb5Wxc1rmpr3Xi1ob2jxdLf6AnxyHgGnxjRk6adtFl5IPmfK4ziTEzxqDPqkqcNkPWqd0wwujCnsJ0BYKuBZQoXXnghT4IP8wSJwQwbP/zDP3zgIQ95yIMe/JCHvPCudz3rsW0BsIvNAL8T7h+kaoMlv1s5eJCPGc0HVQZQ7ljOf/s7fx2IQde7ocjNX2lmwOXPP5zSnwyjx2DM73r50iGTSx+MG9jc8nvhnbvaQN57YN4NTCDYaGrdJ/rU5wP9otw3zMi0DVTXa/QDB2dve+tbZpct/uySQF/g2+QmgrawuWGy5dVdPvzDEw8WRkye/P6ERRFIWwns0R+WQZWlnjwS/tmUgXZsuo12jPvihokfmjrIEiMbMl6ze9azntXbwKvP/L1fdEc+gfFpC0zFmUh5Fl0saFmAoUNs3mkXxEg8vCb7nOc8pz/xZUHEEzdixx4JHZM+jE++dGBdXvKrbAIeoI+9ocHx5gNHvHbKgpc28NtKcoAt2sFCiQ9nPe1pT+uLfc5dfnfdruve7wn9GB+5ZXkVygnlReqn3BSq7gjKjHwlkrcO1K82qZvLS1+ppxxIGWkVKZ9ImyNM6Y18J9Qb2U+dKZlE8i2TK29e7YKkgbRRkbyqv0pvhNQjcY045rFB46NdPDVk3HrFK17Rb9AxhuqXnJt4yDKOsAkh8eSW8ZXNB9flduNKeXL9CWjGSTltK5t0FsBtDu91xto//dM/7a8NMy6nbdoPkGN8ITG2MI4wVjg+gnXaNCVTafShr6TzJP4lL3lJn7Pucpe7LNsJVtmTZ3ssWwfqrrIhUoY+YLzkhj/H9H/8j//R5wRumrCxzRinbCfwQ5tJ9CdzMjn9n/FXGGPm0jk3+TNwzGkc31e/+tX9GPNbfY4dcZuoEzM2yEnY0C4gFqxTO27PCfM36qgv1imb0WLp/zbpw4u4e8b51OSbTfrpfve5z+ysu545l200EpvfE/tN7/lNZdZH/dppeTexiKuXm/n+Jh0FKOi3uFpL+gbYPulrrRYnWiedfFJ/Ynzc8btnl1zy6Ss++uGP/tLf/d1bfuHnfu7nLn3rW9+6h7UkptfZEK8D1qPkrm87cU3UDTF5rr1H5QnA6928yEEtVyT/aJF+V2EdmWOJbNs67Ry1I/UTU21Zy8/oo1oq1XwdTOmaG2i1WeufC+DTBOywUQdXSMu8ltc5AFuCi80f/XtRtgG708g7YwIMrAwsTGQM8oCBAVpNKd8F1wSTJmBTcuc73/m6T3/60zf/+m/8xh98xCO++CVnnXWP+7aBfOeVV17RN6x0yXygnw+WzVfX7YMmg3rL54Pq/I4kYJMKjY3p7t1NvlX5QMTJp5zaO5cNx6c+dVHbbM/bNx+A22aqjaW7dh3f/7zAfACfNwu7881ws9kGaYD8vAwPX5Tmk1OXw2mvH5xd+InzZ/w+2cVKxbx9G5thEgsdnmbw0SnAq50sMHgtjN9mssAT+EPfXFAH0qyLrCtjzsLJiReQM+GnDvHyVNPfrhIjC0k2bGyGq79ExpmosVKnPCXPxMumlng5rsQMlCdGNsL/+3//776g5ANPyPH7ZV6j83wS6KlLzrGQJl0kLfOkg1q2bZwrbHC5Dvitngsr6tCzLZ47bH75Pe5jH/vYvoDn40PcHAHp19z4Qea1TKptNSWMQ161fzRJXVDtJzI+QbnqrJIBVS7bkHIg5RKpQ049z9PUsWwdVL6QbtJPppGcsJ7tIK60A+Rbl2cdJM+8lq2DET/L1lf5No3oI5qptpGyH3Did6Vc86997Wv7NUbdY0WCxyYYeXKeonKDjbGF63Cr4zpVNqFf6Vm3P/RT+wc64yzzt2/E/PEf/3Hf6PMhqbRP2TptJX5y2sgY6Xgu1NFXImmWyZOuL5/CEg8x8po1f5qL+YA4M8Zqw3LmJsY4noRzo5Ccsd54TfYXoD7K0eH4MubSj4ytfDeAmB/wgAcs32QiVvJMPLXNsnVA39Kn3CyWZ/KGBP2BvOXM0TPHDseWOr/b5cYCf6ea9vkV7eX6YtGfwDr8bDeJ+Y03ie7weXzQc/7nkq5v54JLpzk2bDVqS6xemj5PfaG0nBjY4HJz6Kp2Xdzspjef7Tnh+Ll0M8bvkzHDeou1GL8Bhk6bMjZs9fVZAw8q3KSzCZ+3ibYQRasTRZPh3OWBB9S2djzhVre+1Rff+na3e+Qfv+51Fzzla7/2w7/wC79wuPXbTtZH3KCgD48GbH5bf/W1Lf08WgNDZyM7tZZ23Q2UMeUGmHrKTqB3/7zY0bubnCfFEx/WzXKXnRc3wTi0J0ayI1S5rK9rY7s4Wh/Kkk+1dWRvHR+9f9kQ5ypylTHymkCti1rPA/e5RPozzqkYkr9KTsgfyW2luyXqBjgvXC/KpFlvkw0XLSQnjeVX9hwc2qTc63yAwMmFgQLadnGnO93p4E1ucpMdv/qrv/qEr/7qr/3VB37+A7/x9DPOOIlXl/mCNIsSBsz5ILmjv6rMq9EMsocbnVOjPwleDLYOuqC/Qt1AnTuLPIXjDjGm+B3yxRdfOLse+4uJlKfCh2Y7Z3uOP3F2XH8dewP9i4jNbKctYmGg7uX2f4umFee0PoDPReboIodnF15w/uy6tiHOV6bJScSQORMYOV9G5SNTDPLPfe5zZ/e619mzf/mXD/W72vS78tqiThulUZdG32CXujlgkoanrHaQIcFjcmZzzgJCGRJ8NpR/8Rd/0ReOfJyI32SyOWMi14c6loH2SSB9KuMiivhZPDCxUkbGGKgjT3Khpy8An3P6TW96EzdeZt///d/fFyp8sZenr/rXnrbQ007GZTxJ0wagn5KGLDoAHnWAber65Xhql7bCYxFgDMbFa+n8Fvff/bt/138byWKMhSf9D197pkSlWZae/FrXNpAOTcgTytSkzog3labkpdd2g+pnFL+AR/I6kCc960D9UVK+lklVV3ug2lZXpC1Q5So9achU+1nOJEb0Sqspsa6/mtaVyySyrn+uJzZqvInEeMLmkBthPHFTxhxwDVLXDtchwA40Ni3wcwyQD49cG5S9rr32HT/U1492uVGcGwgBz80sGyM2mbSFzRLjGmM08pn0mXFghwSfcYaxEB59w/ie8SNDbrzUHcv0YQLIevOAGw480WZDzM+veO2XGMFIz3LSAWXi84YF9ukHgJ5Aznq1Z26Z+QAZxk822X43gM028yF9YN+Zsk7ZxHEjWaaNjt8pW+WUkW6CTpzcwOXY8NcNaC9/Wor1EMceu/QJyeORQD/7ABmuAf6kUr85ct31bWPLbpiVyRyY6dILHfKuz/8tb2dj27hu9C0bzova/MlT4dNOPW0u24zwcS6eDhMjazM24LxSzRt+3Vu3pYu5DjRwmJUUT4T5QGnL+Y8jyuYZWc59XpsmP77ZbGu629/6Vrf6mi9/3ONv8ku/+NJ3t3XRFa3/drsOEG5yF9UhciO8IHEe7GCN245TpyNDnwPWy66zK1gzk1LGNXY+qDKfQpPdOZCx+7hhgu0ag/URL5F8y1vVgXnFFP1fE6P4wbGMtduqT4hHDpcHboHKXwV0lSHfSv5YoPpI/2B5HS9ykHGOMOJVu6La2sr2JLiITGJE46L1jhUXKhMFdejyyQV8B+I2OfVBwoEi84X4poHIwYQ6m+k2+bS1/PV3+sEfev6LH/oFD/2vd77LXe7AHcDLLr2sbbLapnwxWM4HxjYQ87nmBaAxMDPQ84oNT26b3d5b/bfFjc5HGSDc7Ka8TntqN7evTfj8Vnj+au18Mum/c9nBoqFNZnvmH69AGLtsXk899eT5hrj527Pn+B4LND4c0dR7HN14/59JBLdUFhNKv/vZNsQ8IW4TUpfvItDnOQk6iYmk9VV/wspGh9e5eE2au57veMc7+5NBYiSpS2Ii589QQGdixRZ1ciZ6JgnuJpLzmydkmJChMdGSsyCCThk76HHMuJnAxou4jBM+mzP+RiU8NsN8gZSY+TNAyGTbgDk+WNBRJxZyFibQWQRwpx6/LKKYyDlniY044PPEgBx5FjK0iQ+suBjDHon2sYjiyTCyz3ve8/qCgr/76Z91yj4E9KOxsbhBhn6Ejy59QJ2cfuJ4IcfxIWb7kfYQO3+6hJhoEzLoIsfClzZgl8UjfYgOsujQJn4uYFtI0PiSKm3ldWlonA/cfKhtyYRcpQHLyQcjedMqHgn+VjImQF79V5rlde1ulQD9hb2RH5D1qZR8dUZpZEda8pIGal05aUlXtibpyq2b0n49t9LXOuWkgRHPNMVbpTOV0OH6ZHzjuuOa4zrk5hjXqb93RRbAd8zkmkYXOUDuNYo9xiL02MBgkz5ifFCGa5c61yzXPQkd6vjFPuOAY4njhHU2gLXN1BlTGDOJlZ998PYQY5xfRleWeBjHAPKAOnrIQWOcwp9jLLFBJzbGQcZZ7NB2ZHzKjtwoNhNPstFnnOJGBDdMoVFnHEZeeB1qwxxoj36hr4iXJF07ylNXv6bKYy1Dzg1c+v5Vr3pVvwFN/9A++pQn0eTcbCRleZToG/Q5zhx/PpQGnXnJ3PKorn1o2PLtBr5EzjnDphgax4pjRL8kbCMJwLftPL2lzmvSvPqMiEehl9Hr6xf6aL5p9eY9a5+ew2s0bHLc+ODWhRdd3B8IsFbovppeP1btHEaP9RWyzHV8W4WHGtppAXXn6M3jmN9watk8LfjQ58G2tWCjcQ5c164z4j355FOOa5vih93u8+7w2Ouu33vRc3/guR/60R/90YM8Le5GG5r/rj2Fdr31jiRuZKlTJkm3LFgbs1GudODmF5AjS6rlrTAhQ1tMU5BHu/qh7LU5psoVvU8WUG4kD63SV9n9XGMqNuM+JrHyG2L/LkB2HMCBNJ3Vg7IVtit/NKhxVp+fjRi0l35FpX02/HfkXSvLoNYTXPxsZFd9bAvaotghHzoDTZto+PjBgbbB2/MDP/ADT7nf/R7wo3e+y53vzCDHIuMzbbD3t79sbPft39cHU8Bvh/n4FQMrRlk0zP+4+/zOOR914O4i8tddd23/CMQZfEGagbdFxV3RCy74eJ9oGGCxwaT9z//8wUY7MDu1LWqWA3rbLCPAUMcTan8HM39FGmrTb3n/DU6TY8veB83GYZDvAz/TBAN6A7x/ef+7Z1defnn33f1jqyV8Kkc7WHiwweEO7Nd//df3P6kD/Q1veEOfLGk/bcxJBH1y6JQdpJWhDt+yPqVZZiFA3vuh5dqiziTEBMcf6GeyZzPM35hlQchXjvndE3+vl9ekiVHfIv0B+dBJLD71b24MyEIzLuDCCD6AbrvJWZiyoOHGAk+xf+zHfqz/PVeeXrOI5Ngbg34sS9eedWOlbjzmQDsky/Cw47EB1KtPZYR9gAxt9bygf1/4whf2/uZVac4LwEIi9UHGUQEdKGP5cwFj0vdUjImRzKq417F5rDFqz1T5WEGfq7COzHaxbluy7WDdWEb2qy2QtLRNmWuK64jrhFdi+YkB9Z/5mZ/pN8T4G7aMVW1+6tcpuubqU7aufejAMjrwvNbN1VUWaMcy12z1I09YRo6xl6e5/O1sNkls7n/xF3+x34xkY0d7GEuzPegbl/5MKUMZmuNI6hkDZfpQQIdmGfk+N7f8CU94Qt+Ec0Pyv//3/97fMONpNhtt2kC/M04jC/A/grFthZQxXmnWBWMqffnIRz5qds973qPPXS996Uv7jQu+g0FOjPQna4Y+/4X9UTz6oP9pk/WMhUQ9aZZBlulnNsd3vvNdZl/2ZY/tN0P581KgrdX65pv4jJGEftrM8vFtjUS9P2Roa5yWdcx/9jU/BpvRdNt/LWoWQr3e1HsdO41IpX+09M53/LzZY7/0S6lyouKYxsxOPPmUtjZbfMCu2djXjjcfSOXPPbEmO37P/M9dsk7b3+JnPTH/Bsv8Y238VQ9+cqbu8cfv6e2Evn//9f1hx4nNPudSWzPtO+djH3vFP/7j//npdgzOa/Pk7rbenJ+cBe0cXX5Ya0HaEvz2vLVjy7/Gwjp6Ueyoa+xF8XOBKV/GsyoWeNnO7diCtsp2xTrxHEvoJ9snkrdumzb9HWIFR41KhylzNKgBHY29jDHL4mjjG9naClWn+h61b0Qbgotw1cU3dZGqVy/6dQYPZMgdbDqxgQ9o3fzmNz901lln7X/Ri170gC/64ke+8O53O+uJZ9zkjB3XX7+vtWqxeGmJ3+7ypJg7i/OPZc0ncJ4Q81SWhT+90OUXfOR3LSYhvmAI/bgux3A+B7Srr7qyb7yZsNlAg1/55f/RNsqf7L+F4c8DACeQOeaTArYY5PmvB9DKfSLpdNkbXTbXaYVGgs4dU2IAKUfZwZ+BngmQBQZ/e/QLvuALOp+nrn/wB3/Q28pkm/qJEX1zWzZkoKd81ZVPsswNAdrBQoK72UzE/EkiPlTCK14ve9nLOo9JzUVSQh/G1G22Yyb0V4F8LspSxtgEdWyy0OIGAvm3fMu3zB7xiEf0vuWjOnzEjcVE+qt5P+cGPs2lmwN4xlPlRPIrT53kkXO+0q9s8B/1qEfPvu7rvrbL8MSAP8XDEyoWBJwf2jcXlrWbPCEPqF/l0i65OuS5MIZnH5JTt1xRfVSkn4T0kT609JU2zFPPcvqpdkd6IGOwTEp5Y0neyF6WgXJT579QLu2bV8gTqQfM1aXuMQRJN8/2pX3KJM8NIF9ZaSBpQNkEdeNJeeWok5BhI8PTScaob/u2b+vXCT85+O3f/u3lxozrhiS0mbZF+hDKAnU8XimXfZh2LIOUT0BHn/GMsYAxjQ09cwZ/w5gb1YwDPtkmqSf0ZYxJE/IqXUhXv4J5jDiJkT8X9pjHPKbT/+iP/mj25je/ufc5NyOZI5jLOT7Ip79ReZXflBfK5XFIm8RJjDzBpi+JidfPf//3f7/rcF7QlyTbpC52tGUun7plkTJeB7bZeo0PIMN6hVie+tSn9psL//zP/9w/tMUN0uxLYqyb9sQmXyQ2xe2/lEZ3GQNp0Y55bDvnK5/+zzxW6Mjhl69Af8M3flN/C4D1WLPU12S8Lt2vrW6WOWDRP02RTW5/RZq3/3qbqbdrZHHM5j5avf3XX5vurolpLgcB/f72YOPjjzZecMEnPvrP//L+F/zUT/7UH7R17IE23/ffPeS6dNVaFplVfDFaJ2+14VV+K7mGeYeshjaqXNVNua38gpHd1NPOyC9Y14/YrvzRYipmaRnDFG0Yp0+IRwaOFhnYDYWBZ6OyXHGs/I4w8ltp1f9U7McEbnotk3tx54VaL/aKHFym/mbb4q7a/ic96Umnf9sznvHs+97nvs++/e1uf/P9/NZkMTA2gdZABuNWZWBcDMoVlY+OAycDIpS5wSPBQM6Qjix3HLHBHUk3oN3uApTmQz32pbRayxbUOQVm+38xbWzINmdtuuvUXm+4qi3K+B1Nj7XBPAGNOFi0MQn2/mlg4qYsn9yykJaQX+kV2gRpV1r6EdCYiF0wsDBjscbkV2NdhXVkQI0rY0r9tEeZeFg0EBOJTXIufkW1ATgvPAbJFxkPqHWR9CkZkHzylJHHeQEo098ugqr8OlBeXY+boEyCD8xTRoz8SzO3XO2krjIieTcE2MjzUpqofkGl1VhGOgn55pZTL2US8iuqnKj2hTTtZRlYTx1APc+HKjPSGdFA0imDkVxCnZFN6VmusskXjFWCjYZIfZIbB6AdkLbUsSyqDKhyU3ZE2hPIKEvOGNZvDjdwnBgL5IFqE1TeVrIpN5JZB/Q5uiTmMTAVxxSQG+kYl/kIVbfaYfwkRm4g0KfOtcAc2dRNLDeZhZd1fUHLMki7yUt94iA21gXkzLUkdVN2CkigS151cNtaOC+Tw6faRZBt1LZ57SKN1sPsvuFLnm9I+yvP/NeNahUsaL043xhvRq1jsVHbP5Tmvnql0+f/cFNhUSFmig17WgxXX3P1/nM+du4f/t3f/s2Pv/jFL/6XD33oQ637xhvdXK92QoPr4UV1iUrPdXSunacw0l0B+MpnWagPPcuJ9JFyiaSTp42sW1aWMml+oWygyoCsj8qfC+DLeBJT9ETGLJY0nxCvY2QrmYqj0UmgW21k3UaAKjslB9IeSNmtkHLb0duObIXxH6HvRenFXV8FyYs+yw4o5smrWNg82NKhl770l7/8YV/4Bc8/8653/UI+htB0l0HNG9hqQytBXhTIbNgSlVBtFf7cxnxycpCuJhhoN2hWNhGbTB+ql+RlmUqv9UK/i3nlFZdv2hCDLAtpLkZJOelKA5nLc6KTZ33VxK3sCGkzAZ0Yc9GQC8mtUONMJK+Wlc/yKiCnDbBOjNX2yK82p2JYZWMKUzLE7IKN/k7fyrOwI2ljZEc98uyHKb/pJ1HlU26kM5JXVnqVmQJyxE6+XehD38I6yYUnUL5C3cpLu1MyxwpTsf1rIGOpZWCdXBqY0gO1frRIOzlWVdvr+k86OfXPJoiZ+RI/lPGpX31T55qwfcAYjxbZzu0g9TJGMBp7t+On2hZb6U/pWM9+yxhTJjGiJ23kT6ziQZOfMQHqaT/1R7bEktd0/C0w6NSq16rNciss7DfRprWQ7eSOni03tF2o/W99DmOc9yfnbM8W/8zP4Y6WzUuL+hKcO4tiw7wdLfX/53kvLXIKvbjg4Zdx/IILP/mJj334oz/5S7/00le99a1v3cfTYtau+QCHMrAu3Cjf6U53OjRa57qhhWd5XayhA+/ITtlMy/pW/pFDZmR3OxjpS8sYah2sI7MVjkYHoINuxRRdjPjSlrz6yvTRYioYnY2gfAa1FaoPdUa+RcaWvqRZ3w6qTtar/SyDWk9s4uXF5oW81QWbF3yTZTTeoZ3kjZCDC0C/DXj7v//7v/+Oj3nsY//z2fe817ff8la3PHH/9fzGZSG0sNizLE+icRHIUXJNFJdLgkMoOMJqI8ynpKVwS/PyUtZ6y+a25gP0nAxlXgdXXnFZ/w0MA/VyMhggecg6oUnPCRvAh1dtUlcXyE8amKJXVPtA35mPIL8Cem3jlI2KKZv/lmCMo3YZe6X7O3E2wFN9sVU/Zb+skhshbU/FPUWruqLSRvqJlE/ZUR1Ue6LKJ9InMrW+HdQ40pZYZTPjHNlK3VoHI38AuZFtUGnKivSRMhWpA6qdEVbZGfkVU7alV7620vaUvkhZMJIHyV9HVrkqU2lTMgk2R7wy6zghUk4bVTdhTJZBla8yq+yBKrNKR17mYEp/xGf+cPNY7SSkIVv56kzpHiuk/WwD0H+CujqVlxvmygPqJI+foTVGL1cd6v2vYzSom379FkuTbP8v1hvtf7hNCoGWQ+v/znNkepEc3qI8V1ryF9UjsBFiK7SK9WXs0Lq25bmdJb/ZP75tivdee+3s3HPP+ZN3v/OdL3ze8573zsY/rq1plwupusZlPXveeedt+dq0a2rXyZ14JAwL4GfnhGzKHS3Sbu+KyMUylkWeWMVLTOmu6+dYAvv6+mxgZP8IWn5Uazv4bAWPza06Pv1uN46UPxZtyHjTrki+OFqfqy7CIzbPVQ7aorgJyMHzLpqDx7ve9a4DX//1X3/8q1/zmqfc9773fcFd+JJG4xw6cKC1wEETyWwQpSa0GCDBgtKxQR1jU8BDNIkQYrxculqylkNrh+X52IrQQqplc9WFPCz+awzrSxpFFFq68srL+yvaUxtaYA5qOWXQcSNpPeXBlF0BP6Edy6DKCGWrzpTNKXvSQfKSLiq/2toKUzFMATl1jsbfdoEPPv7F6+d8pVT/6XerNiivXGJkp2LKZ/U38lPrI2hnpDeyJ7aymxj5AFP0rZDxgRrjyE/SKOcivNoZ2RCreAlktFuR9GqrxgJG8uvGsR2MfCcqf5V8jY+y8qDyxRQ9scrvFFbpVJ+rYgPyUo6cbzjw5Jiv+8JLvuWaJ88yGMmApJtbJuVmVGxlQ5q5thLQUx5oYwR5qZM06xWrbH42od9RTBXKmKtnSozq6af/VretXrLNnQcbUstrbyxtNh31ul3+4zfAc1avL7GQVX6eW178s/CZscxBvbWNIv80X4sIFuVWWxDmsW20cRmr+dxUj5OnxZ/61Kc/fc655/zUH/zu777s937v965s69f+mwPXspRB1qfWw9L5SCd/XmwFkFvaFtiptrcJdbVdbUFf176yqWM9IW9ke2QjaaDqTGFk/18TtQ21Pf2V6aPZEP9rYdQYMdXYrbDsjEW+CmkffDZ8JHo71rnoRhf+SE85UGXJG43Xow++6EUvuv8jHvHFL7jHPe7xpNNOP30XkzboQm3gmufzf5YGOzbXKvoYekRLIKB3BGOJzZxWq6KQdL1kL/5d1gGVRa1nMWj3bD4gK7L8CESnz//2MR+kQmbzRHEkoKeMA730tCFqfQRlqr719ANqXYz8iykdUX0ltvKTtitPpExF6ig3QrVvecp2pVf5rYAsvwnjz4HxZ1Cq/WrXsqjyVW4VX6xDowwNyBvp/b+CbO9nG/9W+tP2TsVwrOPT1qp+tl8+Wzha++v2xTpyRxMD4wUfB/S3xAltrRMfWEfedqSs8hn7Vra0kbrSbgjSX9pPrPK1TgxVRh9b0UbYii+QI1Xf0keoOuT9T0wu+BtolAURU7XHNnw2TmHaTjAvIuMaj3NjTlvKydPQgi574aWju+yYr5/mMS6JPaZ5XC2RNcWNOlZavjTG//NvsxzYf2D28fPO++t3vOPtP/Tc5z73rU1nd1vDLj8qwto218SjtfAIyi02yMjrHdT6KqzSNY5aT4x40NaVBdTlVUzZqfQp22Aqnn8LMK7ttH/TE2IEppSPNY5VR25lZ1VnJG/dtlcdIb3GAn3kC6zjb1tY56J3kADKqtcGvH1f+ZVfecbTnva0Z559r/v8pzvc/na34PeMfVPIIOhA2P5xSJyD8lzmaJo1HwBXYTN/WRvobfDm/5D1tKh3bBAoLP8ljl5b8Misy3dDvJwcCqbo+URZGexZXmXP/qkyqZ+o9HXlVkE5Y9lKFx4yylvP/GhwQ3TBuvpVbis9+fwZK74aymuQSSdZJiclRraVH2HK7rpI2bRRsZX9kd6U7LHGZ9tPtms7ftAbvdI5hWyHZdJIP2W3i5GuPqZsyt9Oe6ZQ9dPnKDZQ6VvVR9Cvcqt8AXgpU+WVA1N2UldoVyjDTTS+PO/fRIZe9clJHgdtVZtC/Qplt3s8la1+9VNtVf+pL1JfpO1E+sky2MpmInWUrTalZR2kDKh0UHmC+sgWGNFE8pYx7Zz/PXFWJXPKHHNRqE2m/dPFWz63IBqxK3Wp/t+83quLIoXOmeetgG189hg6by5pRmHePs4rrC+UwNxVz+dFzu85g3Z124tyV4ajbtfYyATrKTbGl1zy6Ss+9tFzfuFVr3rFL73+9a+/pOkdcVfJNe+Kje4S66yhV2Ckl37kS8s4UrfSyFlApsy6UGcqjrRZ/Va+SHrVGaHKkEvbCtuRHaHGKZK+LP9bfEJsgBnoFKpM6opaB5VW7YygjnpbyYORbPWlzCro+5hjMQAsPpr10i950IMf/KKz7nbWw47fs6d/3Ie/37scBBcROBh2+ry0ObcKbCm0I3rsCMImzAfF1TKMpimxSXoxqHYrUV4KlUG3/33iXp3XySihS/h8cfrqK6/or0xvtH0DSaOsT8q+Gm09Yb37mbABqh6oOolVPLAVH+h/K7nPNvCffbEOptoHbbsbFuQtk2os0Hj9kcUtf4j/aDcQ6mTso3Ynf0oOOjRllQNVtspUPkh9kXKr7KfdVT4AfOWq/UqvZTDief2t0huhylBPefkjrOtDpO3qZ13UeGoM1e7IT+oA6kd7PieqXZCxgVF8YLu+q6+RbyAtx+cR4I1iUKfGbL3aNI6Up3zppZf2BT5Pih1rQMoltLMOMkZ9j+ICNTYBrZ4DI7tglW2Q9bSXmLIHbSs7q/iWk2Z9Oxj5EOkjQV1e1iuSNuK7IW7cOaFhKQadin9Kg+KCtKwsMS8bD9UFZfE//zAnLGj82yudueB3coMFHC2JDd1xx7ItxsK/jTbXaPnitJ9TRCtntYDf3h88dHD2iQsueOv73v3uFzz72c9+U7O566//+q933+52t+sfjF2IbtoYd8ICR7kJVj4bK0a8Ssv6Kt/wpnxAJ9FzabfKb2UDVBnqosok718TNeZ1MdmO/9temU7YoDxYYsTLDqj0zzZqPKLSjA8cEVdcuMcqbp4K7//3//7f3/GJT/qK/3TW3c/6zlvf+lYnHti3f+6gD4ZtM8cg2P+f15dYlvvQ2PM+EC9qS0SrNg92Db2qTuH1OpPGvHYk5jpLE/N/Fv82LGhOBiGyKPPvgtDAhhg4cOvX+lYbYgAd+XwibD11LGu72tPOiA5SzzIY1cVIx7JyqTtCtb8drNLNGBJJq7ppT7m0YzlzkDQgXUgXya861vnN8CWXXNKf8vQ/izFhM/Wq3cqrMhW5iK9yI39iRBPwRvREtZ2Al3TtSSd5bYz0E+qC1JcGtJE0ZQXl7KvKB9TTBrBeZUXytWm58kbQrroplzwgf5U9UPVE6o8wZTP9pe0pO6DKC/Wke0xIU/5B8qrNCmTduOlPupiyMYpjpJd2BfXROaZ+lRfKMH7wdsktbnGLPn5UjHyui4xJO/pdBWXUMV+FKbvbpQt96neVrFBHZF396jflReWnnaoPoKUd+XkjoepnvdISSesf1Yo1VufBXpJaBX9dpdnkX2Skbah2Gv8JRLpA/59/FlzlegW0GuX5P50CqG4OPyqNscGbF3qbF/m83v+dl9VdZFOgz47fc/zsM5d8Zu85557zP/7Xn/7pz//6r//6hc0mf2ZgI7g5sJY065W+Dka6lI819DGCvFEsImlpJ+WkVzltguQl/f9W2A5x+P+FDXGF9ORvavQir/pVJus3BPpJf1O+Rn4rbSSzLbzyla/c+fSnP33fwx72sD3PeMYzvvr+D/j8Hz3zzDPvzmh2+NDBZryZb+Wdiy8S8rfmcCi9E3uR8hx9IKfAAAe9VxooWo7IoVFcDnqg8/mnJX8/soSD6WZ6SmxUwmpT6uXFP8Yyryo1z9nw9v8X9KVsz+d2eGW6bogt98E96IC6tMoTyU8blrMOrANpieRPodpKv6uQ/kbyNR5ktqKlnZEsqPLUM6+o9KxXW0BatbUVHcDjd4D8nWSSvCndxFYy1c8Uqh3y1AXU00aWlU0Zy9oyByOaqLQpmcQUXx+WwVQdjOxoI3N5I6SNKZkp6ENM2RrFUHUrRjpiSld68rfyI0a6CeiJlEldkGWgbPLFSFdUWtocQTur5KuvUXkd6Ge7egCdyy+/vP8dYr4/sI5+9aP/EaQrn7rVjpA+lW8F5ICy1sVWNqp+osYw8lX9VjvKVNmqB6puxUh/pFNpqZdvBkzpIscT4s3QX8/mMHR0etaY6FLujDmg9L9N3CB9LjWPSZ3eLmkLPtmmekOvNmwOf1FpxDl9E5M7Bou/BNKwUDyMIR4ZF9FV2LVrd2vLjKfF7/rAe9/7o8985jP/V2v3wcbKPQ4WNwLeHoxmpL8qUuSn+No6Wn0BfyquStdW0qfsp+914vhsI9uT5UTGO4Vsx9LeDd0QTwX0uQT+a+OMa9QxKSuqrPogyyk3JUPZx4PKgtQV0tQF1daoPMJWfMGfUjrwghe84N4Pf/jDf/RuZ531NWeccZNd+/cf6IOZr0jP084+WEJnWOyDH/RupuUMpMVrFDcBMf7p4gh1QtJlLqnLLArz8bLJtBO3Uefe5tz2b5F38N0gL8rtn3kuZ0OGvzVsTTa5E9TVV10x27fv+nlfFEgjX05eIbeVzhSSp90pbMVPpKzl7dpPffORTbDKrnJVB1hP/VU2UxeskpFX7Yu0NfLPU6Frrrmm//kUng5PAd0a11aoOhmrSJl1fWwlpx+QtsWUf6Fs6lJOeupVeSANVDsiZSr0MYWt+GAdmYqRzpSd7cgmtiuzlbx8crAdvUTKTvHWtTmSSZvVF/URP+1V2ykP0qZI28mvtkDSUq9CnSpDfvHFF/cvTu/Zs+cI3ZG9KRqQXutglYxlcuopk3zpFSNbWRZT+iBlRz6rLbGVbPqEnvJiijaFkU0x0puyJX2kb479nW1DfKQF5RZl428ESspnGfR1Xd0QN13+ow6n/93jzmnAbuf3yrwe1sNtoFV6fWOdtRRoOW2rdP7tljcb2oyFr7ncotwC4ON0l19x+fXnnHPOy//mH/7hxS/5yZ88v9nZ/f73v3/n4kvSmhc62cFvjMHEF6eXYUU+heSnDliltwrVb7UrpuQqUu+G2PlcIuMcxQxqvKvkN9H+X94QV4w6QqizlcwUkGMTTD6ysxVSfuRzyqayW8UGv78e/civfOQZ3/0Nz3rGve519vff7va3v82hQwdnbQ/Ynwa3cW/xejQD2/wV39wgY8bBk2qr9TKwtPzSs+gRLoiL37V0kqAO2xFtmYVUVViiTD7yeraoLdkMvEsWteD1Z8MNjbq8KVnkqbQ4r+qvTG9siM0TvhIKDz1lslz1quwqTMmM9LV7tNjK5si+8tv1W22Sb+WrImVJ9XdvYmRrHfsJ5HnV8VOf+lTfDPs3h311cspepW/lN/mUwTp2R1ilP4Wqox/piUq3XnWzrHzSE1Py62JKZ7t0kfFUHE1828Wx8KGNUVtW2T+WvrdClZvSk04Oqo4YyUzZ3AqpZ7n6klbpFeqTrr322v4tAl6dlgfUy7p6VWYEZRJVfmQz65lXGQDNXNoUtLMV1pWbQo0tMbK9Sh7IF8hJqzwxolfaKhvQpONv/so09J4toH7PmmD/v+v1HBrMpn9k26AtigCZrtUrc/n+/zyf8+e8uSLW55Qj0Xiw///23gXY0uyq77v9nJ63ZjSSRhpJo9HDRAgJGckPIBXLdokyCWXLLmNXbGwTVAiwXXFsFbYKE8TLYBdggxMJmwrE5SIUgcSGlCt2xUkAJ6EMSCQ4CAv0YAakeUgaSfOe6b7dnfVbe/+/s866e3/n3O6eQXbWr/s7e+31/r5zzne+fc+553rtrgmNS/bRxe63cVmIcc5SezP4/WH/2t/1PnHw4IMPfvDffuBXv/3tb3/7P7H4Q1Me/X2EFp2rxh2a2Uf6q0U5IcowmotRjOToJ2IeGPkch1mdZ4O4j7s4ju9VL4gzxyr+LKH6+c6Z9TW6E/GVPssjZv6APIsTOUZIr3jJ0TfnHvnwrvDF7/me7/lDv+f3/t5ve+UrX/kfnrv++oOL/jeFtfCNC2KTbfSfDNrUPzpttBNjP0Eyd52LO+AktQ0nN0JH+iZoSB5b07ZojSz+3bCYTXBbH5c4H13TxTy66AJjfIeYzfcjHBMRbZprjPpM1M98hHLNyPaZ/8gvI7tss7zRnn1HsWvsil/Lhy36IctfxLhZbjGqwcKXj0rry3DgODkFen1cDnmWI8bnnMqR4yHq5J/zrSG/2KM4Th755l5EzDWT9yH7X238v49oH9mQj8MoRsdrlEv+qjlj1kuMm9XJsXEuOcdmH5AfY7RFX4j+I7L/jFFevmCLd4j5tvr8nMs50Y+elzOI38dvDeKvZN/guPWvpt9YO+ZQX1eTG3K8ckbkM9LPkG0WExfElN+4dYGWTHT/7qAu8Rjt80bXxjh30W7411Q2tv9MutBmR/FGJDU2DZvIY9dio0+wiy09peQSa3e7emc8c/bsweOPP37h3o9+5L//mZ/5+W/93u/9Wx+x49JWy9vkrJLFyK4c2XcfYvw+ZP+1mjnvcfrTvh2XK427EvKxuGbMFsS54D4NPGtNTjjuHTDanxgf5/LN+XMOiLpni1k/YtQ7+LvCX/u1X/vir/ijf/Sv3nPPPX/xzjvvvNH/prCdPLig56TBu8HIvPm7vDO82JoOYZlTov1PHNU0jurtpcNv4x4tYheaT8ddF8MR4otHzu2DT5uuzXu25aZH2c3Gr43QXlwO/Eu1+CZhjoWIsmjHatsn9rgWg1+0M+f+kLyLHKu5ZOWI+szMlvVrOYRqaow6EfNIHhHjxUgHo1q5ziw2I/8I7+bYi62/m6M8keyv+XEuYPdBeWIPo34Fei2e9wG/0f5lYj7VZ1zrBUZ+0mV5hGJG/rJBzA/Zf1ceyTDKE4m5cuwao7wxVybmzjLkGPkw8hjQeSUiu0axljv6ZeJjLfvlHKOcuQ+R+xFZvyseOA7Ms+8sFp2exyL7KTbWgZEOFM9fd+BTJ/wucbx/ZnGg2GhX/eNwJTHPNrmnuK+j/V4Df/nm2Fgjojq5RpzHx4/0MSb6iqibySN4o2IXLQdb64E9a/1gZdJHE4Kom3As2jVfuwl6zcOtD63kBq9nx0QT1Te8x7Sv7rmtaroBvl/WBykYvbeYr/fBR8x5x/jBhx786L/51V/97u9897t/9L777nva4vkTTQSo41xIexQZ6a4FsQ+hOvvos+5KejxOLL5XUuNzAfqO+7ocx9GCeMvBiDsd9WvkHGKkZx5rRNZsYh+fjGIYJa/liDWQxT4x0X/GKPcuYk8R6Q/tBHH6v3rve9/2xje84VvveeUrP5+TNh/xbB+DNkdf/J7yj0HzxVmu55/5tXeI+7wviBVHBQbdbtho20lsZI8t4xXmXYweG50JdrJrU8uzdSI1ffSLKEb2rbni0DWH7ua/S+xjT+yjlW0fmT7vuuUkHNBcI3HRZ+YvP72wRh1kP7boJ+QH0UfIrovUHKv8a6z5KJ/sjLPFV/Z9Lon7sKsP9PKXLyPfCsvv+7WPZzWiz77kvMyl0xyin2TZoh5m8xnyg+yrWpJhNJffSAfZHm3RRyO66C9Gun2IccovZjmj/krrRmIukXvJRPsu30yME+g4z8yelxn57NvjGmt+6GOtfXrLXEncKEY6NmQ2GOWe1VRMRPmif/RDz/aZz3zGX6v5VQwtvBUb5ayDrM+M8kR26RiZz4h25Pialsl55DfLP7KrHls8VsdBOcSoX9nlO/KJeZBnr7Mj/UwG5u5vMsez6cjlol+/2BFwybQ+b5iOWJNazv6YjnZue57tecvoOgRTErsQZPf0hrrChVZDldze8fqadv1yK31n02vA3do++9jfyGk20yy90HMbz549c/DUU09fuu+37vun//f7/s273/Wuv/aB973vfWfe9KY34XAcNju3jvzYenNbMsQ80ScS/SHbI6qp8dlGtT6X0H7v6isfp+XvEO+TYLTjMW5k/50g7uAu1G/0n8XHfcv+EPd/ZI8cx/e4+Mejv/Gbv/nz/sAXf/G3vupVr/6Tt9566+nDwwuWvZ3Q2sKWjZMI7w5vFsS2Cu6LYWw0JLnbjTaoVY2NbduItrvtHMhNOxRbJz0Tw2yZuE+0LSdYToBddNrEb/uN5M1IjM+WuW6V7JIWxX7baO8Qr/8OMczsI/+o28c/ohdKtmV/OlEX84z8RLZl8M0X0upBIMc82T5DPqP+dvUlu3LMcl0LyM3HGvnzKPbcWq2h3tf2YWRb85+RY5hH1myZ7MtcMWsy7MoNsxzHIddjlE45o+5KOW5/x6k5yjuKHeU87r6N9kNz5dmnnxwDa71cqU1gV819/K+WUY3Yw3FQnphznzz4PvDAA74g5kuCYj+74nOdGAvqJebJPjCLF7mPWc5ZnRyfwT6rHXOP6mouv9GifC3/LhS3q8fZAl0xo1h0bLPcvi9d3gV+/tUtl/WaTW7e4KAnd7G55XTZ6qFn9PrIzbfRzqebuaEkhktqrKuXPtN+bO2XyVO/jaWRpvRzqe+b95b/OsmmPcP25tTJg7Nnztpz6/6Hfu3Xfu07/9sf/uF/9HM/93OPWz/8iabmdKTKUHelKE/MGbtEl+cg3T59jPqNOWGfPP+ukY8djI5f9NmasyDe/qNm6+xKLmb6yD4+M2ax6NRjJOt31ZZtlAtivlGeaFOt7C89zHJFn53YCeHCG97whhvf+c53fs1/8NrXvuuuu+56ycWLl/yEoUUuvw/MeaOdQEz2hXBfFC+6vihetrYgtv/ejUkqGJrbSLtpu9vOfdr1xnICtGHLEuf9pOm+LvZ5kIVU8o3zJvutDYyS/bb9XeKm0rC1IGZbI/sgtxeabZ3m0YasnwTvIuZr+7Gtg6hXnThGFCu7ZNActDDO/jEOZvlhlBcdG/uvfDnHGoqRDFcaH1EuPir9yCOPHNx5550+h+i/q37USYZRTMy1RvSTrItA5YHsI72IedYYxY50Yt+8u1irsQv1oPh9+tkVI3sk6o5rH/nDPnpG5qDxOLky+9TM7KoL0ZZ1OfeslvRsyjHLNdKDbHEEydLPwM5zLP6AMMfknDO/iPLyzfV8wdYLX/jCbtnON0O5VVOsxUa/bFe+SNQhs8XXK9XWuC/RX7LyRF2Euc51YuSnHJBt+0CMcih+VAfQjXyy7645ZJ2O85bWJlZxex91a/9dv+ShHx8WPMz9mLT8XeWSu7ZVsxPrNGOfq4bXa2JjM9naHxPpW5MT/VtZ0W30SweO4tXDMre2LQMKs/XHIjZ328QTdsYWxfyJs9/8zXv/5S/98vve9c1/42/8Mu8Wnzt37sTrXve6TeEGwVmnuWybAtvzkU1Evcj+oBj0ssc8cDW6K0W97IvqHidmH2LeXGNUc+q/9qVaOMYkQglgZL/WzPrYhxgX+87gt2bPKO9xYkbEupJz7qiPushFOzlc+t7v/d4veeMb3/gdL7/77j/IE7v9KSU7lbDYtZPosuC10W79BKdF8ik7f7gv9sVXc8kUbqWZM4sNg6sNNbqNGePJ0Lza9Ki3nwyDOrrJtu2jXLAITXK3ppMPJ9FmWxTy6Kq+IO49u9V27nFbCM3eIY4y+bMPo/SSYXmBCzGRGA+KizkiOUf0j+R62U92zfM7wzNiXkbmyg375ICYB5Qjx2c/yPVG9Uc6iPkky5dR79zwxTcz1nKLqM+o7ohom/ntG5+Z2dDldzvwzReiu4ixI9Z6Qz+KG+Wc+e5DzDfKDTm//ED6UQ9r+QC94mL8Wpx8R0Tbvjlh5Ac5B2Q77PJRnqgXMS4zqgWqpzGimF15cz4e7/HcrFH59skbiTWyDDkPev4M0/XXX39wyy23uG7fWqC8QBxbfL4y4jOrD9jkB/IZxWRfkV83ojyrCTObaoxqr7GWdxezmFHOmS/6NZvIcq7hn9hj7rNt3EfGFuYy13ObtCa0t4I3PsbGncdES0ElT2UK/vFfaRadadzHpUBStqHdEkuvm321qi5Sz4Qe1zI3Wi0gbpPDjw++lmCR7Z/3Z/uJHtzW85OL5wJfuvXJTzz0qd/4jd/4u//oR37kPf/iX/yLRwcfo+7dLCBnXaQVanb5MIdRzJptF7vy8qItnwj+I71Ys++K3ZecJ86RIdsh1x7lyYzqRD+fj94hlrMOZLQJJco2xUL2mcWIGBsZ6We+6FTnWpFzxvlaPdmupidiYRpvT/LDr3/n17/wrV/yZe985ate+XV2oX7r+WfC77gui9m28NWcE6QJflLYene469yPfz2m+fO/tYSfK3wSBtdv4ye10R4sunaCa2wcPa4JC9GvLVhd1E2wQ9f1Gz8BuybIIYdlXOzoMblX++/7x+8QsyDWhVKmHZc2LifrPp8xionyGrLjG9knfp/8a6hG5kry5lwxR5RnNTOz+Ez2YYxyvIBE5qPSXODF3+1bQ7kg1hoRfUcyW4zVPPpC9ovMcjDmBa+Y5Yt+ss98hWopVnPJEPMK5R35SDdjlC8T8yNrDjF/zpVryy599heqE/2kE3meUayQ70gf64yY2WMPOS/k3NGHuXRZn+eZkR1dlDM5j3zQszGPuojsmayfxaOXLudRjhwT/Ud5kfkCRxbFL3nJS/xXNHLuNVQzxsT8su8i+uUY5Z7pZovhWVy2A7rZfOQPOe8aOf8asz4i0uXeGEf+EGNGfnGuBTGMs5mPbX42V162rX6bzLUdoFXO1rZHuKwQ4pvJbpuTofyWz6eLc5flt6F52C3/3adpmm+30ttSA63NqeF6NEfzwuJn/wCZf/xvuhYXc/BXIi7a4/Tee3/z//il973v3X/jne/82X6cZr9OqkSyrSE/xceY4+bYBX6zBfDVEvfh2WCWf7Tfsz5mvms5turm3yEWQ2djNIeoy+zj8zsNveVjMEP7se8DL/rE4yd5Vle2kQ86vjTr1Hvf+94/9vmf//nfevfdd38BTnwRh58C+oKWZz4LXl8QcyK1uTZfBJvuyMel3Y8izV9zT8e/zWQB8TI52tRxXROP4CecI3vXhH4y6nTdRjR7G1Hgu7E1Q7RvbtGb1P63zR27wm5anPK1eZ+5L3v3+GOPHly4cL7N/ThsiHOOGYz8RNQjs7WejtqkB9mUexSzVvdakHs6LlcbD7tyRHs+FvvUVrxi+YgVX3bDRxh1/0KsMco76mMUw0heRukl57hItMV8YhYrX7b4eAXFROSLbWaPes1zTs0h54m2yChPJNtGtTLZJ+ZAjnWkWyPGg3JojPoR8tuFckLMNYuVT6yPHPMAcxYweizkxQzEHGLUQ64ZQYedLfqzxce//ESez1C8iDK2bBfoqb/vIk7zXeQ4RnRsMZf00gEyf9oNnv/852/5zYi2mGuG/Pfx3UXOFfuN+fMcok55IjkeRjlgzVdzxhw/YuanPDOwK3bkuxavWMkxh56fYpqFHDZ47z3WJh6wqLZ2y55zbXAbPsT6u6xdvwwYfdTNkWSO9971ngN6Ly3Cbtv/zkY6ysy2qcseez37r+PFxD36DQPXqnirN/aTT3zZc+3RD3/kw+/5v/7Vv/q7xqfCx6jj9T6JJUNsrCXeJsdl+xrH9b9a1ONxOE5M9N1HBs3jCDN/WPOZ5fEFsf5Q9chB84x8l0RGnB8pdIVcqzzHJe8bMFc/V8tarpEt6vjSrEvvete7Xv2lX/qlf/PuV9zzZ2+55eYz/s3H/STFk9xPZMxt4wSquRbHbd4Wv9sL4ubf5j3e/T1x+6i1zXuhNrixYVFd2qadmrfZnLCMReSFoIuu3I7Dth2GP8o2E9nHR1PKrWvaf3fuskuubB4+UMMG20/eIT60BTHE/QbNdVGZ7ZFZrIhzZHqULh63aIs+kOfHYVTrSlBf4jh5FTvKoXn0EXEe42Dmlxnl+NSnPuUfXbQXyCN513KtkeOUd5RrnxprPiPbSMdcfUTkO7JrviuX5tF/5hN9eT7FGIgxGfmA/GKemEN14hxyjmiDGBdlyHNY02mUHG2SIzFP9IPoG/VC/nEcEX0AmY3zW5xjlw+ggxgnsn+0odP9E+2SI7mGkH+MQ47zUT5QHET/fVDc6IcIVwt98C4x32jPRbv6GvUYbSOw79vfcXwzir3SHHE/lCcTa4DqRN+om/lm/Uw3Iuqz30wWs5xCdl1P6LEVz2HDvH7T9NxyLceUazv+eoZNabbJpnO/nk8gmabfSm9jWIs3rd3KDL0dr7fomzDslbqMbea3c2bxrQel9+MSfNt+baqoH+1vPI78xQik377vvl/+1X/7a9/0F9/xjn/Zbex5C2hsChwlFlsDn5jzSrjSHDlOc/W9T075gvyvtJ8RsZdYa8ao/xyXc235zRbEMxQs8I9xMflMhpxnxr6x0e9acNw+n3U+8IEPnPyCL/iC829961tv/Kqv+qq/8Jrf9bve9eI773zZ4cWLy0mFM1BruL2I+BPeNk6gPrfRF794ub3Pu97nWhT3eC2Syev5lpEcGx00rznbd6YOsck6ky2qJki9MfQou2lj07cBG4ZQoZk7be4fiu561W1xTZK42Gx0u8H+PfZY+7NLcb8hzonhmK6R4wEdm2rneUTx0fdqmdW6WmLemSy0H6M+9o2N4JP1MUdm5A98uc3h4aFflOa614LR/sx62QflG+XQ/Er3Y9RrZC1/7EW9yQ9Z9riwiHnkr1j5iJhLPiLPZ4z8dsVi10UrqL5kIZ0uaoVkxuiv80jMK+Qbawnpsh6UQ/Z4rsq5kOUPOV+0CfkoV95XyHVmxFzAfK0f1YpxIzky0sd6V8IsflZLulEcuieeeMI3Pp1ynJ5G9a4VuecItqjP8zViv7ti1nqAWJcx5s7kHmfzUY7oq+eqkE2x2mZkW57H5ysWy2o++DUdF1mbrjv0Zg749DYd68qvbzah9Nlk69pvm9aHdtPt0C1NpyRbNHvbh5ZroTccb48y049p+xd6Woj7sJTe+HZ0P/HN7p/+9Kef+siHP/TDP/eLv/hd3/9d3/WA7cNxvoD4WkGnz3VNoYOv+rNesl9k3/5jjlFdEXNFPeTYbN+F/9mltQVx1o2aiToYNZR9RLav+WPbVy/dKH/0neX8XMPfFf6u7/quL37zm9/87S996cv+8PXXX3/i/AVbmGHlSRxHu22LWMa+GLaNE+kiM9p8WQCHBXGT29xHn3tWn/sha4WaXRORpgu6NxJ+QtYZavHZOG+/ILSTumt87DZTLl4ychuUiMolPfNN/mhrdRj9zy/5PtmFyWOPHjzzzNNtv/1YbCPdyBaJftTPc8nSQ9SLTe8b/6g7Llcbv4b6Jn+sk2WY9SD7COUVOeeVQCy/x8fvDr/gBS/Yuhh5tsn7MwOf2fESI59dcaq9KzfMcsUc8pFuFIMuLoYja/lFzB9lMdKNkJ/GmDPm0JgX8MjRL4NNRJ9ZjPTKC5KjLpP1evyij3niCGv58GPbtfgXske/mX/UKybHZV1Edo1iba48szlkf+SZDtb0kmeMfNDxCZUbbrjBt5z3cxV6hLj/MOpb+5TJ+jifxewLsaNeMqM6MU72rItz2aNuRs4Tic9hS4rg8zXw8P7xbRPbMPRY5h1X91G34P13eaO252KXhvRy22yUG1v2Ohq1D+2Q9I6ONNZ7HejFEmvwO/vMP/ax3/61//dXfuW//Pqv//qfMvUlO+6zLyJ+NuBAHOk4sMseWfONNmTIvlGffTSHUY1RTnTKlfNIL3IcZB+xK5eIfu4TF8QjcuKIbCIXn8VmffSf6RQjom6X/UrI8Veb70q5bE/Ii3/8j3/VC//0n/6Kv/LqV7/6L/mXZl244CfDpSF70rrso/3jSe3/7V9fBGsx7Ivd7rP5feETB6dMbwqfH3l32OWWz2/bpI1N46MTxCEcyYS9RHTJZJ2wFy4t5+xGmyxuPsqBF5tF9Js2b0puPb+PPrS5/29jlxz+dl9TNR37ye8Qx2+ZjizHY2DLZJ9RrN/HNpdO8yizaZ8iI71ihezRN/rEeOnRjXyiPZJzZ/9dqJ7GEbHmPnljH/vwyU9+8uDGG2/07ThxkbX+I7k3xVxp3ZhvtN8jHexTd5eP7CL6xbozP/kwssVFp2wZ+YvoF/MKdFsXmGGMtUD6NWK9K0U5cp/S5RrZb0TOJ2b6GbMejkOsGXPknLlOjIvkuBHZR7lGOeU3qgUxT84RbWuM/JVLRB/kC/a6z6L4RS96kc/X/NcYxc1i0PP8GNn3rQexRoxj0xxmflEP2QdyrhHZZ5R3lCP6KEZ+0QaaM0Y/iL45DuSv2Aw22cUsfwRt9GuYthnaNIG2ZWuSVW5y/9bmxji2oQzRp9dsUifmi/JRsKZskw6aVrvWsnLs2syuhO22HWt/wwNNPA4mcijRnDl75uCRRx89f+9vfvTH/ud/9s++4wd/8Ac/asf5uXq3WLs439X9aYdhkw9izlGtLMOaTSgPjPwhx1wrZj3tYueCGOKORUZF846vxUH0iyPkHFkGzcXI51qgXq6UY8X/0A/90Il3vOMdfGnWife85z1f/trP//zvuPvlL//d2PjYplK15689yVnMWgmdsPzEx3+9w2ubFr6mau8Kd5svgC2+LYI3C+S2mdwXxDpZILfkkhHbqCGSVVt3WLr3OEH5qJO6DX7SijqHFwtJ3Cgy+XVZOvfyL4hg9P8YfXSfpuCm6bjFvuhPtAUx7xD3i+jIcjz6mEFPnZE9xkrWAoAtx2kuG2Q7RJ2QDWRf8xeqGeWo2wV+8V2lEbM+Yj2I9lEP0W9k3weeC48++ujB008/7e8OK+dzTd7XGdpXkefHIR+vnBfQzWpEH8j5Ziifcs+Y1Z0R+4m5kbmfJYuYf62WbMoT/WJ8ZOQbib3BqH6sK/8Yl+2aZ6SPsZkcO8slon2XLzZ8Rn5RF/NJr1iRc0Q74z7nHtlinuwfbQKfK9GP7LN6PGZYEGPnC7a0P5kcL0Z9ZHIsNfJjVT4jXUY+2Y4eXcyBHGtFe/adoToxbkTMlWP2Yeab83L80MX+96kz8yXPqN+Yf5Ueu6AY8jJtMyfOsfLbaMtaeCtNyrlGj9/UiRWjHDC1Pdv7pPXpSvbZNdswb97B0kXf/eXX6gwUPYmOgN1bPkYNj8vTp08d/PbHfvujH/qND33bV//5P//jZjpvx/y47xaPWt6HtkuNWbx8oh0dL3DxZLHZwUbuaZQHol4x0jHqoli6fYg5jsO+cblH5jO2/uzSKHnW70ooW84V8+zyGflGclxkLXZXTumj/DuBfzz63e961yu/6Iu/+G++/O67v+p5t956lp8Oc8JrJz7zsg5bk/akZdHqMpjMk9w2Rm08ofHTwjfq918QI7ca/h8fBJFFbnTUO2m6pdBJbzmx+5B0DhdDkrjpPkHfsAn/m1PT2CRMbegxi7779Vv3bwbbTvR3iPnI9GZBzHHQqD6lG5FtzKMuyuQb2fapcxxinVxzDXzjRQzkHgFdnAvpNUoekX12xUg/s6+BPz98evDBBw/uvPNO//jUcbmSujOUh5wztK8zdtkh+iDHedQD8+wfibZIjN+FaihXngvphWzSaYwxkVFsZJQ/ziPRJjnOgbnkESN71CkfoGPjeaj5CMWMFoajeiCfaJv5iiuJycQcs1jZ9mXmn/NHv1HMzB5z5BgxilXcLCbCX5H4+Mc/fvDiF7/Y/1zMKDbWiOTaYuYbiXEj/+Oi/LmfnPs49bLvLKdYq7mL6EN8fE7FvOilizG7aqz56nkuduXaIu5riNMxiJnQMLezl8+3rueUhxxdlIDJ3foN8bHFjYhN0uZ2C1NF/wZRyG2MvSvfJq+k1lcj6zTf6KFVa7ftGFz2v1v8+OOPXb73vvt+/Od/4Re+7Tu/5Vt+3Y4/d8j2nbIhtgV5vsZabGtsTvRDln+unWtAzr1PzZFPrDsi2zVnU75MjFnzk8/IPo3b5x3itaJCTWoEzaMtIr9MzDGTRyj/qBbEPJkYM5PFLvs+DOPsiX34B/7AHzj31W9/+599zStf+e677rrLvzTLT6pm3zrx2TNZ79oiu91FZJsxdtkXwn3h67q+IPZFcNfrXeONT4sxoS+W22YKKjbZ/7e5hjz1pgYcUXeFvWy47KPo+x33X35N5gZN03W1sZko1r0Q2axJvmnRLR7f9fgwMGruwomDxx5/9ODCM0c/Mq3jE3vMPmIWG5nFjtjHl76y30h3XJSDLe77iFk99DzWdPGwK9dazazblQs7ZB/6YTHMN0rfdtttfiEqRjGzXmCtvoi+u+LWfJlHOTPLKXKM/DkeyGzyibWk1xxZ82gb6XeBn+qPUI6ZHVRTjOYgHaN84iiYr/UEuUZkzSZUT36xvsCmXJJj7hwjfSbGjMg5c37mWSfWcmdfkD9bts/y7Muol1l/Ua8x9yOwz2yRWCf6Kz7WHIH9kUceOXjyySf9bxNzzsR/12NR+bM8Qnn29b8Sco3fSbR/cT/V34yRb9QJvaYB9pw3zzMjf+7riHy0D6uk/iBrYoZmSx5xas5xn4n1qQkud53mKFxnfcrGCHZ0utRRjLPxJL/P3N488nEfznpcw55r3HJDHhu7pimW2wZaQMf18KnTpw/u//jH7/+NX//gd/z9v//3//H73//+Jy9f/pnTBwdvwUXusGsOuZR8RnrItn2YxSOLWb19wFe5GPkJkR6oMU+se9waM2JOEXXI2RbnC3FBPHUK7PJR8V1kvzxHHh1MmMUyQvYX0T7zlV5EX8ix2T+yZs95eFf48nd/93e/6Y1vfON3vOxlL/sjN9544wl+V1hsEnFSbS+cyzkAuQn9xGCb/efE6TNG0/vc49rGE9t1eUG8zMmz8fU5BNkkryXkAkF0dK5GzwnoyLm7z/0k5/+laGM82ctHYPOpfLdvlthN7oare+ySv8/x2qh4fp84eNwWxOfTgjjLyhP1kXjxIh/FMY7kCLqIfJ8NRvUh61VfOubZh4uD+GI+yyuwxzmMdJE1e64380PPN7rycWneHQblzTlAebJPvJ9jXK47y5uRT45HH3sA5tFvLX+Mh5wv2mCXXaDHPvPJ+pwzjrMcEONglCcSdTHnmj+M7DEeRrHSRV/lErM4+WR/iHnjhfeIUexMl0cR64nok+0jf5BeyM4oW/TJ8YA91omxo+fdLAdEm3SRmDsS68PML7LLJ+ccgc/9999/cOutty7faxDz7pMDsOt8vMv3c5ldx3QfiFeefY9fZOQbc2ousv8oXmSb+huxlscZxM6zQbAi9vTLMfIJAlJ/zUk98E0sZumzYNt2syl+Urc8LatuEtTh+Lrs4habaTAs4rZVn6Juw8Z2BKvTujrwT2g89dRTB/fed98/f98v/sI3ffM3f/P/Y8efJ1RM4OnDKOSDjm1zYdSQ7ywOZvkiOX7GLO8+xBr71rtaqBH3Ofafib2t4R+ZjndgTMzI/LiF9/VdY9/YWAs0z5+Xz36AjvlaraiPfpJzLHOY2eLcsRPI4Zd92Zfd/p+9/e1/6TWvetVfecELXvB8vtWWC5zu0Aa/DZh+0S1yPyHx30YWtU3efBQ6vturL9VadJLDgnhrI5k/bbvs/9sozG0hiEfQgXJsssxdbgqdeOIJdnPCN+tGvej9diS3iW/Iy9S4tPh0hY1ds8Rh4xg8/thj02+ZzvNMtI98d+XLc/UkkDfHZ5uZTfHKFX1ibul36WCmn3E1/rtise+bF/Dnuce7w/yJE/78ArpdeWIv+9aMPopRjhkx96xmlDOKkU+eR2QbxbDpHIUM2GeMfKQD5ZasRY38sclHOtCcTTExr8h65cg6coz2S3UgxkS9yHOIMZmYly3XB/WQkT6OmRg389kHYmfHZkTsieMqXSTHx7l8R/lzHvmo3r55QDGZqMOHLe+/YjVGWcS54iIjW4yHnOOZZ545ePjhh/0HdnrcC+XJeUc5Ab1kkX0j+K7ZIeYb+c56yuxTC+SnUfJxUJ0Yt09tiH45Rr0wRttIl1Fslmes5XIm8RstUswhi+ksNvpZ510yrf0flabcpqcevdrjxneTv2k1wkwmtXaxD4FsCB7TmA25bfo7Zc+9s2fOHjzw4IOf+PXf+PXve++3fdsP/vyv//pjts/xk7cxLVnyXEifKi1EO3L22xWvuKtl3zzqY+a7yx7ZVfM4ufDhRB59PX/+yHQuqiKwTyHF5zyRUU50vGJGm3Io3xrZR3m106McsxiY+a7lUbzsMR8s8T/0Qz90sn9p1sH3f//3/yevf/3r3/3yl7/8zfyeIr8rvEV/dudkWyenRbZbl+1f+OgzW/soNItcXLYXwshx1IIY57iAJn8bNHcNN03uIwRxSD6Iy8mmj34y9P9StNFvF9kdmhzPVq5eIruPzd2n6bvYTd1Xo922dNsjx+XxR9ufXdIFno6D6msO0ZZlbdJB1GXQxzyQ5/sw8h/lUU8Z+e3qJcajl1366LsvVxobe1MPURdBx7dK8wf6+ai0akaUQ+Q5cr5IjUT/feQIeoFdfmx6TEK0idEcpMu5RdRHVCOT9TM/yLU1opcN0LNFXUaxcdGS8+8LcYqRHPMB8tr9PEL+oxh0oz6lY79G9oz6jPmki/FxjgzyE9EfsMke9yX7aa6ec95dxHyz/Va+mH+kmyH7Pn4Q84P0a+T8OUb2SPbNNZlz7PmCLc5Tz3ve844s1GMO1ch5IPpBjluTR2BTLpj5yyfasq/mMd8o17VmVnPUc0Y25ci+up8iMf9abnGcPoY5e3ymabnNeYPOYhXtGqnt2gjZniHMbOsGYxNhWgXJxUcJqOy4uTRmk3V/NvlSZp+OdIkjRYOii2fOnD7gE5333Xff//a+X/qlb3nXu97183bcT/7sz/7sybe8xT9GnaESelVEZsvrIJBvZKQTMSdkX+Z6IMpXPtk3EvMJdOpZeaNdzGJHvmIWA9KNfMTIRzJjnLu8z+8Qg4KPSywW2TffyM8b75vkXbnkN2LNFhn5RZ16UD8ahfv95E/+5MGf+lN/6uI7//JfvudL/9AfeterXvWqv3Drrbdex7vCwxNcP3ltEnXJhuVE47KEtoh1K4tg+9c+Bs0iuM05SbYFc1sYM2/vDG+/Q7zkQifZy9jc/rX/bezqNtqWD0pmsKf9ZInA/z6RHI7N5ji1UdN4/JCWeR/bfMnc5pftBWORZbNRTibrHWT2ZfNnl9rigziOYSa+aEmOzHRsMSbPR4zscY5dZL9ducXIT7o4wlq+fX3W7BDrXSvIyUegPvOZz/iX1ohYS32N5pL3XQTIPxL9FR/zKGYtr8i+o3qZWGuN6KOFUUb14oIm9zDrDb10OTf6UT2INuUY5YaRPufOPpkcI3lX3C5yjph/DfmJmf+o3xib43JexUS/mFNkneIkA3PJIuaAUVwk+8Mov2S22eM2s1Y3EnPnfqQb2US0ZT/mEWx8r8FDDz3kn2RhYZzjI+ijbjSHmEPkvNEec4Dy5lG2SLaLHJPtI/b1g12+MxtxgD3m0FyyxuyTyb5Rjv5Rx+iy6XU0oy/EecyFHNnKYdu2NYOVzTy7YxtSVHdxbHTRdfTOpNF6SrE9cGSBecRGr3mm2QdZF1WwIR5JNMi8qLpgO3jm7HUHn/rkJx798Ic+9Pd++qd/+gd+7Md+7DO2r6yxhlmNrFcj6NhCY3sxi9+VCxs+wKiL2tkCV4zyZp3yomPLPxWa+SpP1tFb7GvmF+0ztnzz7xBDTrxGLDTyHdmX4gOyLc4ls8W8M9bqRPbNJ/b1V+3F105IF9/0pjed+YZv+IY/93mf93nf8tKXvvRuXtTiF/YcoZ9F7DTo44JNZdmSbWPh67O+wCUHL/5xQRx1y8eju78WxK6LG/n9adJl/99GYW4LQdxidvDieT2e1F32adNFG7pgcttildz924BOzk3X1NLaiNDnfusysxMHT/iC+LwfD9AYQbfd47Zfjom5vH/buG+Yj94dyfMR0Yd8yi191EHWZ6LfzGdfiD/OxSh+V1szE3PFPrjA5J3h6667btGrh32Y5b2WvWd29TeyM0cvW/ZhLnKsfBUnHURdzhdta2S/feOuFXkfjlMbX2JGSL8rn+z5XT8x6mmfPrHPesvsk+9qyTXU2777FvW7+l3LLaJt5B91MS4if+xRFtk+y5Nj5Ks46fmCLf4sHH+bONoUL53mIJ/MyGefOJjFjmKiL4xqXS3kvNp8is/7E/PuWwO/UTzMcsz0+xwv1ZIMmu8HvtYzksV5ZC/ngylatpjTvcMILchbyK5HGCqHHK2wzqZ0bMJI08bORoO6Cdzq7uDdYo75fffd9wvv+6Vf+qZv/MZv/N9tTtK81toXNbRPHL7HzS+IGx6RQPRRnRizK8eot5xvxsxvVG+WC9/co3x3fmQapsG2RVnIP9tGvjOUIzPTXwmxxxm59yvFvzTrm77p3W/8ki/5Pd9xzz33/Mc33HDDSRZW61h576CfkCIygU5Y+HHSY26bL277XAuspjOZxfGWvunigtjj3H+ztTIm9wZcI72xuLRheIetHUydVBAWPxN85or2wtJYPGRabIsHc+l8UN6NrptNYxeg9p9p+xKtbrMdIA/78cTjj/s7xLAcjwR691+xRzSf+Ytd9kj0jb3o+DCP8r9LxN4h79uIvI953xnj3/iMuZBjfJxLZsvvhOYaMefMPvIVu2wjPSgOVCPWEtEGsuc5SAezfJl9fCK5BuyTI/oKdHE+I/rtGzMix456glGN6MumeSTnm+XJuhE514yYb9/c+zLKx1y9HYdR3D65os8u/6upIfDVfJQLon4Wyxds8UM8u6bwOUTfDDbiY44Z8l2TrwbVj3kjsccoQ56LmX6NWX2BflfeXTX1+jDyQyf9Wi/otn6YjO/A70ohU6vebtGo5zZ2dWfpFT+P6RlcbM5+m+KgxbbrseY+cHKUtyEJbWQWLTb+OdIYqIYcKaLryW3YN75/5NMPP/zUhz784X/40z/1U9/9oz/6o5+wfeQtpX2rPZewG/SVd0c69Sx55AvRNyP/aM+6UU4Y2dVDtEm3D0d8uXNQaIsOGnNQLj6KGdk0XwNf+Y8Yxe+KmbFPzJXmhsvf+q3fas+LExff+ta33vLjP/7j3/y2t33Fv3z961//FfZE2WMxLLTL2220k8+E4JpPMu3pK108wXFCA7uN8X08SrN4VHfq50YHlWLnORLRMSYLIugkfMQAMc7w2aJrBdrMbvXVgo7ZmMt3GW0Lx5DjNz9xN/TiIaIMzOMGxOS8Iz8xmsct5sq+Qr7H5UpixHFiR75r8djY9EMeEWXdN9o050tqeKeFC8tMjAfNlQOUJyI7tnh/QJxzoaS5xpwLlGdkGzHyky7acs1ZXNRrHrfcn/Jq5H4ZIX8R+9Emsu+I3MdxUU31cSXE+rNc+/QXfZA1Vz7ljvORz4ioj/3FHDOiP+zy3wX5co59eoh9SB7l2ac/fHLOGaN8ioecI/ojaz7KM9sPkXPdfvvt/gVba73jp03Pw5lvRDEQn7/SRUa6XSi/YvOcHrN9BHqd9xUj/Sgm6iSvHY/sn3PmPiPKiy3WQNYGo/jZfNGHfPsSe8hsquGz4hd6tT1YXBXh+2VmLxXSbO+PguaP28bGFr0kM46iqZSrNb+Bt4wbp7nsHFE4uj/ZuKa45ZZbr3/Tm978X3z9N3zD//oDP/ADf8z2n6D2bss6aj3uxrjoNrLLly0ehl1k3xyPrLwiz/dlLces5xwjJEddZJQP3y29vmUaMEYZcpJZMSH/6LeWI9pmufFZ62emm8WIUeyMXbmOYA98Pgd98vu///v/8Be8/vXf/oq77/79nAwODw+bw15YuX4CGRVuJk5MPjX6Sco2xvYurzWhd395V9h9mPPi0V7kmq/pTW6+LUZ5ZPcK6D2HHRLXNXuz+WDYi4OZtd5k0AHMxDshnxPjSdLlZZpPoMyb2Wt1G7eLn3Q+mr9P/P8i4+NnKhvlB/odYuAj03zxGfus3Np/iPII7KPYGIdNFx/RNyJ/bMjZT3rp5D8ix+Y5jHQR5Vddsat+9h8hn1HufWNBObIM8V2WqBfZf8ZajVEOdJD9BPo4j8Q6mRgXc/O40nwtt5BP9mUec11LdvWlfkSeR5RnZB/ZlGuUU/4ws8XYqIMYDzMfyZDtIvtB9J3FRWKOtXyQc+ZYWMsVWYuFbF/LFTmuL8z8d+XK8Yz7PB9kVzzEWjk++mGLdSUzPvDAA/5rHiyOY66Ye5ZLRF2MjTkgzqM/xBgYyaNYyZGRn1Aexcb4GBdj5JvJuWJMnkeUS7/aILK/5soPo3eL81yyYpY51wYmx3wx7trS8vcyA7YNuWex0fvgSMct6rz/u8ieSr1Phk0b233ux6bvnfT9OWvPzUcfeeT8b9577z/6qX/+z7/rR9773vtsX/OXbjHOGoq2kR86tnbhuA36zK4dzzWUA12W8wizWCFdJvtovuafbTlGPqPcW7H6yHQMhOh0JGiAko98lTMyyp/9pMu2qBc5FqIdRj4jcj0x02cu2xP70td8zdfc/RVf8RV//Z577nm7vUhdx0+LjvNkb1i5fgY5UhhTF/HhHxp3txtf2KJHsfVRaHRtsYtP+x3i5re2IPbNU3c9MxStHLdBbgRxgaUosYxdse0Y1PF4LbIP7cVgQ5NRNXOfd3lLF22Mml9qfn6Lrv1f5sjwxOOPHVwIv0O8hnw0qpYWu8yjTXrYlX+f+iLWgRyrvtBLzoxsOecsVvWjj3SMowvJUQxIL/J8RM4RoTZfosUPOfhymnxxo9yjeOly/RiTa8/yzfxm5NqqFYk6yTkuknNkX8XHPFdCrrMvV1NX9Ubxo7zSxT5H80jMk2UY+YtsG4EPMbvqRBQjGRQzGiH7iTjPvpHsN/KBWX7lhlnsiLVa1xr1qHq57xHyUZ+7+pUt+os85wft/FDvJS95yfIFWxB9IorPeQQ6LdpA+SD75xzZV3PJOT6CPb4eKEZzkfMC81gjxuS5fPYF/xwTc8bcoNcR+Ue/3AvkOWRfzT0n+sn9c21p+XuZIZRWHzbrc2Ru5vu1kVuOGdmkSrASthebXDHrLlpV63yRh8Sdsp3kOvvk6VMHH//Yxz/06x/84Lvf/va3/w9muWDHgAu/2W5Jj25XkzluFCMf2UWcxxjliLliHOTYnEcXVcxnOUA2iPacE5lN+Ua5roi8IM4ctxj+kGOiXnJEesXlujlmVx4Y5YyMcuyTd4o9yXlX+Mw//If/zdte+9rP+1svfeldr+HEmL80i5PB7hNYL9dPHLl4Vzvt5NL9TG4bC9e2sNXvC7O1hXFb1MrmT9Sub6Nt/LP5Jl/X2UhiH/nfyhpN2Myl2c1muWlyOCzxGC2yD03e2HsGu5GGRE23GTfDpiI5Fj8TfIbC9c1r8TH4HeJDfoc47qiBTzs2G+J8JEed9mUtZrO/R2OZZx8RfUfE3qN8XGIfIveDbdTjDPnHUSjPrN6uWtj51QX+zBJ/z5M/exZrCeVfyxWJ8YoF5c4yKIYt/4Ag+wr5KFaMfEWMyXGzOhH5zHxzTrFP7n2I+RlHP0zJdWJtyTFm5C/kyzarJZ3knB9GNaSLvtEv5xAxVqhmzpn95BNHiH7SRWLekW/UiZlvBp9sk24tfhYHio32aBOjHDOi71ocetU6Doob5VY+6Rnj4xGZH+xxPuMHe4CNbZRTehjVg+izL6OYWX7I/vJDN4uTf7blXJloj3Ukj+yZ6A8xD+Q45myKi7LsM2Y2r8VGPhQrOa4dbf/6biaof9RAW9Ff+7N9rGKc5s0PNtIEy+HHs0+vlE0XsZ+j9CO+H/F+occ+P3P27METTzxx8d6PfvS/+5mf+Zlv+b7v+777fuInfuLUV37lV7o9QMDoAO1iFAfSjebIM31GfpDj1mwQ7SCfaB/lgZgLmY0fJkTf40Cccju7kh2nUGxyq0gg+kCWRZRBftpE9oPsQ031Ixtb1Insdxwu/Zk/82du+x//6T99z5d8ye//sZe97KWv4V2nuBjWieD4HG1lo5mfDFq14En93oO93Ph4lP16HJ0Y4u7tl2WdeLy2j93R7K6xGx/jiWgLXmTHtlkEerctOdue5xcr9ccoGZ/sB9Kt2TLSx/wi1pMsv+w7YhS/D1fim/cPfcyT5fyOrZgdJ4g5Z7mBHHyRFn/Hk3dVIMZpG83FyEfHUXqIxzbKI9jnuH9c7EZkizVm+fDNuWIfcYw5Ym7QXDrGmDcS44B53IeYJyPbzB7Jx0XkfYY8jzVkU1ysrbmOW7RBzBvl6IccbRnlzX5RL5BjL9meIV/OyTzH5P5meffVQdZrnkeIuqgfMYoDyXlfZozqZB1zbXGej2n0yfdPJuuy76j/UT2BjP3WW2/1d4r503Ei+2mumGjPyF/bPmRfyVGnfZHvyB/ieTD6SRdtcYx2yZDtEOWI6uUto/saYt04RnvMkecRxQ4hBrvGHWSP3RFzKHe05Gb/InnX2Nft/U0Ojt1nftu2nfR83Lq0x/EYsaknaaNh1L9dLHuU+whzPmF4/XXXnfqC17/+z7/tbW/7X/7O3/k7f5A/xcqfZA3kYsxJH/XI2S8j+9KasRyugPJDzDuTRZyv2WbIh5Et76OIOsl5H47LkXhdUcwSjxqL7NsQeXKuOCdP3PZB8Ws9RtvIL+eIPrv6WGLsSX7xy7/8y2/+qq/6cz/yu7/wC7/23PXnTucvzdKJgDGeCBm1ZaJq2AwO7X9nI+nJ67fLXiEsE2cU6yxTCcGeXDM7zDuJ8UdyTZJv7+cIArcdlhP4Why24Gf3VDvs4c7J96Hu36jLxBeP+HgQMV7bPsS8x2Wtxihv3E+QjF5bZC1/tEU5XnBoVF1gVJ0YF0Ef/dnI++STT/oPrG666aYjvWZUc5Qr6jLRV6Nkcsa60aYR5JP9I4qNcTDSZWaxMKq35r+Ltf3dN1/21TxuM7It+kvOPWqUXn5xi/pInsPomMbceRzlGIHfrMesF3kOmo98hfLxPMrkfJm4/9E355ItjnkTWR5tssVzipAPvUleY5cdZsccpGPDL9eN9qxXXsXE+Jtvvvngs5/97FZMRrZ4vGe+sRbEvJLjBvKdIT+QHOMl637S/uW88o+9IUsPURYz++hxkWvugnjlyLnW5tkGI10GD/db8R1Z2Kvj7dm29+iw7NMvcdq2aYpB2p3osbHcV33wY9M3MZNFrI9sWbd0mZj/SL5wPGIOtPywh4XxK17xit/1lre85R9/53d+5xexKDZTK9vANc4zKiCfGAfMkTUH+eSYEaO4EbnGiF21xMgnxsY6yPvk3MWSQ2fEnHTfIrHJGDOLH+kVO4sR+MWDEdknPhP9R3lzzpHM6LF/4k/8iT9yzz2veBsP9EuDj0iDnrDMkddOINumzUR6jyWdp2zKTYydlF23OTkv9M77cGSU1OIhemy8Ruh8dDWkbuNO7cW8hXY82p+D23DEvyuk36ef5UQ8YXY/63EgmMsXvTaR84zyjnRXSuxnjdhjlCPSz3Jiz/pZLlCeHDfLIV+BfP311x/ccccd/jFDf96md2Yj0sd8kTjXheaor5g/2nPdPMdX/nGMObJP3AR541zkejDzFdGW6+S5ckWdGOlAesVpPuo1gy9+se4+cRHFjWKlF5KzTnFZL5v00S5yzGwhN2LkJ93oOMTFkVB/o7i1XOi0ZZRP8ZmZPqK8o/yRkX3UV6wZe9M4ywNr/SpXzMemWEbZYJ+cQrl0zmLjE2n8qRfOaTHXWj7FgnxjTBwlQ5Qj8tMW84sYm+3ZBsojOfoI6aJt5LcvqjPKsaaP+yKZMepHsZGYf9WXvNjx76p9iL6bro5P2KWd4Nv8uZkHHmc/jtCPhYuphPLOKm8fQeQ43yZblHMrt+43jQPw5y9bvPjFL37p5732tX+2abfS5HZjKcm52WgT0kmf7SLqZz6RmG8f//nB2GbkJ91areiTWYtZ6vEqOCou1myRfQ7GDGLjjsT5cVHclcYL4kc51F/E50899dRL9RFpndDiiS2eEGF0otv4K8YHnyl6SeOCbWa002LT+bznVRpMXRWRKo9LfKBpQg3KSA600G3dc0PvWa1v7YPk7b40WzxNsXjYsd1EoeV0GTTbqZz8gqf7N9/PsrERI1lEu+Yz9nlMZYjJcTPkl/vZVSf77BMDsa+1GPT4yi7f0X7NcgC/M8y3Sp85c2ZrsaF82sTacYv9iNE86uJ8pI+bGOlAc/URe13zly3bYR8dcy2mqBnrRhnUWwbdKG8eRzrIdSD6izyPyD9usLY/EfyzHd3shyPZpticQ/PoE3ONakLWC/TyiXlmKM+sDmPOw5x9i/s38slQY9RfrD2Ki7psZx51eX9G/rEeZB+xS08ebRHZ46hN5LgoR19GjjMjv/bBN01zPsvkHiLKletJvwZ+++SGLCtuVCfmxK7HkhjVXNMxxk01ZQfZsjwi+sUx7+Nok01ke64bfTNui7XlO4jZzmoufdsfOyYpC6Xjljmqz1UxbrIyHqcn94376oks3yCJVIxHzfaYsFu7B4j2f8gj1GvOd8RbO2796b5ZYpjaP+5rPqn29JNP3t5NMwhV6Qi6mT6OxyXvDvOoy3lly3GRWUxm1nPUI2c/zckr+0gnNF/64Cwz+iU9OShASTRea/bJG/vYdSBjvhg3I/pIjvOdXLh8+eLjT50/+MxnH/Hf4WFhHE9sPCFmJ7Z8AhT9OeQNSFaKpmtPsOVpJiNWHNzJFYZ82oAJ2ccOpwDNt/UQ+p/8Hm7LsBS8MlbCZ8cvMvaQdtN31Cz75+OGuJebU/asxjbcp7pfR/f9SBdjhOZZPwO/teM0qruLXbWV8zi55Udu5V+LHeUmjgulmGMEcfKNORSn3NpyLnSKZZNu5qucyg9RVmyWxUgHWR/zRRk0h1FdiLIY+Wg+8odYaxYbj582dL5F2TZ+ULFln2z44MtCgBGdRsWPbNryPPeVczFf0zGijz7ykz7boo9y5FjNJbMpV8w522LOrNOGbck3sOs4akMXfTY25q33eL8DozbNRdTDyAdGj+tdjB6fGnMO5vvkJT73BjH/yJ5RrVwzx+dc8pc+++/LWo2Mjo02mMXIzph9ZINoi3mPS44j70ineiObiHIk9pd94nwtN8Qc2kSOjTUd+ccYkxe/7hsrKjrqkLcrDQg1RNMQOY5WC6GVBEoZNg7qJ/d1tINtFl+OiwubaDsi1gO3R9Ex53a7RvNWrmiTr7YRW7XC8aOefqRz6dLlg/PnL9hC+AlbL3zm4MGHHuJLtnb9PVZS57KjXbuWxLUhtWK9fBhG/Y2IOWb9z/TKP6otJMtHfqOc2XY5/h3izFqCXRB7tb4zPbpRb/uwT+xxegd7rJ+4+Pd+4Af+2pd86X/0fY8/+hm7oLALBbsw4ONM15875x9j8osHLhb4ZmeeHHah0IN9dMKTtGFSn/jTHVlnGfPNfuRqfm30+ZFvmLbNnpo+cjHTbe1vE7fRht6npbaJST0Oe8vvVRHtX5v0odsWRkcz6Dhdneg/zlvumL6Py3yBE5wPXZafje1/Q3rXda0PLR6d/5OJEf3l/vw3Bf8E9yNwenz6qScOzj/zjM/jvkaZvjiuyoANHeMsJiK94sTMPyIPovbyTzV2MepJ81gv53Sb6aJW/vi6FOJl49jHvMqxpZuAz6jXXAviPrhPt0dZjHQj9vHbN9c+kId8u4h+qr1vHGz1bPIsMn6cE1lfMBjPfcS6T3+OwdILNVw8WmHZBxvj0Wt6cox+ztvsdmvbJid5lv0JSLf0s0JvZQvp2HKKZkO5XSP20VSbwE0/PhgtPtbFZ/v49fvHbtwt+EYIiXmcnmsS4ozi6EH3vXrWopm5FsnaIPou/Rvo4jlg5HPVjHbiGKz1FPdrRN7vma9yY5efdBDnMUfWxRiY6fch9yCkZ0Pet4b8RZwrp0DLTD5xBB5j8XEjfZ4LxWc5EnMgZz/ZNQo8Lrlvm0W7cjDmOLfh357BC61m07to5q1Y5J7TfW30j1Yb7t7tDYIZe6I+ek/MiLXRUQzxTp9vhzouhvk2Q+WSAkYeu2zjrIpTNCRPBfdjtYa7NdGPox8d+6/jtdG74LK/9h0eHhweXrSF8DP+jvBJ1gMWc7HbPvzhD/+Dr/u6r/sG81/7qz9XAznzQYjzEdFHPeU5zPKgj36Qc47kNZQv+kbdKI/sMPMBXxDLEB0UMAsUKrQWG31yvjjPtn2IucWV5ImsxWeby/ZkuPief/APvv7Nb/59P9gWxO1dqyefeurgOlsM6xts24XASbsw5Mlx6E8iXRycZBHtsvlx4dDybm2g0QTrpu0+Our1STNdsrnLffPW7ULUbD2Tbf2EaRvxza+lbXHu6HaHFLi3meub/8bgNtOjaznRtbokUO4uNLVDh+TZptm5DTbije2/w2c3JreFqE2o74bmrmjsvDgBse04+bRVcX+XPKbpTDaBHwxwcovgqxdevQh7HDl6HZuohMvSuw8bmI55O5atJnP/E1lBh7/2we1uafif2up9K5/HMnYU53Q55lXsMkfuIBGp0fPKbrJyuU+Ic1sXPTbMhWL9hbvncB1Gz2WaHsSwZMe3x8q/u23pI5p7vSY0nfzRmczIvE3HufAjXsgvsqUzeckb5Y7u71GerXmP9fg+j88Hj3epyeQkPvqD60x2PT6Y3GL0uCbSj1Sb/jx3c3BfdDwPeNHnkzLML9i5Tr+nbdODm265/eCpJx89uHR4wS8IeNz68wpjZ8m7QO4uGrIf9YPmiD/vVrY4bjYx9BVpOqTNPmn/5K8Y9i/Om4+LXddiyKW5iDmAOa5d7TSdcrQ5m9dlP/jfdfLRGIk6fNvI+Qs98e34tPn2PjR5s9+eC9k9NqB3u084v6CzvEqG3e5beufjvLwWIrM45gug2rHEsWfeqrE5joAfU9Vsuo03RJvLLhkuRF/lJSFiq4tIkWWf7NblNlllqycCejnfB374oUstTDzufd9Vh7guGMt+YOzpwF3ckX1rsW3GjTIZpvT72vvwqIbNfZHT8yvCZY9n07Fosmhpmp/bGXneIts/olzf80vX7I1NNoOEXrPh1VqRo+AXbEjLMRrEuL2JWyyeqt1j29CiFrUS2KRb2pyhx0Hr2ZVt7rfyt1hTeE6UNln6dqtuBBM2fIhjPHrNsSmp4E19WCT3437uMaYg3iVTbCJahtZo3N+NxxFfQzp5ktPzLzm4afvbegjXbH5rmG2TAffm39jopXO7S93qufFCbxbm8lEeakpvKp9ithMWMjDvoufUKH17/bJ5tzE/feac/23hp5543H/ge+lS/2SobVzHn7HzHX5+zWkb8jN8y/T156xue/73BfEPveMd7/g6m/PCsLTRx2cL7doM1V/zwZb7VN5Z/KjuSHcEu//sUG6vWYOOLeZRfcf8zG05vthkX/zxaK/M40Sag+zRNvKbkeMja7kUN2IUM/NXjZF9rcYMHTcO9OF//YM/+Cff/Ht+3088/cTj9oxriyIuCLUg5omgJyOL4aef7n8aoT9RfQQX8ds8UdUaT01sbAvEGu0JZ4KZmhU/BrvpPm7W3EadDFretjCnLpuQ/xJryC5/wbvKPm9uPmBFhy/b5jhs64gVMWf07YqW13Rs7YKq1cSy5esoV+sGV+m2/JB7TteHObJ8uUUmg/syYjDcB3+jXRA0f9mPQH4b8FENr5fw/cLTnVte9cl2qb/INEtf9DbX1o6Pfb+6ApGP7pDU9R3JrRT+hPSLHjvWxHuuIAv8ZetdtnnIH/1BMWi5iNZ8AZ0N8kFefGw0oY3dFsFHtY/k7Uij2MXH/NEph4++X90n2IVqoXFZfrbxGNeCNfrJx/O7NuXp81jHwcd0w/o950L3yXZ5HMnd8brm1fy4Jc4nR3LEHpH5oeC5c+d8zoXChQuHZm+LsRtvvePgGVsQXzy0RbLF+LnHLDE+kvuTPddEZtoWwe1+ky/PEW8/xQj5C84rOlexIYN8cn5QXh0q3YGKj77AnJiYSzl2yYoRkhm9115bOn/2tBSbXPbPrgCWcy9+pMHqPyj0/62Ox5iNmK19YfB0fmO4kz/W/TXJ8F5t5LWQi0TgovDSxU0e9RRR3aVWYOQvsGmhv3iFPC2nzpMm8N8Ubb/a66DYrs/Yjn3Tt09Yab4Buef1GPJ7C82vqUJey+Xn02b33Kb1npBtIl9+gLSkN912XYN4F/zedYlb+szn+xg7ytVqN1+/9RxHH8ewldOvK2xuW/uBc9sf5ecW+9EszYbflg1fcnU9Y8tkJtuUd6sHEepEvUvksc17CbGqRXbUyNGv2Xj9bD/oWfQou00+JPBYRPOVTGz3oIrJmhmIvWnyOhbnHsTz2LaJ5jgv9XoeHpvgelLYwDnQP/nXz4/uarZuXtA+bvZ120M2Nj0e+OfXIfwjbivjNi1nw1ydoGrxpljq2D/+K056jZSK9VzlT5Om8xz492OuecR/sDPSU6OP2LvSZd7Eev6dLz84e925gwc/dq+9nj3tefzToG5vPwRU38Tw/OUThufOXef3BT788Pjf/Oqvvvudf/Wvfrv5tnfPGgR6y0kWPfGWbo01f9nElfjE/LNaWZ9zwigm+2cfId/ox9ZewDc2u6tPuM6OuXyOLIjBHbuTWJL4LPj2cUaMAVsn+Cp9FDfSqQ5gj3PYyt3H6Ce7+tC4i5lf1CFrfvk//6Zvuu13v/YL/u4dt936n95+2232qs87xE/bYrj9bpU/4Qzbf3/H5Jmn7clDoG39ckT/m+wW0U4wxLYZN36a8Oem0ydq3Ef5SBfsxC+YHl+lEujil4Rp8akN0IHPLWWr2PCc3Q891Zn7wrnLnhtbyKeL1wh65dNJ2HN1f1545RNpNfqkw4UBuuyroryYuNRPkupN/sxcsrnrzO4e3Q/9iCVefkbUIfs+WX27nPTjQmJ0/MPuOvyZ93+9+hbKlaGcbLLH+zDHIWMf2QAduL0pFt8ZM3vU4cOm3oB5RH3NiL2JXAOyjjlbzi2dfESex1jpR3EjsM8uOmFmV24fOWa9vvqAHCN/ONpblxnMxW32P9Zxc8oJ2E7bOU8XA74gtnNeOweeOLjhltsPnmZBfOGCTS2fzoA9V+wlypnYB/A88MfLRtVQ3whMexz/kJc8fT9db/9kR98C+d9yeDw5sQc0J7YLHrdF1ym312Zu/4hjrkWq5t4XfsZSk1hujNxHW4hscgIyfn5+Zd5z+j4Rjhuiatn/5SKa/PafvOrHc/l9CptjQUZzbLaeCwuPB31smk8MXLQFcXsO40ZeD9/k6XW8lwnuYzl4V9IXcOmxH3OB8knv0G63N7AxZx9buuiPb7N2fT/W7odDzO0oV6vNP445c87zbuu3ntn/c2O3PD94PTIZH/aR/KrAMeZXtDwvtg76+LvcDXwInx9T13tIP07cP5ZLeXTu8Rwoeh51RN/IqtqsvVb37bNNb6aXzhfu1O1zcJvqKMaI+4D+SNwgxjG9H0fD94M4GyWDdMxyzphP/n6NZ7JvNh/FLPnbfyy2UQNF0zjK33UcTff0frpf9DdabWq0cMwtjfI3HxpT/y1vyyNdyxP2EbOJ0sfX3MWn43pTed6Qg1HnCeRRPDo2P++FeqMaIx1Iv8RKZ9uoVtbFUTZ/vPOPHP5Dtu5j/3lePv/Olx2cOnPdwScf/C17PXsao/8w2Iw+8uuSMScSX757w/XX43pw//33H370ox/5Jx/84Af/+g//8A9/3Myc+HVSBUJagg3MN83b3HJbmemvv1LbHvJDu3KTL9ZRftWKfhB7iHEgf9kj2TeyFpdRnuir2F05st+yLuV2Fuj6fiCRY4JM1CM7KtKnI9ymGsH/SK4O+lxLOiFbRPZoi3kg5hDRLjnq/AH2oQ99yHV/+2//7bM333bHW1/8gjv+5AteeMcXnT1z5q6bb775puc973n+LrHtn3mdODg8vND+eD5PEHtWtIR2i2Bd4Me7KW7rMd3J7PmJzNZ0qH0nlnk/+QR/bO5vT1Zp/YUk+CxxAzY9rcNJxCo1ufszQ1J+n9MeNr8Jvm4PF4Y218lYPWiUHVn6THdbbIpr9OKdTc5+sZJyusTc9O5rMv/Y5wh+aDYXFTbyz/K2Gsnf8qBXPaytTPPz+8lGzSHHiDZv/YNsXHCYEY3PW34XF5Q/5lOdzEaPb/uhiV78ROwt34ee0W66OeTbMK/b4pr5qE9EPfCPB5tSxtzY4Uh9vwnH1/NsM9vvBt7b94f6aT6y92PC1rVLzYD8si3qsiwWXb9Vho0L903roXXQDTZIA1vyoC4XAyyAbHJwaMeFBVBeEPORaY8KSWOvQjndZr4cfY6Q9D4PcZLdZlu8iBsxio0odsvW+3DR7NhkZ1TtrPO+9Q6NEX1A+kjURV/1sDz2cLPTJedM/SATGZ9cx30BVc8D8gfVXc7B/Au66MdC2dPbjfv0epyzVPtc/8g0+OPB3NSSL7TtX8t7FOK9Ts+1tS+G10y4R4/THEnzzeOix7ov9vY83nqXreN1mff62BYdasvJVD90Vah7myLmagE8IohzDwcX7k/3DAnasWnPIf7F882ykOxpVGfrOJmKYwzote8qsZyb29RZ9q+z3f8G7y3YtuI8p83bbAP2HsMtdkZiOfIcSz8O3WdrX7oszdax6HH4K2bUm9cz9fYe9/qK89uG4oBROd1fxy74+NxGZlu6nhSNHxdyoegGhvirHooF4k3hTpjd1v0i+Yf+HrccraZvuTY+Av0mrj3ehB81+9/ytVjJkaiLx0bEOMbNc7HZwH+oJzYtLMR4xcQ8QjaItlwPcuwC+uDnkj3m73jx3bYgPnvwqQd+6+DwwjP2uGk9kJPXQL7xnZw8Hnkn+DOf+cwlu/b/1DPPPPNbn/jEJ37x4x//+P904403/p/f8z3fc/iv//W/PnnHHXdces1rXkMTaiTLM2SjtegX59qBNd81RnE5ZyTmwx59Yw7Ic8jxMPLLxDrgMXaf+Nzuj3Zib/bFZrR7GIFxFwpCbJqtxlxnPr64dc02WbfVrAstv5oVsYZYYgKz/JFRnFB8tEvHqFjvzxbBPtoD/sTZs2ftOXDyxMMPP3zida973YX3vOc9Z97//ve/8Kabbrrb7K+yU8rrTX7VLTff/Pzrz517nulutNBztq83nD595rTF2nPnpF0rtHeTT5xg0xOrFbVj45s/MTPtbmyYXf7QT/se1hZUbvX/Tp+6aHa/+LF5u8DBmxhPu5RBr8UZyuViyDStevOJF0kk8J6aoiXsxVtEj2tZvRftAzIsc+Sua/nQ0U+TGZDkArj51JXNT/mE1zGVXgzBVTZvPXiGLZSOCFl1zBcDkqt0fJoelV64N+ruY/+3+gui++JJmDfQfJGYt/uw5UBHaPPayIwtnnlzbBfq2zafGORl832TEVHzXkH7zmuZq13Xc3V0PH3/7H/bh+7c8zB3zeams2332F6o3eoIt+PYjm3TceM6PE3vYT1dPNZN1W9taLbuCCZ6Rtnsv/fRXdD1isyaj+9jw+1L3y03ui2/kBONfojiYT07sp+EiFNoj3ffHux5jWbZQH6vy4Qbd+emT2xoVhfCvGPxnAc2F2+cs5rMuevGG673BRB1WKABF7k33HTbwfmnHz+4dPHQc/oCnH9KTR2uLGjF8/b7EckUkjW6nwTD98m2eJEMMQd4Te+35VyOR5ebW/N1ejwG5YIlX+9ZxFwix6km3RDsPducc9DGtqkBWd8WbqGG32zqxh5c9pFYE7q+wQ+0NirFKVbEfHkkr5/nbD94LLE/jJjP9j8HxGOB79c4PLT73/S+Ly3Q7dwvy7yp2tySeD/Rz/DSLnb/pja64DENL9Wkjc42PeQ9ez8nt33q3t5Ps/M/zjnVtsVo0wnCvR43nstDWz2fdAdy+EhPpmuuHdPEubs33ZIHuv4obT9aa+P8LRipGdrMsKD47rBbvYbytL7jfrvVbjgenojBRl/cdL+Ne3ew/w5+TFmEkRcdNhP8eeEpqN0iWyLrwf7pcaHHTrP0xJ6TYP77jeOLxu7Tcvb96rJo+2qCPb/7JbVtzdf74TiEWFD0cp3Erf1vvi2DTZYI8vhH2vsPY/g4rveMh+9ni/X4Zf90AxLohxzm471tXjfAe/ax0TJ33K9ZpvoYDCgW28aP25zDUSM9zmfobO4ePV2MHT23mLXoJvXoDdG/pTfMi/N9f0z7Y7TTvOm/HX9HPRk67org8cj9dfL0Wc5nl84//eTh4YXzly5eunTezE9eOH+eb41+9PyFC48//thjn3366ad/6/z58x+x7aNPPPHEb9122233ffVXf/WjX/iFX3j5gx/84ClbIF+6/fbbvbjlu/yKV7xCjVBSZeMoOZIOgjPyG0GsfLMcGfnMGPUjcuxaPuU5UtvuEx/t/lmrNcJzEN9jPZ6ZErlDE1shI77Syg+ONCZSgS1bR3lGcduv7FfOqIaVOPqZceaG/AFdnINfd3Zcvvfee31kMfyZz3zm5OOPP37yqaeeOnndddedfOyxx05fuHDhJD8R+u3f/u1T999//1nzOfvII49c9+CDD95uT4hbLfTGw8PD20+dOnODPb1usJ6eZxePZ207bX1eZ9sNtkS+8dSJk2do/OQpWzefuHzKmjtjzZ22C0t+9HTOLLb+OYH+pD3DcTUsuw/LLlqvfmi5OWknEtlOtnNRA0fLxVnBZT8F2IyLWDuJLC4Wc9ncLIXPDUuihxEDm5eFFkMe5K72SMvPlJseDO2kpR7Ms4XYrH200kPsHx/3RzxpjnywDFfbHZrmp+geRwr6tCDL5wnTT7I5qBwOq8lueVPoPc9Sux0t09KFR/dC1OimJbUdrpN2uFr/HDoycfxswnFrZTh6vaWW0mu4QBHfVzeHK5Ju92L230VLZ3msrvfj4O5HQO54YWTaoRp2u3N7uktN8p0gmk8Q8KJx0Q6NPWRMbiCSi/+ez8phd9mGPkZ/v6UDu3+sEzsG7deNjJ5qe6JcXWv/Lau11mbWHneYz1wBlrCb7YDYLrDDvT+Dsv0YGNx6TRNc3ipnQ7ubPQTPfqRazJKzHV2PUQLP3+SWijwM3lWXmwM5Oca0xlPO4bGyNGlJ7Rjx+PQlBTV8tz0TL+YcAh779s9C/Mh6576nWHrV5di4iZpI5DMt94lNm2Pfj3b/m4X7tVn7gx6JBzaPTu+LB57XscuDVtMr8dNxOzee5nepmLVTiJ3BDk7ZoujM6VN+/uCHf6dPncbh4JSN/Mke0IWKx9o+cYKzC42292TzpliI98coGlN56b4TuJpk7fmNz92KDQFH01sOm7qdDJac7M0Lh3ae86yeFwNxxDBYzy2iX3faDTvB8/8yP+D0BaGlZ9/8AsrbwsN3x7LZ+UvH11JfvHjIfe7pUdAGFmTqWgxteW0vaHlOtfMNHqbjmBDMfcFz+SJFiPc49oaXC5LyBTBuoZ7Fc9ytdtvh9pxGtjC7b+36nMcjSZqdRnzflNf3D5ntouXmd4T5WDStXbhw3nui7kVTLH+zv+0rDx3nFBW9b04Q9o/72HT+mGTucltoI7Nw8Bzcf9Yaep5PPEI5Cu5n9xG7pR/Q2oupXxRj95Z47njt9s7iyVOn2iPZlHykmZhG+/1n6l66xJditsdr65ds/nhiVzwfP5hkJBHHlhZM9BvHdGY8ONV/aHTp8KLP6d79ieV1qb+W0Ah1T53kXXb2TftjdVz2nTm4fNFkfy55AT8m5PT9wIdj2UpbHfavHWNsHDvdhw5z4q0P87NjeJFQc9A5pR0DjpRQLMeCh7k9Bm3W69rIc719+ZA/fvDz0V1adn5YZi1Zbvqix5P2mLU+2Of+muTHiCPM46kfX9+8XxvtseHPJ3rxpL7H7Jun9QDfV/Pn+JnCa/k+msid6HYiMVGDDDbaw9oeUwd2QYnOnis8h01pjpgth9Xl/rdchHDseLyT1x6x5sP95/vjDx93Qodo1wonT9gx6r14Tup4FR4+9GwTOzytb/D7lPYa7rLc757A/nth35cW1/y9G3dgwpHpYsvsmKcfDxPx7gTBinNQ6at3gRuqPnYQvDaHopm8HiK1T9iFJoflsp2KTvqDCoMlxpMb3yP8PXVLZRov4P7eh2ldb//sONtdzIPCNA3ulENTXTRfHtAXLJkddKvHE+zy5UOS2uOKx89F83e9jc+wWezTmC4cHl668MwzF+x+fcJ1thg+f/Hi4/aof8TmT11//fWP3nHHHY/cfPPNz7zwhS986q677nrmzjvvPLzlllsu2+LXa5t80dYMl2wdcfFlL3uZvcxdumznxkssim28HN4t9j0ajCC5HdwxWzarzXHwg8bUNmyz+KhXTGSxGe0+27yxGfMpNuca1iRX7nHS90KwH7EFcm6HWKKPKLPuOAzih40dp86Kr+e+wp5nsZLjuMh8PJp3he1i7sSnP/1pXwDbAvckC+OHH3741KOPPnrq6aefPs2i2PSnbaF8xhbCZ2whfL35nzWf60x/xvzO2oL5lG2nGe2JwKstdXggscW6MJpzXKWLcvbTlnPrK96lc9GvM12H2h7fpkBqcPXRMHXHdJzU/algo6eAdmtnEz93m6geWw57wTSjkrd4ardR2YlxUPDa1W0tV2uPfGZqec3Is9LrmavJSxG329xsno1bjyMGW9O7zOY5lvjWG/W5yFjy40tO8/DTtjma7ZInoljrz48RxczF69oD74RfYdlD0E7Q7u7xm8PtAe1qomsM6uoYtX48rTtverIbL2R9LvPm21K1WOKY+zHFjg2dgdxegQyPabVb/Q67Y6EeQ57g736+u33RhXfzXfr0VzzlNr3dDxxPXsoByxLf8WO31DEbo9m5QPNMyNJDn2967n4dPRYc8/FDKUXItfSMnjl6u22jaTlWgjtfMd2DufzbsW02PyL04HOBn1fyHpCWC9C2767yOryKc9wwqoUllxQ9l7HUol+ZgecACnp2manNlQsVfbsdP5PN5nuknG6zzbA6ZrDnCZPg7xHWd9xfv++IBen7fPP4Mtjvpuf55yvHxd+PeevFN/r15tzEXYrc4onR+crXXCYya/q+r2w9J6j//thc6pofGi7rlxwcOJ5TXqvn8PvK5ujA/JiaJ6E96QbdT4zg0e1533TYmdB/q+csz4M2mH+3M2cfqHWZZozNORc2x9QxF2R0TcHcfMjFYmcT12p7a5vHos39nGj4bTsGje5hnLJrWzvD9fYsn805K140GVt4bSbOatvc+rSTJrZTLO7tOobL1VNnWlZbEPp9Zotrf233wW4tHqm36bdGP/w2bz/+aMfbXt5tXXzG9vWQi2n39OuEUzRnnfr18WWcDk7apa310A4xLfTcXq9dY/XHYdNRCgWuVuzEmdOnL9vFNZf0bYHgx5PrNc6PF20/Tpnk0fa6c3j55OmzvP7wNLIsrX9jOU6OFWk1uLu9lt+3Nvccvg92//Va3rjnMfHCxQvmd+rg8il/7TC73+9u99e98BjpsMRYer3UXnmW2lGC3i9ze/x5b0s++fBjMB4HHJN+/L2PFmkT64Hel6wK3LB5fEJ/jHakjzqDJKrA3jQ/u4e736aILVj6Y6HnsMVuj/bHnuA4gmVrfn7q6/maI/ug58zyuLDI3qM/Hv2HGnDy5GnLbzodk35f+KwdS5y4n9gu8fFD78o81FebLfvuz+lFTtiq0Q51685imn1zfygn55H+mtT6RWdu3AeLk9PndGc3PK77dYlf58ibTbJ6Y5QMyhr10kW0T/h4Xz5rSAfS5zGT432zZi+fPXPm4qmzZy/dcMMNLHIPbWPBe54F8Qte8IJnbrvtNh+f//znnzefQ5tfsEXzRdsOn/e85108f/78pRe96EUXb7311kuHtthmnhbFEMesG5H3ObPLnsnHa594+Wz59rWXn3SZcz51w9EaR+ix8vM5Y9dt1RExRnLWuSAFoGSMugHYVNDlHJfmQ58B5uIrd54Myr9A/CDWczexsaPO4q98Ia82iLGuz+8KM7IYtgfuKVvwnmb+2c9+9rTZzjDaovjsJz/5yetsfp0ths+ZjkXwWRbJjIeHh6fsAX/KTq4nbWNRTHqvcY05ciw76Nk3jTDzPQ7KeS1QnphzJoP2Q2CTLvpB1Oc8kWjLuTSHGD/TQ7TBLDegYx5tI79IjoGcE6SLfjCqkXNGGfJcSK88sOYH0RdifI7N+WMO6WPMWh6I8SLniTbYlQti/AjZR7HPBbH2Pqi/fWJ27ftzwXH3D64k5rniuejtOPfxteY4+/e5cD99Lj9WroR/3/bnc4WrOa5XGwvP5n261t/IlnvSfBcxV44Z1XnWOXny5KVTp07xAz9GXxDzru+5c+cOb7rppvO24H3GFr7n77zzzqdtQcyi+Jkbb7zxgi1+L9xxxx0XTp8+TezFl770pYemv/TAAw9cuueee2xZcPEy22RhHOciz53J2umKyLnSOiqv3fa+P1Iezz/SRdB3cbb23CLbct5FyMGjQEbIOuYpMfMjb0mDYmAljx/U6JsZ5c7EvHmebQajNuHz+K6wjfa4PXmCj0LzEelDW9TyTrBtLG5PP/TQQ2d4B5h3gj/xiU/wMelzvBtsi+HrWCA//fTTZ1hAP/PMM6dtAeyLaRv5MWKsWxRFURRFURTF5z68m36RhTEbC2Le/WVxbOOFm2++mc3fKb799tuf5t1iWyhfsPl5WyBfsPjl3WLeKeYdYpMvffzjH79s9vxusa9f+hjnwPrmyMeNm3g8WCeFPE7QLXmlY2QOozhG6UfzGJPtM2LNyFpcriUWhYwxeQxYa24WI3LsLn+IPhH8seVca3myLekYo31LHxfDfBwaAwtfFsO2yPXFLItbs522BfAZFr22CD57//33X887wqY/9+STT57hXWE+Sm1xZw7bO8Ms+jXG+kVRFEVRFEVR/LsDi2JfENt2kUUxG4vic+fOsSA+zzvGt95663lbED/9whe+kO2ZW265hXeJ8eFdYmQWx5eYsyi2dcKu3yuOspPXPrO1EGPWC8Vkv6iXDqKeebTBTA/RhiyfKAv5RhTXp1u9usJY08GRj+fKGJ1GkFBbVzkzPaz596mT5/SSd0SjbMxzHOzYj2wb+rIYZkPmY9G2uD1hi+CTLGYPDw/9C7V4l5iFMYvhBx544BzvEvNusC2GWQSfNj8+Gn2KfmwRTS4+Jk1KoO8jvRdFURRFURRF8TmNruP5AjXWJb4+CJv/iiTrBNYEtm7gk6X8eqWvE0zvvz7JG2+sLx566CH/lcyPfOQjJ/m+oocffvgkb855pYZkxpHsxLVRXCNJjmuk0Roqx8R5XHtlfRcd2aTXPI8QdSM5Q85cD3bFdHHxY/OvAcxNMo9O0o8YNSJmsaOYfWrtw1q88vf6074Nt+vvC0fsweo6Fsg33njjgT1wT9iDnAWyf9HCyZMnL587d2755X57APP1zMzp6zI/OcKHnx7Z5j9N6pvbiSmKoiiKoiiK4nMaXcPzu8SsDS5y3c+1Ptf4vNvL7wjzJVusP86ePevv/HLNz9Z9/NrfbKwfXLb1hY/Pe97zfHzhC1/o42hdMkLruD5d1l3SMc8+MIoB+UsX8zBGsKGPuXLePB/liUR79CePNjcOyLnxzTpwRUwcZcZM9o2jOwSiPvoyH/lD9Jv5XAkxX+/B++hIPjLmb5W+4YYb+J1h/xNL/BSHd30ff/zxU5/61Kf43WF/h5g/scTvD/MOMR+b5uPS/CTo/Pnz/rHp/pOgEzY/bb2Qw981pq/+7rHXR99l+j5pNp5wfOui+nvWeK7qfI7Bcdbx9n3nBMd8n2PRffl2Rx8DSz4RfQfH+oj/GuTqNYmDvWMjPQ8n6eVbLXdwrD4joecrIdbde585zow61n2+777m4zyrt9jiPo72d5f9Cpkdj9gXjzdEkB/3Oz34D/Vsvui5Qe+zhmp43wMWOy/2NhBLQZfJH8/tvS6i98DIDVi8nweN5tDO3UO6r7+2WB73Yx5RXeyyESeSPzmWXjLat1zD8LiRXb0NYjyf6b1vxdrm91U/LnpNcMi1djyiXbltdBvkHmSTvvcgPA82/HKs4fZ+P+q1DBnUo/Z71vMRvXL0/Sen96TjETGbx5tNj2/mfhy7v/ZHvenx5hDfY9WH7gNYYvFBIIfiFZtkr48fyBeiPzDv4hGyX8+z6IAa6HutrR6Z27a1r5FQe+iTcxrsk003++jaIPecSz7NbYt66TwfClCMoVxbx07EnN1Oo9y36CHXGTLKjw6kn/UQiT5dXvro4xDz3XosRHoe38cwRxyylitDLpFzDuosPayR4pbjPuk75oyPqVGtJReYb97PKOv5PToWo9wQ9aqVY3Ue1bmSx5e/lqlvFr5m840FcP/oM98mzZdl+cembYHLl2ydv/322/no9IWbbroJHV+wxd8au8ifZuL3h/k9YsO/VMvWDZd2/B5xHDn3L3cu52J67FNHrwvSR5/sn22M0Z4ZxTPmGOkBW47bl33i5BN9R3FLQ2JXwLPNc1Wf3F2cjbDo8L/vvvtO8JFpvmHaHvAnWBgz588t2QOYj04znuZ3i/kIBItgPhbBt07bIthHe2D7n2UyP3z5CDUfvUZHLd8ODw/9nXt7IvhcT8Cuo5+F7hMvXhb/DnrtR2TxZ7MYLuCaxug5ok+8CGLutlgn9aKaygHSLRBj/v5CZlv2XXKoduzRGNVZjhG+Kc59Up9CeSDqo7/PjaVWH2NtZF14zvKLrTpGzidGsZHsHznSYx+ZI6/VWmJ0HA0eJ1v9YEvHchc8r5cvfeD4Tu6LYU7OCYplatuu2qN8R3R9P/psA7qw/7tY7d3Yx36sWJ0jdUzS8XF2HbNRzIAlDv/BscK2/LSbiwMbLjHHn3n/xMxlRnw0R2bsfkyXuU8M+ovzzOHhITVdXvPVRRIXVa4IYEOvXLtqgmL6dIu1WvugeIg5dvU1qjvrZVYjg5/sqs/rnuYa7dhxQcoPcP3XgvjVIvS2La9zJutXhpA9ts+Xq2byUAN7HLt5+Ly0HpdFs/IKHoeM5GWMuaJv1AM2YqmVexDxuUB+/PFVL2sQq31lrl5iHeVXbp8Y2v/Bc3GxqX+fdLDp+HHM0OVeR/tkIttyrNS3+bK//ueeldtw3zDfqpv7QifIZ8NSJ/vHnJBit+bEMeZjYMQafv0ScwrVCjWj71afAelVc6nTR5+HnJkcj2/uTz7OKFfsuc/ztclWj8k/51YOZNnkN8oBMz3EGsc5pmIrvo8OuRhTPdjyM/DLOtDrm9vjc9HQa9wy9tcxf31js3UBvzfsX5LFQpg/xWQbC1++ffqQxS/6m2++2RfBtii+yILXzqeX+N1hFsCmu2SLZn+dZD5YCAvN83jkXLYLnivHjclcixzPBaM+44Pr2OSExzkQz/VBG/XaRZjJwFy6rXeM2XgxYfv0pz/tC2TeObYHr/9+MZu9YJy0xTFfvnXykUce0e8QuI6LCfmZnY9e+4UDMRSzuV+g2JMbHy4eXafe+XiF5cj9bu1r3m96ZrScrrMnNC9qiFtyjjsuMRd51DNgs/1Y8suX/WEe91E+doz9xVY5IecFckH0izrFxFgdR/yszNYxHdUQ6hufrvK+o34WK/Dlvoh+xHE/KQey7q+1fDFX7EnMYtl/jjnIJ/YgYk49FrOsXmMeRvXEGOuJvI/45hrcL+hdYaCL4Eus7kd0PH+QyU2NXBfshct9ed7m/MQjcxywkSvqYZQT1nomhn7Up0AffUBzGNkFueiL/VF/0Ye4PAflZCTWzk8eSz56jD6Ssen5Kuy4+0/G+cgX9j73iwXzddny+2g238zGc9rHnoY6y1w17LzK4NjFxGU7f7psvZywCwjuH/eziw7XY7f8/ljTXESfDP7EyaYcI1+gL+rTB32hw1c1wM773qPyYIv5NCeH9jv3mOfkiucp5ch+EflkmX3Mx09QA5uOM3N7nhzYfex29Gw+MXj9M39ieBxyv/j3bdjzj09E8VcVltdFHqNdj/+yEI7PLeA53cWd8Fzb11++1MvPw10cp84MnRdGeeI5I9rplecYuhgf/WccJybWzMS4a1V73zwziOe49Kkfp5zzuDV0Pu3TIVfbd0SPQdUczXf1k4kxx4nPvupFrOXJNRlzrhwf849sV+ovvzwHdHEO6HQ9YOcp1wF+6NFx7uU1DJ02O28vr3Fsdh7lY028Fvo7xTa/ZItffjh8yc6HvtDltRD5rrvu8i/MYrvtttsW2WqN3g2GkczIPvpcj8njPD6v5rF8rZ4HozxZd61qCfIxknPrgfT/R3QwElE3krd04YDy55h8ofzAAw/4hQYbcy6KuFjQ3BbPbiPO9K5js4uNJbcuTBl1AYMPOi7EeGKil98+cPFBHE/uHCebxq6eQo7Pfvaz3nfMuRYvH11IjvpYI+Ym9rHHHjvJiWaW47j5BXGMio15JGcfoX2DfnJbemSu+3Af8GeflW/U1+hCONaIMbOegb71+yrcr6oJxMUY5vjgjz7GjtBjN+5/zIl+9FiWT+xb8oyYM9ZizOTcjMQxEostPu9meXQs+tQhn3Kxb8jodF+B7q+omxF7VU/MpUeX8yg/vjoecR9ifcXHPFEHMTbKLILJr/0Fe/z4Ahj50Ucf9d+Juummm9xux+vAnhO+GGYOWlDaxYKPn/zkJxkOXvCCF3Chsvgdh4cffvjE85///NXYhx566OBFL3rREXkf5M/4hV/4hZcffPDBE/vU3BfyCl4vlDfWHfWruNl+3Xnnnd5rnx4L9o+R+4UfBLvS4DXOzscn7KLO58iMep3jscdmjyWf2znDR3tMHPCpK3t8MOUHU0tOPV/icyk+D/TYJC9zZNkUK71AF3PlufXvsvW0PL+YRz1yzAnqgVzqWf0gqy/ox2GrV8boAzkugk37Lx/m9IeMTnlhlkfEHpRXeh2jtX5EjD0uHBfdF5Dna/Wx3XLLLdNrgcg++xGZ+ef+hHo4Tg0RY1VXx/Q4x+NqUG3keN+70Yh1NUoX/TJr9mjbN4/GKDN2t71Zi5Vex53zlF2TLT984XWO0Y6T++g1Dtl8L9k50l/bmHP+5rWM9QG/E6ycr3jFK5Z8hnrQCCMd+JzF3LVeKD6XfK70Pn3APVf8Th+ItfrYuihGxwvdTH/wgQ984MTrXve6y330X4h/9atffcDHr++++26vi8yJDvllL3vZZRbVL33pSw/sSTPKO+XkyZMnuND5lV/5lRN2seK50XExxNwuME/ECyT5CHz5m2d33XWXx0CMU8xLXvISt91///0HyIyqjZ4LLWT0Vwu1udBUDXS5N/Wk/Uamh9E+qt8sax85WUU9UHftgpzYLi711JcrJ2SfF7/4xZwoT+wTmxnFrOXJ+/g7wVoPu45BtCMzZn8dzz49Uo85j5MrXWztQ+5hH0Z9w+xYPRf3pfWzfKlHhBd0ezF3+d577/VR57UPf/jDB5zroJ9j2divmEfyiZ/92Z91+S1veYsrjOg3Y/H5yZ/8yRNf+ZVf6XPJfXR7x+1W66TVQV78GXu8y6Zj7iPkfN2++BtLLvkE5Lflo9yQYtzPUG7V67OFJW/PqTkoR0Z9RL+ljlBvg5qRrbj3v//9J970pjf12cLiE19TeXycOXPmhB4/EV4Du+h84hOfOMHjj9GeH13b4PnysY99zH1YfL/hDW/wi0s9h7DHeYTHdcwnXxj5i339Mjxf9FpPbYj1sfPaD+wTvtTS/uHLPNdUP1Gf/XTxrWsLxSj3F33RF7m/9EJ9IJv9QH7KB+oTGX/pGNHnfZkR9z3ur3Qi+gl0zEe2jI6B9oHedOxndXSMmOs4qV6sK3IeYpD3PQYwyqE+f/mXf9n7kY/icoxYq5lRnPZTteI+MM760zzXjD3G3maMeo55db9x3+j8wDjLHeNG+xDhWpwxnouoxflKr3UivuZBf2eX6/8Drv9dadj58cDOj5ov+k6cUzPOF/m466Xnao31O72Wg8+FHooAd8hgW77Nu8txG+nixi/n+O8az7af+ImfOMU2stmm+FGerDti73kXvzwP20yvmGXs29Qvy7Yhax73deYTdXGetxyjedyif+5L8yO+eV8GflHeueW6k23xCTVnsUd07373u6VfezyNtiv1nclxQ7+P37Id41gN/fpxuNptnx5GW47bd19m+r36iMcMec9jODq3ST6yxfOjnyyLLf59OS75Pu7z2WNDj6XV7Ro8J2OtvZ8XYVvz33s/jrGt5dy33sjvamKn2x73zyyf9IxrNXfZd237xu7jdyV97lt/tO2KVc21uvHxO/MdbdEvx4xy5Nwzn7X5tdj2zXklfsij+ZGtnwKH58Q4Fk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HJeDg/8P4w462axjq2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png;base64,%20iVBORw0KGgoAAAANSUhEUgAAA8QAAAJ5CAYAAABoj/noAAAAAXNSR0IArs4c6QAAAARnQU1BAACxjwv8YQUAAAAJcEhZcwAADsMAAA7DAcdvqGQAAP+lSURBVHhe7P0JuCxZVecNr8w8053nqntrnkcooZgKRJFBURm0HbpbRUBtxAkRbWlRHwVFv7fb531buz/b7k8KXltQm1ZbBZSpQIoqqKKoeZ5vVd2quvN47hlz+NZ/7b0idkRG5olzbx6osv6/c3bG3muvvfaOIXPtFREZK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aREIy4JISvIVVddterlL3/5qpmZmfWTk5Nrd+zYMb558+axhV5vbHFmZqzT6TS63e743Nzc2OrVq+dbrVan1+s1FxYWWhMTE71us9mBnTGRptporV27tt3WfFP12rOzzXa7PTY2NtWemGj2YGNqaqrdaDS6sCvSbmrLrjZvah/2nh8fH28vLi42e7322Nq1axZhTGVdbdtSW0302Zqc7GiDxvHjx1tr1qzpaNuettF+xroTq1e3F3TcU1NjndlZjHNmrNWa7Kl+r6tjQDvYgF3YW7Uq9Kfr01i3bl0X6zc9PT3ebDZ7OtaO6oiOF9ugodvH1hX6WGp/sGFl5LVtD2MZX726q0LdCM0GZBi72l6EDdWVVq/VnF2cbXYancbU2FQHOrCnY2jClq5Te9WqVTr+2Ra2NbaVlnVbtFuHjx0b37Jx4wJk6Fvtdha17fz8fGOq1WqGoXZ76HtG7WF9sR6wreuNbS1oi350X3WOHDkyhv4gQ70uGrofdX3E1gfjaLWmekeO7NfdMC66DbD/0HdLV150//fQTvvAejbQD/rA2NavX49tqftxbVvH00U7AD1drx7s6bibWOpmkbm5Wd21YVts2rSpDT1sLz1+dH9hfWd1SC3sFxsD+tJjsgMdTS20w3qoPew3LG0ddN/0WrpNOrpNtI32ManDbtoxCKCDcWC9sS6wiTrsU4wBdoHZifsKfWofY7qOumg3sC304Lf97n378Qld3Y44RnEsm61Z1RnTbeC6qEOfPl7ItG99G7W6yEMPY9Ft2UXebWKMhw9PN/V4t3Z6DHSn5+fxXsH4sZmxvdCPHcewif4xLvSndV3dR7btHBznCvruYR0wBttQim6fDsYBm2rfxqLYMarbz8akxy2O1x5sYJwYh9vFEm3wXjuk/do4dYw4FpFHPUAeCeuO/iGDPSw3btzYPnbsGD5bGnqcdA4fPozPlS6WazZuRB+9Oa33fgEGCR3IMD7fDxgf1n/Dhg2L2DarWqt6c905ez+rfd/n+PyxvtHObWD74H2GstuDHEv0pW38mMR73MaLMvZJS7fPuC61f4zFlqhDfk7XE9awPfX4wr7T/TuF96odA6vHV8u6zetsfWEL2w7tdT2aOLZ9f6FP5N021hXjtD50fTAepQOZHvO9o0ePZtsMuqjv6KfUlL7/8f7w9wz0UYdjEeNRWdf3N9qiT9jH2CBHHm0gRz3eg7CP/ajvAztG9P0JH2DvEbTxJfaz+qLehA4UZU1djBP2YF+PTxu7jq+FscGGrwPACsIWxq7Hrq1/uh+wrVepPoAMY4WubseGr7N/nqLe9z1sYFvDNvQwNl1iX1gd8tBHnyhjO8cl3kN2nKCN6I5eOL4gOuheOIKwf3T7z+gHomYWF2eCVPNokx5raGPromPQt2JvYUFa6Bd2oXdcBZM6bozRjALN6zpivRuH9+2Tp/fvVz/dnTn77AuP3HnnV9p33XXX8ZtvvhkuhRDyDME+fAghowUB8Eu/9VvP37R27Xds3br1BTpJuVAd9GnjExMb1GOvxQxKHa457l63JxpGNjTKQlMLYiyDMnJYBBFeUS/NRlO0gUl0EmHqOp/QCUUjKIV3NgLHYFR1YN/M6VLzWtdr9KQHVW0JFS2afX1pNdE4tIMBHYTq9hpmGQooxlcdiq4CFqI2kZEWxof+YAytwzwn2NQ6s4U1VjEMWjsYxLpgMNYWqg3tUweoY4UNs+J29QVL6No4NXU7mAtqHQwrmGCZbgDd4l9T1/SRrB42FJuUoS0Kuo0wXqu27YoVNptZG1SaXGWqb2Xk1U7oEU01mHU9jAR6sAEgg66XoYc8ZJlNE2OfY3MHHfSt0/Cw42xoPZsYoy8ltIptPY8l9FGKeugLA4s7Xk2HJt4m3/Zob0IdZ/gXje5VhmNJbWDTqizaRF73MtTDumNPQ0m3Z+gBtrUt9CGAvskV7UmlkGN9zR66VllQRRuUwpgs6fGHJtAIZvTtZbZtOyb9WH3UC5rWt72gCrrIeB/WDrphbfA+9UFYWd/HtkTZ1jvKDeSjPct7HcqRYAu52JfvcxMGPdRozv7T4zDsy7DaeLF2TtA2WTiWtJ2+x3S7qLbub/xL1z57UGdNVFdTfI/DZBiTjcR2n1Wgu0JXUEAl3isO1iMMDR3lYwt2Qh7HAuS2TSG3/qypdaFJm4YjUseo6voZie2DprYCuj7xeLf+IYjGQw+K2bX9piY0r2ahBjuwF1SCDsaKPLZXDEhhD/oQWjYro6U2wHGmWMnOcml7KEFHt2N846ASAs3oP/TwnkE/Ph7U4SjHOKM5lePt08B7Wjo6VtWzUcIm2qOoKWy40Gf8TMAxqvb0M1w/D8NGhO14HEAGfbWLKusbxxLy6CsDZm18XftcRVsIsB398xpDRV/4jLAWOJ5aYV3UotXBbsjgs8Q+TIIMwpDXMZpBU8M/+tVBhbxi20qB3+t0O+G9Brl+BgE7aFQfY43jNF2UA+jH82GL2fbRNl21Z9sBbcJxEfvVF9Wz9dDxQBfDQpXlrZ/88xsygGMF9uNxDds4iaEbvTGj2eOzszPT+rnx+PGZmZ37Dxz4+oG9e68/cODAzj/7sz+bMwOEkG8K9rYnhIyGH/7hH97+Ld/yLT++fsOG71+7Zs0LdFK1GvL5+Xk5euyYHDt61K4K6ATHnOWYTqjgUMdw5ROXCxXI7Y0ZnKnm4YyD04bjDc6/m036TQe62gRym6TDI6vMltoegTLKaI8ENDAPjl3lGENLJwgYB/LoA2NAnQFzKuv2MI7QD87AI28TAm2LAmxjPDoBsGZNTNC0HgbGxsbViI5X+/QxwH5bxwFbGLdNCk3frvjYmFH27QQdW6oc/WAihzHDHtYHY8SkEGA7t8bCOoXJUp6wrTGZwtaxepXBRr4t4rbVfLZttYy828fEbKyFtpgAQQOTrJa19XXw7Yex+D6z/Qfbbg8y9KvjQb7dxrh0vdxW1MM647jBYLCvEJDa/tJltt21HnoYB7aHjwejsPq4TQFsYF3suIt1aI/9gb5hG9g6aEI/flzYmHSJtUZ/tk7aNowvbAuA/m09Y7lvXRQrR7vWV0Kqb/tA2/h40I/rh32n2wTHQDBkulja+FDGuGI+qAQ7yGN/+T6DDLZNPwJdq9dluj72ntBgAce/2Yttsv4U00edJoRLaGOgrCk7iaOkx6X3gUyY3OOoCPYAxmP9lNdT/2ytogxYO9XDsYD6sA6xLhsfmuiLKmMyD/toj3k+jg18htifbWvoYj1w3OTHvwaomreuMxls+jpnsvgayuG9h+MhyAOwv7C4YDbtuNYljks/EeO6OEZsPfXfPs8gy7aJft7hs0nBexCtWmN4f2J9dFvEzwU0CuuYjxN9YQk5VPx9jn2EbWlj1jobm/YFnWBbt3Mcc0ffyxirbXcPkNR+ONox9o6NGcCeB3wAujgWOqFztTGGVbJ942u/2F60zyAPvtAeviZ8HofxoO+F+YXwWRFtYT3wORNkCHjDZ0/YD9qnlifGJ8ym2VM5jhssbbxmJmwDrC/0sRHH4vrbtozrCtCvf56h77m5EPvFK7vaBttJx4w22h79esL2xtrOo43qmJr+YftiO6M/6KE8rrr2uaj9QOb7z+p1fWEo+FKMPxz3uD1qYnzc7GAsKVhn/EPPPstwvOjfOHyZLucXFmxsdnyrvbCdwrEEe3jPLC4Gm9gek5NTsnbdWlm9apVdje6ovfbi4vHjx6dv23/w4Cdvv/XWj37sYx/bZQ0IId9QwqcqIeSkeNGLXrThjW9+8ztP3bbt59atX382nPdjjz0mTz+9W/bt2yv7DxyQmePH1VEGp9vutM0hu8NVj5tNqnRhII93aJCjgDpMEkJdcPjIY0Id5SFnuihBp4iWowgL78+XWcGyQdHshaxWhTroYVyo0LAUXVkeEwDLJno28bBs0IeynV2PKlavE4kwFUV7VAQ9p389FMisH11qoG0i/NnkBKVQFyZmuS2TYZza1vsOUk0+3jjWaD0HXWER9XwC5ECO+tBO/7Rg/Vg51EMIGYQop9sMY7H+o26Qhzy2WT42FduEK/YPe9CJCUL0anbi+gVCW9S6btCPW8jamam4f0PZMX1dBtthfFhGVRtfhtlFBn1hDEEb/znBio2hBGS2WrreXpvZj/o+ngD0QyBkclT09MWW3kfQtvG7npYtUIhAYlsDfZt6sOUT72AnyAOhbS5Hd1GGPNqgAHtxXweJtwv7POTRFpn4vkfWqvQFZa1EQmCBQCaYMOtK2M7BVrpNdYms6ebaqU3oojprowUL4PTPrNlnTFKPGs2jhHF420J7/QslfUUGSpBFnWDXFPNjO7YIwngSAqV4rAdDObaflPAZaVk003ZhO6VjCrbiezaYt9Zhe1lVeC9aMbQNAWSsVGx8aGeBEcRBHtY19BVq0KfmVM9kKCKv9lFtGpDH7RrGgPYhb3XWh/7FPiCz8dm6mfVMbjqhsfkYZAHWFfWQ2fs52se2QLITGKpnfcaxAZTRFxp01Fdh3VCFZQjIg6p9Xqkd6JsNG0M4JmwMphTGDHv++YaTQHZ84aQEjh+VZWg2NjPC+qksbitg44n1Wf/6hxMCWK9wrARgK/SBZRxnlJtQsc9I1Ok4URnGg3UOsnQsOLaC/RBsBzKLUAp2denbw04u6hsZ40Z+ampKNmzYIKeccoqcdtppctZZZ5nsyOHDj+/Zt+9PP3v99X9yzd/93YFgkBDyjSC+zQkhJ8rP/uzPvujCCy/8r6eeeurLDx06JHfeeZfcdfddsmf3Hjk+MyMLC/MWBOMMtl39geM13xkdqBKKsRydaMhr0jxERiL3LIhqht20Fxsk2RwolmVOZYMi1leFDZPHJUAelMuZpq1nLk3b5kRdQ/PhP6O6zfLw9lkvOq4wIUJd0uFS22ZIfV8fcem9+KLQWisxIbNJ1TLIx1/sJRQTW6pj6wequvDBOlU6Q3D18khCHq9Yu0CfaRWEzRnWxeqxHYZs4wKum4E2abmITbBRr+0KASiWOvNGLu3XVBTTHTScqrqB+sPHB9LjoGozDBtK7e1Wojyqcjmlsg59+v7TVzueYynXDuVQ5yCHel2aUPOxaIvY1PKuOoiqDeWUqjJcZ1B9ho0gZEGddlkTvMQGJTMpcRNmeLksL5NYz0yHd9ygPRDKfkyHunR/FfG+y5u3n2iwBCTRhNoI7/PsczeWcwramjSfimIhtta/XDezGV9QCkdiIOtG67DuXqwEY4xZ0D/OIlajL+G9GwJ2nHgYGx+3q+OTk5N4zoCcqoHx5ZdfLldccYVs3rxZ9uzZc9sj99//S3/wn//zl2CCELLy2GcEIeTE+JVf+ZUfuuCCC/77mrVrt9x+++1y3XXXyZNPPmkPasFVYtyOBYeJKzfwicExqsOueOfZxazMtyYKaTZrqIqmmzZKFE2kL1UdKemUwWYEqd1oJ21pUhVAZv7f8qlG2rJEIrRuomJZf/DUC3hDJzc0YBWNbHt5Z+kS+OwvIRuFLtLqfDMVpltZLl2kBFGYguX7L4BSZmHYipTINTUXC5nM7JTGFSmWSmjlsD2QAT2YL4w35HNRv53i+pmBkMXChwu07OOwbRYEgQF6BSpE/cL+fVEG9YW3xlCKSmkp21Q+9gp7QZRUWDYvo/2SY7GO0laK9wkKFWXFflCdNnesWWGFUvqNpu8bJ/n0CVSZiqAKX/P19qFs2QIQ5X0FfbwW8MuKsT7Qp6VU6Tlaxni8WezUilE9a4EMqkMpw5um+Ca1OrOhR785BQiSFqmi1WERMzqWRDNvpm2iRoloK6sN+dAM7z0U43swsxWXXk7Iq7SyMHZkig0yf4ftl9VjaWuur0Fm1baNdRkk+hdbWGUg7Hdt20U+tlOsuSZfq+w6syqglyDVXFSMi0istUXo17C2oU8bA/5NYFnDxocMdK1Sl9o5btlu4wT5Ik6Sh9vWV61abbdSb9++XV5x1cvlJS95iczMzhx98OGHf/n3fud3roYZQsjKYh8hhJDl8573vOetl1/+vP+mzm7NZz/7Gfn6zTfbd4TxRE77nlsT39FEINzUd5o7+GFvuuhC1cvCfwa9WI61/loEtUDroolsmdLXNNEvERx9LGToGtisoWwoL4dJSYrq9wsLFtJuMnmigO3mEx/Lxxa2PfHvBtDG+3L9tG9bKWT0JW0DUhH0TLekBLEuTJqLgkAzcRHIMsiGAtYBtq2kS7ceLZpe0MRrMvlSggTNooYWvD6KYlslCqxeX7zeMRtmLJQrsTpXKCpnuagTynn9kqbLA3ISccFmqm4rVULrfRSGN7NleC9ZLrWzBAPHGBlWW7X+YQg+ynQlcs2wX7Qu9h3GkBztuWo/qgTNdDt4Du0tn9m3Qq7gy9BRPbxNH1qRdZgQZdn4svdWBHXD+re2AWvqhWzQmUAJCoXVVbB1vC5fgn4brpHXpeR6Ttj2oGgDWF2288Iy9F60HWR5j7mmYgV9CcKAN7BF/hkZ0Aqrd6X0yCjpRVJpWsLQcy3P4bZpvy056IZt7Z/PSK6LpcsGkFWprjX1Nljk7SyH2589r6/Q9LVzWbopgq7vHw+IVRp1ULbNZKIoVKLI2pk0MZp+xcJaxWIqrcLs2wA01w23rrcX8QTtOWu8dv06u5X6W664Qr73e79XxscnFu697973fvB3fuePzAAhZMUIT4chhCyLd7/73d9z2eWXX73YXlz3d3/3d3KzBsNHjhzBT4sIvjOIh3vgIRz43laYUITvctnEqJAQLJtCTCETFpDHMiozvTSvyb7PFGRh4hWTLVRm9WVCH0EltLNyzIf6PNn3v2K9f7csr4c8T04o5wLkPDlp2UapBdxS5raz7WfbKdbrn25NkwPTsTYm1T/oQ5astyvbAkZiCtqW9z6DHGLYCHnfTd4Ulk3fKvESx+FJ/3B7HAjNgtzxtlmd/TmaN90gwxByu6ENXqASUmwbBchbWcnHFKqtXXgZjtXjBVO8onJWBXrBtgmizKv6QEXU9bFkxDzGZuPLBWEROgnlmDU0H/QTXDW2was3B5mtEql8kA4INXhNkxNHb+3zumyt9CW3XSHTpf0VdPAXKWRCwV71JdEKJMWgg1coIiX7NS4CLnO9cELB3gfWHnXIxryS5kOl/bslJV8fjNGCAuiYUqizWiv3J+ghG4C+vdpflCQlkNekr0WtXDvkc91Uo6if5rEWaW1a7zmsp9ZgwClazCRJFdTCXomWrQ5LV3JZWGRiNIpAFvrzShPEUrCeE/OhUVgEidlAss8Pk+I1+Xy1Vyd8OJpEX7ytadlnIIRhAb1iinLgMhdYPi5jMpEdPuEvkObi0hQ95XInb5HUaSZtl2sErM6rUW+6ST4m5AvJNCLJLkAN6vHgMzzADA9Cw8n0ubl5OXjooDz15FNy0YUXtnZs3/6aiy699LHrvvzlO0JLQshKwICYkGXyfd/3fee85CUv+St1Yjv+/u//Tm67/Q57gvTc7Kw9ERNXhUHBKfqEsi9B0ZRLMl8myYl1mW0XmU7SZ9QxacynddAN+l5XpReS64YUgLicUrmDbJwWxTpMtMLSEyZeVgmt8K/JM9DxJaSQBw1M0UwnI9ZZPYpJHtiEJNjJ6sop4tlElGGiqO/rUEXeDwqh7LpRpAl/qSQQmhZlTmYjWZY1Q53NHlGy5D31ge0CsmoXKFn7pNqJ/VbUFAjj8z8ITGzLtC4D2UIxFDJNtIntMmIbr8soZBFuFHWyPDZVIq+iWJOWNJ+1gw0Uy8tYrWT9mDCpULQmjDEUi9WWL+qjiDaDQBfZ7s0GgUYqxX2rS5A1cQY26a+AJIwtv0Jnq+2loBCzmYaNs7CNkFDvKkahgFbxNTw0y4p2wsb1whIaQdPzeTnFTRTri7lALsvqsLAPuShCNkvRXhyXLSyr2yhTQlnxpRmIWcd3KoBNrTdR3KeZrSAsmvA+TOBSyGDHx4cUy4NkllRmdVYZ7GTlsDRxYcCKqdpLWFoe40QeCkomD2T7NaasWpNXhVftM/6lpCPwOpNp1jXz7vK2WV38c6V83aKOlfN6Q/M4SW51UWTaKMQBIYsH5Y1rYLwwPy+zszMyo/MJPJDz8uc9r7V508ZXrl+//ot33HHHU6EFIWTUhJk7IaQuzRe/+MW/t3HTpvP/+dovyR133ikzx6ft+8J4UEbhKmF0gidPakPzcKKaCndtGVV9ReWhqMNWY7k9z9RpW4/UtE33MVHVYmnNQuCcdQs9LKwQQFYVs02bGgDWeAjQx7qG0hDi9vAUqepyGMXbGOug+rGTYS3drt2GbbkKCn1XWMvqddm3YkkBauV+MnNhO6Xria1b3sLh+CrKgMlLulV426G6qNLkfXnKZPpnT2ZGzuuWSewiptA+W0Z7VhftQ1TdzcC9NpxgPGTMuGZ1lYatS1qFsfof/qMwT06ar6KyvrpR7C3HCkHmqxLItWzboWzrqDmrwjK204QbZ02e1mk+aJjIPiNMFnWqQYu8DrlQCvL0L1BtJ9THOs9WqWKcWMTKXMWPibSvnOyIqbKp2DpaMBztWtlyeMkZ6pOirqoU+nMTJVNOqhJI+tCKUOeyKiNQspuXkxRxdV0hlya1mteS6kCWWY6ZXsOOkvhXJPx6dbRVbmjLcouc/P2W6mAc2g/qsvp0rC5TiQnL84SGPb169Zo1Vj508KA88MCD8ul/+ifZuHHjtpe+9KX/UZW0khCyEvAKMSHL4J3vfOf3XHTRRb+789FHW//46U/LselpOa7JguHEwZmTK1Ml6yPVqcpjGR0r7CGrC+0xyJaFt8FEI1rIX+LS8xVo1ZDajNSKLW37WDGdImRkec0gb2W0CQttFK+kDCI0sKxNTMq6WX3ceEPJxwoqtcOgkLGiA3EmsUwo4TWTK6ElJBVjjVRJs2MtlvtARVapmbJi1le5ohpoYb7tPYa8E3JhPOFvILEKi0wvW2gm5gukMttMQeAT077joWwjqGWU9VHGlLnPzgmQr7svwx6uJPaXt0AurlO5zQAT2THu62gmomwQWVVfL30URp8q9zV0Qd4CW9XXCUsbYtxnfWT2oBvRg8yPM9vXVmGlsLQyQMYLWgdVX3+oaco2E6ptDKgIKgViVTUDK7Smok6DLh8HXmE6o7R/8m5hKa3TGht4LCaGqo/XXCGzqS9FzShwBUuQac9+UjEuUry/vioTuLF8kYmNmIn9BCXkTZiUTRDyvp8UN4NSajLLZzbjwhRDOakJZI0CWZeqlR0bSQvPpTayfLTlrapBoKz1+mI6ULZ+Ara/4yCQx2/2Lyws2AO4jhw7Khs2bJTzzz//3IsuPO/RL3/5+ltMkRAyUniFmJD6NM8577xfaDZb49de+2WZPnbMgmH/rnDwacGpVZI4wOAQQ7YIhLDhdsp5X2qKqsXJU13SNnGiarkTsRWsDUop1o9uh/DXr20y3YZ9mxHbLm6/dKKbEZqHFDoJ+fS2RZDl3VZMVlIKGVQEPSctIR/K+horvLktIYtmQn0y0QdeZwnboz4FO2XcZgGMET34to+9DTWU42rZ5lBB3jTPYTJpye0raT7tz0djuWyhf27DxpvgRbVRrq/UBxUikOmjHovYtmwnzddFLUSz/hfyeO3D7Od1rp/noyTZbiiiWWFsbgc7yPLYSFaTgPqYtUz1u923AZpHSzmZzZJxK7oMfWse/5Y8HwVlYgdpdT4GvGdCPlQkKbwkZBW+elqKdqx9vgwfIZpPmjgxhqpJqXFC+FyxQRgYS4qPy4Zg48rBECxlLymhjM9Ba2cdmWJWlwWCURRLUYBs7K/UzjyBDciKBtYhHCmxLXAd0ys1UDCsTGLNivVWtnVGcruxjIXhdUGA9Q2aYVneZkHdZb5tUS7pRdyakagE/+KCREcxaaqrf6lmuT5sCE3xQVr2n9ZnxNGgb6ynJjx5emZmVucYx+XLX75W5ubm5PTTz/6FCzZvXm9NCCEjhVeICanJO97xjpeed965H3jsscfGrv3yl8NvDM/P23d/PEjz5VDM6WEZikUqhINMRnlYDFICqCvX9+vnQy/WeWsbtibEmBBk3wvWBHw5iFTXclYoTEtcZC8ux/yhkMcgUqHj5VSerVRsUNLJ9heq0jpP+uJiI63zBHSZZWEorQMxb9ZKdZ7N+k8rI2VJdrzZ6xAqFCCq2bqPrEU+WGWwnXRfZdt6CFU6BdlSJmJ933Zeqp2S94MB91Nn/HUIR5T3gbxKEtuYyI+qLyN2V+hDk/WsMgQNGFMIHrzCM0oygw8SfYWtwsw+6i4F2phq2h6C1FagaDHVwTLUphbKLQJBI7zGNt4oIW1ZvenTwKegrfKw/VJMNxOhPmLbO2LbQmt8qRStgLzXkA/HijWDLLYLRF1bRDlUihldIhMLltUXaxPah9oo00W+btG+FfESy5b3pMR2SUZx3RKoTs3YSxRmTdyGi1Jb2J5hewQ13RuZer7d0xZOWYZy9t7Ltmuy7yLZ+0SxfFkB5ahix5qW8xZlokIk39aa1zFgGIsLC9LpdmXD+vVy7rnnbt9yxhk3Xn/99fdHNULIiOAVYkJqctppp71+amrV1G233WY/k4AzthYMa11wXrkzG0rVjCxYCVlDdbw4yJtCrgnm7Gx4TDmpAZeX+wkUhx70M81Sk7SHFMhdNU3VqLYZSqcXEQg8KamNLI9MX8OcvEpztk20QXkwVkZd0RDEnlJMq189J8qzfWC6+pLoY22L+6hIqLGGlePIymojlZ8UaSdDjBaqbIi+HsPWx+u0dVitoaTHsW+nNN9nY8B40W9uBzZixRCK+mGZ9pXVIx/TstAGPZ3YpjbcUmZbUwGU7b9YZ/lEta+dk+xXaHhyQp+xfVppeasIZQU68RvYljcV+/5yqPMUBKaI36dxhZAAFprPRJZxuaYCWIFkJQrLIhhR4c/7A9afy2K9/cVu9SVTdyEWkFvRK4u41G1nfSRLKEHPUiZDKe4UXx/LOyhEnYr1tnd/asvtpfq6iDnNoH4A1jbsWST8YQmfYA8tjGUDQos4XYYUvqeLvK2/5oLcl3Z5tBpXA2YX9gvCmAJ+OsFeMRb7z8fsspC0BksvhmwGgk8LQL1flOIvAxixQbTch8vcrpUT5bAasB+FUR7yoeBVIa/jjXmfS4xPTMhiu223T995x532ROrNmzf/gFUSQkYKA2JC6tFau3btdx09elR2PbHLfli/i98aNgfsLnEZuOcbCBxpWGRpCIOrY42PE0VLajzLa0rIRWFS5OVywvCWWoslqTLgHQCt71PBtnOh6wGX6TITZzK08UKOmwpTqpBLSc0D0ygLFRPhJZoIE0MUonLRbKivGI+bDsu8HmWvc/LJZ02gXGgQBS4fNmlWXC2gORuQS5JaHywSRFHP/5aHtojbKbcQ/qIw2k+WBUEmPAFiT+XtjPHE5PvRU6gO+mnCG6ndacvMzIxOcBe0GMYVWvST2UQer1Gx0E8UetmBPPyhLk+O6WsKGgFvYX9ROZHYHzalBR9eH21Ec6UU9DSby9I8Co5VJCmPzTTpS7YM9gLWs2dDMqCHRRCEZl5pFZUpsZbp43digwEUTKTrXzqeMtsVxKbGEDUD9Z4KREFyKOfrUyYxYvsK+Hh96UQ9s4XUr5ETa3DMJvogL8UtaH7F6/PaoZha1EubWrd4QVKB6pgqxClxeE4IcmNhKPk+r2wwxEZaVbk7VJYPy9dBga7ph0z8GIhklRlYF/xyxfzcvOzZt1f27NkrmzZvfuVFF120NaoQQkYEA2JCavDd3/3d50xOTV24f/9+OXzksAXEYFlXhsvAkxb9X0biQotUVWh5gJlIpaXhWD/D25lKyGa4S0+TUyULBEkmt+2iKXZQPQpoZy2KoIFXD1DJqDIe+y2g5VRUaX5YX1X9gMrZVMoSV4KXat83SDDIYpRjUU6O5rMLKqDv7IB2lh7X5WolC5aycblBTzmuYybzBgamsybBS3aslpc5wUZIXp+Xl0CVoDZQFf1rKtejF0tah59js98nbzTtabJeH6xma7Ms0m3i2zWYCZZTQl1yPFkRytagwKCxuDTtN0jzlJYK9AmqRhlR3ThczeY2gxzrqXlcndagNS1nSpagoEsvVuKVSF3pwhZKcRnANtO/0rGebYNcsZKsuqznZV0WTOElvsmCf4EQaMYL3qCKdJhmJghyO0qWD3a8aOrI+HjSfjQbStg2mivZyEE5yjKdAXiHWF9rktj1MpLlS7hM2+IvA3It2rbra5foOZkIyrGBLfoaZ/RZSZpiWSomeAkWPAXK84hQ7tlnRru9KDPHZ2TXridkYmLijNe+9rXPD1qEkFHBgJiQGlxwwQXnqiM6Zffu3bK4uCgdDYh9UntyVLvNJSn6TiNzr4XJkuYLZ+ydMIUoJ5BrhYmPTX5OErcNQj6RqHlMvFKd2pSHhrLLYBAp1amYSLqap8rJpoqy+XBS7SLH5jCa4iJQVlJCfdSCPbPpEztvEJZL7QOfvA/WULwym3T5EsRKNzLUUAL0opm0WcjXM4JNXbW5+wlKtq4FfV93/OGWw1rGCnawSSy/VNOolP/lTXwfmE4ysXWdXq8rE1OTsuP002Xt2rVW9nontMpaVKQqBsn7Sfe4AYEL65upQTBWMO0bu9RR2A9IQSVTS8maQgGL2MYqssqYPJuuXMRVEtV+QqVX4/dj/VbWfKwhpVgpNI26EOSUikHVdTWPpw8HimN2vUyOQnJ8ZZgofn5ofVDBi9tVzFBMSX/BWijbK6q9YJVZJlqMLTJ7Q1iiOiOYrCbaKPSGTBiMLrG/8Idi0MBalfdR2gmqivVeF/Y1KLcuY92nunipauTypC4cQ1hCHCoGjQfzjG4XJ2u68uSTT2lAPDmxbdu286ICIWREMCAmpAZrN2w4fXJqShAQw3G1Ox31VbmDPSlSP5hgYrx4SknLMV9U0RKGZ0MM40xHu+TIy/2NgLRPmwSUBtE3gak1BigNUayq8ibDmpo8VmKcdTaeytGiWK0SCMPMp4RV5Cmuv7UP2frEttXNYNFTSloe0mG5Sssm0ubl1SrkvTITlvt3MDlMUxQPJNpFznWxjIWQtSNsIKbjr6YYtG3MsaYuma4PxpcZ6KNnJ9IOHT4kcwvz9pCclNBrMfVTLa1mad1MwzPpcmjzYZXxOCtsg7ilVRZOWpio30w8PEJV2GaBkHd5PyVZHEJOoRDRNtlAqoh1WGB1XC+KPZsRx5dSLMd6F3qhqJTjJzEzfegmyoOCYk3WNDt756B9bjYom2JMyX4xsoyS6oLsUnzE6ytIx1wGVZmpZLxZE81YPhPk40/VIYuqIa/bGhksoRAJecgtk1MuK/17s5rCbkjzKSaHvWAzf823o427QHEbox5BMeYfYHxy/GzLEEJGBgNiQmrQ6Mq5eCDO4SNHgptSDzXI/w32jFUsw4oLMIC0EnlNcM6YB6VXMv38fyCUUokDkwWzJaW6E4Qq+vvDOFRaYTKf+CpVA63L0LahB2yvdELjwwm1eNVJIpaxAqqp/tAuCgRbGdFeLjPLlvOJUaaStMNYcvmJoK3RgaUoyvrO+zGGdaQbITuSSs0G0mdveEMfZk5RH1XZttJMHjwlRHlVPfZsbtGs2Z+VrJjr5zm0SFM/wRKaxz5tGcqY0LbbbengZJrp+V9OOZ+mQN4q/AWZp0w3y1TTp+Org7LmzTYG3gfkMZsQ1hEpZkwWbYRiwPJ4SYUg10vb2DhCdgjYmwk+BvSPYrQRll6KhIoBYKNoJWyFXFSFLCyzdTQSy9rUPiugailsYNRn6inxgyXTSnWCMOgguQEve72Tlk01Huv6kpst5jDy8PvDudyIRa8Ja1juMFFKl8DWK+nYluX2StrG1k9TKjO0dzSN1XHDosLA8LNVKG3kUMplYdPl48B6BXPWOAirgE7MglI3BkQVa6ioNHQSirbAiyadYGT5UBEJeQwVnxv2DILFBVm1as1pVkEIGRkMiAmpwdTUxGZc4ZmfmzNnF91UwanWB208RVIfqHjRNFy1IIzLmK+qNok6X1NLdCuJdaVhFAiToeWTtgqBlGWGEFpUTTYGkyintpEf0Fc+kQ24Wq6eBk05Q0wa1a0ileuUCjExw+Q0tZH2aFO3QgujMLkrLkOur0UiHjBer0+7Nyps9ZHtacNaYHu7zZpYk9BYk1usHq8FJ760RmnCa8iHv2KtJWuHpadQxkuwHZcmrKZcU61ZvBrnNl03qSqwlBzP+vVS+ItPtEZnZj/85S1c06pjPsidbGxZqpajteMlqzOJosdnyOevqA3LvIxX7F3kDK8cSlCw15JufqQUK1BCT2GpKX4XWV9igtBeQkrzRhhn/8e/18cmCYViVtCM92kl/KnR1G65oddZO2RsJMhkWOBoEWKirikfb6KPCjeVyfNlz4K1RN9I9TSFxjnRZg50YhuMGyYLQNltKlmxYCTDtpOZQX1MtghbEITXEokwz2quIEfHyVgiUHHb+K45EgjHPzJhUWwZhQVppWIoR5n3Y35A/1HCCbVONzxxemFu7lwVcf5OyAjhG4qQGoxNTKzFGVpc4YGHypxg5sWiJ8uWKamsqt6BzdxZYv7gcwgj5rEoJ5DmjUIh4kp9ylrUsk2YNNkokuE4YbpREtYgtEAHeakwBsur3E7xu1BZflfLIt+Pw1CdkpoP3VORVLmsgTrdgrbAS3/rICt1WMEwDa+r0umTYRxLGfP6MNMuJdAv84Aj4MdNlFifee1SBPWw3dAqTY7lo12rQ9bk8U8F9tCkJBlYZuuVkz6wyTSDMcPkWRCFckh48bz3kdnIdEJKZZZgz5MKkHziXbDl/WsCviyegnDyvWB63s5EQR6WnodKnneqZCCVu319SfZ8GC/kVaMr460KukmhPIy8S3ux9qlKPr7qbWNy6OCDT5fIwkpmKQgKeSuCLBPIg02vcDshb1kvmm55TNBxpaQO2cy4FWJWl8iqul8ZtSF6ORKy4ejIxMh4SokNgy6CYX01R5Tewps21KWN2fMxm2IyvCSV6MBIG2jeBp/kLad/mreiiTwTj6mCHEdeevTFqhJhv2iC3ZArESRel5dSvCZsLUvJemVZI9QHabEmw80p2FthZIou7OevdKztxbb93OPExMR6reH8nZARwjcUITXodTob7Axtp6vzEDgqdVn5DCji5VCfJ5DmS2RVmTfMFlVpKTJdNWdzGdiNprNlSmLUq+MqhoR8VbsTweyWOtRykHiHOdb10L69TdJumWOtsl8cBcr5VKZcV0UwWaWZWwg6eC3r6R7THTd4vXN9qAxUixTrsa3DhLG6XdWYI77ftGGxfVUb1wjJNcJkNfwFgS491cV0c/201JfXl5CwTb0mx+owpnIdBuwBhw3e10CBqqtb+1Sgemor045iP8JrA7tuFvk8a2PNy3gNV6zsD8ukHqR6IOT01TpANuS9bRAV874sp1SuOStnpnWVsdbhaKtHYSuFxsEWcPPRfiYHhYYJqdxOegRyG8GIrYMqW8k+NFEGaJMYiQFjeDU1I/9Ig8BrU6ICFlatGfuARj7i+b73ftJ/maiXHHEGAtmc8J7D0o5DzaKUahgqsOBXV8bax9t4w1j8CMYrbHhKZAWiDPUwYHqgSg+YYigmKx9yuY7/OanEP1tCq7gvKwg6lumjTwRBJvT1CaV8XBEbO5b6grzvg8LORF5TKgLlsmKf09rWWsSuul0NituLMjU1hbl7RStCyInCgJiQGnR6vQk4IwTFNvko+cIc+CivdH+lS3OQVcncnSYAgWIONJUvTWxpWEsVuBMNqLTgmPsZWOt23LAKhluqJkxc4jh8LGYb0sJg++jbJL7MhKW0xLoW0f5Vv5hiVcSsloVLYG1CNluWgUlPRS3kwzjybsO2r8LHPYhgzSza0kpqqnCMmEKoLfYT81ZlSkHPk+HLMqG/Yi3spfYjBXtLYEajfmEMVSnPFq7C2nwfwqATVTTpHzLZEEMmaFWQNdQXt2V5y9oyLcN+eHWFJUg3VWiapaRLW5+sKlbYceGyJPn1vrTesbaRNF+mvBfzrRTbFJq6vJjC07ZLMs/pi3dv+ZArJRDWM5VlOcvoS6z3bDp21ITXqGN/oZjbVbKVjeWM0L/p2kkUV0x7CVj/aSZWWzdOsclg0CZLqYFAkOSBrKuCPIBXMmcRhaktiJpaVj8VpPqafmhY25j39imoczHyatsWJlA0g/ei5/MKZFEZkv15vaXUB6GDYt99Em9nxBpdmNjkuTXHJKmh8tgNVKrEhR4EKwW7KGQroLjNIfgxlXePcjgp3xobw9yd83dCRkiNtyUh5Hd+53c/vWHD+td/6ENXy4FDB+XQwYPSbLZ0YhEdopG+nSALdXBgJ/pOq/sd5XQUhjeLw8itFArR4UZBrLIm+mL2XB0TH8ukBOMujl0tiZ351r/QUlstYx3DywmQ7acaBlTFxlZWjyawT1AFytaSrankBsp6Aa9HChbDpqjSDrI6m6rOMZOO05f5aH00sZyZyzJFKuvdQkp/+wEWw1jqrGwK1Ku6HUJfH1kxl+eifJvlx28CinX7t6ahQZ8dxdY/ZJOMym1SrS3KTbzfflMGxOnQcjXNxYLLCn0PIdNJGyrpNrXPl1iuYxeq2CK5LdhARpPZMnGQJeRd6nvT9Qo6rpB+8kTD4d/aOUEbr8m29qWhBZS1iYvNXlT2fep99RP7gj7GCy1T1HwztjBbef9htKGdPaTL+g7SUKuv3tRklgn5UK3oKNEOAW4mgwaEIQ8d7DPbUnF8JreFvmRBMNpYo4DJnGAH4DXR0nKiWGiD7aCv5mu0Av9xkGkbl+Sv3puuh62cFazO6wNRqPWZHCIrxB5QRvtIekxYHRaZzHrUV/1Tkd05po29FvW5KvKoh6LVWFts37CNo56S9omfWgKLC7gqPCFbtmyTt731rbJ23do7f/ZnfuZlWjVrCoSQkyZ56xNCBvGBD3zgMxs2bvyuD3/4w3LgwAFLrRYC4vwkbXBywN9WPWmNtWTjxk3FeYM7PDjDrBzzlkNVw26DbOrS3SP0zHmGguWtLpXrwszFVi4PbU2StUE+1Gtel/DnyNsiii1rOppim1AX9KxOM7YIHZvMcrHsBB3LWbmpE79sWyg+VpDbKpqBjmuFfmKlLQqKeVGzBdv2EitdnnaiuD6k3hJ7N7Ni9UkHIFVWwr7TP5UnYqVYCuT7p2jIyw72WV9XfXid6cV1KVKU2XbU/4JqLMS5qYH9gt/FNLvxtYxJozhsVrw0VRa3hVbiL9132b60fz+esdS+SvsGV0kgdx0bA9qpnrc1e9Yu1CeaAWuLNvGyamxjNtHOjk2IY9lsab293d1aEJtOxHLWJOhj6bLQRDOWz8cKUjtoY9vYhK5uCtl4zK5tG0yYIQ82TB8FXAE3+7BoL9kyVIdxuR3NWfugjxJeYp8mUZDXZGNBUZP1AjXN43gHwWaed1yW2bCGJRnI5EhFW7k9X2eUo57JNJ/JYSbYRUI+WFIgx0JTWp9iJcg0yLFgR/P2ntYs1ts00DbmEciaPSSVB93Qv5lBhRH2L/rDHUc2Rt1f0PFg2PVRtmZWCHXI21jdtlb1cM0fbU0eVWPemqKIplZpmQCWWRl1WNdcz7eYle1Qs8rYp/YdWqk46AG08fXKFXQRBxLWFWNHuyCHmgFdLCCL2wJ5a4u8pRAkApQxFkOXYXg+6nCcB1t6jCOPWvSNSn0JtmNB5fjrxCAUNqwKxAzuErPvVdsf2miVvdfC8R/6C21BOnZUmCbq47rNzszKwuKC5c1IQtZOKxYsIJ7UgHiL/PiP/7hs2LDhng+8//0vefrpp2eiEiHkJPH3LSFkCO9///u/oAHxqxEQHzx40BKcLJyrOf7UmcV3FZ5KffHFF8v//Qd/IBNTq3USNKbS8JCctWtWy5rVUzKmQbU7PjRDzuwhj0mFT4xR1mU2UU5A2duYs0c9EmRxLNn4YieZY47tss4ryMYT+0UZ64A+/IQAVNJ6y8VyThhb1iXWRdfR8XY2lNRWzKPP2Zk5OXY8nBQP+lpX7iaCfnwIrotpDBq43JRAJqhJbDaob5DtO9OpUgxjcTBGYOsUMnk/GcU2RYWKBujfRLncc5kVFdh+seaorbATtc1cHKerhprQImppPuiEdYm24ja29pqsT4ghi0t/dYntNxVlx4NJAxaAJYPIjgWVmTS2ycqhMojsFXP8uN4Aem5PNdA+BDU4XoKSrzt0VZhYjMCGLkwfKjpZDgpB39ubTfQd3z/A2iFpHd7n0HeCPYwviE1HC3hPoF3YTq4T80gO5LqABO3wO8iuh74QwJiavQY9ax/bGcjHNlbUZGsR19FOUmgZQQP0kMIVrsSGYjaQ8fGhLVpqObOtOo4FhWYm9hWxoCIW0c77tDGp3CyYHR1Tpxu2aSh6JV7yzyC0D7lMxexl44z2rRxkIasvqmzrr0tbDx2nf1bjz9cPeljgZCD0u92O2QzbLNhwe9BvatltQKjiAJQVsxkyZsfAAia0bC3jNvP6fB2gFsYWC2GbKthvUapEO/rX1L/QxrrMUYHbCesTA+IMbYUG1rctrGzbxexBoGpogmQ6oT3qk0amZvVhEV/DOtn71UrhBdsVZMe4ysxuEFubMCY9PrDtzU48HoAZcmIdmsTtlOqjfQiIsS+8Dh0hBX28Wr22b+mnz3/+oz+Ua790rYyPj1t9WFfLRkJhQecSU5OTsnnzFvmJt79d1q9fd9dP//RP4woxA2JCRkTh7U4Iqeb97/+dz2/ctOG1V199tQbDhzQdUKcWr1KFf0Vfc99nvxf4/Oc9X/78f/6ZrF6zQRqtcXOGa9esks0b1wUlsmwOHz0uR48d1+2cTBArSHaFbveQ99vhhrUbFdbnMjqyuZPqj2ps6fqnQF4gGae3KetU2nGlQQNO7AKzrS+Zbe8oWbp6phMzVdsx6x+U2+pLue8CJbtZPdqFhdV5H5lephhxZZDmgZZjs2AvZiwfKwpNC4WQzVBZppPkUzsx2ycHru/YusU8Mq5fBfSsfVqIpM3cnsvScaSk6+CUddNuqvRBquNABmq3rTIyALMVsbGW2mb1KlvKpKkm7V3fRdlSM3W3IYC4TJ9Oqa23QTmti9mBYyiT2YkNs/ZxuVwye3H5L4ueBsRt+bX3/bp88pOflInJiXyFjbyA3OLCAh6kJZu3bJW3v/WtFhC/853vvEqr1BESQkbBv8zPGkJGzPs/8IHPbdq46XUf+rAGxAdwhTgJiCOWy1/sCvEll1wif/aRD8u6DVtUH1eIRU7dtklWr5qyPFk+8wuL8vTu/cX5QyS7qmAzO0IIIc9G8Fn+zfocHxsbt6v48OW4it+2n1ush92JoOCKNL5WZc8Q6fNWCIg78r5f/3X5x3/8R5mcnMzkZXD9fGFhXqYmp2TL1i3y9re9TdatW3fXz7zznbxCTMgICe9cQshQ1DnbPWQh3FoKOLXg2OAcw22RoYz27jDr8o2eFHh/thY1+obj91su6wKry23jhFtlq7chfit6dpbPGSGEkGcz8A8IitOTznXxdpbgb5dhA22uv+5a+dhH/6f85V/8uXz961+zwLYO8O27nnhCDh06ZG3uuedumZk5bjYrMf/qdYN8LULiAO6JMlvhd7WWds6EkNowICakBuaC4IjMsRX9ECRIRqEqfJ8oBJWZRiVHjx6Vz3zmM9JemJf797Tl7icXY43II488KkeOHDE709PTFvTNzMzIwsKCzM/P25VolJHAoUOH5aGHH5b5ubmsfnZ2ztohQQZdBI7lgBffYfrqDTfaQ8NuvvkWufuee6TT7cjju3bJnXfdJU/setL0ZtV2p90x/eu/eoPs27fPxoPvUx07Ni0PP/KIjXVmdqbQByY5d99zr7R1TMePH5e22sCYykDvkUcftXHu3PlY3zirmJiYsInINV+4RiYnp5Z94oEQQsg3H/jaRx55WH3JMfNfyC/nBCraHDt2VKa1/bT61k7NK7z45Yh9+/ZqUPu4XHTRxdb+6Sd3LeG9i6xZu1ZuveXr8oVrPm/zgdWr11T7LzVq3xm2h4QN8W9WhUA4FvRf82jU7zgJISdMvdNehDzHedVrXvOW1atWXXDrLbdoIDcjc3Oz5rQtRZ2MKIADx1Mhv//7vk8mp1arLh46I7J27WoZGyu+9eY0wHxUA8BLLr1Mg+G2XHPvvLzywnAb1aM7d8q6dWtt+agGh489/rgFiQ888JA8rIHvHg1G77nnPm2/U22vlWarKfff/4AFr088sUsDy52yf/9+2bt3rxw4eFBuv+NOue/++00Ou2iz68knZc3q1Rp4H5Xbb7/DHg6CIHdxsS1nnn6GfOUrX5VDhw/L7qeflgMadN5yy61y+PAROf207XLddV+R1WvWyA1f+5oGwLP2wLEHHnhQjk0ftzGddeaZclQnFseOHtPJwWq5/4EHtN1psmfPXpnWoBiTAgSvY2PhlnKA7Xr7nXfJX/zVx2Xzpk1yztlnx5qwXY9N4ypwcRJxxx23y406hgd03WY1EN+wcYOu04DJCCGEkGck+PyfmJi0z/IDB/bLKaeeKmvWrI21w4EvOaw+6gH1M/u1Ldpv3LgxuS15MGh7RP0cfPRrX/dd8rT6O1zhvfTSy80nLgV8DXzc4489pv71EXnpy14uq1atqvRBzUZPPve5z8lDDz1U8H2OtYjN8BC8cdVBcP2CF75QJicm9nzyk5/4EKqCBiHkZOElFEJqoOHrfMwquXPrC4ZLwBH6bwkORfUW5o7L9OE9cuDItKydyt+asLFHg1kEq2s1gEVwuWPHDlloL8i2bVvt6ZPbt2+Xrdu2WGCNyQSuvKIdEhwpAuF9+w7Ikxoko36H6m/YsMGu5oK2Br7gscceNwf+lE4EFtttmyDgp6NOP/00nSSskQsvvED27N5j6711y2b7rtXpp++Q3bt329n8/fv2y3advJx++umySQNSBM24yosgtt1pW9/4CQk8mAxXlLudjrS0j6qpBr67tXr1qnrbTwc0OTUlqzSNjWPisFrt5k/wJoQQ8uwAn9vr1q2TCy+6SM4551z1bafU/iy3E9Fbt8orXvGt8vKXv0KuuuoV6rvW1WoPFQSnODn9z1/8gvrLJ+S008/IHsa4FLhN+uGHH9L+t8kP/tC/lrvuusNOzsLv9TFkPFmNN1NdV8dPgKlvXHplCCHLoubbnJDnNh/43d/9+82bNr356g99SPbt329XQREsVjq6yGJ70W67+rOPfEQ2bNpqD9WC9vZTt2gQOxGUlH3TXfkf1xySDTP3SHNyjdx25HT5tTdulfO3havI6Gvvvn12pfTY9LQGwdvMaSMAReC7XoNkOHs4zImJcRmfmJBddmX4Ubn88svsgSAT4xMyN4+rqg27EgzHjZ+kgP6aNWusH3DgwEHZvHmTHD5yRBbm52VCg+1NGzfaLdRzWt6oQTSuGuMW73Xr11ldCG7nLdCFDLdsb9DlzMysBbNnaHCcfgdrlwblONuOgBm6W7fq9tAgHNvStyYmNbv37JEtmzfblelTTzkl29bo/8ndB3R9i4Eybpl++undctPXvyZvftObbb1hhxBCyLMP+/6vkv4830oDXzo9fUzwMCzcybV+/YZl+RH4HfyMEvwVvp5kJ5UT/xcIT5n+D7/2a/LpT3/arl5XRrgqhF/HL1ZMrZqSbRpov/3tb8OJ39t+7ud+Dk+ZTk7UE0JOBgbEhNTgdz/4u3+zceOmH8DPLuFW4iUDYhXjCutFF1wo/68GxBs3bxsYEMPh3bRzUa57GM/t6sobnz8hF55adqDLw74vrE58Iv6+4TMRTDww0eifLAxnUEAMYM9OAGhwTAghhCwX+HbnZE6qYn5QfWVaA+JeW3711/6DfPYzn7ETzwWSJvgp5XYWEG+Vn/iJn0DAfeu7fuEX8JTp/GEjhJCTgrdME1KHRjO4qCrfVgX0EkeYhc3qIO0pyQkovvTccfnl103Ke1636qSDYYAg85kcDANMFpYbDAO0wzas2hWYyNT5rhghhBBSBYJgTyfDsNu0bYqg9vs0VIBmCIStvaUwh3Bzmkculggho4ABMSF16HZDFBs90UCgFZOdHdY/3DYMx4a0atWkjI/3P0CD1Ae3sa1eo0Fv3KblhElMlZyJiYmJiembnfTFfFk2l0AmijOZ5sIfgmZIMamAjmn4TIMQMiL4hiKkBh/8vQ9+fOPGTT989dUflj1798ihQbdMJ0XcunvBBRfIRz78Ydm+/TRZs269bFi7unA7Fjkx8B3kY8dm7Oef8F1oQggh5NkAgtrO4qz8+1/9VfnsZz9XuKspBLwhBAYo42cK8aBIPCzsJ3/iJ3Bn1S3v/sVffKlW8ynThIwIBsSE1OCDH/y9v1i/Yf2PfOTDH5E9+/ZWB8SldxMC4vPOPc8C4osuush++uEZz7MltozbOp4tJ4QQ8i+Y1Nc+mz/3sR74nWT8MsN73vPL8vlr8Lv5uOMJ/+EvJQ+I19jPOP7UT/2ktMbGbvnF8B3iej+wTAhZEgbEhNTgg7//+3+5Yd26f3u1BsT44f78oVqojW+j0rvJAuLzNCC++pkdEMPhLqjDxROrCSGEkFGCEO+kJpvaGL9BgF9XGB9vWf7ZDOYG+EWEX3rPe+QaDYjDQyCxTv3fKcbXmDvtBftN/c0aEP/kT/4Egupb3vNLv8SAmJARwns3CalBq9Gwnzco3yFdcPMVJ61xOy+e9vxMBY55emZW5hcWbZxMTExMTEyjTHiuQ5W8durgd+w79tN/M7P4msw3x6fCn4+qb78SjIvdyIXvCveD3x3OdVDO5hzP7rMChDzDYEBMSA16PXVDDbxd8DMKJjB5H2XxIL1nAJhozOoEI739rD/gD8AJW4rllcL7GYTXLaUHlqonhBDyzaPOZ3T5q0kIjmfn4Lei4BvA4mJHDhw6Knv2H5K9+w/LgcNH7WcVTwaskfleDXj7Jw6BdB2h71tBg/LBjQghJwQDYkJqoD6522ypY0bBPJO7ppR+GRweflphEPBoDz/yqMzOzgbBEjyx60k5eOhQLFXz1FNPy0y0d/jwYdm3b7/ly8zPL9gZbweTjvDTvsX1wKrO4Sqy6nd0faDnE5SQt6yBvNe7Dkj1Y8ZSqmO3bs/PyczMXEGetdU0q+PQEUinvWjBPOqQsG9MJ5aR5tUWJk+EEEK++eBzGSDIxW/lHzp4yPJV2Oe61kEHn/upXlt96sLiQiwVwQMXP/f5L8gXvviloVdzd+58TD7yZx+Vv/r438iff+yv5I/+v38it9x6e6zNaasP2XfwsBw5Oi07H9slj+7cJUeOHJd9B45YXRVYt1tvu0Omp6ejpB+bG2iqCmtNbPJ4HRmbzTZdULZ2XiCEjAQGxITUodm0311qNDXYCpIKon/CIqbM6Q3g9tvvkEce3Rm/Q7Q0mCR86drr1SEfjZJ+9uzdJ5/93DWyd98++cfPfF4DzJlYk+O3sPkEBUvI7rrnHnX6OwuTj7HWmNx3yy1y9333y4Ej06rXloWFtrRaDZmb06AzmRP0NMDGRKWtAWtH82FS07AJjRZC4K/Lhkbe7YVFe1gIYvJGryOPPPygTiJul8PTx6XbaataU+U9u1UOv1e8sDAj99x2m437ofvukbsf2Gnfe547Pi27nnzK7LYX2zq+jm7zrux89EE5qBOXQRMuQggh3zjwMCn4mePHj8t9990nN954oxw4cND8RBl8nQf+5dprv6SB6q1ZWwBt+IUyuKX6j//k/ycf/5v/I3/1v/9W/seHPmJ2qti3f7+sW7dW3vSG75YLLzxfrv3y9fLkU+pHSkxPz9jJ4NnZOfnIn/+1fPijfy0zszPqjxblmNZVAZ9/9NixyjE6NkXAGejBE4qATx9sGe5Q0+3gUkLIiOBMkZB64MSzOSP3RHU8Ehx9lbMHjz+xS/7uHz4lc7Pz8tnPfkE+f80/Vwav4IEHH5JPfOrTcu8999nDOP7+E5+KNf288AVXyOZNm+SP/uufyIte8C1y9tlnxZqccqCOgPOee+6V66//qnzxi9dmDw0zdPjQnZvRwPPxh+XaL14vX/3S9fL1G78m191wq9x3x12yb+8BuUmD2X++5gtyzWc+LZ/+3D/LDTfdqp8wLXngnlvkxq/fLPfdc6fc8BVtp5Obr1x3jXzm85+Xz2rA/tWbbpNjx45oIN2Rae1j+shBuUNtIQC//9575LY77pBHH31UHnjgQQ2WZ2Xm6GFp9xoyf+ygbo975NHHHpNHH9kp9919l9x26y1y8823yr062Zpb4EPCCCHkmQD8yb59+2T300/LvffeK1NTq+SSSy6Whx96sOCLAPzRUxqc/q+/+l9y5lln2YnTj/+vj6ufOJb5JcSE5XYT4+Ny7jln24lSBN1fV1/w5eu/EmuLwC+vW7dO1qxZIxs3bJBxbet3GqXMaTAMJicn5OyzzpBzzjpdpiYng08ccuv2vAbnw+PWcPW3rFG0p843Th+CuGcnmHEFOhMRQkYCA2JCatDoaQSmjqmJ4FY9Vu6JqnxSUgvdAR5z+6mnyPOfd7msXrNKrrrqJfLiF71QJwlTsbbImWecIa98xVVy8cUXyurVq0x3EIcOHZLde/bIy176Yrn/wQftLPtSYL0efnSnfOWrN8rXbvq63WZduLKq63BcA9Wn1e7klu2yca3IHg2aZ6enZZ/KDh85JI/sfFxm200545Qtsmpqkxzfv08OHDosj+3aJy+48ko5tH+vXHTZFbLnsYdl38yinH3qBlmzflLmjj0tTzzxpJyy/TTZumWbHNu/X+bbXZk+uEd2PrVPxrodu1V8244zZPXkuOzds1s2bN0i6zZulg3rV8nR6bZs37HNnpS9bcsmHXdLx9vWydOs7rJhV/QJIYR842jIHvUXuFNoYWFeHnzwIbnsssv6Thoj4DvrzLPkzDPPNHeK6iuuuEI2bdqUXSWuwnyt/k9OTFqC1e6A25pNNQassIlU5apbY7g7aVH+6bNfkieeUl/15NPyT5+/1mRjWlcaugHfuWP7dh3D4Du/GjqlKFM9VXAh7rgK36cea6mPy0JlQsgoYEBMSA00IA6XG4e6IDgupFxpWECM26Tf8D3fpctxO/u8ceOGYhCasGrVlE4GNsqsBrdXveylctmll8Safh559DH5liueL29+4/eqUz7Vgsky5SvXuPx96inb5NJLL9ag+yJZu3atjjtMJDBR2KTB+44zzpRTN66TJx57SKZltVx2wXkaGK+SU8/YIbuf2ikbNmyR8845Q7adepqccfqplp7UgPbUU0+VB+67T07ZsUMeffB+OeuCy+Xi88+TrafskDNPV31d7+MLDdm8cb1tgzPOPVvWrV0j5154qZx7hgbfqnfBOWfJoX17ZWJyTI7M9eSUrVtlk+quW79Bx71FmjrGtes3yfqNG2Xbtm2ycdNmOWXbVt2u4wO3PyGEkG8c+DoL/N6ll1wiO3Zsl/POO1dWrV5d+RmNQBSu9PHHH7e7olBO/SPy5UAat1Xjaz9vfuN3yw/+wPdpPxfLt73yFbG2CHzuHXffbbdWf+nL18v69evtCnOZNaun7Hbph3c+rsOB32zKw488Zk+7XrtmVdQqgq/1PPzwI0OfDdJV/4rniwydUmTBsIMnaPRLCSEnz/D3IiHE+I9/8Af/ff26de+8+uqr7aFVBw8dlJY55KiQkQvw3SWc4Uab5z/veQN/hxiTgbJjHwSuTS91zRO3aeG2KmCOc4B9PKkTV1W9DuPo2q1YjTAZKdFsteTQ3l2y+2hXLj7vTO2oLW2NmSfHx8xOa2xMW+IEgNozk5rXsWA74WedMBFaXFywW9OsNo5rcX5O5tTQ2jWrw1hxS5huu0ZDJ0BqBw8uwZl4PCCr21mQucWurFNdn0TBBq4CoF0AS9g2c4QQQr7J4HMaD5natWtX+MzWYHCNfo6feWb/V3qcI0eOyIYNG2RhYcFuQUbQis99fKyv0oC2KoCFHn6vGMAHT05OWr4MrvDioZMIXuEvcZv2Gg3OV60qBrno79CRY3Lo8FH1QcGvNDUo3rRxvaa1ti5VYBx2G3bFSW6Ma9eTu+Rdv/huufbaa8MzRHSlcneV5LR/PJNj7Zq1snXrVvl3/+7fYTt+7dff9z5E+vxeECEjgleICakDniRlqPML/yUgqXaMSzHIoVZR5wZgD4aBjWqA/cmJorOG3pg68DENcKtA0Llhyw65+NzT1S4eBtKUcQSqOqGwYBgTFfPj8OzBu9vER/O4Co4rzpgg2IQmKNpyfHLKAlxrA5kF9GpPhw0JgmHoYb3GJoKutwfI58EwcNu2IIQQ8k0Gn9O48wi3SF966aVy+eWXy9lnnxNrq8Et0gBBbRYMa8Itw35itQx0EdwiDQqGAXzSKadss7uoTj3lFNm6ZUtfMAzgw3D30hmnnSrbtm5SvU1y+mmnyOZN6wb6VoC+B93xZah/svVBFnkXxhzIc9DRUuzP8oSQkcKAmJCawPlV+7/BTtEc1zPUecFZr141pROHZuZgzUEPHG8ud5VMF+1CrpLUfpnqPvNyoa5SlxBCyDMV/8TGZze+H+xp2PeBgdenPmJifExWT4XvB38jwQnkTRvWWpqarA7Glw1WaYA7M7H7OtfRJeYhui0gcSkhZAR8oz9TCHlW8sHf//3/snXLlnfh9ucnn3xKDh06KA0NKOMvE1e+k3Bb1BlnnCEf1jZ4IAhu/Xqmgp+HwJM5ybMVzI2+0R/n34w+CSEnzjfnPTuKXhEI4m4hfAXn2Y7dMr1rl/z8L/yCfPm662RiAleyk/hWs6EUXvGUbVxdxy3T73jHO+To0aM3/Mav//q3atXwMwqEkNpwNkNIDf7j//V//ZcNmza96+oPf9gc2eFDh+IV46rvEQdwBnzHjh3yoT/9U7nsssvtNw/9LPczD6zEM3VshBBCntu4o312+anyaDFvwNxgz+7d8q53v1u+8pWv2u3bRlQO91tFn6xzBnyHeA2+Q7xtm/y0BsRHjhz56m/+xm+8UhUYEBMyIhgQE1KD3/u9/89/3bp1yy9c/RENiJ/YFa4Qq2PDwzWMincSgl+c0b3wggvCQz4GRc7PEPhhQAgh5JnKsysUjpROgmNegAdsbt+xQz7z2c/K7j17pZXMDeykuRe7CI0RELdl7bp19gsKP/3v/p0cPHz4K7/1m7/57arB27oIGRGcAxNSgw9+8IP/5ZRTTnnXh67+kOzaFW6ZRoDbKgfE8cQuFnBs2zQgxpMwl/quFCGEEEL+ZYN5wRadF5xz9tly8803y+GjR3XKkATENntAJiyhHwLitRoQnyLv0ID40MHD1/3Wb/3mq7SaEwtCRgQDYkJq8DsaEG/XgPhPP4SAeJf9XEPhCnGkl7yj4Mjw5Er8lIOd9SWEEELIcxYLiHVecNZZZ8nXbrpJ5xJHijNxmyroS1xiYQHx2nX2VOyf/ul3yIGDh679rd/8zddoFa8QEzIi+JRpQmrQUC+G7wsX0IAYzipNhBBCCCF1yOYN2SRCXyomE7ir2lTCCy9mETJiGBATUgP4oG4PdyepH3JXVHXVt0JECCGEENKPThps3oAXz/cDcXiQZ/azS7xdmpARwoCYkBr0ul31QzEYHuCwAKobqPdECCGEEFJFOk8ozBmqJhDZ2fh4dp4QMioYEBNSg16j0Wvid4fLt00TQgghhCyH7OS6vmBZGQyrUszayfaQ1WWzoE0IOXk4uyekBp3FxV6vG3zQoOdjubNCdeq8CCGEEEL6sPnEoPg2PFQrr/UcrxATMmoYEBNSg7GJCWk0y2+Xoj8qOq4APRYhhBBClqY//E3nEFZuNKQ1NragWT5hmpARwoCYkBoszs+rL+rZkx4NPNgiZqsYVkcIIYQQUsWg+QN+r7ipc484DeH5dkJGCANiQuqCkBieKnNDw8Ne1A7XIIQQQshzD0wkfIYQZgvpnCFfhpy9eiTcaODqsKsQQkYAA2JCatBTD+SOKTxFuhd9E30SIYQQQk6EMIcozCRsjhETSCpxy3SjyYdqETJqGBATUoNuu93B6VncMm0/ib/ELdOEEEIIIQOJk4jCXKJyYhGE8QIx5h+4QpwVCSEnDwNiQmrQ6fR6zWZD8NNL5psqnRYhhBBCSD2yqcQS84oQ/eorzsoTQkYOA2JCatBo4NvDMSAueC06J0IIIYQsj0IwXEleEXI96elUpNvt8gnThIwYBsSE1CD70T/1SvgOj6F5/14xIYQQQsiyqJhCZMEvXu1Jnph/YN4RXlvN5qIuOPkgZIQwICakBvZGCf7IvFADAs1nP4Bg0D8RQgghZAkqpgsQuXhQ3h6qFfOEkNHBgJiQGvR6vXiLEiJi3LYUSuHsrSe6KUIIIYTUI51BlEs2o8juSOtZ1mqy29QIIaOCATEhNej2et1OBzdO547Kb2XCwgPkFNTTaxFCCCGkSPkLV3E+keVi3icXyWSi1WwuxCwhZEQwICakBuqL2njKtPuk4KJyD9V/whZnc/nTTIQQQggpE+YM+RwhzBcg7ZtNxLPudrt0mGvg7DwhZIQwICakBo1WK8bA4cvDVQ4rO5NrlDUIIYQQQgDmC2HOgGvFfr3YpXkKcptTaLbRbGI+wqdMEzJiGBATUoeun5CFR4rZ6K5SQlDcLyeEEEIIMbK7ykpziCThqnAo6IvFw/qXzUUIIaOEATEhNVAX1IVjstuVzFOVMa9lyXyY6VQqEkIIIYRk+AwiQycRJnNhVOh1e9Io3o5GCBkBDIgJqUGr0eg0W02p94MH0XMRQgghhAyhb7YQg2EjnXJo3i4sNxqcYBAyYhgQE1IDfGen27UblqIEuKeq9k04iVsnfCaEEELIc4/+YDiXWdgbC5kenmPS40O1CBk1DIgJqQO+t9PrxgAXrgm5zEUNhHc2EUIIIaRM/+ygJ73s4m/pVyp0yoFZR3wWNQNiQkYMA2JCatBqtXp4uqM/CKN4pZgQQggh5ESJc4psalGcY9gpeBXhTrUuLxATMnIYEBNSg0ajEX7mAAFxPFPLmJgQQgghIwVzC7+7DMuYDb9DrEU+aZqQkcOAmJAawP3g9mc8VisLhC0qJoQQQghZBkmg65nC1KLncw0EwXicp5bx32xCzN8hJmTEMCAmpA7dbnBKzeCUMj9GCCGEELIc4t1mONFusbEHwMgHjUh4mCe+WxwCY5244+tbhJCRwncVITVojY/P21Oj4cTUJeGVEEIIIeTkyINhI4uIk9C4q/8xeO7ylmlCRg4DYkLqkHqg6JQIIYQQQpYNJhFxItHQJZ4ebSfafW6BGBlXjUGUodRsNqTTbgcBIWRkMCAmpA7NZrhdya8QY8GgmBBCCCHLJc4lMI/AVMJTiIoVBMn+E0xRhnvTIOl2opwQMjIYEBNSg/Hx8YXssnDJSRFCCCGEnDQDY91YwViYkBWBATEhNWiAeJXYHJIHx4QQQgghy8XmEiFbyBvxjDvmGvjHHWo6Y8eDPXt4oAkhZKQwICakBo2euiM4JL/NiVeHCSGEEHKyWHiLl3KKYL4RA2MsNR7mDISQEcOAmJAatFote4pFCIjhlXSZ+CtCCCGEkNrUCWsznYIyHzNNyIhhQExIDbrdbnKFWLE7lvDrgIQQQgghyyXMI/rPrsf5hV8VVjDzwIwDMv7sEiGjhwExITXQQLgNJ+TnaD0wLpyzJYQQQgipQzkOrsBOu8cT8HjKNJ5lwgvEhIweBsSELIf4HeLgxxgOE0IIIeRE8ag4BL1IdmHYsl4X8LvUilJCyChgQExIDebbbfNB5pASd1TyV4QQQgghJ0Q2p4iZrIgXBMOQ93q8REzIiGFATEgNWiL4ErHl3UGlOUIIIYSQ+vjV4NJVYcsUwezDgmGl3WY8TMioYUBMSA3a3W6v0+ngGzxREm6djjEyIYQQQsgySYLfikA41Pt8w1OlIiHkJGBATEgNxlstaTVb9kALv1JMCCGEEHJihEDXgt6hwXAaFgNO3QkZNXxXEVKDnkbBXfvaTvjZg3xJCCGEEFKfLMzFPGLYVCLONywYboQnmPR4hZiQkcOAmJAazM3NZbcrEUIIIYScKIWINr/0a4QQOGroIoTDISBuNpvS63QYEBMyYhgQE1KHwg/ha2Acc4QQQgghy8bD2hABx2xe8GqfcOArWz2di3SVICGEjAoGxITUoDE21mu1WvEKceamCCGEEEKWjYe+aSpjsnjbNLA5iAbGhJDRwncVITVYWJgVPGUaPskckqVYSQghhBCyHLI5hAe8IegtYDrFyUaz2WzHLCFkRDAgJqQWLXuIVqMZHmoxyHcRQgghhCwPBL0VZ9l9nhGrcLG40etVKBJCTgYGxIQsFwbChBBCCDkJ8qjWc8MmF+HZJU2clG80OAshZMQwICakBj3/jaV4qzTPzxJCCCHkRMinEJhaeKoAikhaja9rYSrSbDYXrI4QMjIYEBNSg85C8D+t+DALnp8lhBBCyEoTgueedDUYttTtcu5OyIjhm4qQOrRatmg09C0TLxYTQgghhJwIy5pJNHDLdPjTWQh/domQEcOAmJAa9LrdXvjJJUIIIYSQbyC4ZboZ7p1utVqdICSEjAoGxITUoIsvEduVYV4dJoQQQsg3kp59fxg3UDebTV4hJmTEMCAmpAaNbtciYXVEKCGbLQghhBBCVoxGQ8ZarfCU6RAZE0JGCANiQupgjqhpT3m0QJjBMCGEEEJOgLpfwULsa/EvkrZBJMyAmJDRw4CYkBo0EwfEWJgQQgghJ0qdmDbVQQ5zD8iaY2NtExJCRgYDYkJq0Ol0pNvp2lXi4KIYFhNCCCFkhShcRe7ZQ7VwZbnVaPA7xISMGAbEhNRAnVAHMTB+8iCw9NldQgghhJAyw26ZxuzCZhjJFeKGZu1Hl7Rdt9sNvwNJCBkZDIgJqQGuEONWpeCk8MIrxIQQQghZPkveMq3VqQbyjfgck2azyZ9dImTEMCAmpAa9ZrOLEBgnddNQeAmXRgghhBBSC4uT48Qim2vY1WRNOCmvqdVqLYYKQsioYEBMSA3GGo2OPcyiFBEnWUIIIYSQZYNA2ILhCnC7tE02dP6BeUin0xmgSQg5URgQE1ID3J9ktyvZ7xCbX6oBw2VCCCGELAfEu2nMm5cREDfGxhgQEzJiGBATUoOWtCqf6ri0V2JQTAghhJASOoHovzJcNauwx2mFr2zpC5+oRcjoYUBMSA0ajW4vPFgrCpYEgTCUazcghBBCCCkQH+dpQbEtG3YTNSFkhDAgJqQG2SMdox/y676Dr//SXxFCCCGkDpgzVMwbcIt0zOIrW7hlWhOfMk3IiGFATEgNGt0m/JA0G61lhLpwY4NDZkIIIYSQQXMFm2/Eh5bgoZ64ZbrHK8SEjBwGxITUoNnsLtgSDkmXfut07pWS4BfOKzowxsOEEEIIWS6YX/ht0oSQlYUBMSE1aE40G81mU5otfctYwKvCuMgyloLESLKEEEIIIdUMuOgb5xFWG+cXjV6PswtCRgwDYkJqMCZj3WYz3K5UwIr9jgxieixCCCGEVIO5g6ccL2XTC024SRplfHer3W4XGxBCThoGxITUQAPhTruNp0yHB1wgMA7OyQpQKUBvRQghhJDlYFOKkDX8CdPAHqily4490YQQMkoYEBNSg263q56omwe/cEwVLsmC5ZgIIYQQQspg+lAV1RaDYZRVov8WCscT8WPNZlVTQshJwICYkDqMjakzwtslnq9FYBw9FxaeCCGEEELqUo5uUTaZvqQXgzHHQLnT4a8uETJqGBATUod2G55ImhYU59hPIOgyc2CEEEIIIUNIT6KnJ9NtHhEnFBYMZ0r5M0y6XVsQQkYIA2JCajA2NtYNDknfMmnkG8/eps6NEEIIIWQQMebNKJTjhMIC4EQJv3SBeUhHGBETMmoYEBNSA3VE6pZ60mrCSwUP5QGwLwkhhBBClgQn0zV5vFs5j0iEyNoVY03tdpvTDkJGDANiQuowNtbGws7LugfzJSGEEELICYCpRNV0Ivv+sC8VRMKTY2OcfRAyYhgQE1KD7kK30ev28IP4WuLJWUIIIYScGOnDspak0bCY2J9ZsrCwwHumCRkxDIgJqUUbPil8h8eAd4pZQgghhJCTBRFvIVbOCw2dfyCQXuRTtQgZOQyICalBo9HodPBbxIiKLRBmNEwIIYSQE6MQ95bpC4x1wq7zD1wlbvYwESGEjBIGxITUoKvBsP/kAQg/j08IIYQQsjz6gmEPgJOpRT7nwFIrEQzjLjXO3AkZOXxbEVIDPGVaXVLmw/qcGSGEEELIydA3ucDp9xApI0DudDqyMDfHe6YJGTEMiAmpQbfbbSD5GdvgoIrYMzLwspyHZRBCCCHkOUWvxveAiw/e6tl1YhB+BpIQMkoYEBNSg/Hx8a47JyyrvJHFynjRZDqa3IERQgghhPQxILxNv6ZlaLnVatkJ+ighhIwIBsSE1GB6ehr3K/X8oRbwU4WTtyWCTgiMCSGEEEKcwtxgQHhbnj/g+8O4ZbrHK8SEjBwGxITUYFGTOSdEwkZYLumVMn1CCCGEkCTYxWLARCK7QhyXLTxQS9s18IsXhJCRwoCYkDosakgMR1QR4Jpjc+cG0jwhhBBCSILNEpaYKhSCZp17YP7RbLXstmlCyGhhQExIDTqdTvBNSUCMbDk8znRQUa4khBBCCFnyxLnXY5nrYiLSbreXakwIWSYMiAmpTU8aiW9K/Zlnk3jZYExMCCGEkDL9j+f0CQZScfZg59ibTQuIGw2biRBCRggDYkJqgKc6FjxQxdndVGLOK2QJIYQQQjK6fXOI4WVTx4um8nSEEHLyMCAmpAbT09M93DYNJ9VTX9TTaNcDXg9+0wC4Il4mhBBCCCn9DvESEwb7GlYvXCG2YrcTKggho4IBMSE1wA/hNxua8DALeCQLjd2NwVml4XAgryeEEEIIOUF0MmEn3nWuofOR/gkHIeSkYEBMSA1arVZDvZE5IXdKnsfV4qrAN2gQQgghhOSEX6eIhTrohALzDrTrdnmFmJBRw4CYkBrMzc314IkaDbxl8lAX/gylquCXt00TQgghpAy+QxweqlVzohDVmhoU82eXCBk9DIgJqYE6IPwSfvgvAUm/lBBCCCGkBK70Fr5DXA+ckI8P42qbgBAyMhgQE1KDxcVFXCDu2a3S8XJwemW46goxIYQQQkgZu2W6QNUsItexnKrYvIM/u0TIyGFATEgN8FCt1IGlrovBMCGEEELq4s8hyWcQg2Pc8AAT1dM5CK4QMyAmZPQwICakBvgdYg2KgxPLHBkhhBBCyPIoXiHGnMJTjs03oIb411JWv/z7rQkhQ2FATEgN5jodPFCra0Gx+TF1TEXfRQghhBCyJO12u+K2aZBPLEK9pjjnwPwDD9UihIweBsSE1KDRbuPXlRKqHBkhhBBCyGAwl+jioVqVAfEAoipnHoSsDAyICanB+Ph4p9PtdJsN3DatAp6lJYQQQsgJUH11uIh/zxia4SeaAirn7xATMmIYEBNSg06n01Qa/suBiW8ihBBCCKlPjZPqHjQjMEbC7w9jifmIVRBCRgbfVITUA2dkO37G1u55YlBMCCGEkGXS66bXfAeT6WhwjCdN97rdXmtyciFKCSEjggExIXWBQ0JA7B5q6RO8hBBCCCEFer1BD4oeHCajjdb2JlutdhQRQkYEA2JCatDr9TqNZtOckF8kJoQQQghZLsWwF6XhZ9rtl4jtGSacgBCyEjAgJqQG+B1iDYqRhpy/LWIOLOYJIYQQQkCv8inTaWBcApOJMKHodZvNutMQQkhNGBATUocJ+w5xt26Qy1CYEEIIIVUsN6LFyXjMK+xBW23eMU3IqGFATEgNmu1mr9lsduvFuQyGCSGEEDKYPCgePmewWn3ROYiVCSGjh+8uQmqgjgi+qxe+v6Opxvd4QoOQJ4QQQggB3U76U8IDrhen8wyoxGK32x3QgBByojAgJqQGi81FdUC9EBDj3777UxXthnqrNb0gJYQQQggBGtSG258HBcMg+Y6xfQ1Ly72uCXnPNCEjhgExITUY7453G82WBcQWBvddIUYZEXAoZUtCCCGEkIQQDNclzC0w/2g2kfSFEDJSGBATUhN1Qfge8YDzuSqliyKEEELIEoQLvUvj0woLoO22swZvmSZkBWBATEgNFlqtdk8apduUEp9UumLM2JgQQgghVTT77jLrB1eEMcvwmQba1P/hR0LIcmBATEgNpnq9zlizaQFxwY3BqQ0Lhpf2eYQQQgh5DrGcK8Q2jYhzjV63J23+7BIhI4cBMSE16HSmG124Iwt+B0e5g2sIIYQQQup9hzjTsYmF5rXc6XR6c+22TkcIIaOEATEhtVgFZxTj3eCkyv6sEAyjgLS0zyOEEEII6QNTCJtO6PQDJ+THWi0RXiEmZOQwICakBq1Wy6LhRkPfMvEW6fCqVJ3pjSLGw4QQQgg5UTCPwHeH/TvFi4uLJieEjA4GxITUYGFhodcca3XslulysBsD5OC0kpQpEEIIIYQEcDv0sn56CfMMTXW/e0wIWR4MiAmpweTkZLchDfNE4XvEAQt8Q7YfqOWqhBBCCCFLnjHvq1UBpxOErBwMiAmpwdzcXE/JHmThjmlozDs0WiaEEELIc5Hi1eH+WUQqyfN4ynRX5vgdYkJGDgNiQmrSbDR72W8HJleJCSGEEELq0mhi+o15BFKNM+eJandhgafaCRkxDIgJqcHi4mK30+2YE8pvmQ7L1DPRSxFCCCFkGHW+P2waUQ2zjWajKS1NzeaET0IIISOCATEhNeh0OsEBFdxQ8FSpCHkGxYQQQggZRAiIlzdbwLn4Tq8r7fZclBBCRgUDYkJqsLCw0FXX1QsXh/sDYUIIIYSQWmRXiJcIinWiAY1k1tHrdJpLNCKELBcGxIQsB3NDDfvLnVQRBsqEEEIIOWkwyWhgxoGsFjTTbIavbxFCRgcDYkJqMD09rd4INzmpY1Ln1ItRbxr89nkoVKYKhBBCCHlugzlEzA7C6qNS+MFHBMJNm1J0u13OLAgZMQyICVkGcEgWDFc8ECPzUHRVhBBCCDlBMI2wqUb8s6vE8TtbeMgnMoSQ0cGAmJAaHD9+3HwSAuLCmwZxcX9szOiYEEIIIdUMeMp0YUqh04dws7Si+rhHrYv71Bp+zZgQMioYEBNSg6NHjwbnZL6pIsgd6J7otwghhBBSJP3pJeTT2YJVRYEHxaYPvZ5/aYsQMioYEBNSh/Xr7cysOaQ+VxS9Vlzk0GcRQgghpJ94C7SBPEqWbC6BABmZfM6BO9RUsdfp8KFahIwaBsSE1KB35EhDI2Lp2o8vBedlvspecqdWZFgdIYQQQp6LYHaQXiEGJkPGpg0IkJHxOUQjPFQr3C7dCTJCyKhgQExIDaanp+03iO0MrVL0Y0kh82hOoUAIIYSQ5zgW6iZXiEEa/oLsCjFARZh4INdChhAyOhgQE1IDnJXtqDNqwoHhX1NwU/BNSCXcj0VfRgghhBAyDPsusQW+mnz+kJyB17qO0o5FQsiIYEBMSA3wUK1et9trNCuC3zLRlxFCCCGElLFpQjJPCOXSxMGnG/FKcsPuUOPkgpCVgAExIfVoqK8yt9RshLcN8uGxFwMcFP0WIYQQQvrQCYXnEAiXg+EE6IW5RwPzDyjyO8SEjBgGxITUpGEeS91S9GLD4t2BQTIhhBBCnttgiuAR8RCgFmYTOgPBa6PRbbVaXRMRQkYGA2JC6oEHTNs5XPiw4KCGsKQCIYQQQp6T6ETCLgx7YQlwkr3b7UpHZyK6ZEBMyIhhQExITZpN+K5w7RfuK7gweDU4NkTLwbWB8tMjCSGEEEICmCPYlCIslwDa+JWLVrPVHZdx3jJNyIhhQExIXRpNjXNDoGvuy7JFR9b3UAxCCCGEkAKYK/iJc1/2k9Xo3APzD0xDuq3u4AaEkBOCATEhNel1ez372aVIVewbqotXiwkhhBBCcjBZ8HnCEvOFwryj1xsbG+Mt04SMGAbEhNTDvrdj53Qz51RyYioOknAmlxBCCCFkMEsEwwpmE0jhlml7yjQhZMQwICakHr0Q42qwa8USidC8VaUSIYQQQsgysDvOslumuwsLC/wOMSEjhgExIfXQgLjRbSLQhVMy0aCoN9wyHVwYIYQQQkjCcr5WZWfjdU7R7Uq722uCUEEIGRV8UxFSj16n0+l1Cr92kDi0St/GkJgQQgghJ45NLxAUI/FnlwhZERgQE1KPHn4M307MqlMaGP+WKsJ1YkIIIYSQ5eOn1e07xGNj3fHxcQbEhIwYBsSE1MMcEBwSnJM5KMa6hBBCCFk2HubWw+cdmjAX4XeICRkxDIgJqUe30Wh0ms2W+E8vxUU/DJQJIYQQcpKk0wnL93qdiYmJRRMQQkYGA2JC6tHTCFj9kf4PjIQJIYQQQkZDOtvAHWq9Xq/Zm51tRREhZEQwICakJnjCYwrO1oazt+GVEEIIIWQlwM8uaVDc605M8DvEhIwYBsSELAM83DH8WkL46aV487S9FmCMTAghhJBKMEnIZxFLosEwAmKlu9hqcYZByIhhQExIPXqKRsP6pjGflD4/Grkq/1TT0RFCCCGElMDMwmcSOCHfaLRkDQNiQkYOA2JC6tFrNBq9hkbDOEsbz9SWKPkoXEqm2yKEEEJIAcwhljNB6GmLhk4r+DvEhKwEDIgJWQbZ7xCH+6Yr3JlLGAkTQggh5MTxsNm+pKX/mHvMzMxYHSFkdDAgJqQe3Waj2YNzQiKEEEIIOTFCmLsc7CcfOQEhZEVgQExIPdR79bqNRjO/9quZom9CCck1sMy0CSGEEEJKLBXlhnrcodZqtXqTk5O8ZZqQEcOAmJB69NQbdYNfwk8SBwdVDHfT0lIOjhBCCCHPSQpThOEnzhtxztHt9aTT6fSOHj3KgJiQEcOAmJB69JrS6OJ7PPZdniXhlWFCCCGELAXmFEPmFfEEPIJifId4amqqziSEELIMGBATUpN2t9Po9vzEbAh4+70SA2FCCCGEDAFThSXi4Iw4rbBfuNDSgQMHONEgZMQwICakJs1Go+tPmQ6E3yKmZyKEEELIyTEgOrbAOdS1u137HrEVCCEjgwExITVpSAM/ARhdVnRc6pYGuDBCCCGEkH4wcagMa4szilQFNXisZ6fT4bSDkBHDgJiQ2uAp0xoW40yt/Q5x8Ek8VUsIIYSQ+mD+sPTsAVqYcoTZhkiXj9MiZEVgQExITbrdXqPT7YSA2D1U9FJwawyMCSGEELIkOKmOeQSIiypsbhEnFw18ZUs5duzYkBaEkBOBATEhNcH90hYMD4FBMSGEEEJqs9TEQecdfmcals1mk1MNQkYMA2JCatLViLgVz9Aafto2glA5DZfpsQghhBAylFrXe3VGgZhY/3iFmJDRw4CYkJqMtVrNRkPfMg38TL5SulqcBsAMhgkhhBCyJH0TBswtYkKdpl4PV4mbvEJMyArBgJiQmnQ6vS5+h9hdVRXRdxFCCCGEVINJhE8WBk0ojDirUB38CnFDswyICRk9DIgJqU2312q21Csl3otuiRBCCCEnyrB5hM437Kowss2GzkK63b1793LmQciIYUBMSE263a46If8dYkIIIYSQEwAhrU8mhk0qbNYRks5BTLRW/wgho4UBMSE1abe7vY46JDimwlViQgghhJATBVOKNCV40ZZ4sCfjYUJGDgNiQmrSa/QaTTzUAm6p9IRpQgghhJDlUYp+wYDpRWtsDN8h7u3evTtKCCGjggExIXXpdu3CcPniMGNjQgghhJwYmFQkEwvN4ueVPG+L4sSDsw5CRgwDYkJqog5JnZBdH86A0+Ld04QQQggZFRYAl+YWvV5POt1OL8xFCCGjhAExITXpduGH1EPhOzwK42BCCCGEnDCFiQQK1TMLzD2aOvdArQbGnH4QMmIYEBNSk04vPOHR75HG2Vp6JUIIIYSsDHGWEW9Fw7xjenqaV4gJGTEMiAmpiboji4DtKrEJcgdFCCGEELIcbBaBF09GllHC/MIk8Vy8rLMlIWSEMCAmpCbtxUVEv+qZUmeFYrFMCCGEEDIMnzksPYMIGo1mI8w3jlmREDJCGBATUpNut9tpxO8PG7wyTAghhJAToP4MAg/vbEhTE6cdhKwMDIgJqUmv0cBTtWJJ4ZVhQgghhJwAPoMoxLjZtAKZWEjmGr1eF+rxgSaEkFHBgJiQ5dALZ2oJIYQQQk4Wn1FkIXBpioGiRcE2/2h2NItECBkhDIgJWSYlX0UIIYQQcsKU5xW99LqxVqK+hZ9dajYQDPMKMSEjhgExIbXx3wHEHyGEEELICtEIP+1ocw7cmRYDYxMRQkYKA2JCatPr4pYlaTbCuVvkk5O4hBBCCCEnA6JdPEDLol5dhgdphWUv/M4jrxATMmIYEBNSEw2HpRE8kzmpkEJcTAghhBAyOiwkDosw3cA5eMw4OOsgZMQwICakJk18dyf92aXokxAXE0IIIYSMmhgP24yj2WgwICZkBWBATEhNup1uF64ItzLxHC0hhBBCVpYebpO2HL5HHPM8DU/IiGFATMhyaAY/ZK9wTlYihBBCCBk1Otuw29DiQz2bTZ6OJ2QFYEBMSE0ajcZiFg5bhj6JEEIIISuHhcPN8KRpPNpTi5x8EDJiGBATslzgneiSCCGEEHIShJPsw7GpBm6VRrLfX+LcnZBRwzcVITXpqiuCY7IfQ7BTtiYmhBBCCBkdmGykSeNg3DLd63bbWlrURAgZIQyICamJvlk69tuAHgjDSRFCCCGELJOh59S9Upc259D5RnyglofIhJARwoCYkJo0x8bacEh255KWzV8FB0UIIYQQMjqyiDmciMfd0s2mPdkzqyGEjAYGxITUpNVohNuUzDFhSb9ECCGEkBNnyZmEVcaHavV6XS0gEUJGCANiQmrS6XTserB9hzhzX7xCTAghhJCTIw2K01mG5WOh27VYmBMPQkYMA2JCajI2NtZGMNyjLyKEEELICZOGv0sTTsTjxLxdIeYkhJARw4CYkJr0er0mfgvQHqwVZQZdEyGEEEJOErsaHLJKKNkUQ7N4yvTYWJMzDkJWAAbEhNSk0Wy2W81W+OmDKAP0ToQQQgipTYx6w88KDwca4fmd9h1i5DjtIGTEMCAmpCYT4+Nz5ofUH+UuLOT4sGlCCCGELJsaQTFA8KwJyvUaEEJqw4CYkJq0250xOzVbcl4o1vRnhBBCCCEZYfqA18ETCcwx8PySbpdXiAlZCRgQE1ITdUi9Xjf4IbtGHF0Srw4TQggh5ESxE+tYloLiULIrw4L5R7fb4U8uEbICMCAmpCa9RqMTb1kKTir6LTgyQgghhJATBnMJTVV3RWPW0Wo1NSCOAkLISGFATEhNxqTZhY+yZ1q4r8KSV4gJIYQQshwQ+Bbj3oReONmeJEw1ut14mxohZKQwICakJo1Wo+dXiA26JUIIIYScMHE+kUW+ZYIMV4ibDVwh5iViQlYCBsSE1EQD4UW7Ohz+c99V5cMIIYQQQgaBiURhMpGTnXg3GvYwT8w/ut12lBFCRgkDYkJqog6pG64Q6xsncVbmz0owRiaEEELIMCpC4ZhyrMSndxKyojAgJqQmrUbLbpkuu6Wq4JeuixBCCCFV2LzBYt+qGUQ/UGuNtST86hIhZNQwICakJr1Gr2Pf31F/5D5pmCur5+YIIYQQ8lylaq4Q5hixJi5wyzSmH6FECBklDIgJqQmC4Wazqcl/dim/WoxymgghhBBClkTnEuW5Q/E7xCEKtoC40+EUg5AVgAExITVpt9u1o116LEIIIYTUwgLgeLJdsQd4KtlcQsvxK1u8QkzICsCAmJCaNBqtcB4Xjiv8585qIEtrEEIIIYSUsejXXvBAT84nCFkpGBATUpNer9PBWdv8HC4hhBBCyAmSnFnvWT7ePu3Bb6xHGanb7fIKMSErAANiQmqiwXAjv40pOqsloe8ihBBCyBAQ9GKpUwacdi+gMsTHdss0HzNNyIrAgJiQmuA7xK1mMz9zGym5LkIIIYSQ4ZQnDyhjVh7lFgRr/Is/n3e0O/ipC0LIqGFATEhN8ITp4KGiwEChKhFCCCGEDKFiumCxb3ixZQiGG+Ep0902rxATsgIwICakJt122xxTE87J/BScFO5mqvJPoY4QQgghpJ8Q6FZTnleEG6kbjSYDYkJWAAbEhNSkjTuV/Os77pLUQ1lgXOnTzH2FLCGEEEJImSWmCqFaX+NJeELI6GFATEhN8JBpc0iJUyq4JxTorwghhBCyXJL5g2Vj2c6/67wDJ9979lPEhJBRw4CYkJr08JjpRlOamgoeSQs4e2tncAEWaSKEEEIIScjPr1dMFBAAY2GpIc1mQ1qtFkp8qBYhKwADYkJq0u12w0Mt9M/cF6LiGBnnWQ+MPRFCCCGEVKEzBpsqxDnDwGlDqNBJe9syhJCRwoCYkJo0Wq0eztLa94ij78pSMVvIE0IIIYQUyWcJFhRr8lPqZULQLNL1s/CEkJHCgJiQmuAp051OcEfZFWGLjasdGCGEEELIcMIMIptHxNulnTQEbvR6nG4QsgIwICakJvjijp+lLTqr1F0RQgghhJwEmGwgMI7BsaUwAeEt04SsAAyICamJvlm66dVgW+YvRSCqEBNCCCGEBOJEARd+kfyseyQ73W4P9NT5R5O/Q0zISsCAmJCa2KMd4avgsJASt9TnoeiyCCGEELIk+Yn2MHcoBsUOHuqpL9WVhJCTggExITXpdToNe56Wn8F1twRhFQyKCSGEEDIATCN8KuH5UNYgGVeEoyCbdrRasyFHCBklDIgJqUkXv7sUnVJ40rR7qLDIloQQQgghdfH5hEW/WKZn1CGw26Wl1Wjxd4gJWQEYEBNSnx6+w1MkOYsbioQQQgghywMTiYo5BEQ+x2iONflQLUJWAAbEhNSkMTa22Gw1pdnE20aD4HirdFiot8ISyZxaTIQQQgghJYbNELKvZiVavW4P84700jEhZEQwICakJt1OJzgk+wuxr2H+SktYMggmhBBCyEDwY402YcDDoytI5xFxbqFAV+NhBsSErAAMiAmpSasx1sEyP3GbOi3Pl31VqkMIIYQQEumFr1yVz6XnYS8qoBOWzSZvmSZkJWBATEhNer023JZ01VPBV2X+q+S4MgpKhBBCCCHlqUGYO3hgXBUgO+ErW4SQUcN3FiE1aY6Pt3vdrv04PvxXIQ7OyKRBnhQJIYQQQgCmCJ4CaUmXWWTc00W4Stzr9RZDPSFklDAgJqQm3cXOGK4N+4Vfc1v2AnflkW8UZDAiJoQQQkiCTxXKU4YEq4pTCA+IG62WfXWLEDJaGBATUpOJibF53K6kLkl9FFIATgvSPkw0xNsRQggh5LmHn1kHusSFYEuhGF98mUkxaee8nZAVgG8sQmrSazTszGwIiv0ZkYHCdeC0wpeEEEIIIUkwPGiKEOQ4/Z7Q60mr1eIt04SsAAyICalJo9cz34SzuMUIWFGZn+ElhBBCCKkDpg3Z1CFmTFbI6yv+ecs0ISsCA2JCatIcb7aDU2rglxJs2UfwWaGqopoQQgghz22yKULy1OhsylCeW8Rio9HUFO5UI4SMFgbEhNSk2Ws2cLs0njJdcFdaKJd9UZATQgghhAAPfLEsTxYKQXF4oFakG5eEkBHCgJiQmqhDCjdKm/OKQbG/YGl5QgghhJClsamDzSfCBCKbRvR8uhElccFJOyErA99bhNSkI9LudPQ1OqrccxFCCCGELJMY8PbiiXaA1/QxJShb0BwSrxATsgIwICakJt3FRel2u+qQ4tvGPFZ0ZvbqmPsKWUIIIYSQIYRZQz5vyHJ+/l2XCIh7vR6/Q0zICsCAmJCaNMfHu/gOceap4tlcCBrhKVsxOWmeEEIIISQBAa8nJQuKcTXYllqFDJa9njSbY5y3E7IC8I1FSE00GO743dJ9WHBs7itZEkIIIYQMwKcOWQoZvGbTDc0gH26ZDj//SAgZLQyICanJmP3cQS86pdwnhRzclbuvzI0RQgghhNTGZxd+tdjmHPGv1+stmJAQMlIYEBOyDIJjUvwJkPYKkPME8hpCCCGEkCID5gmYZ+gUI68N842uLvlELUJWBgbEhNSkF2+ZbjTtx/HNWQ28hZpXiQkhhBCyHDCxsJQEy5h3xAlHoxd//pEQMlIYEBNSl06naw5Js5lHynwWJJ4IIYQQQoZg8we8ZBOJnESEn2TCifhmo6nTkEVOMghZARgQE1KXVsue9ph+fzjEv/RPhBBCCFkG2dRhwBzC7kTzu9FURzMaHCcTEELIqGBATEhNms1mAz+7lH2POIP+iRBCCCHLo2nTB7x4imCe4UUNhpux0FnkFWJCVgIGxITUp91pt2PWnRd8E/0TIYQQQpaBTiEweyhe8y0U8qlGlOOkPCFk9PCdRUhNmj3crOQ3MJVgXEwIIYSQmmSxbh/9UtwyjflHR+chUUQIGSEMiAmpSQe/eqA0cI+TuyQPglGmmyKEEELIyVI6wW4n4zVpYMxT74SsAAyICalJe75jZ2kL/igLjOmjCCGEELJ8cNu0pVgO5CWdedjco9vlLxETshIwICakNuH7wzhLGzJhQQghhBCyXDCN8OTYFCPOM8K59vBVLQTEi4uLqSohZEQwICakJp1Oxx5oEW9bKjgwd16EEEIIIcsliYMzTKYJc4+YeImYkBWAATEhNVFHVHBVhZuks0LJmxFCCCGEVFI9Z8iuEmfVYZLBSTshKwPfW4TUp5t+fzj4KfNalgt4fSojhBBCCEnxecKg+QLmEw19bcS705rS5neICVkRGBATUhN8dwcBMRxTcFKOOrNwOjcmkNcSQgghhPSRXQXO5xA+i7DnleC/ER+o1evioVqMiAlZARgQE1KTmfl5+x6xEfxUfGHwSwghhJAToG8KYROLHBQRHOPZJYiOCSEjhwExIXXpdLrwTK3WmPknu3uarokQQgghywBTB7uxDNiVYC84sRznGfYgzwan7ISsFHx3EVKXVkvsuVr6j2A4/T5xiI6dsmMjhBBCCClSiIP7gmIHJ+JbWq31vGWakBWBATEhNVE/pDFwT7q4ULwkcGwMjAkhhBBSDc6l9wXFUeA/7ojXpsnwXeKCNiFkRDAgJqQmTfVEODkb3FG4IoxXT4QQQgghSxOD3RjfYuEpE0Q0DE7uSOMVYkJWAgbEhNRkvt0252Xf41HfFJ4zXRUKD5ITQggh5LlOEu8qSfCbTB08WAbhZ5cw/2gVWhJCRgMDYkJq0uh2e3bbEtxR5pKQ8RubnGKJEEIIIQTgam92xbcwl0DAG7ImNh1NLgxSXiEmZAVgQEzIMrGgWH1UciI3+imnUEMIIYQQYld5jxw5IsePH7d8EIaFzx2sGKYZeUaDY8h7jQ4nGISsAAyICalJq9XqwhOZE3OP1Rf8pmX6LUIIIYTkdDod6WqyK78+TcjmFJYxPGDG17MazYZ0e1083JNXiAlZARgQE7IM3BeZ28r9VvzeDwNgQgghhCxB39VhJc0bmFMUImZptsYZEBOyAjAgJqQm7XY7OznbH/r2S3B29+ixaTk+OytTU1P5d4YIIYQQ8pwEoe3iwoKlvhjYcCm+U2zXhy1+xoO1JlqtTqwkhIwQBsSE1AS3OcE5NVutKBmAn9TVND8/LwuLizI2NmZVhBBCCHnugulBp9uVzpCT5AiJ87BYU3zKdFdavEJMyArAgJiQmoyPj/d63Z60msFNmSuLga8luCldmjxkoycLP9A0CFx15tVjQggh5NkPfDpOoNfFA99+wrwAr9DBPKHByQIhKwIDYkJq0mjg8Y74i+4r9UsIelXsEqvSZOVErQx828aNG+0KcrvdjlJCCCGEPJuAP4cff/GLXywXXHCBlZeNnUT3dmGugdulgQXEDXu2JyFkxMS3GSFkKX72Z3/21S9+yUuu+epXv9r41D/9kxw9ckS66pvwvR7DvJb6qsRd4Uzxhg0b5PTTdsj0sWMIqmNNAM7z+7//++Wss86Sf/iHf5CdO3fiadZ9es5yzzwTQgghZHTA58NPpyBYxYntb/3Wb5XXvva1pvNf/8t/lad3P92nC47PzMjcwoLl3dsXIl21h/LC3JysW7deXvSiK+Wtb32bPPjA/b/wvve974+DEiFkVDAgJqQm73rXu179giuvvOaGG25ofPJTn5KjhzUg7nVDQJydwg2LQC8PiHecJtPT1QHxD/7gD8qb3vwm+23CL3zhC/Lpf/q0yat0r7rqKnO4DIoJIYSQbywIbm+88Ua5/vrrC4Eu/PMrXvEKWbturSwuLsqhg4fk7rvu1llAYVKQgYB4PgbEKaYdX3CBeWFeA+L16+XKF75Q3va2t8sjDz/0c+9973v/BBqEkNHBgJiQmvz8u9/9HVd+ywu+oM6w8YlPfVKOHDosXXVaCIjDG8nfTrkDzAPiHRoQT1cHxD+kAfGb3iRPP/20fO6zn5Prrrsue4BXCmydfvrpcvbZZ5/YrViEEEIIOWHgl3ft2iWPP/54fneYAp/9xje9Ue6840657777ZOu2rXLllVfKV67/StQo4leIqybhIR5OAmJcIX7xi+Stb/1xefD+B3iFmJAVoOq9SAip4F3vec+rXnjFFV+44YYbmp/45KfkyBENiNVjuVNsnGBADCd66vZT5R/+7h9k7969dttVWc+B0+XVYUIIIeSbA64Ml2+Dhl9+3vOeJ5dffrncdNNN8rznP0/2798v1193feWvTJQDYswaCjOIGBDPa0C8ft0GeclLXixvecuPySM7d/7Me3/lV/6HKRJCRkb1rJsQ0scv//Ivv/L5V1zxzzfeeGPr7//hE3LkcH6FGOQBMQhB8VIBMVi1apXMzs6aQ636rhEhhBBCntngzq2LLr5Izj3nXNm9e7fceeedNgeo8vuDAuIQDIcXLPw7xC996Uvkx97yFnnsscd++lfe854/hQYhZHTk93sQQoaCq7nm3DSPn1+Cw3JnVhUM12VGHSNgMEwIIYQ8O0Hge9+998k//uM/yi233GIB8qC7vSBNawpaSSHMNPRV7WDegd8vJoSMHgbEhNRkbGzMfmkYP5AffhYh/X3h5QXBKYMcJiGEEEKePeDENm6RrrpNOiU/nT4YaCDh1mmAuUKz2eR3pghZARgQE1ITdUTmljz0ZRhLCCGEkOUyaP5QJcc5c5yDx5ViDbQZEBOyAjAgJqQms4uLOEMbvthTCI0JIYQQQuoS5g8+i8imFYPQqDhcLfbrxYSQUcKAmJCaTExOduCMmk2cro3C6MXooQghhBBSj/5rwf0SJc4xrDLcMs3pBiErAANiQuqyuBgekhGfKl3tleirCCGEELI0lUFwxGYTFggjo4SHdHGSQcgKwICYkJrgYRbqjLrNBt420UP1ebPUewVMcpIPzsJPMi1qQM70LyPxrrd/eWCfnkwihDx3SWcIYRYRJfrRkH469Nr8sCBkJTi5WTohzyF+9Vd/9cpLLrvsujtuv33V//r4x+XYkSPSUdeU/Q5xFvTm/goTXfzO8KnbtlkgdCLgp55OO+002aY2OHF+9oN9+Nhjj8mxY8dO+kQJeeaA97l/FpwI+HxYWFiIJULIvzTw2e9Pn56ePi4L7TAncK9e8AYq7Onf/OycrFm/Tl5x1VXyoz/6o7Lrqafe8u5f+IWPRS1CyIjgbIyQmuQB8R0xID68ZEDsrFuzZsmfYQBwmLDngS+W8/Pz6Fve+c53csL8DQD70bf/qMG+xf78mZ/5Gfna174m4+PjsSbg/S4nUE7bIJ+2rbJX1hmG21xOm2G4vTJV43SG1S2HYeuw3PUrjwnL888/X1avXm11Q+2hbdLOl3v37pUnn3wy+zwp91Gm7pihUx6T56tsQObUse94uyp7y7EDfGxllrJVt97tl/XTcpWtKlkVqX0vp9S1U4Xbdk7GVgps4OSr50F5/OW+yvXDgA70l9MGlPtMcZtlhrXBOqIOS//tf9yBhfcdZFh6W9fzPCiPv9xXuT4FtjZu3Gj5AwcPFmYKyBdaqEC3lszPzcnatRoQv+IV8m//7b+VXU88+WO/9Evv+ouoRQgZESd+OpuQZynqsPo9VQ3UUXZ67hwLrsyBrM+tBcdY4RwBnKc7UHesXgbuVOG4MdlmWvnkE6OlkgcuTd1H2E9VOmnCfp2YmMj6cKr2dxnouF6q75SPGwfyss2qPgptke+0Y1qURrctzZ5OIiuO+UG2qsYCynIvl8fp8p7229P+q/B+yjZBR2UL0tWEpYiuhSyqfSwr1PvWI7VrtjpdWdTUjTIfr7dLx5DKQUfzCzFhDD37ykWgPHa0c1mwo0tdB0sq97wqmU4ZH3dqF/mubsdF3Y7znQVLuiZWl47T8fGX68o2y5TbuE7ZjlNlYxBVtiBLbQyy53pI3t51y2NLy1XjLsuG9Qmgn7YZJHcG2QOu7zqpLQey1MYge65X1i+PadA4nar6qj7TfobZrJIP0q0i7cMp971u3TqZmpqSs846y05Sw7cijzs8zjzzTFu6PpZok9qrKqeU60HluOLSKbboJ/ilniwuLoQ3LyFkpDzjAmL94Fjqc4E8x1nOMVKlq06p7Iv6qGqnDknbqbPTvPk3c27IBHPR5/VjrapxB4mAyb8nXAUcajnA8gRHCac+TIepXsIV+JmZGdsP/amjgVFLA4sxmdUo66N/9Tfygd/7T/Lrv/W7cv0NN0u3MWn1C20NfCrau23sZ8f3P/ZdmqCDpQM9JMi8jVNVdjtYp5TUZkoeoGu71ri0N50ti5vPlYWNSOfIwoZzpDu22uod7yMF3bW7TUsLGscuLOo2jWlRU6qNtuWxpyAYnpzcIJu2XKzja6ltDW97xW3nKUVHJRt643Ll4nq5cmFMrpxvywsWZuXK3oJc0lyQVuntXzUObA88PG9BJ6DbJsfkhdvWykVb1tm7v60ykLYpt0cZWkgXdebl+xen5d8sHJOrFmdllQajnfg5AtJtWB5LW8bkeGOVTDdWa9Kl6FLTjOZ7jXB1y/G2npx2ry0bdTu+7oxvk7df9MPy5rO/U05fvd0C5Cpgp2qbpHbLdU4q93y6finD6tPjtmosoNweZaSl+hvEsPq0jxTvsy6pbtU4vb6q7kS3CRjUlydQbgPSPEjL0B/UZli7lPK4vFy2m/aVUt4mVbgNfKZu3rxZ3vrWt9rXj84++2z5/u//fguCzznnHLnqqqvk1FNPlde97nUDbYHyurjfQMLdP0j4vE9toA2Sy6xsuZpYn2jblfHx4vt+GNrfsroB36g2zwROdNxot5Lr/Gzdns92vuEB8aADyWX6QTH4k+hZRnk9V+IgXwmbAHZPdPzLGdMwXR9DqoN8+Rgp6zipbpVOWZaWq47DVatW6Ry5Ic2Wvm3goFKHp87KGobewtJTRG2iD0ug3W7L7OysOWqclT799NPl8ssvt6uIrjMMt3fvvffK3XffbY4ZshQEymNjLbuKWYc8MFoa9FXu70RA4DEKOycLxpBOsArgqt78Phl7+GoZf/BPZPGO/0d69/wXed3p98kV49fK/i+/X5oP/Ddp3f/H0nj6s7FRP+UJHFK6HX3ShgkajoM0eAbpdkrbIo9jCG0wIcN+xJXo9evXZydLwLD20tUwbUED9lWb5OC3/3s59KpfkyPf/l458m0hLWy5SAeYB1GpLdDuNOTi0+flD350j/w/b9ktH/w3B+TVL94gL7hsm1x5+Ta5/MLNMq7vnaqxpCDw7WoQiTfPK77jt+T7/vX/lnMveIOs3/RimVx1morD1Xa3k6JSdWpN+cDcd8snpr9T/s+RU+Wvjx6Vvxmblr9dv0/+7qy98qr1c7Kgb3Nvna2/giXKixr0djS97YIt8uevOk/+8vWXyyfe8ir5o++9Us5Yv0qD4rAfq8YAIB3X9j+gQfB7Zw/IjxzfLz94fJ/8/NG98rOHD8q2+UUNdnMq10VFhxvr5aBslkOyUQ711suhhi41HWxu0cB4SpXCtgDpejjtXkcu3nCB/NaV75Zfev5PyQ+f/yZ556U/Lr/z4n8v3779pdLR9mVgp2yrSlZFVT3aDcNtO1XlQQzTHdauCowdyduV1x+4zJeQp3oni/dTNfZUhryXy/17XTrGlPI6DAM6qV6aT/tBMIjPNuSxLH9uOahHnX8OpmODP3T7+CoJ8l52Pe/DE+Qu8/FUATk+B/fv328JY8Bn5MMPPyyHDh2y/p544gm7Yvz0009bG++7jPcN0PeGDRvkpS99qbzsZS+zoBrpBS94gUxOTmZ66H+QvYHYquTrg4d5wsZ8u125klo3UD6obhDL1U9Zqu2wcabLFMiWsrsc3JbuF80W7dbpC+2QYnEgg+zUsR+zxlL6wziZtnUZRR/fiHEuxTdkAFjROgdPFSfTdiX4Ro7HDxDvL+3b88PGM6wOnGz9chlkr+44sEQ51XUZcB2vL9dhmdpI64HrOOX2v/3bv33F2eec+9W7775r9V/8xV/KUfsOcfjOr+n42wkLWIpLbSvr1q7JAhOUcQb5iiuusLPVCIrPPfdcK8PWm970Jnn00Uez75fOzc3Jf/gP/0He9a532cTDgZ1//ud/tvbIQx9nt8NkQycKnQXZt3evOtCuBlnbZP06XOEL7QBuv0IWZbTpLMzL0/sPyZlnaNABGypHHcaMgBo69pNTWsato4vzc7r+TVm1eiqsqk6uzabq4Keag/3Ql6qrHELUw2YYI+zueeoJWb15u6ybGtegqnoi9Y0AY0Uwie3ZR2tS5LG/l1VfeQc2SxCNYZIS8h1dHRu6Lhc3XiaLr/07aYyv0RXHeubgGEDQ+lM/9VPy1a9+1fJOWyeE3/M93yPf+Z3faePAdv/TP/1T2blzp7UbBiZ4F198sU3M8D3UTZs2yUMPPWQTvAcffNAe4IVjy/enH4fAZBro9racJ4sXfpcsTGyUmXNeKevWTcopZ6yTDVumZPMpa+TR//SLcvTLn5DmxFSfDTC/2JPXv2SN/LdfPlW3ix4zY1MyueVCXelxaerwn3hqRv7VL35JntxzXMZwUqkP2BuT089+g+rjauyYnH/RG+WUU0+T22++Wvt9iRzY+3l56rG/0nUpfvfa0amMTHUn5OO935Ar12jAePEj0nv+tMjkXmlM6PLJz8iv3ybyoUc2ykRL+9M25W3S1mP1Beta8l1bxuS7tq+VCR3XmlO3y2kXX4QdKJ+7b5f87Cdukll9X/n+R7sLLrggu90SV4DPWrco79u9R9auWitHX/49Mr95s5zR/ZxMzj0k1xxeK3985ybd7mgbTkSVv0OMI2dvd4NMnP8y2fLi75b5fU/J/hv+j75/WvpenZXViwiVdZ2SfZCC26TXj6+V37jyF+USDYoXeouqK7Lxedtk5r4jcuD4QXn/zf9ZHpt+Qlqlq83lbeLlE8FtLJfltBukW5Z7GQn5MnX6XMpGHer0M4jltPUxpm2W27frp4GnH6Mo4zPssssuk0ceeST4iKiLu2FSIMOtymeccYbl8bkGYANlfH5BBtvPf/7zLVg9ePBg1pef8Dt+/Lj5QXwm4nMPn3X4zMZn5lLrhb5e+9rXmv/FbdJf//rX7QoxTkLi8xKB7Oc//3l76OEwW7CDccE3f+/3fq9cffXV8tRTT1kd/DCCYfhxrEP67BCsJ75DDNv7DhyI0griYYXF/Nys3eb9yle+Uv7Vv/pX8vCjj/7Ib/zar/2V1edzFF9iAqTifM5UXkIJeVOO8mF54O1S0voUb+ttynpl2ynlOrfheN0geUpV/8P6rkuVjeXaHcU4UqrW9ZnMSu2Hk6VqVjJyTmbQo1xhP2hOBh8PbHmyippU6aeycn3anwkUz1fZAi6v2nZLtUmXS2176JTtlWVpvrwuqW6aryKtc91UBtteLtc5qWxQfZqiONVTf4ZQMPxlVeWt5OUBW09tW/CDCcBb3vIWC2LOO+88c+xw6oPOrqfo+trEAGe3v+/7vk/e/OY3ywF1sIcPHw4TCB0adPY8uVOuvfY6eVwn2vMa8D71+OMWIN19z91yTCcRezUYve+Bh2QBXbZn5QYN0u66+y45Orso+556XO598GE5cviA3HXvfXLg0BF58P57Zdfu/TKmTv+um74kn7v2Rjl8cL/ceeedcuDwtF09nz6032xO64To0Ycf0EBojxw7elDuu/seOaKB2UMPPqA29snuXTqWRzTdfavcdMut8uRuDVqS71c+02hrpHRYY+XDcyHtPyay55CmwyIHj4scURnS9Lzu+AH7vgyOBYB9jpMir3/96+UP//AP5X3ve5985StfseMDEyrXS4EslcMGJnqYdOH4Aqecckrh6eS+xLHhmKzblvbGc2X7q39K3vn2H5PXnbdFenMdmZkXWWhMSGdcg2AcVKpaZcNQ+djUWlmz42JZc9r5smrbDg0Yj0qzu1/tH5JxmVGHE06EDKKhgdn2018vP/ZjPyNvfftPytHpGbn79r+VuZkn5ejB62R+drce39XBMMDY9JNL9m88WxZ+4PXSe9uPSOPlLxd56y+JvPlHRF7zMumux+3o+SjK64MH5T1/qivff9WVsu573yJHJjfI3v0Hw3d/te47LtghLzhtk10l9rYAebfRVMV7r5iQm8+alN2vebu8b8d75efm3yGfe9HvyNQbNsu3vf6InLV5UTrdfFv0b0+krkxs3G6DWnPut8iO1/+0nP7mX5LWqvVWFygeB05Ho+1LN10o5609S8a2T8q2bztD1l20SaZOXSO6t2XL5CZ5+alX2smt8HmWU94mVfbLuE5Zt2+9agAbS7UbNCbIva5sY9j6oG5YvVNHp0xZtzwuZ5hNr0vbLjWGqjZVQM9TCtoh4XMFv3Twgz/4g7J169bs8wWfOZAjKPzX//pf20lbpB/6oR+ywM99GT6T4N/g6xAQI7BFX5CvWbPGTuTiCis+rxBcQ+afW9BBkPnd3/3d1hZPWn7hC18oL3nJS+Rbv/VbLYhFO+iB8jqkYF1wEhknI//2b//WTjx/4QtfkE984hNyzz33yF/+5V/Knj17TM+3R9mebxOXw98i+MedWrCBwBp1+Nz2MaW4zbBHBuyXTNy/Lg2caVbUhmnpWDBZQ0cFeQp0YtZI2yLv5bRtKq+iXFcux3FlYxpmb1Cd20htOV4uy51hbcCgsTiD6qv6GzQGMGi9luof1NEBw/qvS92+6rCUrXT9l9IdVD+KdS7zjJ19ljfCUhutDuUNWGWz7s6BLU9WEUnbex5LT2X9lHL9MF3UeYoiI7WBvAkV77+cT0nrfZnqebksB2WZlzEWz3uKKpWUdVP98rqmpHpVLFWfAD1PIOsTZ6V7vW4Pty6FSnVs9hpesnzEy6lc18GS376FoOeOO+6QW2+9VW688Ua5/fbbbbIBnaXAGXMExXDCDzzwgDlmTCR0XbVDdcgaxJx9zrly9tlnydzBp+Xrt94uN996m3zt1juk1WjLNf/0SfnitV+T++65U3Y+udeu2ukek5mjh+Tzn/6MfOm6m+SR++6Qr37lOrnn0afkoTtvkXvve1BuuOFG0VhJJzWTsmqiK9d/+QaZGm/KV268Wdu35L47bpVdew7Iw3fdLLfecZ/cdNNNsu/wjOzaeZ9cd9Ptcv2NX5fjxw7KbXc/IJs3b9Jt05PxZk++etMtMq8T/xqr/g0HQ8J3YnU15IimwxoAz0pLNr7wDJk8Z5OVIUc6pkGz7+9BYB/5sQAwccQVi8fjCQvw5S9/2a4MrF271vRtvyakxwjqMGnEsYAJ3s0332wTsqNHj9pkrc7xtNjuyLdsbcrC7II875RxWTw2J4/du08evm23PHTzU3K8t0HtVK9ZNrbuoh6Ts/LXj1wpf3zfa+S/3f86Td8p1+y6TCfVc9relINupLxex2dm5endR2XvnmNy9MicnHP+d8qrXvd/y9nn/hvZtuOH9TifUq3Qpm+b6F9H3+qPnrZVDr14qyycf7osnnOxNLadJXL66SLntKS3Sd+/xWYlerKIK1DbzpTJHWdJY2KVHDt8VHY/slP26QT6kO6jjRrYI5D07erjwBJjgGc9NtmVv71qm1y34wVy52OL8sTe43LNQ2fpdt4q68aPyaZ1+DyxZka6LsX1asjUaRfK0Xuvk/kDT8qqHRfI+IZtUAoHJnqs2L8Y39apzfreGpfW2nFpjIWAHrb1Y0zfqyLbV59id2nYmIdQHE81PobyNklZyo7XV62PjTtpX6UDBskH4TbT5XJtpPrltqm9dPygXIbeIJ1yXVmvTFU9ZFVjgcwT8DosEdThKxxXXnml+Sk87RhBMOTwOTgJiyul73jHO+Tnf/7n5ed+7ufstmEPUmEDV0xx1Re+DZ91kHtf+HzD3RHwf/heLwJn6PgYoAd/uX37drODPl/0ohfZ14twUhm3OPuTm9N18r49ObCNAB++E+NGGZ+RSJDhanOqD9wWKNehjDEiyIf/xTzh05/+tH1lZceOHZkO8G0c1t3TMOL+gH5s01G/E7FKtW1LtekDC40UyFDvKYqNKhmo0sMStpI+jEG6umwi7wkyb+820vrUruv7EqS6VfVOWl/G61Kdctkp16cyEOWF+Cmtd8ptYtZI17kK6C+lk7Ic3TLlvqrWZTnUGYvrLKVbx9aoWLGAuO4GHaRXtRGge7J2HdR7H65bXjoop7JyfQpslvXLeH2q4/kqeYXewPpy/2kedb7OjtcNI7VRYlDbTF7RTocQxhjLZQbJ+2yV16XEQDtO0h66Zf0+2+o4e52OO8Zik6CMV3W+WdPcRNk4nDAcPCYXL37xi+XlL3+53RKFcvrdI1+WwQQBgTSCYgRROCv96le/2oKirK3+dXQCMj/fkYsuuVDuuvlWOe/iS2RyDLftTlndXLsrF15yuZy2baNOVjqyYeNWOf20HRoU6SRH686/5AVy1qlbdaynqd1FmVizQSdG3yLjuulW46ekNIjGxHtqapVNsnHL8wWXPk9m9j0q9z26SyZWrZUXXPE82fnAPXJ8oaPBzoJs3HSKbFwLfUwixnXMU3KmBu1NHRe2yzMRzEVmFibk3kfF0j2PiDy2ryPrTu9KZ7Kn66pyld0N+V5cTW317fMy6b7FJA/fYcPte/j5Hj027ZjABA0JZaSUVIYl7i7ARBFXcV71qldZO1DnVkJVUGfQkJseX8DFYvn6Q8dl4ehxae7ZKb2D+3VftWRsswaUA9bK7beaHbt6/j8ef53ccug02Tm9Vq7Zd7H8+ePfKguLC9q6a31V4Zuj09Ft8eScPPzIMVmYX9DjsiurN9wiL/mev5XnvehBO/Zd1/v1bYlSr9mQ2zXovUO7evTYvBxcnJeZo1+T3vFrpL3hKZlfM4E3x2CwLRpNmX3obtn54T+Ug7ffrJPlOdm7c6fsfXSnPPnwTtl18KjtMyfdvnjfNfQwHpvuya2r2/LYtnvlxRqPn7ttlXz7WffK+PwDcuR4Vw4c1WNkgAeGPUvax/zBp+TpT/93OXDdx6V97KAcf/xu6c7N6Lpqn0PWA+33zR2URX3fto8uSGduUTZcvlXG103I5Dbczi/y1PHdYdtV75KMdP3q4ONfLku1qarH+MvyE+n7ZEjHkL6vgcuxrBrnIH0nLQ/KV1FVX9W+3H8V+J7sddddZyfrcHXVb/tFwkk33CEE+ac+9Sn55Cc/Kffdd5/J8R5BMAlfh/ctylgicARoPz09bVedccUXvgx3PUHPxweQh/zIkSN2BRf+bsuWLXZLdXoXTNoGgTZ8KfpDcJqCk4XQhb/EEgknHxHUIuHWbiS0gw5sDQN+GCcJEEzfcsstFlxjTOi/6g6dIhhzPu5KtJlrJF9ucGOYUFkAGsugUhaXSwE93SSF+RXsWYplYPkKOehbUder0o9lk6Ffr6/SHUSq5+2W236QPmSl7QFUnI/Tl2mCrEy5Li2ncu+vqq4u5bZYLmWnXF+nTR1GYcMZpa2UFQuIKw6ePrBS5Z1eBvKV2pBu28dQXrouykiuW653UE7bYFGlE7NLUqUb7WpVcbt4vqqNU27jQObrhKXnEwbaBNGm62DZ1z6xqerZGAbZTeXIe3KsXLUuEcjRX7mdk7ZP65EfuO7qFLu6HprTSUz8c+3UCAhilZoDLJsM3zPC1byPfvSjNpHAd5YwgUDwkhL6KwIHjwkIvm+Ip2TiO6e41RaTCkw+HPxE1JoNm+WSSy/UNmOy9ZQtcuqWzTJ3fFr2H5mV137PG+XbXnK5BiBdGceDtyZWyyUXnSfrtM0rv+M1ctWVl8uijueUM8+T804/Rb7lRS+TbevXSLM1jlPmsuOci2T7Kdvlyhc+T57ed1CuetmVMqGfKHPzi3LWec+T133nd8nZp26WhupfeMEFOmE4S17wvIvk+ZddJFtPPVMuOme7PProY3LG+ZdogLxWrrj0EhlvYYIYV+AZBb433ZTpmYYcmxaZ1lhzz1Mi//y/n5Jbv3hYjmnZ0jENQBcwmYvNlsD3LyZouH3vmmuukV/+5V+WD3zgAxbUfuxjH7OrGVXHQRkcF/geGyajOJ5QRls9zqPGEJotGT/8sOz9zB/Kn//t38qtjz8im7Y35fQrL5H1OEGih+XinEbKeBtX2dPhYYzthQWZmT4iY53j8vbNfy6/f9Z/lNev/awFw8dVbsdnqXm6bl2Nxvc9/fdyy9f+VB584HrZvGlC1q9ry5lX/rVsuvRT8qofeFDOPn+DdDRIdtA+taGfcnL/5pb8te6fLx6Zk1s6x+SuY/fJvZ075YY1XXlqaoNOKvvXwbfTmJq6da4lH/7KHfKwbsdD+M60vl/xQLAp3aZfP7IoD8x0Tc8pb2NspjVP6Dab6cinn/q4rDrtj+T5z/tTubDxXpH2Tvnq/evlif1TUn7idXE/Y4LfktnH75Hph28T0ffn4Tu/KLv+9g9k4cAunEWJev3AznhzTO499KA8fPQxPTC7MvfUjOz+/GOy99onpDnXkwPzB+XGvbeGPvs3h4H1qnX8lBjULj2JsBR92zRuG5d7GcsTGaPjdgDspOVBpP15fqkxoL5KZyW2yXKoapPKML677rrLglEEi7izCZ8xad+4uouvevyn//Sf5A/+4A/k7//+72Xfvn3WFgl+Dd8P3rVrl/ktD6gBTtwh2EYgiWAXtx7jKiv6cR0Emribyvu6/vrr5SMf+Yh87nOfs35wRww+74C3wUMq8T1e3I6NhKAe48CJ52//9m+XSy65xE4e+mekf2UFJ5ZxCzhOTOI27Ysuukhe85rXWMBbPmGLz2348V/7tV+TL33pSxbQ45ZsbC/cAo5xI1hOT1QXgQzjRcqPA0g9GWiL9dJ/DXPDCvbjhkDWVEnlaX4Q1lbHm7Zxe9ZeQbncR7qswtrGZEQ7BWK/qZ00X6ZqHtinX9aJ/UI2zHYB2PAURYaXYTNZn0qdlNQW2nne5Z4SmxmuWyaVp23TpecH2SjreP5kqbIzaAxLAVuD2p6oTXDCDatIN16aH0RZ34QJqHN5WW85tlNSeWrL86BcD1xnWF0spkCGRpXjwDJt6/kqGfI1sT6xVLoVbb1cHpO1S/pzO07ZDvD6VLecB+UyqLINWVW+itTmIPteN8wOGKSTybEtf/u3f/uy7TtOu/Hhhx5a+7G/+AudIBy2J9HiydOhcTSRLULgrG1lvQZ87rAdOFfd1uYsMdHAGW+cTb7//vvNkaIdKD9UC3LcYoZJBc5Ap0FwGei2dCL/+CMPynxztZx16iZ5fNceueDiC6S32LYrUFjNLsai421pQOoPw/L+MUbo4LCArW4Xt7wFHUx2UBseuhXkNglCWdshj/Fl9lQGfax7S4NwVbJ+8ZAt6H4zrxBjfJgwYduXaY5Nyv67/knuufpt2f7FZsFw8WAlPDQK4Orq+vNfIFe882+kOR6eApyCYwD7uuqhWgDrj5/+wL7F5BGTxfJxg/3h+yYFMrT37e1XQaAf9uESYKwLs9J69U9K6zt+Mgy9uUqD3LYszmrha38hY1/9E50FTgb9Euhi7SqRM3aslt2bXyunHP2qrOnslQNTl8rxybNky/4vyqNPqa129fgdBMW9XlvWbzhHXvSyfy/bTjlVrvq+T8kpZ7XlkSfukI/+9jG5/65dun7F7ZKhA596wc/K5ivfLFvWPi2nbbpPNmjqrntKnpo/Inf+0RNy9B59H+XPuukDRyHW53Wbx+UHdqyS7ZNjdtx+7dC8fPjJGdm/0IvBbFgPrA8m0LiilG7rA+dpgH/uoky32vKGTQfkj3Y8Jnc/tlX++HMXyr6jk9LCL7kpOPbLD9UCM91xOS66UdEPuoqmcaV9nUzLZGw/CHyP+KIN58s7L/kxOXftmTLWGtO3XFf2zu6X//fBv5br99ykgf2A7bgC+PEIfDnoWEC96w87Xk6WdEzfDMrbZNi6pvUnsl3qrmtZb1hfqEMq+yF8/jjlPt2e20QZn11ogzyW7fjVIdd13+DtUrn5nOR9g7Hg1msEt7CDK9Q44QjfCtu43RpBOJ69gZOQ+IyFb4U+An/4ALwfcas4AnUEt/g6Ex6SVf48Rl/w0bjCjAfrIah/29veZroIjvHALryvMQ6AwBzj3n/gYHyiQrpdsZ2CjwRYx3nYXrvOxvbmN79J7r3nnh99//vf/5daN+xMSrrB6x4kaANdXzplW2nZKfeR2nD9tJzaSdtW6Rq6zXSVbW5qRU2ZnVJdHydbn+K6w9qgDkvX8zyWNYFuYd1jNrOTyoD3Va53ueexdFxeRdnOIMr2q/SXK3eGjWFQ3VI2wSCdwsapM7il6mPWSHW9blD7ctsy3q5sJy2XbQzry/VdJ21bt87laT7By1AeOvYhoD5bhwH9lEnrs7YJXl+uK/SllPWq7KYyB3VleVk/LVfpV1HWcxvgRNqnDKpzuW76Rud9GhCfc/rpNz6kAfGff+xjcuzwYftN0hAQDzCtYtStX9cfEAPdn5bUfhbM+G1cTjkgBnD+3rYOeLIzbHY7HqR+8wLPZzJtnbT4rcYpeLLv/MHHZN/X/qfGW9gH1fu7p9t11amXytYr/y0aQRIqIti3mJD95E/+pF3pQD7d1wDHAfZrOsnz/VzWLePHUnpclNu4jut5OdZKd2q9yJrNUMRsTyWhrjF7WNOReBKlGjRpd7rSkkWd7I1rW3xft6PBY9d+U3dsrPqdYqPNxoESxoaJLoLvMXn+i7fLxVeJ7HloUq7/zMPSwZmHgYR16o1NqT1Y0mmnfuTaHybti+E9OwjbHlhqY317y0ad169vNQTPStu30LWHbo3F9tAF2E/pU6ZTZtd15eiWtgbXB2XN4Zbc/NgWmVtsqQ2MSNF+cALJA2LfFzYGy8UxQQ6BVWOMmom6jved70/dH722bJrcKC/a+nw5Y/V2OTB/RL6+73Z5emaPBuS4tb9oYxRk4z0Bym1P1BbaoG3VNqniZMZcpqrPk10Px+2czHiX23aQvo8LdV7vsjKpjVRnkN0qecogHcjxufrjP/7jdrV59+7d9p1mPJMBV5MRoOIXHRAQv+ENb5B/+Id/sGAWd1vhSjOe5YDPaQTUuKqN27PxtSYExLCX+vG0f/SL7wzjdnD8WgDa3nbbbeZT8D1n6EInDYh1DeJ7HLmAfSrEzYP8wtysrF2/QV79Hd8hb3rjG+WB++//kd/6rd/6K7VV9UEMM+kOKJdTynXI5yuUM0g+iLJ+Wvb+BtnzegCdVN/tVNlI2zleX64ryHVf6KYcOq9O+3SqZM6wuroMtFEeL8pYQpbmsQQuAy6vsoHyMF2vcznwulg0UhuO61TVfaMZNpbCipSpWtFhxqrqhukPotwGZeRdXqZc52Uso6hvXVJcr0pnUF0N2+i/fIUW+ayd4nVl2bDyMNK+QFVfw4B+Oqa077R9lWwpqmyDNF8X6PsYyu1Tu1UsVV/G9HVfdt73vvdddvY551hA/NGP/YUcO4KAOFzZTAdQHI61tYAYTlqPhygNeBk6DmQoIyHvAfEv/uIvZgExWTlwlbjqVmMEgo0hTzjO0Hb4yasy2J+4goiA9+1vf7vccMMNfVeIU/w4qAJyvxLsxwkY1iYlb4OxhuASRWuJS8N2eRioBEKoIhCGbeR12cTvTgFt6Dasvo8w2bPu8EA6mLBxYnuGOZ2doEGwqpXeHRrEkNGuvDcb4xoIL8rYeFhnuwNBx2DrC11tj6ufwIYBGZrjBX1ZjeLBsMrtqebYr9ZA+7H1CO1MEvsJo1BVTaarCfVhGzakpe/t8889R1bFK8SxB8Of/9pWV9DRdmNN7De0MrGBgHjf/v3yJH4DFdvB7CqxHxAk+uqNgNajP7THtsBYoR9OeEEx1OMODPzmsK9JU/9wtdj6wWAUrBdO/CxF2Hc+quEsRxdA14/rkyHtt2oMLkNCPpWdCCfTtg4nYn9Ym6o6yEAqP5l+T6TtchhmH3IEvgCf5QAP/4Icfhifu/Cr+DzGd5ghQwAMXRx/KINw8jiU8SsOyA8C40EgjavRyKMtPusRDPsxjaXfLp4HxGG7Z2hbQ6eYyM7Pzso6DaJf/arvkDe+6Y3yYDEgxgYoGTBcPqgepBvPdYbpDyNtN8hGWZb270DH5Wm+jNcN0vG+lrKV6nkepLqp3CnrD2KQXq32epzobq6MLwqkeshjmZbLNsqycvs0jyXKaR5LkOqWcX1QtpdStl2lcyKciK3CipQH7QZTw2WdlFQPuC4otweQDSoPsgPKeml92g6U25ZAHQZdsKGYPGQHUtaptOXjiTKXQ5bpKN4uzA6LdlOsj7gcRJ/tuBzWxqmyvZz2YKnxnSiw6WMpk9Z531XjLo8t1RnaXvdP573vfe+l55533o0PP/zwuo9pQHz06BF7iFR/QJwSJl2DAuIU6FXVw3Fr3/b0TgbEKw/2w+CJz+A9nVO9j2EXxwoCbjyRdamAeBCDjpNhVLVBADm5doNc8l0/LhOr1omGk/bdV1vH8momTZutlhx64n554IsfN7WNZ14kF7zqh4KOGVBpsSsFk9emTB/cbVdM8J323fd8RQ4/fp+OS+Scq75HTr3kJdKNk9dAtBXBxDGUwnuqvbgg933uf8rsob0yPrlaLnn9j8vU+q1qT4PB7CM4teGDilZ0PY7tfUIe/MJfSXt+Vjacfr5c9Op/E+qhogPTD2ZdpWgjmkHfxw/tk8W5WWmOTcihx+6WfQ/cJFf9m3fLpu1na1Bduvsitsu6r6A5Ni6P3PR5uffaf5BLXvejsv6086QHOzaOoNNHHCOC2NkjB+S+z/6ZrceqjafIpbotcJu/bVwjrEMoYTumg0IwPS67779RHr/ps7af/qVS+T7ANlT5IKraOIPqhrUp4/0vp00d3O5SnEi/g9oM63PU67cU5c9w9J+OwfM+3lR/kJ7rVgI9tQEdfJUJwHcDb5cGxPgdYrVqctXQhP40xU3U089SDAEB8Yb16+XVr36NvOGNb5C777nzxz74gQ/+hY7JA2IHLcvlMt4RSPOjZJDdtF+AcjreZwLlMQIfZ7pOVWWQykDV+lXZqyLT0eNFd7ft76p4pQDqsRymM4zU/qC+0j7q6JhASXXLNsr5lLTNIB0wrK5MatMESmEl3Fiq6DJTGECqXy57HqT1g3TjsmrHY1kYR1pf0q0N2mE5oK3LCv0qqW65bhhVfVS1L+tBp6rPVIZ8aittU25fplxftgW8vBw7TipLddI+Ulm5HuUqXZDKnbQeuM10CZbSy9DjpPMrv/Irl11wwQU3PvLoo2v//KMflWNHj2YBsenYazVjOvlWG5pz8/WAJpzsGWeeKads22ZnnMmzG/2sse+XHTt2LB4TAcjT8jDKuiiDpWQFtL41MSmnXPQiXeL7zvWOS1zVnTm8T/Y/dBtKGoBtla3nX6HtQ/1AdBzzM8csYGxqEHdsz06ZObRHLTRk09mXyLptZ+qxXvf4xuSzLXsfuFkWZqYtoDz14hfJ+FT82bEaIPCbmz4s+x++TbrtRQ2mt8i2C14Qa4eg67EwOy0dbdNsjuk67JZpDay36Xb8/7P3HnC3XWWd/7kluekJvUsJBAhdiiAiIKJUO3YGFAuMgw6jw4iiIOpgGdFBx/JxqIpd+SugI+IoojKK9KLUJISQBEJ6bpJb/+u7zvme9/c+d+3znvfmgs588kvWXWs9fa299yp777PfPSed1vxPP0WaAn161cXnza644KPNzgNmJ556s7XtcHz3X7d3dvEH/6n17f7+ZXeO6Y4W29YHZY7uv7WBGx3b2RDneTg6J6d4I6ySgZeociPdKXuVrm1oUzrrIm2BVb62wlay8sW6Nkdyq+Kc0lkXI9vW9QPW9bEqnmNtL6FtZJnzTzjxpOXcP/2UF7ukDf7uNlZR3dfGjzEaE/G2NOUnG/vahvi0tiF+zJd+6exxX/7ls/e+//3f9OKf+AmeEPs6R5eOfArwE1VWfgacMulnClV+Ctq6oajx3FC72kq7U/ZW8TMm+SPbiSoHumw759rh7nsUZUS1s5SnstABnT4vjrHw4eC/af81VQZbyZFTT6RMJywgHcirsuvaHMlVmYql81XG5IE0lPQJwN/kGP20DayP7E3Qe73x6ivJ4gi/AeUrX52qO5JPWi0rNypnDrIMlAcpaxmYVz3rI511UXW1Kao9+Vv5qXZA6oz4FavimdJXJ3VHdrZEO9cOfv/znnf2Xe94p38495yPnfKqV7+6b2jW3RAfLQi2neP9670HFh/luBH/94O3Bdo5taj964JN1PJKWhcsCkevTG+BbHN/PXdRZyPcf9+7TfQYFjYO9etjmw2JdnCdHV6zHegtW9I2kGwoex+4ED4K0B/YIQZi2RaiHfTBvC+2B3yv88r0jbgRN2L+gcQTTjppxt/jz3GHEqODm+T5SEGa17m0u8xyABFz/hKLMYAnxPyG+DGP+ZL+1et3v+c93/QzL37xaEO84WQDta7MEd4b0g6DccpoZ0SrUKbqaD/po3JFtaMsSZpYZQcoX2VGthIjftJqGaySn4K6ANkj6qM90YK23Mwu8o6QVyfjqPbIhz4AdHJ4KbOufJZH8omRbsXIRup1QsOUfgVRLRvUKQskfWR4ilblQdUZ2QhA2xTLAF0mfG2qV3pLFZW+qk55hBEfWq2D7djjpLacqLanoIzyaavWt8LI3yp76VukDenVLvTUrfxE2thKdhXW0dUH52x/QnyXu971/3z8vPNOfdWr2BAvnhCzIC6WMsijBTb615+PYqNwI27EjbgRN+JG3IjPLvjZy54TT5r/1QQn/iPgUoLXoFvZai67e31enNs53Halh2f7ruUL1qfPHvvYx8y+/HFfPnvPu979jT/1Uz/1u22NO7p7tcnCAPLBlExGAo6IrGGqDijXRUvKp6z6At4qWtoZYSv9EY5GJ4GccSWm6GArncof1YXyYpVdoGzWlzptreuDRtIRfmJ/BZY0KkHv+zzqRb5jSp5cWtYtA+upC1JGpGzyp+o7+YcEQQZ5CiujXMpUmrmAvygO5Qc4olFTWNhY2ml1NpPYHt0pSX+bYmpZ9bkqBuU3+V5gVX0kn5CfvpXXX42r1gEDkfIVyo940EZ0kXZTdqRXZUDqViRtxE9oY6qNFVXG+og+Za/Tr963b75B5c6tkoseXWRLaAy6aV0gy2+NDh44cONm+EbciBtxI27Ejfg3in3XXz+7+qorZ9e3jWuuDTbm/DnhcMtJ8pd5XyBQaYWuJKNhsUxmmdrWqm390QVcFIRgL2cdWB/xEsnHQdazDFbVzdNG8kGWwZTMlBzondCQNMvJyzwxogF1QZZBracN9xsVU34AvBorkD7ShT7SAdSlKacs0C7YJBt7oJ4a5IFeDhn3V0v9Re7+q8uSsLPQU78X+QceqVM2bHX6oji5RwxbHbWubVLytFfpAvrOKUWS5U5syDJQLnSPaEDjL32YFixxhE4DtBFd4C9lrItat6zOMhHfiB5J1DZa3wppI8tTqD6pS8sTkXx0ISqPbu0HkXRz26N+6tU4RpCnnYqRbtJW2U4oR76OzYy98oTl7AOwqS27Dh7kXJ/fCQa+1riQptZTo8/Lc/4meufJmWNDvs10rczrjnUzvNRtSSTtxnRjujHdmG5MN6Yb0+c4tbmYG+V7r7l6dg1vje1rczfU9j9TuHLtnw0d/v4+X31f0igvZJvSnNZN9PIc84XGDv523QYoZ11IM8cIZY2B5IkRrQIZ5RL62C70hW6NRZoJJB1QBlm3DKoc0Aao/OSJrFMe2d8utFmfeqSvjM0ERm2qgIfcyljb+ZW2R/Zy31btdSz4nU65pb43WZSrPkg/S71em2Ppg/1lw6a9jrKx91z6WlSXmKJJJ8dOT53bUJUWQXSaTosM5WUwIHUKUnZZDvkjbAWO0F2hR30rIL9Kbiu+yJjMM5YRRrYrbWRHmnLyp+ogbVQ5kLJA+yTK1ldhO7IJ9YB61kHyQZUZ6QDp6wL91Kn2l2jn3IFnPOtZ97zf2We/9cILLzz9Fa985exqPqrVJi/+5EnjbzLWy9DaZEYO8ndFS2H5LTGpkgR0nhSTp62kVSQN+Yq0I1Iu+ZaTn7opq8zyIyOhM4XU0ybQpvy0JY0cX/SFfOopC6pdoJ486bUOoK3qbwA9bVgmVy9tCu0pZ5lEjNKENlJ+hJE/deSNZIS2t8NPe5SzfyuUTTtVP5F+Rqh2ahmMfGS5ouqDVfJgpHMjbsSN+LeJej17/SbdMkg5MKoz7jF2H3/CibM9e/g76E0GPln7r43AC/mWsw+CVfy4Nuj2Gv3aq6+enXTKybPHffnjZl/yJY+ZvfPd7/yGn/uZn/m9puNHA9bBwupKjGQisM5TJmWVkQ7STtqYQrW9XaSedipNQAdTfraKoepvJT9CjU2bFekjMdKRlryqv1UdpB2QPCA/oawY6fe9Wy/E3nJR7vJRn0TKVHtgYGOT7apjHSyVioFNGDg4AqtkBjzLy0AaoFFPnrQjUGxWHaCe9UTKbYXtyK4D7Hm3wxgr8LcqfrAVX9T4V+lV2e0APW2Dkc/EqpiqfJXVV9LBiHY0OMJOO98OPKttiO/ZNsQXXXTR6S97+cv77d8z73rX/rcH3QBQPnCgbWwPH5odt3v3/KvQje6fXDp0cD5hencYKHfgwIFuA1vADR70E088sf+NRD7ksXfv3p7zpx3gCf2TsGeShy3igEZd+9hVjr/LSB0eCfsk9PBpmRy+dgA2iEmbyAEXCfzJqOTjC0BHhrjhw1OHdM011/T24xMZ9IFtQRadE044odfhk8NHn7jJbQu2kLEN9vf82M0/aASNRDzEx+/ESPBoM3L4kCawfcUVV3RbxKRv9UjS7R/sIKNdZPmqKH+yw3ZAJx78kVPHhscaUMc2NGWQh0865ZRTOu3aa69d+rd/aCN+kUeGWOyD2kfIUccmcgAbyEGDT64PZKGpCw/oWz/wqJNoh9Af+vjThjECbJGEfGT1A822QdOmNgBl9chJgFw5aQn5yaOMHRMwxrSvnvLUsy3QqMsX9qN9KLSBPHrUSZ5HAB0AHTn7S3n0kYFGGT1jSD3LxmwOzOEL+NY9NwD+oesTUDce68hJS1/QOXeBPNvrsccuiXPd404dOc43ytkv6Ob1lDzK0LQPLfWhG6vxZtwAu8gB6WnDtsHDFnxpxAzdhB58yvoB2qQd6ADjVQZoW5pxWCfOapeyseoHmjEC/sQcoK1JV9+4AWVgnNBJ1Gl/yqcOdqlrHzn5xEeiTizaTr/SPF7wkGU+od+Qc94yIWdc8NEhye/nReOf0DbGXZYYGp1Y9i3GNv5WeNOaHb+njbmNxvdI+NvgPS7a1RKrkPe95z2zy6+4cvbEJz5x9uhHP3r27ne98+t/9md/9vebn3ng64EDN+/gYwNPnnVtpn91QdVXLmWONTL2LItVNFHjFlvFrc/0PYUpGfUTI1pCO6tkRPpUvsYxFZtYxZ/ktWuondbzTSv5gjyFTXaqDnVy7Y3K5NSXZQsT6A6rgYZOnxdXNrwjHKpf5auNdeoV8Ct9RNsuqm+xju0p3VV0IK/an6KDreKZ8nksMIo746lxV57lf7No5/CB7372s8++9z3u8daLPvnJ09gQ79+3f3bHO91p+TGNNhUupFu5TX6CiZCJb05riYkO+bYp7r9JJs1FO1LX8ogmnNgFfFKLeVnPvKLy0as2K5AZ+QBpD37aUx6kDkib5Kmvnjopx4JDOqg84KIFGslFUkX1I/RBQiZtUYavPWjpt8YntAGqjrzME+qlDWXMpQNoKZtxyUu/IHlZtyyqDlAv6yD1QMqI7EsAv9qTJrKcQC5lR3IjW/UYAMpAvmVzfRG/dSBdWaGsUF65Ud1jljzK6S+RcsooTwJJI89rQxnyPCapWzHFS3qVoZ50+59kGdhf0lIfaEO6kD7iAenKgZSTlryUFdoBVV8d6x5LkWWBDG2Fp6/qU54+pAFls06ZlP4rHchLpI8p2xXKkVv2XMq65RGSN/JvzAn5KQfSVpZB6kzx7LeUFUkzrhNO5GnxnqbIzYPNfdW8zOv8s3OjhpTlj3z4g7ODrX+e+IQnzh75yEfO3vP+9331z774xf9f09/OhvhzgY2wNzCiVaTMvIPGdj4b2G5866DK1zbJTzllhPzEiJZIe+tiuzrpv8aTdtKuMlVeLOntumin9cq94iYgT65OQx9YFvVJqAdSdssNMQ42KWwEPAV5tSHQpxpX7Y10E/CnYljl52igPX1W+1P+oAN5o7o2RbUrlKu2xBT9aFF9jeJKGljXN3rHKs7PBXr723l/4Lu+67vuce/73IcnxGf0DfH118/ucMc79bu/7ZpYSlMmNZ2W0+D+zxLU+Z0Qf6Zl/luiYAags1CoC5TN9jeeLCRfTJUBdWnok7SVC5TUkyZSf2RfaBO4oJhC2kxAz4WPPk3KWzbPcu2rBHQgL+tpo/JB8gFl6yaeJoC6oMq+roCuv9SpgDc6T6CljsdAWtpUT0DP2FIu9TJXPmWBPMtJH5VB0jNPGQBd3eSlvVpOWIc/siNSLqGeoF6PBagy8jxGte+opx3l4VNWVrnsX6CO8tqqUE5+ymdMlKEDeJbN0y/QTiJpI74wluRTVoecZHzCvpDmNYdO0rVLPcvVXu0DoDxQn6RM8oE87ABlbCNIHcvICW1Yrv2TPO0Dyhm//EoTlKttoR785KU8CTnrlivkVX7VT1Qd8pShbnzKJKSlj5SrOiljqv5MwnLSAE+TTzjp5Nnu4+ZP9sFSdl6Z15c8z40ds49++EOzduXNnvTEJ/UN8bve8+6v+W8//dOvbXb+b9gQgxF9O7KJeQfNZSxvhZHsdvS3wlTMlb5VDMqqV+VHSJ3PJfRnnMYBkgdqbKmTvFr/rKNdc91fu5Z6rBsj8gIKLNDkNm9+a73IA+qVtkmnodZThxx+pgrp6Sf1jyW0ZxzGJ9KfcaXsKqQdkfqg2h+h6iRqDKvsC2gpZzn1kgfSzsimSBv/Ghj5H7VLLNty7bXXHjrIe05MWjExWmrLAa6PRd3JE9lOaIDfNsIHDvS0ajMsmCSRYaIndfuhQ1mZraBcJmhCG5VO2TRCpW8lRzuA/qRbT8CrciLpPNUSyqWuSJ4Lp7qAop6LPCEtoR5yaYOySaRdAb/Gnjqg1kcY6WUbTFkH6FhOeW2Rj9oNTZ/qA/XSvqhl7WqrAlqlG1vSLcNLv9jVR5W3Tp565tm+muSlDLBMSpsifSCjftIsk4xdnglUPXKQfBI2TEA5chOAnzxtakdYVlZ+2s+yNoB0IE19AJ9EPXWle50oX32BrKsP0NWu44+Arpw5UF6aNkHqAOvyQfK1Y/vkQSeelJWftNQjGUuVW1XO2LRXoZy2E0kzr/0vtAFSJ1PKAOc3kPTUGWEkW+eYxJSdRJXBjgnoByTdsm0x8er11VdeMbt2716E5rot7xjGY9wb8e/c2drV1g/H79rlCZyKlGtK1Pp2sY7+lMyIvh3ZhHw6hnImYF6RfFLq31Bob+NgzVFt688kah2MbE3JbeV3O6i2EunLWKhXf6N60rRRfdU6qLZE0qdkOtq1tnzLOQGtoT8Ulu8MtTQIs2WbHIyMDZB6qU95qqEjHfOtgE1lLa8Tp1jXDxjJJo2y9am2ipQFyKuTdFHlV2EdufQH0v66fkTqpe527Rwr1HhGSayqZ76k7969+8CuHTv271gsJpjoQJ/PSPbssneRIZ8TeT36wL7989eknQwXyHqdTAH+QJUDKQdGsmAkR30kr6w0Za0n3TxlUlZeJnjkgDILq7pYzNyybQbpYwR0XEQrW20n3dwycMEHkp8yWZcGoAniVi6R8kAbaU+91Fcv6dIq0k7ak04byUcxKifUkZa8Cnn2IbY8ztmvQJ/pG2ij8pNOufoS0KWRK18BPVOlAf2on2VQ9WpZWeOBbkyjeo4DALpJyFc3aSL1kck60KdJUFa25oJ61TEnZXuqbpWttgR0Ul77Qpv4sf3VX9qkbEzKC/2nPLCuPQCNujqg8qegnLraEtIsg+Qbf8oBZaRbRz71KWcdVJrlaj9l9EFSLmOzf62P9IVl8jzvUwZoB6RM6qde8tQTyopaziQt7SZP1HoC3nVtQ8zHOPfv24eRJT3zDSz8bywoEDq4c+ehjQ8sTGMUCA5N28V0w47O3g3BlD/oxGkbTTcUq9outusLm8Y6wg2N+2j1V8Uz4knLPlrVrgrtbiVf+dXfJNo1dMSb0O36XepQhk/ujDDVgCNoaQhURwXyUsYydrS1ysYIm2JoGPlJrENfJTPVP2BEt22VN6JRn7INRvJiSlf6iF9pWTa+qvNvCatiI/6KEW2q/QmujSVvccEc3LVr977duzc+ENKf+DKB87QXghpMZIsEf/lUePExLdNcdJ67EADmIuuUc9EgVpWttzZs4lEnAegZQwJaygJkBfwpu4mkWyZpSxv2L4AmH9mRH/iWXZQJ5OWpSz4qA8tpDyinbXOgbAI9kjrqA2WJO9smHblsh3oiZc0B5dp+4wA+KQPKCulVH1BPPXOS8rYTUM5jmvRMFdWm8apfc1FlSCO/1LGdvlNPOmXrKQuUT3vS1Esoo1yVSZq+lAeVn/FUPUBdQPc4AOrqpK50YJ60qfiNURtpq9bVkZdxyVdWf+ojq4z8lLcM1IEGkme8Ql1StkVdkXLeZEtA10ctm4C2a/wVqWPZeo4X+gFZp5xtVZ8E4CGb8uak2heZRJYzjtTRD7BuWcAnwVMmZUE9V4Tl9A+qffN6LSSoV1qFfOykLGVpoyQoH2jrgL1XXz279ppr+s1x6e2fpez87bGW818r0Jrjjjt+tmPnzv0n7zn56i40B6yNxm5A+ogHKs/yKp2Kkf7nCiN/Gx09DWRIVZ/6FK3St8I6cYC0a1xiZKPKgKn4RvojjOwB6VP1Vagyo1iQqbZHkDflP+0kpuib0MaJdnlt7GF3QliUE5uCSIXAiJZ66+iMZNaBevjRp6h1kDR0R3GM9ITy6RdUOwBa0mt5lZ/tAltpb8r2unFWuWMZ67EA8WVM67RhRFuFKdkdO0455bqdO3fs3bVrsVhtky4fzJpz59l8QmMam5f5nfDB/fv73xVeygbm8ptzk6CcEzCTfS4WADTSSBe6UE5Z88pzUWKqfJIx1PpWwF9uzDJGbSWwW+OpKfnZHm2TpNWy9eojQd04sm7ZpA15+LcMlBPK5yI7+ZZTDx31MqUf+WCUm4iv9lH2XyZpuUklpbw5/rNNyLgYTV1S1c/2wRvZN7eMzIifOTbTVvItE3PKAfkZVyZlEtRTVhp2vZalV1+jHKQOeU1An8ZKyjYpq1zKCumJGmOVoex5AZDXh7bTP7KeH9kuoT/1bUPGCdSrub6zDvRFXR8V8k3VRj2PLRujyOOsHZO+kw6Sr4w8/WZMVS/9C3km+73SSSO6NGyrK6oMQC7jB8qlrOWUA9TlZ5uz3Ym0ox6osvL0V/MqL9SpSYzqFZ4Lgvr11103u+aqq2b7+BJ3Y7HK7hLY61LNN/RWb5HP9uw5HoH91x04cF2jZbCWyUeNmKKD5E3pCmVNwHyjcRu0fw2M4hE1rpRZdvkiByMbArn0lbJTfpJeZRJpe5UcSN/KZiwVaRtU+6t001dF2hnJJA3ZWk9Qr7RVmIqJa/cIHrS8fpSBtnPBIG0KcGQIhHziCOMNI31o0qvPo4W+az6FjC/LAv0pG8rBTx1tJW0KW8U3gjGNdJM34out+CNsV35daNeYMomsJx1UWVDriTwuqWs5EyBXR9rOD77jo/vaPHYtf96DhUG7FvpT3w2RjcmSO78H9+/rG+FOU6KVAROik706mdp1tKku6sQqUrbysSUoW6+LJ+guPKynbqLy9OmiUH7VRy7ti1E59S2PaFPlVTQSsZATjwu97Dt45qasA9uiXvKSphyosvCMxTrxWFcWetZrbgL60G+VE9pMuZQVykmjjg9yeYC8ngMjujSgjeRxnlMmpS35I7o2hH0KlJWfesjZX+Yi7QFltZV2apIPpNEHtX+0Z4KXNOSznjFRF5aVSfnUT1Cv/mtK1Lq6Wc5kHDUeckCZ9gllsmzKj9IBaOiSr+of6iZQ68iIqu94C037JmAZGRNQHlTZWjaWqiMNYHd03gD7QMgnpbwpY6wJPiC3bgLoWgaVn7ll7ADnPOsAGePPGEj4sg6MW37ypE1BvinbMeIlsl75VVZAH9nJBA609QGb4r3XXN3WEvPze7Eq6P8dXLyBxs+0+FL19ddff+jcc89FkOBNNYhRRyCTOiDLFUmfkkloq+qtozvC0ehV3yMYk/2R/WI/Uk7Uukj5KRmwiie0oU2R9bSjfEXSLVebFVN2QPVfZZNvucqoZ6rxpJ58EuVE1i2nreRro6Ndt8tyu/a6HLllwcgEoRptcpsFMRhGzZVZ1pueo13qp/1E6k/JTNHBxsi6Wk7UeAX0USxV3jqoZZPIcmKrOEd6NaYp2yNsR/ZYQr813lE82SfJh552MhfUk2Y9E8jyVscAKAu67t/+7Ruu3b//+qv7FyNPOKFbYUKj0M77lpj02yTG3y7kC9KLSW/OmyfBxAqSlmASBMrVfKQHDX6V0RaoeuqsAnwXMcqmH6BdFynkWSZn4VMXb/CggUq3bjkTyNxywralLWXxCZ0kpAHlTNLM1ZWf5ZSRlv0sT35Ceen1eKkHUhc5ZaGnnEi78qXV+LI88qdMJuWqLftVucpPWNeWerYNQJMOyNMOZfh5XmnPsvrKUSaBjA8op4y8LKc9aYnkZYJGUoYEUpZ4lDPl+WtSVx0A3Vx7ygHK2EJ+1O6asGN/GUPlm7QBkmZs6oBKU9Yc4E+kDFCPBPRXZazbVuupaw7gZ12ob0pf0ojXvsqkrHVRZbJu2zNu+x+kbK2jY/+KlAU1puSpC00Z8+SljvaAMvYFkJc6AFltmUCVS6TsqJ3GOgV52ZbEFB3AM+bqmzpzb9KVr2WeFvPbYvJOX/APHZzr03cnnXhi2xjvuHL//v2XNfa8A+cgsBqctEyJrG9HZh0Q/ipbYpW9jU47dkib+iaXbtn4lbEOkg6yvArIpf8pVNumjDFlQK2DpKkjrcYximtksyL7BazSqT6QhSa95sByxp18kD4rj2vniJjatepetvNSJi8qcYRRlFEqxpXb5LDJuvo+wk4DsqTKkw5GvIqRbNqokLfK9ipbqZs8aNVmRdoZofqpwP7IZ9ISIxqYinO79ArjqH5T3zIy69jVVuaW0bcM0nbSE1Pya+HDH/6wtq+7/PLLP81m+KSTTmrVw7P9fUPcSkxihw7ODh3Y+GgWk6ETYqYRjVQh3clWmaQLyiYgv9LJtSO9yiaPlPIi5YALNoC8OnUxQpkkPfm1DqiDlMkc2J+pbzmRtlJWevaDqLI1gfSDjSqbNHLLgrKL20pXvuplrlyWRa0D5UTqTdkRygBtKG8ZePzljY6PKf2kTELaSFZepuRbz3Ie65TLcs2TTwLSsr1AndwEAOWAZe3VmIS2RoAuf1XZeurIx2/WTSBpwFzAB8qQtJU8c+kpP0VPnUoH2X9CectTKfnpO3Up57imfCahvsdbnmWSfpQ1gRFNJF25hOdN2gapU+3XlPLWAWX7IPnKZF0f5FM8EzAu+yzbASyrY1JPVH6mlEvII+HXc8l8hJxn1MkyCWTdpK6gTgLK8AYEvyvee9XVs4MHDrYFx47l69Qnts3wqaed3ig7L7viiivYEG8cpKMHAU01eGR/SlZUHevk6JJX2iqkfMVWuhUjW9pI+pRP4ydPvYxD3ZpAyq2D9COynnxy/YDKm0LqgFoHI5qAl/bTb4V2NvHb9WO92qro+sq3fNU+8wi066upHPGUWFvSl3/srAJhGyCynnyNkTc//Qlx1U9ZUvIqUpay9imbpCUPWF8FbSSqHZH2Kk8kfSRTbZOnXPqgnPJTslP6q5A6ie3SK4x5VRzY0h45stZreYS0ryzI8rpAh3R4sdF1w7sSyhw4cOBdJ+zZMzv1lFNmfFzr+uuu5zWm/jeJmbwaf3agTWzkTnokJrtM8LOOTNctdJI07UzZlL5VAk7A0ihDs5yybcDoSVhGHsgnQcs6gMbCw3rlgRHPxUzyzEdlQLn6SljHrwlAJ1En10YmYEypK9QT1VbGJagnLcs1Bo5H+qx6JmHZOIRl5UnGnT6BOaj0KiMtk7CcsaScCdhG68lLIKes8QPl5VVkDNowSdeG9QRyidThGFlHLq+hUV59atscWtIrqhxJwKt68O2rlAUee0E59Ud9DPKckabelE6i0tGljm4957OsnrRaFpYzr21NuxXITdkwAWwoq9zIbsaYsplbBpT1AdAn2QZlpVd95ar8qvEkoQ5J+9gyAX3rQ6SedZB+8xqRbzlTxm+dhP5o/nM+zfmT1GOF32jy5SFXU6UrT5k/pyS9/0yKPOSnbJoyPuvXXrt3duXll832ts3xFZdfPtu1e/fspJNOnJ1y6imzT1/y6U897WlPu7KtR3rH59plnXVMAfJVp9Ksj1KFB1XexkHeLG9ZO6YRsDHiT8lPocYG1rWh/5ENIQ2ZbPcIVX+ko0/B8c56LW/ls0L9tKONKVrSR8gYs02Teu1aTPmUo2xa2kG+oWVLvSWgL4rDsjrmld7qh+pT3yNQlQLUl04D0pXP8hTUGemZWwZV3jxhXZ1ElU2MbI2g3eondSlX/yOaSFvKjfIpbMVfF9rA3rrY8fa3v332wAc+UJ114kCWiyj9qMcsSXkUS7UNb+jv/e9/f8/vda97kS3lmDyOO+64HW1CO3y3u92t24ZGeWpiOeuss67/z8973lfd7S53ee1fvulNs7/4y7+c3eT0M2a3u93tZnv3XtMnR3CgTWoV7TriGuqJMinpieQzoVpm8h/JahNQRi6RPru9na0c3aXukt9ynoLTnk996lOb+AnsIm9co/gSGQdlZdWzLt924EPIAylPGiFlgHbTJkj+lK3EyG4tkyhXWftYvvREygDlRvJTNoA6wHxKFr7Houqt41Md9eRLNxe1PgV1wZSOfGDfAeWtU079pFPOurnnIajnork+0w7lKTsg5ZUDWaesz6o/pSOsp540cnQS1qfsWk6a50uVSVA3huSPdChneyudPJH1egyENIFdNh/V1lZQvsaddGwbP5CfuXSejGab5FWkXpbtn2pXSDcm/Qhlkw6NBK3StQewCawD5aWlPqg2gHVStZl9OdIjMdeeccYZs9NPP305/wJl53oU+v8d3WajzxnKxLiA7Xlp/iFM6Qsgn8cYLG1QbskcQO865EED6gnqO3bsnO3evWt26qmnzj5xwSdnl7dN8b3udfbsO7/zO2cf/NCHfvwFP/IjP/qhD31oz0JlS9T1TSduD9mcVdC2XQAo01nr6I9Q49W29pKffo8l9LeO31UxpL65WEcfpNwqVHtT/kT1S92TnHLlr4uMYwrGZz5C9d0ulR3tkpreIIMRb6V8YzAKbdXQVJ6SRUbeSH6KL5KfWKVToQ1lR77BOrYSaVNUm+tgSme78Xwusaqd8ox/JCst5bIMVumBKb1Ngzyb38XGd3LwH212V22CE03uwDO/93vvfvbd7vbmSy+99Oa/+iu/Ott/YP/sJm1CZgPJIqtdTy1nHJm7bhdfp7l4IUHjIxmtsuQrS7Kc8kAbFfLlubAA8JaLivAJ0jY5SRt7Wnt4En7hRRfNrrnmml4G8tUDlPFR7U0BOVJtT5bR14bxqwc9y0CaZWCdPH0pS27ZepVJQANJH7VhSld6lUm7Vdd6lTFRN43amOVaV556LvCop77IOvxV0G5F0rOc/pK/lZ2ayxO2sfIpW19eH4s6ObSsg7S7CulrCsgQm+UE9Nywpb2tbGsrZdQZ8VZBPRL9kefXFKqflNcekFftTemrJ0Z0aaPzup4H5hVJH9kW2kh5yyPaCNA9z9QD6khLGflAfh6X5Mmv8mmn0kDKA+vZh9nHlBPKA23oB6S+9eQnD8jPMrnzLTek0bnuuuvmMvx3aK7P5nKODXt1Y6o9kkh/I7rnlboiy40JYVnmqbRQrupTJ9GefW2Df/lll/W/WfzUpz1t9uAHP2T24Q998Kte9KIX/Ulbrxy/UDkC3uhfVIfItVFdK7kWajQCtqu2Avopm/WpWOAnT511bFXdrbCOfPU7hYxBVNvpT7mUkT/iVaTcKqS/LE9hSt4yUL/Ssk65ylmfQuqDkb52l9+vatcK9S7baP2CajQu8qUstAFGvG6nYUlfPiHGYThLRZVGqHLUR/JT9HUw0oVmJ6yCelVuVawjqJ/yIxtT8Sgz4q8bw3Ywapvx3hBsJ9aRv6RZ3srm4bbR3eFGt2LFYN43ueZ3vetd+zkuH6yaOOAtih3IYevxj3/8CV/yJY95w01ucpMvetWrXjn753/+5z6hkXZyx79thnfumk/ofcJeTIJOoNAzB+onar0CPhPnVnKrMLJhmXhbH8xOO+20XmbDn7+nA1WXOlgVkz4rtIWvXGBBc+GjXWTShnRo2hHJ2wrIVrm0Bap96+TqVp0RRjLoZ/u1a7lC3yJlkycdbCWfeoByHg9Q5axXXepTUG4ko52U0YeodTCymbaq/BSUr+2u0HZF0lJm5L/KCujWq37yQPKzTOJ8si4PWCdfhZSpNqagDP1nOfW0V21B18dIHlR6tQFSPoFs5U3RwJQdUGW0Ix2sqo94YCuagCYfZBlUvjagjexVVN/qkVvm+PKBybxOUn6EEV+7yaty5PVc3rt3b/d99dVX980wdBNY5WsK8EZ6U0BmUq7Rd8pDrmfzujnxk3gtuvvtvucxIMKce8tb3nL27O/93mZr13l///d/+yUvf/nLzz/33HN3sSZxnZLrmFzXZNm1kGVyMFozdcbRQ33sUu72G9LuiLYdoD8/IebQXkX1aTzV74iWSD19KZ91yyJtjvRG9irWlRMpC6yP9NJ26tXyVkh5bYkpW5VmXag30gGp18vtulrKtmsIeurXMqC+LE89IVYg0XfpCydgS+OLHFR7KVexijcCsulLZBy1nLQpfWWm+OtCP9qw/tnGduJeFeO6cVd/Wa9lUGU3YWrgHg3kq5ATQoWTyTq4053udOjtb3/74Qc96EH7n/Oc5/yHe9zz7F98z3vePXvTX/xFn9CO37Onp927drdJDLM7ZruY6NqExqKBnIQsk6EpwSRYc2SsjzAlk7QpG/p3oQFS7uMf//jsIx/5SI+bPzXFhz1A2iOnTaknv9q3Ll+ZlM0yQPfA4ndWlOGvgvy0B9Im0E/yV8lWrLK/Do36yIZ0y4mqU/WBx0KaMiB10v5Wsokj6BQX7tPmFKZ8jPRW8cSmWFYAuXoeAm2nrymb0DOWrFdexSo/WRYj2jpYR29d21MxDvWtLroAPnKW6Xt1zJO2VUzJT51E2gVpb2Q79SnnOIZ8tS9SBlBP+7W+CsjZD6m3rk3oovKTJ6qfEZQRVZ5+AswLbQ7tefJTvtoaoY1W7fSZy6tbfVY73CRlI8zbWLe5za37m2HOr8ilfupNxZOy6RdQ9xjJy3NFneQDy/LJsUNOYk7bt29fbwuJ3zTTnrZeaTxSm/damSfDj3/CE2Yf/siHX/b8H/qh72i6HIBdbIq7gwFyQ8zahbUSDwWYz6cwWmvVNdcxALY2d/CcBpI+5ROZ5GVZXpWp2Iq/CtoHWV4XR+t3XUzFZ7n6l1Z5I9kbgmobpF9pImmVP7TVrrFOb9dHtVWRdjdhtCHe5BgnCwekYSD8s5DzVqGypJQblY819J2+EiO/W8WzTrxVZiv5Edbxsw6wUdu9CvpUJ/VH8UzZTztVb5W9I+Bm18G41oG0irrRrXdL190I37HJvvmCCw4++tGPPvgt3/Itpz7kIQ+5xd69++5w8PD+x97+drd7btvo7uY3tnvaZpGFwXHHH7fYEG/e+LbroidgDtYpA+okbZFL3wopP1ooJrQPkL3gggtmF198cS+zqSfJTxsuDpjUbXfGljEkoFd5ZV2ASKNu/EAeCykWVAA59Zf8RQ7kWTbupFfAA/KJAb0paKvqpQ/LVY5yrzex3q7gJZKeetaBdZF1c46XOiN5YB+BQ4db/7ci57e0arfaAdJGPOGxtW+VHwG6tkb2UpdcmyMakJ62kqY8uXRQ5ZVNemLEW9prZI65NlahRdFlR0j9UXmVfeh5vBOdtohRpC1i4v/a16D6pA6kjWKiDl2eefohjcaEpAl52rIMrC99hL8pVBtAWqLyp+TTp30IhmPeQk4dMK/P+wWS/FVI3Z63/6DxnzT7WJ+iy7U097fBsyxf3YR8cyFtpF950NkwUuf3w23T1+fglAGUK5JneQqr+JVnvdofyZHs2+zDvjFe3ABmY8yT75vc5Cazk085ZXbuOef8zkWfvui1t77Frd/38Y9//JKf+7mfu6zp8MGS41raef7553dHzUZvdBund1gWuRa64x3vePi8886bfGAARpvh0VrsBgI7mztpTlsF5JFJXcupW+tgRDsW0KbxTGEU5yoof0NR/WUM2k9f68ZXUW2OMJKZoo3sjOhJ09Y6WOqwi02jWa4GK686zjojes5KqZtIO6LStqpXyEMukTrERn2VnWMB7Ge8NSawKoat2joF/YIsj1BjU37K70gepA9tiClbS8SdyO476ps2vtCou7m1vmB3rLvhnQITRZug9j35yU8+8TGPecxD7na3uz/5jJve5EG7dx93z+OPO+4We6+5qk9WTGZtFuu/SWIiY0IzHTpEfW7PjQd0YXkuu/n3t4C6tCwnT1Re9VXroNZB2gFM1G5+TGDKvrnlEVIPrJKrPO0L6+apU2UFNNqVvNSzTHIxBqyjO4WRP4H+Vvx+Pi3KIONKQNNetVnl5Y/srOKJTTEg3oqpl/6nfEi3XPWmbKSukKaOfOlZN3fhWW1V2cSIB207dTBlh+R1L42y55d0aamf0D5AJv1NlcFWcoAyNHVAi7x/lA9a9ukmmYE98rx+lB/JgrwW1qEDbWg7bY78CXUyNnVH8gn5I6zS0f6UjEh+jYX6lA1lPUbKSV/Hr7LrIM+FqX5c5TNllKOediug44v5Nc8LfaadhHxR+YlsyyqdES9p2gHJN8nPusl6W3v0hesVV12199DBgx++du9177jwkxe+/pxzPvLXL3nJS9gcH88GFztuhuummDXT1PpotDFG1ifMdT1mfQsgM/QXGMlIW8fHFNS9oXa2i9qeUT0h74bGiD4nUtqxPBVP9XlDYkm7q5AxjXSSD6ZkpvTWwRG223W28ivTS4Um2MSWcmlohFX8kS8DWga2BabkRn4tw9NHxTo+V2FkN22OeBnXZwOjmMA6sW43JuVXtWmV3c7LAVfUje4q8DpQ3u1cZ1PMZEHuhEH9Dne4w7573eteu77/+77vMXe559n/8Va3vNWjTzvt9G7sYJt0r7zyitlln/l0nyCZiEmUScJ6JiY1cuDkbV2kDGXk1E2oX1F10x6wrs3MlTOHnhjRpQltVUzR02a1T73SqlzWK6Z40LQHqlzlJ+CNbCpf9ahzHFjMqAuNlHak1zJQTlrqpo5JfspnDkb6Qv2KkewI2VaQOTZMIu1JJ08b2gT2pzLAPO0C6MrWawYeSTvkVX+E6su80q2LkVyVqTESe0XqkadM2k5UHSF9St4klDVZVyZpWRfSKy31HbcEvDz+5KSRbWmpD5SrdCBNv9bT9rrQRvrTnkj7VXbkcyRveR0dkH2auurLs56Aln0z8ieSX8tAX9izDqApo17WgbIJ9VJ+hK1kOL+MCdS41Mu82qsy2Ksxe61WWUDZVOvo9Z9dod8SvzfeuXNXX1Dt3XvN4Us+85m3X3zhhf/t9a9//esarj/33HOPy42wm+BVa6O6UU5Zy6vWZ8kbreUmgIw2sgzW0a9IHWxZTx+fC2RbRjFlbFshba2L6j/10+8oju3QQKWPgEzGAKbsia389Xq7PvqXpjulodVbdeWedmW8aDujjgS7gXCyNDjhOOtpbyRX/VGvcmAVndirn2p3Ctqcsi9W8bfSBcqk3Dp6ny3gF//COKRtN66R/LbbVwfRqc2wg/bU4L5q0Bd597RtgA+//e1v33nVVVcdetSjHnX985///Ls8/OGP/M93OfPMp9/0Zjfdc/VVV/WNMH9jkImJv4l/zdVX9YmKzTATn5MfNMrmFclvvolxtmfPnv7BKiY8eC3+hXTrxIVN8nWRslvpwiMOfh+sf3RoJ3GQDhzY+BNS1bbyCdutb/KU0YY05QA5vqERD3EB6i4mrr322h6Tvqu99GksIH3Iz6SscgCfyuvfvhLQice+4pxAHpCjrx1tAf3YDu2nnPrqgNRXh3g4j4R0PjpDPCDtkov0QyzKAMqcH8pLrzbUIdc3esSU5xWwr6CZ1EGGuuXqB6QtkGWQOtmnynHNcb1Vu7yaSF9BNwaADerQaVPygD5ol32FL/2lH8sZF6CP+H0++h4v9LHJ3zj3nEI+4xH6AtBTVntAXfjqKJf2ALF4XqVPUv+76+0YUtYX4Iu+hw9v3ABKuxsyG8eYHD8pJy/7Wh/kxmRfC36LSUIHOfssYd2c/sU3dWyRrANpJnwmHSAL3fMKwINODJxX+FFHXwBfxms5kT5IIO0I5YB9SU5MObYDeBw7jiHl9IlN47EO9EdOEtD0JzbKxDyvpwyxEJNjO31k2+0rY9LnqJxAXj/KkaecumAznXNt/iYU5xV9lueO5/o8pnmb5Omn+vM84Xy0r3PMsz/UoSwdVJvQsWmZj3c2dgP/7Oh/o/iavXsPXHDBBb//ng984Cd3HTz4z09/+tOPbzpHvDINpuiJFu+S3/pk8rVq1myu1Sy7jttiYyx93mk2ZiMHU7pAWZH1tCHkpdw6fo4G1X+1nzGIEW27qH6F9O343Coe/SCjfdL8Qlkf+kh/vdzO93YZHO52G9j4coGM5BFQtpc7sUFaYJNehRviKYFU1vAqWZE6lJMnRna3KldA105F6k9B/Won/aV/ZabqW6HaBevqHgtUX9k2cDQxIZt2qs0lRgOktDqoduYK+ER4UV0O4AzenbAGmBjYELfigbYZPuFZz3rWU+52t7v/yB3ueMc7M5ld8ulPt0n62i57iD/j0Cxfe801baK7vk9O7drpiQkUMNnnhM7kxSKJHBqbOSbGk046aXbKKaf0j4K84x3v6L/VlQecUJ1Asasf/ALK+q1AFhijqHQSsfEVy6/92q/tv8UC73nPe2b/9E//NLvsssuWCyegzipgj8W9baZN2AA1HusZD7DfHvOYx8zuf//7dz599aY3vWn2sY99rG/07OPUAWkfUGehc/LJJ/c6cvQbf0qKYywyNnNomaN7xzvecfY1X/M1yzb+y7/8y+zNb35z7yvamsdImyRpxuN5wbFG56qrrupf9GZRiO1LL720ywtjAmmLMvYe97jH9b6iXzgH//zP/7x/AZ2+9zxJPWGZBSrH32NGnTLJ8mc+85kuW2EcWeacbddWP68436Gdf/75s9e//vW9bcQ4gvEgT6JuP1FmwUofYd/rBaQeUI+cBJ06ffXlX/7lswc84AE9BuicV+985zu7Xe0kaHvGA7CVi3qOGecouQthgSw2hDEK2nT729+hnVdf3ccF8Ok29vz+7/9+7yuPn7A9tQxoH3XOL89v6vjgHFU+daSRWyZmjtsjHvGI2cMe9rDeVxwDzivGBtqHrFB/Cje/+c37GAfQxT4xcR3av+ZTgEef3+Y2t5k9+clP7jbxyXcc/vAP/7D3mf1sO8wT0jnfaRdl2kZMjlWcC8oJ7VQauvT7Qx7ykNkXf/EXdzoy//t//+/ZP/zDP/TjR1zQtFltUZdHwh4JYN/xgLJtTJ2ae37e4ha36Oc71yJ0+up3f/d3+9+2zZgEdTCiYY/zCh726SPOMY9btZU0c+JnLOYjWI985CP7OQCP84q50Ji2grb4W73MzccdNx8PGBeIjTJjasaT8ZlDQ56+pq++8Au/sK8t4Ld1yOyP//iP+zkydfzIpQFsUaddjAX8tvnBD35wt8+5TqIfHRMBsda5SFDWJnkr9JxkTLSZcQO77fief+455/zEW9/6ut9+2cv+mL9Dtav+tngK/qZ4Ud2Ec889lz9vtelJc2K0Cc7yNoB8xpD60kc24UnXxkguscreFLQtqm763Y79UbzV17pIvYwly6D6S6wjk35ArY+gTOYgaSDpYMTraNdGr7drAX63E7SdrdwHzAVfdLl5cW4D/lIgjUW+FKRcIE2jS50Fah2knREP2igXlqvuFFJ3pFN9VazST966mPIjRnxpmR8tqm61t8p+lQPQ1rax1QApn3xBGsJBmXxBWok2cXY5JgTL5Le97W3ZCB968uOefL/Pf+iDX3DmmWc+4eRTTtl1WVt8XH75ZbODBw62xrT/2oS7a/d847K3TWh8ARK062I5KTE5k7t4ZUJ0QcOEyuTMxIcc9E984hOzv/u7v+sLlHaN9YQ+kygTM4sNFmfQXdyijy48+QI5YEyASZN6wrr5lVde2Rdb3/qt3zp74AMfOPs//+f/zP7xH/+xx9wn4AZkTUBfAJqxu6igrUzQxMgi3HgEsmlbWEaeBRsL3+/4ju/otD/7sz/rm08mf5AxTEE/7Tj3vmLxRP+zcCbGjEvftkVYJ3Fs6S82eV/wBV8wu/DCC2d/9Ed/1NuI3SloI2NmUcjfz6TvaRPHmDazaeDcYXMlMjZhTNDoZzbT3/Zt39Y/wPKud71r9qd/+qddzn4W2kh94CKN44dveGwYiInzzmMi0Et9QN2chN6jH/3ovqmi7173utfN3vve9/b2ope6FdoH9MetbnWr3vdcH+hTZnGpr0TqAuskzuszzjhj9k3f9E19Q8VC7w/+4A/6+UFf1bjQqfYAx5tYsOVGGH3i4lr12lVPm2lHPon+YeNJf9HX/+t//a++SR/1FfJZB9KQ5wYXdY4X8dFPtJsc6NeykCbQ4Rx4ylOeMrv1rW/db2iwmaJ9nlc1jgptcn7e7GY36/2Dzk1vetMeH9fiKJYKZcjpKzYZX/qlX9ppjA1s0hl/PIa1LSNwzXHee56TAz4kSBuxkzFVm/KMifP0q7/6q9kc9LHhVa96VbcDPe0YX9ISnlf0FTFxrnGNczwYL6b0Mh5z4uLYERd9Tl/99V//dbdvXyVqPeOkrxiTOY+ICTrXOHXiq7oV8Dm3sUm6733v2296Mhb/2q/9Wrdje7VlnnFQBsTPMWfMc0xAn5iYf84555xNY3xFjZe+ou+5DomNmyx/8zd/0+cPxmvk8/yq+gCafH0zzjMGMrYyLhAf8XIMaCuy0EiUvbaA9vQFr/95R2w32d4Tjbdrx87ZCSeeMDulzXHXXXvdwYsuvPANH/jA+1/Y1jTv+bqv+7rd7Xzc1dq36QSu9RbLyifHLb5JXuIoNsHrAJt2uPbTDzzrVS55xxJT/hM1lilsFSM8bU1B/SmfW/k4WhjbKMbKy5zzup3yh6kvaQ2UgfUppI44Qhcfi2LHwt8S8qEvGaOgGja9n10gPZ0lbRM/Gi4oL321lDpiKxplRg/tjJCyU9B/Iv3Kq7ZWyUwBuVUy8DIW65kfLdSt9kX6AclLupiSXYnRxjg3w3VT3BYUvcyAbHkrOLiT50BP+bzzzjvcJr193/3N33yTL3vKN3zPve517++5za1vfQsm5Esu2XgqjCM+mMXks4NJqm2M9+69uk9coJ3PR0y4TtLNT+ezUHBzA52JkMUSi3A2P+266HJCe0nPXDq5yDI8EnHgyziQ0TaTMr5JtJnN3ZOe9KS+4eRpGXrVpvrk1skBZXRI+KV/WDzBZ0EInXLaQY46ZWIkEQ+xEVM7XrOv+Iqv6AtfFnBs1FnAJrAltC30Q06/uzAlrgNtYZkwHnySA3LtEQ/6LLjYVD/taU/rixueHvBnLLAr0CEW9O1H7WT7yY2FMm2j7fCMB3ltaYe6tnhSjj6L5Hvc4x6zb/7mb+59yKbliiuu6HHVYwnSDrZJ+ATERD/Azxsx2jAe7SKbIB7OefuLY8hTF/qJc57jjC5+0DcW49G+dGXsK/T5/RzXqDrwPc9TBxgfbSAm+pj4/v2///d9o/DGN75x9vd///f9uGZcwFhGdgE8zi1swkefMjLwEvavbRMcL+LiHGPT/4xnPKPH+vKXv7wfV25SEBN+8AE8f2iztuQB5LFB2ymPzinjAdggSSP3uDN2PepRj+obdW4esMnDpjFxjhkDObZtI3Y4ZvpGnpjgeU1aN09d9cgBttHBJuWv//qv708+eUOD48hmiGPAeUtcaRNQJrl5wwZyJOwih77nO37pY4At6tqjLrDj+XXrW99m9nVf97Wd/lu/9Vv9jRY2Ptj1pgkJHeMj0SbolIkHv8TpMVYPGnn6B9iTbt8pQ1z3vOc9+xjP20i/+Zu/2c87blLgi/5CF+BLfWODR508+4ey7TB+5IhZGwAZoG11sPNFX/RFs4c+9KGzt771rbM3vOENPR6fdhIXsujZFvjYoI4/YwTQ4csjJ8nHn7FUpA3AuMX5xKb4gx/8YN90ExcbY89jgD10SNlP9Ef2CTepOF8ZZzgejBPwsEk78Y88x8U2wweeg8bOWsR4pe1sG2L+CgD9dvIpxHjC7DOXfObiD334Qz/33ne/+9de+tKXXnP++efPX2lZoLVh+YAAUF8Ul0+EKbc+7V+kXvUnm0bYxsYYuWUcC6grfZUteHRWlUm7q/TXQdoC2puyD73KAGnVHkgdUOtgpKeM8vItV76o9YQ8bYhar5A/slv1lJE+0gFpb1lu18Am+XYtVPsdK+TSbpdjl9ryyafAHRN868vgGupJuclhQ+okr9KnUOXXRfqqkJcy2l/lT511oKw+1tFd17bYTjwV6mEDZH0dm8ik7rZjqRvitgnamQMyeZvQhhtiBvUczBM54IPb3/72h9pEc+iXfuXXH/ugB97/+Xe5y5kPY8L5zCWXzK666sr55NYmmV1t0c0Ewx/W379/vqjbtXvnjN8U83ti6qCd88vERMmE1K6FPrmxYWEB4wLyk5/8ZF8g8fd9eTLiZKkdQB39CvnActLQyTqgri3iYUHABHzccce3ftnZ42HBfZe73KVP8CzAXSxmDJbN9UO9xoCdlEt+1lkQsHhhMUD/01dsCqChz+LRJ13ExSICurYFfPox/VTIqzLUScRM/7igxgdPLfBpHTmODYtIFkfI8wpxPV76GMWa0Hcm/WCbMr6o0z6fzmY8JEDO0zf6jH6lv9BRLmFMlW7d8xE5ytA5b1gIcqwAdTa7xKIf7Qr0oBEXx5SFHpv0lFNP31kmz7L9TE7iaRfg3OG8IRkPyHMifUKDx9Nh6BxnznnpFfoFyGjTMn3Bdc9CVxscK44hsWkzY6BcYyIxRnBuUcYG51+NCZ5QT3AekzxW9hX9Tiwk/KKTMWQs8gVlxgjahy3OeXwAbWQcqWs8tIl2wOLnJmyyjQdU/yaAveSnfa4P+p5jQH8lT0Aj2Rf45DoH9g18zh2RMaRvyshKsy7N3A0wYxr2QR5HdYiba5b+BfQV7XAMFJSt1/NBesoL/QD0HN/wQWypi2/OWZ+2UkeGc9B4SNjLGKQLy8gpD9SxDuh/znmOI7KcW4xfgFjge52ix5hDXOhoJ31U39ZFlat86sowT5IYG3gDSHsjHYDe6NikDk+aSbwuzrFgTPQcwBfnJu2jD2i/9sjTfv+gVrN58NDGXNu8NZk2Xh+an8sncF6dfFK3f9GFF7/xAx/6lxdec/nlb3v605++u/nZ3IiG5nfjwEyg2VrKXHDBBXx9upeT7ibYBxpT9aPASE+a7aGe5XWQOqsw5WtEF8kHI5kK7U6h8lfZSv81lqNF2hvB+LaKS2wlr+xQrp3/m+rtOlnahtfARTOy3eWaTH/ou5Dt/y4NVChEsaVqVL1OXxrcrAPUG9UpVzqgEfOV2QYfjGwl/2iQNqqt9JfxreOz6gh15aX/RNKUmZIVW/HXgfrGV+1t5WNt/25+F9UOB07QJuIjvoxY66vgwP+pT31qxwMf+EDOp+t/4Ad+4E5f/vjHP+fMu9ztO29xq1uccMUVV84uv3Q+ETPh8AGtdv4uWs8/TGjzyZva1Vde0cugnevLMgszF1XY8k4viwn+2P773/++/iorEywTH77QR6b7azAX1JFlwnSyBCxUmDABMtjJctqjjh6bX2L8ru/6rr645bXoD33oQz3+3rYmS0x18rVMnuV23PqrhSwWpClvbhlkGX+8Ms5rabx+zAKZ39thL/2qA00f2Vb6lie1gP6BR79ccskl/RikLPBYpW1kWDSwieSpwP3ud79e5pVVNkvaANWecQFo8FkMExN9jj9eM8V+hTFoS1DnHKFtvNbLxo8bKPzGzuMP9Cu0RQz0hXaJhSeh6F500UV90ZltUk59y8hY51w+66yz+u+UOcd5lZenqsagvbQL4BszPGLhXKZ98LDPsaKf1M1jlHmCY/xlX/ZlPSb69i//8i9nH/3oR5fnAMhYKGMnjxVxsWlkYYoefjmXsYe8OiYAbXQOcT3xm1aOPecwr6vTZ8agPesi4yEGfp9uv3BN0Dd5zIE+zbPvoCHP00B+n4lNxhyOFWWRsdSYBHQ21jy1ZlPEWy3k9jG+TMA8QWy050u+5Ev6seK40zdc+5zf1XeNyb7QNucOi/A2R/R2QtdHymafAPWhc4ye+MQn9pynpfxOm3OapBy6NRaRddrweZ/3eb1vOF7EAN/YrGvXHFBGjmPOuYwtnpIyDrIJFOibhG0FSRfSkCFRJ6f95OprVzlw9tlnzx7+8If3Y/3bv/3bvY+8MYls6gpoQDrnCNfW7W9/+94v3twZjYPE5PHSTuJBD3rQ7PM///P79fTKV76ynzu8FVDjyHjEiCbUNQnLGVee8ykLrCe9ygBo2OOYc9OB17I59vQJifZwvbHZRxaaNwe019u8yEELp8XWaG0TzM175IgRfmvVbGfjndRsct20Oe0zH/vYx176L//4j7/yX1/60sua+u78bXFr47JMDupTYvIW15IPoEtjLdewoz5J3uYmOGXxSZ0074TNfLGKN4W0KdSvdJC2t4ql0ke+gHTlRzKg8tN+6iRdpH0xoiXgVV/pp2Iko41qS9ok2nnc+ZxLnbAFqjx1ylN2kl5ljhyB5ujMMNSVVAatfIi0qG4yvshNHQtZ6mkzA7VMvtRr2GSnIXWmkPJiRKsgRuOs8ulXfiZRackbYao91Q5QttqscjcE2sIXyXrSK6BXKH/U4DWdHIhJ1KVVOKgPsL9tdHb9xm/81lP/3dOe9hdf8NCHPvuMm5x2wsVtIfPpiy9qtjc+aLGzt3geejune96/Mt0mncOLCdIEnwmMu7vkgM0qkzcLLCY4nhC88Y1/3jegTIgsFFr8fZJl4iJHdirHNnIsLLDrnX1smJAjWda+d9LPO++8vhHioy/QeQWZ18CwoxyJMjQnXIEN04G2GUGWRY5PP5jkXUAgQw6wJSiT4LNJZLK/973v3fJ9s7/927/tv6XGP75NtoUyemkP4Jf+YKHNE0I2smwiWEwYhzGpb8Km7WUTQ5nfetE+Fqb0N7TsE5NxAn3oB1n6mr5hA2osppQF2jQubKMPn40W8bABpa0e54xJPe3Ay5g4Z3iywhsJtCljMQYxskWiX7HDuUvOjRT4xqI8CX2BfemUOUY+nWKBjC1jIFbaaF07xkOuL84VNq/c4KFd/FbQc15/qW+O7bSPP256YIPjRV8DZDKWBHokfOAPv7z1gT79w7XGBsnryZjUMwHjIdF+jpMJoJdxjHJtZzx+TI0YiIc2eqwyngrtAuLhOHEjzZsW8MktA+3YLpPxEP/73ve+TiMeNjTEZhyZ1BXpB3AtEQttgU5C3riUrba0jx59wfHCP09mPbdHfZOxCP2SaAf28I2sfUMZO8qnPRO+6A82nB/4wAd6mY0w1ygpr63UBxlDTfinz7M/5GELm9ihrG3r8JgX+Kgim6gzzzxzeW0QDzIg4yHZbqB/+obxj7GZa51ry3gS6NtW7RkbiRs6JK4t5i/GEOYPQJ+hyzlPyvKqVOWom4iDHNuML+TQSMhaVi6TfWiujGVs0a8cX36axAfXaC/rBHLaxrlo23xqTL+Rg95H/tcOQ+/SBY0KOU+KW6X3+VWL8eSMM8642f3vd/8fe/jjnvAnP//zP/+o7/7u7z54hzvc4UA7VofbeDU/oA3NTy+Tc/Optbmvt3L91QUXgLYodrT4lnU2wltshuGZRpC+yWcBvCkbq2hpc8rPSL/6qzLr6Aj9kVuucpbliyo/0gFZFiNaAtvKGBv1deymHuWMM3Pp5qCX2/m+5YPaRbFD+aRbTjtJk566JEa4kePO1EBCehpdoNY3IXjYpJx1/Yz0UzZ1wEh+HaR+2hjVQY1xJAOm4pIO0pbIerUPqCtTc6BOlUuZ7WJKX3ryM96kiyNo73//+xelzchB9M1vfvOmLxrmYFwH4gSDeZtQdrbJ+NDnfd7n7fvTP/3Te//SL/3Sax772Me84q5n3u3Mq9oE/8kLPtkmpvkTQP5cyHziYWKf24DOq0l9wukTUls8tN0ydPlMZExwTIAtnj7RsRhwIqWN/C6KRQ91JtSaoMsj90mzfGxbJ1eWcqVbJ2GHRQm/C2aR8uxnP7t/WZff2+WCHfu0Jcu2sV2zPdEmwAaNu/XcoWdh6yIIeeSENkjYNSbss0A/0Cbq7/me7+lPmf/qr+ZPhms85AAfxkGiTqLfiQO7lHkKymKCRbzxZlzGg93sJxZ8xMPvgvlgDJvhGg/yxmMMWTYeFrTI0k/ExmKQWOAbPzEIYyLhC58sXpDj92YsiDiHiJFY1bGPrAPt6wtdnu4RC4knWcSjXMqSgLaJxXg4rwG/IyUGFqPESDnjANoR+qB/iYGn775yzpNv4oFnHBXYNtGvxAQ4tzl3oHMuG+9W/WLCJ8eaBbZP0Fn8cz3X41Xjwi6+iIdEnY2VN66wzblgPBlXxjEq06/4R58+QkcZUgId+Ng24cvzBDvE5+vK9h86wrL+yUnoosNH9njKxzFj7PCnFSbjQiehXfyxkWFDxcaT/uUc4BolzuybjMs4TPjgXLzPfe7Tc/qHp+DEN2qDdZA+7AeeYNHXHHe+Cs31Bd8+SnmQcZgDnl7SDvS41oiHc7PGYK5NE77Q5YYB5zF9w0emmC/oX20rb1uBZWIxLhL+6R/y5ANljEdkPKR3v/vd/aYXT66f8IQn9DdU2Kxh03gyFqFdYmfu4Zhz88pxEL6xAnLsWKdsMhbK3BB8+9vf3n9rzG//GZO4qYEe5xfnBHHZX7WcCTrypsqrctjnSS7nCq8682bBne985z6e+go0YwnHnzEEOvMAb0SQw4fGfMD5T5uwS7u48cCbSNwkhEf/Mn64jkCWcYXjaR+1Ql+HAI7D/DXpNt81EiLNbM+5iW9fXnft/LVvbJ955l0e+oUP/6I/esxjH/uTz3nOc27+tre9bX+L/3Dzt0zYNq+o665cr+XbfQuaKWGdPE+iVbKi1kHS0h6odQCt2qly8EnSUz7p60BbIPWkpW2QPlPPuhNB1UuM4puSX2VnFTImMPJ5BK2dj8hL7zm0BX3LWJBrWNpd6G3K4ZugCerKJaR1flUCKdAJDWlIOrRReQXgLzfUc9IYEzJdf15cC+qnTtqo5aPBdmJKH+hU/9blgSyPkHJAG2KV7ghb+ZtCxmEMU3aSP5TL35xYbpNUz3mVB/gblgR3Ox/2sIdh8/pHPOIRZ3zf933fs+5//wf8x7awu8U1bSF26Wc+0xdkeu4TdGQseTMAAOp+SURBVCuzKe7GITd6O/da4m73/JU8cKhNPHuvmb8ax+RFfqBNMkz4TNJMYEyk7dztd4C5sw2NCRZZyuTwsQ8oC2jUk2+eMB7laQO2qbMQ4Y48EyCbFxax3/7t395j5Aujxlntk2MH2+TGJR/AY0GAbSZsAB9ZY7J9lrGFT+JiE02/PfOZz+yLhNe+9rX9CRT9g530ZV1b5MlnkcDCAhqxuLmibgzqG5u2iAcdFmw84WEzzGKWV0vZEHuc9Kcdy5lDJ7FwIndBBZ+FDu1POZLQD/EQOxt6bhjwRVgWopzn/tkPZT02+geUSdpGlv6hTr+zGUXPeJQjt52WAX1DTMhyDnET5KlPfWrvKz7YRY4sftBTv8YBqAOOO8cL2+hSxw5+lEk9YyEnDuPh3GOT9x/+w3/oPOIhRq9HEnZInqPWjQ07bGJZhLLQh87C06dztIuEnEDPmAC2vfa53oiHV0v/5E/+pD/54bfT2PXax1a2kzI0ePYJYwdxwScO2kwZqEtcwniQwZZ9yQaUa54FOh+jo49YsNsubWZc0IkDHnV4bITJOYcc17hmAHrU0TMO9LWPDerIEQ9fhOYDSpzTL33pS3v/cM3QP5wX6gNjAub4cINincT5gEwm/BsD8QDr9BHHjXOaD4VxTfzMz/xMlyMm5PBDQlYQU+aA/iFm4+YcYqONHu1ClpTxAGPEJ7Egz7nDz0eg/8qv/Iqvq/Y4kCOpR07KWAR+9Wf/q0N/UU496Nq2jt6uXbtnX/mVX9k2crfvHwfjrSLGbM5PfHgcjEObaQdfIP3LB/KTBowTwCMe+okPLPL6PZt1vkrNNcING65j4uEc1ZY5tgA2sEk9+8HYaizw7BftUseONqERF3zk6RdoyChPjjw5xxkestTJubaIn5/rsGlGhjGFeJzj0EePdQs6/e8QN/894lbA1nyT7HnWjkWj9zbx/6KNVOinU087FU3m3nf9ywc/+OOvevnLX/dP//RPh9s4elzzM++AghZXfzpMTj3XZZbdGA8wdz7PLXfdhtRJOTGSWwXl1JvCKh/b8YlM9ZV2qp8pXmIVD3r1l0j+KlntpywY1Uc86T1v51g7xQ7L55yznnJAWS6ipd2GyQ84I08OP8uwKEoTaQee9Sm5pCO9VAYaSENgql7zBbtjRANJT33qtUy+DSCPAfV7p1OfslV4XX+Rg2VHNYz0Uy5lE6lXbVuutrUlndkmZVN3CvBTbx1oG2RZbMcWqDZSf8RL30M48DoYAwbqRZHXTQ8+6EEPOtQWFV/ywAc/+AV3PfOuD2dSufQzl/bFHJvaPiEySbXJhQ9ozSe4NpEdauVmibmDCYgw/LAWdZ4YHzrUNieLCY6FMBMakxQL8nYu9acN3FHnd43wu69GNzcBc4A9ZMhJVSbp83g3kLrE4yKdCZUne2yIeNLIXXUm77SpLe1TP9AmeRYbbFj05yKIvqStTPYiY3IRQJ9QxhYxMdGTWNSwSecp7Nve9ralLjl65JZJgDr9T0xuYIzJjZYLB+UFZWPSLvHQP/QTd/tZHFPnKQQLZOy6uAGpS06iXcREPNgB+Kd/WTSSpw10jE+afHyTiItjxu8/6Wue7vPbWNtmDNoBfYHU6tCJBzssnMgBbScWF1fYAMajrnXKtI1jZVw8meEpCE97+PM22EQeu+hkDNqmTMIO7WKzj111iYWFIDYEdHPtaZ84sIWddv333zpCY/PJeeo5SVIXPWyZMibOJeISHAvPb4+/+oAc2wA6bbF/aAdfakefV07b2NTL2kEXHWAs1G0fNrxOKOsTf3ncSMhbFpSxh77npU+/ef2eTTHAjsdMW8aFL/S0RRz0tWUADxtu2u1vUu1v6p6PXmceM3+S4LXr2Im8dgR184yJdkKzj+hv2gOMAXvwpWmD489mlptg+OdPgTE2YofjRTwk5NQTxqh92uZxA/CwwY3DPLeJg7jhaw+a5xEgHo4ZNwkZG+Fjgxgpe9zsn+wnQJ2YvN6oK0N7aDOxido2oA3azg1nvl5PG9/ylrd0mx4z+lt9dLSTuX1EGxmTsJOy/H6fPqdttoucdioDPKc9Zpx/zLFc+8gSC3boK9sLsKEt9LENkKF93Lygr4yJOHiqS/vUVR5As80j2F71QJW1nZmIhTGNa5ZxlvGEcwIex4v2ERu26MMDbQ1zmH0rzcE+7dLNxrDQ5YklYyanffy2+KSTTuaV6uvPPe+8V/3TP/7Di3/6p3/6vN/93d89ocXRX4/uCg2tX4/YCLv5ZV1xr3vdq3qn3qPrtXlOp5CnrGVg3dzyCNV2lZNXkXpTqPypGEDKGsfIx1bxya90oF3zraCNTXG0c6Ad+sPQOr3U4bMh7ccIHrSUp96Q5bQpLA/3XNIqL+sj3qJoPB3Kyc8yWGWD+pT8UgmMhJeCE/XEKlnLwHraSD5IHeVG9cKjvrzTIA802vJgV771AaAvbSyQsvCWMmk7MCVf5YD0qrMdoMsIvjEqb9gY+RTpO33WOqh21J3CVjatr7KROEKOQfqss866/rnPfe7tv/TLvuw/3+Osu3/7LW91q1OuvPKqthH+TJ9I+kTVvHA3lY3xfI5o//A/E1WbzNpB7IEc5skwNLqyEZhETmsT+OWXXTrb1yZRJlImsnbM+yKBxQITNBMEk5kLYXwyUTOhuahxkhqhnT89yacssgxGPGxbxsaBxWLCRQdppJf6tIXf6vG3E/2aL4t8aC7OkMcW8iDrTOQJZeATi3zsAHSnknz0uNlw//vfv99Jp86rhiy06iKPBOwL6/iFZh1Q5jgi5zHTL6BMQle68btoYZPPIoZzgrcC6HPbhj2TdexIs0xubJ5XJNsg9A0sw7dMf/Cki99n0x42i7wCqW0SsFzrxpM0+ppE2b5GzriyDCgjb5lrj1cIeeJFHNwM4XeuXBfYHB0T65aTj23aC83zGmR/mFuGl3x0+KgbN4sAGyIW2cYEyE3WiVVY1jZ2oaVMxmAZOzUezhmOG68C08ecW5zfbBy1R56xmGodezUe6vKAOaBsEsgTE9caT5rR5WYRr3nCy2sO++gaHwlYJnnMQJ5DQDpAtsZDrgw5G2s2LoDfj3PTaLQhtgzkmWPT64x4yDMOgRy8jCflKGOTcYmNGn32jne8Y3mTJmOyDChDIwls0U+c044f0PQPsmxM0JCTTrvoD15zZ7xm48ffvPdGHdB3TcnDJglbbI75TTDnozzlhfEA+MD4OJ/Z0DIu0XaegHMDkleKR2NlTehgk/6hTTyNxx43fNzUCmNAz5goA+TkMy6xAb3rXe/a6Wz6meN4Eq4uSP3MpSvHmyvc0OAtH9rr8ZYP9M8xoi0k52h4vCnAR83ob2jYwYcbfsoHm36/4dH0er8cbseiLfcOE1rjGRcJm8s4+j8bbcHmyW38O66d/+d/4oIPfuQjH3vBM7/z21/b9A+0+f64uvldgPLcwAaSD1Km8lah6k35gT6yqzwngxfbSG5dPyB9UbaeNOvVTgI+MXmijmSrjepjigeSX8uJdvjn335qxzntdTReIy/p5F0fOnnVSXllBPRibxIj+1M06vLWwTryyixH6FQip25ZujLylREp1wkN0qbyxEimylk3lk5sqGVSiXGTHZD81B9Bfss5mSgr333pb0FLe8paF1lPvuWkgeSbV76JOCpPpByYKotaB8qNZE0bM9RmeuUBaOaZEoeZQBeAtzwOra/3tQX3zle+8je+9Vu+9al/+YUPe/j3nnGTm5xy4YUXzS785AVtUuEL0q1LmAxaPv+tMBPHfHLiqDEpdBnQJ43Wia2+e9dxs2ZrdrO2AOMJ8YE2CbHpIGdiJjEB8mormyEmsVykk5uYmEiWXfhkeVViQmTxZp1yTdrSDzosaOCpJz9tIMcCjsUFi16eBrIQZtNAH0EfLajgOcnXMn71TaLMJKw+si4ETOgBc/uK12LZILDxJCYXEvS/MiSgrvY8JiyipbERIrEwITY2I8hgs8ZESth3bOx4fY9FFQs95IiFPjIe6iSAX2OzTMI/iyn7iTaSg1EcaUf7+EKHmwbcvGADSkzwtGs85kA75OmHvuF4o8d5wY0R2kXf2D/GYVyAuj4yJo4fvwHliRPy2PI8FMYiMiZ8Ygs9+opkfMZkPOom8IM/EjZYkPPGCOcSvxHkfKedxmRc9hMwHv3gEx1/P0zZp3DGlPKCcvYRPtHl/KZOP/GEkd+V1nMJmGsbGA85faMMNGzwNE5+6gBkMx7KxMS1xe9tOfbEhD+/hzCKCXvIZOJ64hqDhwy27J+MRUhD1oQfjx2JTQtjE7/pZIPG+UUblQX4Bto3HvySAP3Eec645HEkz7iwKTImY6Et1JHnZgZP+oiP5LHThjbJazwkZPmtKtc/fUwsfgXdmGyX0DY5+iTbgCzXG68Vc9w4n5QXU7GQ4AFs0k/0D/ry1MsEMhb7h5jcBHJDg1f4+QkNcQFkAXZN2OP88Ryiji3qvirP9SstdbVVkbHRz7zhg+273/3ufTPKGx7cHAPE7jH2eJvQl2fixgPnozf+8JUy6mUM2iFxvnDe8NMmbq7TV8yX6LIBZgNPmzg3Tj/t9Nnxi+PcV0HtsLYzsy/89MHXp8lN3OAHXaqVr2tz+uWXXjbbe81eXo2/+0Me/MDf/OPXve5//siP/MiZPFxoogfb+cxBxYMJJK3ySTiyLLIMKo80D3CDJ32URNYtY4e4RrFnXstJE1mnnDaB5VWxA2PqaMdDO8A86SR0SCnXU5OrNLCpvLCFTWlgWU56LS/qqddRbK0NbY4S/HYer9yLpSxQdh2M7Inqc7kaqUojI0mbcrJKZkonG7eODFAOevBa8ciOgoY8SX76sayMqZE2xaIcyDI2R34D6TNt4md5kQygfI1nk41FSkgjYX/ZP4sk8uKTTi4dyKuyNU3ZkicqT37Wk246/MD5n04ygYOtX/a/4AU/efZb3vK3r3rc477sFXdrIzkfy/pEW4BfcQV/XWDW/6Yw1tpU2SdV58n5BNI2DLwK3Saf/vp06yk6q9ltk/gJs5vf4uZt4T3/2M6ln7lkdk2b8Ji8mOAPtEmYV0j5kzgsqJm45nrz18qUY8HFZOeGMPkkJ8usM6mRV570rKdslVdGumXiSR3qTOjcdCDG7/u+7+sLBJ4s8ISR9le0c37T4sicfuHOPwtE2snGhY0Cd+LZPLowIiGvDWGZWOlPntzx+jC/reXuOTHymiOAb0pgN2MiEQ+bHxYsxMQiiKcB0Giz8WTKuIyHfmRBxqaKP0XEgpNNKG8HAGMxx47AnjHhj75iYc/Clc0Cm3YWatBH8ZAyJoAfjiELJhaY/FaTc40FMBsa+JlAxqBN7WOL1/e4ScBxIzaOHe3PmGwLNi1rG1n6CfAUhw06cpS5kYAPZEhA3YzFHJ8kzxuextFXPD1xoays8toTtf0sMOlnZNkYUyde+cpiR1s1HhN9zWv3nAf2UcZjgqZ9yyb6g5tOXIPwaBfH05hMQFsg44COfz7OxAbGPuZa5Bgqk/LaMgF9MSawwGfjgjybM2I0DkC56pOnbcu0iWuQeDyWVca6toTnCf3hz1KQpV38Rhl7yhCTZaA9/eCXvuG6o58AOjzd8wZgjYUksG0f6IuNlH/ajp+psLHhxqmyxqMdfdgH5LSBV8u51jinuPYYg9HPWBwbrANkMgFubHL9M+YydnJTinPd80I57ZBsN/aNjafdvMKNX/sr+abUT5v4wR9l5pJ3vvNd/Rz95m/+5h4T5xd8Y0o7pPRD2fbT38wD6NBX8lLfGEzCtiNPTPwVCMbyb/3Wb+03uLGLvZynTfQfiTIxS+N68Yk1fU5fQbP9Ju3YXmAOjfOAePjgFvaIgUSsnFMHW87N+pNPOXV20smn9N8Us2jBQvexI6+DjTEN8HMvdJEDBw8uvkR9+RWzE/bs2X3Ps+/11Mc9/olvetnLXvltbTO8u+nuXzyIoPNMYFWdxYLlvnaLcq7fLMMDVR5YTnrSRNJSxgSWeWtX+gUpu0xFLnl0qjJL/qJsXRxBa+diPyjYn9ABna59chP1KYxkUlffYCQrqo5J2kKsyy2KmyB9ig/Sngm6OcgyUA7dBemocYTtRf5vHnbcojrEDZVZR79ipAONHHqWyUHVUaai6i/KpGGMKV+xLm8gZ3mTz6l4Cr1COXUyB7UMRnbwc+jss88+5cd//Mefee/73Pc/3+EOn3fL66+/rk0gl8yu3Tv/cy4M/Fhx8D/QBn8/ngVfB7w+jZtOWRBPP/2Mtkk6qZf3XnvN7NOfunh2XVs0M8FhjwUPd3GZ0LutxWRLzqKGRRpyTNRsvljosohnkgYswFloGFtrzyYbWc9yRcpoW6S9hLLklnkdjq95sjnko1c8PeG3hyw6BHZI+iGXBoyTRD+RkGHyZ0JngUE/KAuQtWw8JPoFHosTnrx/1Vd9Vf+7vLxqywJGP8YCMi6RNBaZxEHfs+hg8UryiT8+jQUYi6AdgKcKHHu+Mvvd3/3dvU18dIbNgyA2gF/bSFl7xk/iyUvKERubPWAM8kDGmWUWwGzynve85/VY+a0mTzvUB+T2CWXtygfUuUFAvwD6DD/0W8rq1xi0ZSIGbhRxDv3wD/9wf+rJQpMFFjz9Z6p9ZJ2ydK4nFp2cT0kHWc6+ISdBo3/ZwPAhLF5N5Hzig2qcH9gTaT/7bJRznbOBdcOIn4T+SdYBcsbJTRX+njF/o5Tjxt+BZWGdvjxPpBmX9qBjj2OW4HyiPfCyj8n1L6SxyGdBzgaNv93LTaCf//mf7xt/+moqlqRZxia5fWw/Vb/KjmIy0Q5uavGBJcoveclLOp249FdjMweWbSNAXz3GAsrwE8hIoyygIU9M/MyEc/tVr3pVv4nnK8LwawJZBugybtI/ydMv9RpD5pmQZTzgmwTcaPvDP/zD/neguXnDzQ1gP3nsAHX1BXz6l5sZXMNcQ/S9vhIZX03Gf9/73q/1zb36a8qvfvWru21vuhkTyNjUF9piDOfGCPMpNwCgIQtGeSZp2KJt/PyFOeYVr3hFt8PGnb6iDPSvbgIZY+IYMk5xfnEsWQ8AxxT6j/PMJL2CMZObk7wRAeybE9r4fPzx/PZ+bpOxmmt8dzt/QP/K9Hyl09ZBi+PR8v49lOYPxXkfwJufZzw4OOV01isn89T40CfOP/91//gPb/2hH/uxH/tA42PMJI4MeA7pyla5SRstpuaq++rVluD3HB5E+BNyS6RsJwRGvLSXfMsVVTahXtVXJ1H1q91qYxVG/mqd/FjZ+9fCZyMObR5xgD6XOJqGrdJJHmXyrE/pJdQD1ZZIO1N2V/kb8fQBXb40oPyIJ4JO2mQ/dSbKS52B/SVvgBEvdSuURYbkTJw6I5ughbajP6r86Ze85BGPevgX//hd73bmI1lkXX7Z5f23wi3u5eTlh7Og8R8TBBOFE9dclo+dcAe6pYOHZieefEqbAE/rr0ozcVx2+WWzyy+/tNthsYIuv6X7vd/7vb4pbvEcMZlBo+5iCx1SLr4yB5a1o40pwFMm7QhiddEKkCMG6vDQYWPHJo6FBJsWJv+nP/3p/cng61//+v5bOGyob57l6lt/gDI+QZWlDA/7xAPoH2hsMJngiYsbDix8+RI0mys2CfS3dtMfNo3NcsaKL2PABn71jR3jNQ7r5OjTV2wKefLKIum5z31uv3HAK27cTMB++iPpbxRPxgsos7jDv3r4puyNGOO2TDzeXCEu/pwVH3hiQ/U7v/M7XZfNkRskfNiuA+38ZrEmMkaSMVQQi31JMkbjZrHnx8Y4r1jQcV5RZ6PAcfRNCXTQJxEjfgFtA7RVGkAu6950AfimTdAoA9ppW4yJ65f6D/7gD/bjyAfw3vjGN/ZjadvUUd/+JoduDNRpL9AngE5cxOP5lHRo2IPP8WMxy3jyLd/yLX1RzpP+X/7lX17GQ6KMX3Wxg08Tde0LZTzP0UMfZBuFNK4/zg36ircovuu7vqvrEhOxcXOPeNhwoU87yI3DXHv4R9+6OTT55CT1sGds0Egu/NHjZhSv3v7N3/xNP9d5msp5RaK/gPaxow2Bj4wH6JM6bQLGBtRXhsTxJybOrcc+9rH9I3T0EV/Ths+mhnOdvrKN9gV/zo+/ZIANbHq+UwaU8Zn+gG0iGZNyljl+xMRG7xu/8Ru77V//9V/vr+bzarbnFf2FnjHpkzqgrq/duzkH5/7sH6BfdawL7Nlu+or613zN1/S3dLiZyJeseaLKNUhM3GAC9Av+0TU2/Tp2AI83bYZmvEDf1LVBAtBJxMR1yBsMfO2b8fN//s//2W8IcV4RG4njmG2kzM+vmoleN058sn7YuYtrf+N4L3ldb/NTbMoCOwA52snNYG60I0P7yTkWtLufM+0/jjU37WmZ+u3otbLtpg82jmfLOhBF5mBbA7FhPuHEk3pbeSX74osuuvDcc8/5r7/6y7/8P9/85jdf13Tp1A3j82RdSJvigbSRZZC60pZobWthtMYUjOhJs0zemQskrZbJEyPeSBdYr7LWKy9R5cipWz7WSNsZU/o71v4/m+1ZB6M2Dw9GDbQqJk+sopOPeGK7NsWInzR9gym5kbx0ygHk+ohVecqTU5df6wNARzHllM14u9y8uBZGNoB0AC/rAhrtZOBb5bP6yPrI7jpAL/WXZSbNRz/60Qfagv+2j3vCE55zr3ve61m3ue1tTmaR+5m2kGQy6L/5bZMHv51hImGxwWTVJ67+Ea02ObT/+pejG40NMH9egteGcHRqm4RPOfU0Pr3eJ5ZLLvl0fzq8u09qO2f82abzzj1v9pGPfLj/dhTkRJflXOBRNklz8qyoNGyJLI/koJkD6yP0PlnEO++rXX0xwOLoQJtw+VANmyzKLApcxBg3EzGbCRbFtktkeYQqW+WJB1/GxauNbJaIg9eUiZm4uOvOcZ+DhfTBflfe3wISa2JUx3ftI+ORbk5MlOkLPjbEQpMFGH3FYgoeCzjicqOJD+jERN/SX8ZR2w2gJR9dkjTKSTfRH7SZY4gsmyteRQTETVwcT3KgDeLiWHLdVL/kFdI4LspgP2WNicQxpK94QsWxoq/oP4Ae/cSNBsr4xw45x5H2EFe1TV1a8kDyKSfN40df0W6+do59biSwcbdNxNwXly1pY25zZ9Ob/71QZKVrn9w+BOoC+OZJp2xc8HhDw6fNLMrpK3WI2019s4R2t8G14euZGZeovpMHkk4OjImcjRyLccCbJLzy7rFChnPKuKBpn35C13Ne3lQMYsSvcQFi4jhy7fFk0PECIEPfcc5D1x50zi3iQlY6OUnfxIsv6croO3PLyDMmcr4jy9stvKKsHxKxcM4TF1Cf5NtE+M7zSF2BrHXy9I+edaBtznX6imuNvgJpl7joR25GStOPG3quFSA/9YW+7T9tGBswJsYE34DgXMc3fWX7iYlzi7h840qbJG7KeJNBUIY3iqv6TxnqgDZyXmGX+YZX85EjqS+mfElP6JP4SbTNJI0EtGdfUGeu4WcnnFvcBAKMB/zM64R2bI5b3PBkE351uxa5gc/NfoaJ7hsm/7Q6m94eXvuHhwasm1gLdb/9//mahVey6Yfr910/+8T5H3/DO9/+nhf+l//yn/6p2aMjuNA2N/JIyKdBC+9b6oApOW2Aype3ji4YyYDUn5Kf8jGF1rVH/FmhbqPRu53kSRPwoFUZ6ylfZRbFpY1FtUPaCjukZYxTqLZH9raCNjKHvh0bxwLdqahBLcgdyaNe+VNQHqzSSZ/pK2nkQF6WM+9CDQsZUqfJW9BvKLpd/c5JHUt/E1AWGQYWcuXVTZm0DUY0kby0AahneRWqj9RNVPpWdhPb0T1wpzvdac8LX/jCJ9/v/vf/sbve9W73RJinFyQmBepMHty95q4sm9x5vRluTDbGbZbokwSTEI7bcesyTCZn3OSm/XUj9K5sk+9n2maYCYqJgY3WNXuvn11+1d7ZP/z9Wxr/sr7IY7Jux79PVixK2YCw4MCmCX0mWZILQxJ65oCceIR0AD15YkQDSbdc7ZmnXydnaMRLfGwW6GOeMPBUgTbzai4bCNoD0jagLk0flvUFsJ/1Kivw6WKB/gQsdvnCLH+vl4UCsfNEmwU7MsagHe2CLIO6EEmkjYSLGUA7xIG2IKHP+LuSnBfI8DtzfzcrajzpQx5x1T5aFSOJvpKGrseT/iLRX2yeiIvfqbFxtk9B2q++rGMTX8m3DzJWgAx9Yh+nHDw2UWzI+Tu1LLqp83tFXs9VduQHQE9/1TdQN20A4iEugM35db6xKKWvOH4PfvBD2nHb1TcwvILO4jz7C2AbG/qvPvGjDjTk8JNtERwX7aijPIDPUzUStjjfeX0fWer6HNmuUF5/2EZPGwLf8AA8+0oYM1815mky4PVvXo1nEyYyJn2PgO3kYzv7V2RfeW1RJ6FrjLwxwVM+6pxb3MxkM5Wy1Z/lSseGfZR0deDbV8jZZmUsI8ubE8TFNfsXf/EX/c0JNolA2yDLaQ86iTLHhDd72FR6M04eibjUMX7pQDn6kZ+CEBdP43//93+/x+fGFT2hHWFZ28wPtIebAvw+m3EROiC3r5DP45c5QA4+5xdxcT3x9745x7hZmudjxiAowye3bD8ql36NCRmvQZFxqUsuXVqF5yq+SbTB5PyWtinjn2TfIMNN1Qd8/ufPzrrb3Xps2IVOX/PNk/4QoOnubZvifc1u/xORXZdjN4+P/3goAPwJWV9D8RMz0BR6O1pibGa+IG/n52Uf+dhH/9vrXvvaX/mt3/qty1qMG39XrEm3ZAPIF8Y6Nho2DXWqbmIdO1NQV9vpD2T5aDBlX2R96af1cy+3vkzZiqnYuk6zsRyMt7DT/U3JGAtAJmWTtxVG9rW1rp2j8XsssDOD17l5bVjWKVvPshjRRNJDrufyMpe/SEfotwyZPsLJC5llhwZtqb9AtxGpovJJ2M3+kw4sT9UBZWNLfpUxXyfRB5ZB8kCWR0g581rOBCynb5OQP5Lp9Da57Xz/+9+/pFtvOPjjP/7jZ//Pl7/8FY/9si/7rbYQvOf1bdH8iU9c0O/gMtD3j2a1wbsdizaoz5/yQONJMV1sjkyXI29gQuGu/M3bZM1TYH6DfNGFn5xd8ulPLfnXt4XxZy6/enbV3rb5bTaZcJikXPSQsxHmyRdPSVq83b/Jukiek+AowSM54VVdUqLSLOO/xiCgm5OYeE20kU0vmwAmbBaQbFj47SWbOzfDxmmsB2Kip05Cnzo+uOPMooaJnU2HOspSVp6cBIjHdsDjA1b0OXFgk80xC0rkQPZdlvWTibbxZAc7TP68tgfg4Usb6kMjDnyRKMMDPMH2a8GcW2xY3HQqZ44t80zYp6/ZkNFPJGLzS9gjecvGZF95bLlW+K2scfHEBZpyJuKpMSWNY0YcLHSJiQ0P8cHPvkp9gB/7iiTYYLIxh8+TKJ6q0WcpmzYtpw/KgOPG8fMtAZ8gpawJu9lXyEAzTtrCq7hc79jkvOdpUcaVyTgsk7ABeKqjHjKcs24wUo9c/yTqJqANbrBgg/7id6qc+/CAtvCd54UpbVL3GqNMTNhRTxnAeacPafghGZfnF9cSTyH9Pady2tRuJun4Jg6OIT6xxfmKvjIm+sokLeWk0z/csORc4EkkfabPjM2UNqQRF3V+68r4yHWQfZe6tBnfQBvpC0AjLmwRF2Mqv81lM5v+1ddGPTbWiYcy7SQmysZMAsSE7dTLmIgbuv3DNcSNIG5ssNEG+k072qo5MbEZpk2MgeTysIMN+wqadHkm+LSJMZ8bzpwPXNsf+MAHln8GTDsm9ET60Z588pSFxzHh3FMuk4AnpKddUPWynnRiA9JoT9ZJ2CYm+vRdrc1v/Yf5318nVsYC+u7aa/f2fkL25HbsGLdaVN0W6K9Ot5yEz3lqMbf/0OE/nh5Dm394ixup188ua8fw6quubmP+LW7yoAc+6Cef8R3f/Se/+Iu/+Kimc4g1Gmu1lsz7eg53izIBsJazPJWWskGrkJ78Sqt0Maqb1/IqWtJrbuzAHFCu9S7bji17iNpmy6to0jk/Nu2dCjbJL2SW9YCxLOm1bMp6Zy4grWHjIihQxiQt80TKiVF9pAvkTfErOBCTTm3YKmML3pI/siUa3YPfUXULKt1reaTjAej0sJtyvZ7+G6pMhXxl0g9pKp6EJ3tCnZGu9VX8ShNJH8moO5VArYOkrZ0Wg2Bt/6YBtG0gehlGWxj0OumC17zm4H/8j//xxN/6nd/53q/+mq/9iy946MO+8ZSTT939qYs/1RfMDNQu0vpk1003sPltEwgf0OLgbPDn/7Xj32W443nLW91qdurp88UWX6S+4Pzz+51V5MG11+2bXXF127S1U2ZnWxi3k6dNHPOnEWxYsNFtN6I0YmKDwMKEnDplEjLIAhYbLPrkoasNkvIsCPGTbaVsHXukrCsjT72sZ54y2mZj97d/+7f9q6vPec5zelv4yBZ05AVl+q8uZCgfWCyWiJ8nBGzwmKSxz8dmaD98ZF0MjRZFlvXrn8b49m//9m6HBRwJGaBeJqAd7eOL/iU2NhdsqHgKzoLLuJQzaava5lixyeSDLPw2jj+/wtdwWbSljkj9UVzos+mETn9xPvDRHo5DxpZ62iMJ+gwemxOfSPk6LnJ5LLWlDe3advzSN35RmX7j9T3OZXjKkKee8dSc840+4sNWnBcsmHmK5LkrKJtqTJTxyTlGn7E4dLPIsWTz7gZBeVOCunHhBx2uQ2zB4+ZBXu+CMnokbVjGH+cFr7G7Uef4sZgnVuVIxGeZBG8E+oabCCSAPWSJCxibcdRkv5EA/UQfkfh6N69s007iqTGRgLYEPjk/2dSx8YHHMeUGITrGltCGyWODT2LhCTj9RJm+Y9OIXMZCqnZI2QeUuVHma958AZq+4w2EPM9Sx1hM2WfEQ9vod/qJXD2TcalPWeiHWJjH2tzX42DMgMd1medY6qb9TMY7nxf39f6qPFPaEfgiQSOnb7jpAr7zO7+zXUe36W8hcH16LLFVY8GX1xmJa4hNG3okjmfKVH3jIlXglyfWxMEYwZsu3/Ed39H7j+83YM/5FVnjtG3CuklZE8eilslH9FqvdrkmOD/gc65w/ZNDZ94hJxE3yfHGm0GeX8pol/y8tlb5q7/5m9n5i5/FIA8Y2+lrgC3Ga35rzLa3Hfm+4SVfflsl+pq36+bxt75r5M5riTfkLu/fUpl/e+Gse9z9ix7xqEf/yR++9rUvfvF//+834080NV872rW/k5z1HGs4bFJudna0Niw3zKTGIpCpBEb0mtJOIuvyRwmM6iLLiSpLPpJN2lay4mh42iTVvk1U2kiG4y4t82VKPmVTQz+Zgg+O0FmkJdQDTW65KU86gC6v5iD5iWonUe0MDYyA0YWs8jpJ/U2Oi86UfPJA8oEyU6j87cpbzhgS8Cuv2h/xqx9l0l+1k9BGYpX8OkjfYhTPKrklGOzawu4wd24Z8ChDW7CPAF+RBOedd96kTFts8Bn6g7/0S7/08Pt//gNfcOaZZ34JC+4rr7xidsVlV7SJjz85sLMP6IA/OYAxJtR2wvWI+29iWp2BncG8nYPz3800Ocqnt0XgKaec2lu07/rrZpe0RfnVi990Nd/9B9TX7zs0u37/YqLuvuavo779bX8/O3HP/EvFB9rEzuTDpKMuExJ1FhVMetzRZtHJ5MRihTvtTHws1lkwMvlhi4kPWdqKTWwDNmnUmYzwD2jDCNLJiaWi6imXOQuLdgz7gogvprIgAtRZWCqXSRrI3DJtZyKnb5RlsqdvbROAVwGNhD56vO7Iq9Hf9m3fNnvSk57UF5DU58d7IzbQj92iDLIM4HMsAP2NPgsL6Pa/NskBcQDrABrHiBsILJb/03/6T12Hp+s+7cQmMAbyjMey/ugfYqAMDRv0FcdH3+TKKyPkkXiyST/9yI/8SD/veKOBmxvZP+SmrAtkOT/ZqPgbNhdytJEnNZy7+gSZj+jY5+vOfMSGL+FyzfD3vLkmRnGQ248J+ZxngDo+OJb2GUj/yNBflCsdPTfmfLgJOh/9wY6x6ZO8HltAWbssaDk/PHbYdTwQygLKxKYNeeTQ+GATH9/iWPJ0/Q1veMPy7wQbD3nGUPuAcwv/fMCLzabnDrrccMIHdOWFctAzRsrcECIOXlFmY/yTP/mT/ZVWxkHbblwkYN/JA/QP9hwvuBYA8VIfwRgsZ1y0lVe5iQtam1v6x/r4+JX+geWkGZN+yTmetEdelgVy+k9QNzZyxn3+TBo3v3ht+mUve1kfd7nZBL/Goh50y/JI2KG/OH4g/SVGsSUN+3e6053b+fGg3lccS8ZK+oy8xmUcIMuAOuc7/cacB/A1ikkQR8pYxi/+H/jAB/abcvTZr/7qr/YbOdBoe9rJcgL6qF9ApVm3Xckf6QNkObasBZg3yWk/8TOXU2Zs8hxnbOU64QYhN114O4uca4H1AWuIT3/6U83ubLaHMaj5ONj0Wf/c4+73mN3r7HvOvzDdBPhw6K42Lp+wZ34Dr0U527d/32zv3nnfdzSfxDj/PfFGP/QvUjfj1vv5w7FudcrEw5964gk0eh8/79x3vOe9H/iR//Cs73zjX/3VX+1um+Od7TrtJ0eT3dGujcPcRGderGjtP+yaMXN4WRasM9t4wnqzB8fY0oAM9cwT1ucN2kCVWwf6SFS/ya/y1FOeg6NeImnKakde2gXKkKf8ulB3u0hf6/jVx9H6EyP9jGOJdi63U/XwMi7q5NCC1+1Ry1FxU7AL4TxonT4vLp2DKpu8EeRz4UzJVjsjvwnpyiVGvEqjPtKtUE79dTDyn1jH1shn2pVP2m58DDY7GGxacUt9N72jDXCb+HYw0JEvSB0jGgMmOQt0Jrc73OEO1z3taU+77dc+5Snfd4973POZt73tbU/lj8df2hZX1+7d2wfp/jf32kDMf+2s65tfjPTfCINWmf8W+GCXPXCAV4jmrzifeNKJbWK5SZuM+IP2h5a/FWZi6hNDS/yppbf87VtmH/nIObNTTj21D/p98m/m2Vx/4uPntkmMWOYLDXjkJhdLxAqcRMgtywOUrZNjQ1B34dEnpgUv9aFVPcBGBV/oe3cZGeraItcHd/JZrDAhMxk//vGPnz31qU/tNvhzHe049wleoKNN8xoD0D45UMZcurCedPRZDPuRE56m8Dcs2Yi95jWv6f1NnKDGYFzay2OTPizjS3lSloG5QJ5FDbFQfv7zn9/PZTbHb3rTm5abiq3ikm+uz+w7oE7qWud4Curockx5NZObB9/wDd/Q66985Sv7q4x5PAE6JJF9AQ60vuPnCsA/4YFP+pTz3mMAMjbjkwbQIQYWgi984Qv7JpunP7/7u7/bn2J7boKMqcYIrKd9FuC2j3Zgj8TmCB7+gX6wYX+xeeU84++S8vdbOff4ujKbZBap6tVYannUbmmA/uL8wK99Z59jnzLXLmXOMRbGPCWjz773e7+3LzK5EfGLv/iLfXPMZh1ZgA39iKxTpl1eD8ZFolyPJ8h2gKyjx/XJ7/mf8YxndLu/8Au/0H/WwJsN2NOHsJw0YAxVPuvmGYPHUijPMSfxpXo+mMSryT/1Uz/V+4xNCP1Gsi9oN3oeC0AZwOP8yJt7IMtJI1kWSed8a/Po7ClPeUqPnz9rxZ+Z49hyg4lz2HMk7aNPmyyTk/J8MUZ1EtIB8vKhk/DH+faVX/mV/TfF3HT82Z/92R4L/UZc9J19xTlJPCLtpe/0K13/qaOcZXjSOG/pG+Ynrkc+uMmmmGPIW0jwvAlNO7BPnGxEve6rzcQUHaRe5vISHjP865c6dHnQKQPK1Ra5yTVKn88bD0nonI/8JYZHPOKLZwcP8PFLfMBlPcJT53bttXXSwbbm4cY/H97qPylr/803wLYDg/zf/5k7aCB+MJdBdmf/AjWbfP7802WXXrr3Yx/96Mv+7E9f/7NtnPzk+eefv+lvvrV2LSwdiVwXUibPdaI0Mdgwk5byC0zREilTeWAVL6Ed5arfirSXelNYRyZhPKDqaWuKL7br81gg40pkHMlXvvKtD2XbOdxO4cPJ2wS4MBWoxjS0CimzjvwIqUduHOsg/WmnxjEV17pyFfoQ6qS+5XVtjpB6I9vbwVrydaDJzS+5dQatHKzqIJb1RJuYlnQ3wu973/sOvehF37Xzu77rRY+/933u98K7nHnmfZjArrrqytkVl13eBmE2BSx2mGRc+M9d9z+j1BgM1tlEPy6BHH/Wgsn71NPmf3txP5urthHmqTO20MXujl3HzfYfODh785vnf1OWiYFNcLfTEnY+cf65bXO++bfCwPI8jhZJy7VNTnuyTlKuYkQD1UeWQfVP3bKQJozDSZpFDQsKnhwx8bIAZ9HN4mgEfeqPSZ1FHnfF5eGDMospjgN3+O2PCuOrMRMbtomNBRqx+dvtVe0DxoE+i0QW7uRA3RobSLsCGrGQy8d+O+f7UwoWt/Qhr0qz4RvZMB7LJhY2xEYO9MHik8WHsVWb6NrHAL5lbfM6LDY4NvzWk74AGYfQL+1Un/7iCWA9D3giQ7+RE4O+jcecpE2PO/2ELq+9czz5/TAp+x89oY20RTtYIPN02X4TeUzxqd8EdoA27Rdynoaz+McPx5NjQ5zIGhc6xgTMATaIiX4jTx1ist+wCYxP+9oGxACgI8/TEa4FximenNCXGQdQN/1qG3vExBsrHFPpyLB59c/feCy04fGsQA+b6PGKOHVuKnA8bV8iY6EsPKYZG9AnMeGDGLGbukB7Izp/y7V/lOnggT6mXXP1NX3TBKo8dX1qk9zY2FwRm8cFGBvXa55rxqM9IY22cDxPOOHEfo594APvX56vJOSENqRZz9joN65zYiMhS2w8PfZaSJsjGBs3qtic89cYPvzhDy2/xk7KNmY/VGCH85PrlGuBm6/6V4+NLdfDaHyrgI9vjievYaPDWw3csOJ41vZVX4CYpGc5MaIJeOpV/Wob4JsyibKJYyaPMlAHG/ax9sh3t01uk+py8A81Pd54e8gXPGR229vebnabW92yy2l7d+sTNrDa4i9oXHstN0t6ddNbdu1M7Ssrfj/c10RNZ/7FanQbt5to0s03PNZUjEOswdq1/oH3vee9L/zZn/2pP2nrxIPtXDm+xXCY1I5R90aZfCuwhuSNwje/+c07bne7223SYS3asIOfAbkuvYHQBjGusgdvK5lVQI8e3I5+yo58U+99G5BG4qSv/IopG+bJoywPZL3yhPraIib6oQ4aygFtpW1Q6yB9qgeynJiydcQT4goERx2KIZ1V3rpQv2JkN+tVJ+mpsxVG9tLG0drdCtiqbRgh5SiT8gSSBtKeepmvhJtcUTe/1FNmarNbwSDoAOiACHJQvPOd73z981/0orO+8CFf8IJ73OOeT2kT425e7bmiLTiua4M2G1uEGXAPtM0qv+XtYNJotPlgzV3qxZO0xUDtRpnJ4GY3u3lfdLCxvfrqq2afvvjiNjnzG2QWd9w5bQv+/QfbQqnZbD3sXdMWZ9fBNl15sPn/x7f+zezSz1wyn4iaDyczEzGQ4JOYrFm4MVFbltfjbVDHhB1gPoURP2nGI6hP2Uw5wAKmT5CNbrxCG/CUEZR5Isnii9dgaTO2WLSzSOM4ZAxVF6R9kPKUXfyTsD8FZNU1Z1HG64SPecxjeoyAxZSbHYBd5PUPspxQjsT5QgLERZ/pV/0aD3T6EKDLq6YPe9jDemzos6FgY+HCvUK7ab+Wyfu5vDhW2JKeyDplk7Jsvti88tEjwO8yeYU9+40kLKcvyyTaR0zEZh1bKQusC3SSRpkN+9lnn903sIDjye+5sYFdbVVAN2nTfiLXF3FxTGssIGnqQpNO+9gk8hosYPPO9YAcUJ44SerJr4DveYaM7VNe/QQ06cknXm7i0G/QOf+4YeLTdaDdjCfLQh/2ge2hTj6COkJdwHVObDz1A9xk4+mpG86peFaVjclxiBt++oc/KpNbFsTGa9g8cYbH+fZ3f/d3fYO2Tmzm2mWjKjjPOL6MVfAzFiBNujxzYmP84JwD3JjjbRWOMX7UF1kGWScOb8ZxbLjJxPjBGMpNwIR6xgGyDIjt5JNPmd3nPvfudqj75W+OtW2qyJjkO27A4/pUl1z5tJU2KpJXbYwAT7msZ9k6/WZOos3ETm6yLfDTjucr5e6rpRPaMUCk7TTb+mRjM71///xvnp911t1mn3//B7Tr5IT+NLhJNjXO+T2zXX0emcszH7N+wtbcNH7o10P969S9gnQT0H+PAVpLFFuE/Skxr1BzXV5++eUH2vz/m3//tn/4id0HDpzz9Kc//fh2bey85S1vOW/UAs3/tjbJPnzJtWg7fzY9lAHwF8V1oOy8UYtmzYtLpEwtJ61ipAdW6VToA1hOGhjVQdKA9K2Q9qptytCqj6yPyiL1LWsjMUUHlUcdTNGm+MkDne8sxaPk3GwpqGKFtBFPpExNIIMR8gQyVW5kC1TdEaqO7TPRH1Umy1thK1n5Ix/J87hkmeNj3TiXWPyuQlrP28Ch7hAMLKQcRNpE12kOOoAyg48JmoPZVhjJQbvTne60/1nPf9bxr3j1q5/9dV/9NW962MO+8JtOO/303Uzen24LHxYDbH75LQwLBFq0a3erO0G0xJehyanz4Yj+OnUb1Nkg80pQs9cWAbfpix9enf7UxRfNLrzgE73cnyC3Hr2+bXKv3dcmhUNtsMdJ+587rvubDE8SkHXS2t/rBxaTyHzCI+UkZj5C6pgqnYkq7YHkm5xcRzx1ap78iuSRz/t00fcLWvoExAqsM1nyW9U3v/nNfbLlVclb3vJWfZHNhgVb9J92SNgwuTAgwaMOiIPEooy70bkgrjZGCRliJLFJ4neXLMb4+i8+eGqBPeXITeqnLXL00OHJC3UWh5xnxEc7Uzd1Ks06fllU8/ofT3mIDVs8iaKdKau8sZIn35x4aCeJPuNjO5ThEYuyVTfjxDagzm+iiYfjysKf40psxlHtaSPtkQNiUQbQjyy8lUGHPiVXXzoy6ZMY/Koxb5zwVIsnutrOflLHJC19EAv9xflmXJ67GQOJeub6S9BPfPiHDQk3E3g6yU8TiBsgT9I2efWjD44ffcexte+Jk+sDefWrHrltlUadcZbXYXlCx8aTfuMDddpOHfVMte61qS40wOur0GxP6qRd8vRJzsYLfWLjRgKv1SOrXNpK+2lXHq/Ucgx4SswxpS/tL22ljjb0RZIGuBbYIBIbdviZBDGmLZJxkbRN0jeJ/uHpMjdN2My6sZaf+kC7yQP45lzlKTHXD7HRTjad3PhTNn1TNlmXBxi7OYfRow/9UBZ8aMqapOkr+4028TVkzn/ayViCP/qOsVmgk9AGuTxs0VZS5VuXthVSz3rqSwfysjyqp57lqVTB+QC0syyT2v6RNcpB3l5b+EL8uOPmNybpx//1xj+fffLCi/qaqP894obrrrt2dn1LmDuurZdOP23+hgq6c3/zWFhjNS+9TB8ztvSfpjWZeb7YoDdek+p2eUhwxeVXMAbsvv/9H/D0r3j8E950+zve8dvbhnj3Ax/4wM13ThraMZs3sIFy1kdo53Bfe7b5sX+4CxqbYcqsWanzRJm1aot70/o1UeiUa70iZcyPPGBHourV+jpIuSndUV0acWas8qrOCCM5bSUPWpWlvKqPlJ3an6Stiuon0wgjHvWM2/psF7/fgtDyVEqFKVSDVVbaVMdUeSAtc9MUUqbKZr3SM98OtuqX6qfWhf0yxRfIeeKM+GAHk3xF21zu8DdvggEBOol6vePG4sMBKhP8RB84G93BmnIbPDfV26R4mNdI2wTa9aG1BevB5mN/W9Q99Bu+6pt/9UEPfNCzbnGLW57OBorXmHkdmUGYQZeRuz+dbYPvwmz3uwyGcuPxeo91XvNhYrjFLW/RP/4A7Zpm86ILL2ybNF6DbqSWeCq8r+23Du/Y3Z8kz9U37JC6r0bCB6SDhw/OLmob6v375x/D6RPFQpeYbfs8/vkE0trcE7RMQL51QFldE6i0UUq7pqxXv5blkYMsm4NRbCToJJ4Ms7D54i/+4v4FaHjvfve7Nn2Z2hzYX5UmnUU/r9FxTrJYZPGJH15VZLEHlAVZxmbap73EwWb4W7/1W2cPf/jD+xMnNirYyhgq0i6LD4A9NgBscFhkc51xPrBQZJNR4cJGP9okp00sINlw8htMfiONPJsTv44rbFfGpF3p6PJ1cBav9BX6bJrYSNl3yiqvHWEZuyReR2RR/HVf93W93Ty19ulwbZN1IK3m9BuJ/uLYsoklrv7UosmQbJP2jDPtK0MsvErPeMMNDm4ssKkQ6uhfpB/AceAJPTFB4/zjyRXnIov4BHz1sJHHWDp9700Nvs6NjJs6+nEEdUH6QIdXaznfeFpPjIAPWXFtcIxqO9W3LpAjcR6z6eR8YTPLK7E8vebppzppk7L0WueDS/QT5xrtpn1s8HjlFtv8zj7lRdazjA3OB85b2sq55nGlvfRljU2a5wp0bXLucyxI9TX29AtqHeiLnNjYKJKzsSM+NpyMMfQddJB2KE/589znhjCbaja0HO8R0o4xVdB+brAxLnGTiL574xvf2GPlnF4H+MC+4wU5cZE4ttl/iRGtgtjYCHN+MObxpP6v/uqv+nGFlu2iXBP9ax9bz5wEal1II6WdVTT7I1PKrCqja79keXSeCmJoa7Je1hZvvLUFWb/GsIzOrt3cgEVoIdf0rmn9yZeoKd+8nQNc58jyxPhw20j3ftnV7LfrldfhufHf3RNHyzq/vzbdDC/C6m1hjUS2cHiIp8nNNnJstq+7/tp2rvW38s649a1v86T73fd+d/+N3/nt973m1a+++Du+4zt2tnOcrwjPDQbaub4kNnvLdWQFawGADKmdk4e5uQXe+9737qDM+MCa0w+U5Zp3m0+QK9Cl24Vl8hE9MUWruscSadu8tj99pzxI3aSDEQ1UnUwg64uzdpkSIxqQRj51LNXN45Vl8yPAhnhjtbUZGhWjurBcc4MYJYDvlNkKVS7L2WAwVa6oeiPIH8lBS/qoXGVAp/FkNzazQ5l5cYlan4SDAMmBYcHqYAPMoEHOgMYAs2CtBQct9RjUHMxILITOP//8HW3jseOEE044zEezvud7/vMtfviHf+h5D/vCh/98G5zOZpS9tE2Ol7dFAK//OBHNX9lhYG4DOb8b5vXmns9/78Jgjfs2/De/cz1ofAiLV6QZ5FlQsMnm7wr3r1MzWTT99s/s4IyN6nGzXdC6x0ZuhRNP4M9p7JmdsIcvQh6enXHaqX3zfNopJ3e5w80Of4KAJ3hMSiwSuDNJe9184Iec1PrjiJzUY1nIzX1v6MiTLs/yiKadkb48y/oH1YZleaOkTLaDJ8Nvectb+mb4mc98Zl8Y8/EaNk7IAe3SV+pZNyWwQWKx1M7h/mSCjQD9DKb0gDTixT+bXxbTX/qlX9q/0Mtilr+vySI04zMmkHarH3RILF5Z6LM45FxgoZ2LHMtCO/oiYYenm3zN9fu+7/v6EyyuS+70K0s71M8caDNp9BltIy6uAxaftJlUZYHtNvc4m/OqKhsvXoOnTfytZWyx0NaWuoJ6+rKMPu3jOPKEAjtsylhoK5tIG/owNvqOGxCcZ3w4jI0JmxJeNXfxpM4q2x4nZDnHuBHh7x2Jlb6078DIFrokecRH/3AsiIvXzeHxhBiw0Us7yFPXBjmgbCIOzmWuB+JEBxoxrtrgAePLMv2HHX6PyUYJGtcFT+7yZofIevqi/7gWiI0NJwt56Fwb9CXHusZnWXiuGRd1gBybOvqLm25s2hl/1VcPmGt/lJDxZkLd1FU58wQ0fXJsuZlDbGw2//zP/3x5Aw85gGzaywQs04cpI88cvnXkjAuaZSCP8Yhzlhso3NThGuOvBbBh5waFSF3tA8rpjzGExG/ruW65QQZSB9gOQG580ugPEucJoP+4IcP5w9/+5jxkU2wf1yQdeJ5IT50pfdIUr9qqcqN60iofZO44I+xj+9CbrJxPzH084ec6JPWbGf3NhuP7Ru9mN7vp7PIrLp/d9ja3nfEaep8Xmx1u8NMvbFY/+ckLZ1dcecXsZk13/jR4fjz6eqj9t7NtpnnTDh7rK+g7eRjRQu4PJRpoE7Dem7NoE5vxeXXeXmzwBgDtPOmkk3fc5ra3Pft2t7nNV97iVrfc/6u//Mvv/sZv/Mbr2jg/n3ADzcfygYp9sQ5aO/va1Yc5lNkYn3zyyd0Ia182weTW6TvBmjjra6A3d5EE6/g+by9Q+WCreiL1s3wsoL20m2Uwqmcuaj2xrux2bAL5KUe51s0rr55c1rscJ6AnZzKmAG9kcJUOUE+5Vb7SfpUHUzoj+rEE9kdtAOl7FIu6FVVPVH2wyS4X8lZ3u9wAI1c3w4CNXFs4rv1VaCC9DdY7867eCPD5/UjbLB34oR/6oR3/5b/80BPve//7Pf8ud7nLA9joXtMWm1dceXkfxBjAFzp9YGVQnn/YYb7Z5be8yBAQAyZfvGWS4He9yMG7adsIM1nQVQzKbIRZsDgJ7G68j37snNlxx/M65AkY6vZJbRieb8jbZhlffEwL23AOEF+bC6i//93v6JtsJhAXUywuKLNYAMTbY6UdrUyc1E3UoZOQSWCPBJIHzXryLYORTCL1RMppjzztWKdMX0nnWLHg4uNWPGl1M0zf8Gd9eGrHwlh5UctpE6TvlDUOUvbvCNDZKLEoZFPDk2EW+e087E9OWXjlb3PTj/GApCegK4cvyxmjoIy8tOTRh2y8eLL+VV/1VbNv+qZv6gubv/zLv+ybHtsJaj+JrFvOvMYCoNt30GpdGvGx8OV3pT/8wz/cF8Mc79e97nX9aY72lAfmYNSX5MjDo4xf9as9eF4/AjoJfa45NkgcY44ti2k2JTyF9UkdskLdSktgt8Zj2ZS8VTn9xwad33PyJWFsv/zlL+99yvlofNqzLGrd2PRR+7ACusi+0Bf63Dx48pOf3P9sDefcT/zET/TYWIBXm8ajnQS29JFxKp+xAHhJ01f65Piy4eer8ix4Oa58UZiP/rFpqDbxC4xP38BYyDlPsOvbHND0OxWrfHOAPpv1Rz/60X0sITbe9CA+NjecuyLtC+OrtK0wikea+rSBeYlzj7ceOOde9KIX9TGbj+xx/SJT9bQHsj8p00b6nSe8QN0RklflKGOT48ubE/e73/16XPxJLMZCzkU2hsytzCceD/S4pkjaw07GbszJt5xIPthKXsBTR0AjxtRVhpyYSMZeE/2grusE6OhYZoPMz7hOPOmU2f4mz7nF+cdbdKx72MzypHeOFkP33/qj5Se3Oe9xX/5l84/KtTmxo9F37T5utof+XcwzfFvlmquu7uqsOHkQ0T+utdwkb5wr81a2dneZRZ93oXbetJj2HLenP6DgN8Z727X28fPOecO73/Wun/iTP/mTf/qrv/qrXW0e2XSRtXbuaO1ZThjUW7s3d/QAda16xzve8TA3mHN9u2B1GrxEXR9vta5eIGWWuhOYsgd9pAudvqEv5Kes9mr9XxPGtyqWreJfpz36GSF5q3woJ22J3BBXDBXWQNUzIJGBAYO7IVjlbxVqrCOkvXXkEymvnaxXHuh/Z23xN9aOwGhjmxf01OZ3hBxEtoscrCh3YgM06qQ2oR1sg+e+F77whXd/6EO/8Lln3eMe33qzm97suGvbxHdV2wjzZKLJtca3/9qmlt7AIMacXKj0J8ON3+vIMiC3/8j5Lc1pp50+O+30M7qd+R+R57WzS/sk4uDN69PXtI3GL7cJlz/hxGs9TC59IG98hnf+7eWW+u9jGs8B3lj2XnN13xh3mYXtzlsgJ25zaYCJj3aTQ5fPZMcTZ/KUF/rT5wjSp+SoaweknDmJRRQx0jfKMPmyMOF4kQBtYPOGLBulpz/96X0Bw9Mq/m4rmxTasxXwaY6vRK0TE4nFk31IIib7j0UbdZ+SklNns84miSclr3nNb/XJn3bZxurfuvElkq6OiwLoHtvUVY4cWRYzPBXlyUi7bmc/+IM/2Bf9/N7v13/91/uCmvaoN7IFoKcvy5UGpmwI9QDXjzcUeNuD1+CJhwU/G2KfKI7amkjflj23wFRMlEkuiFMOfc5Tzj/i43Vp/p4x+LM/+7PlkyaOr7rYqjGmv5RJWWWkJ6SRiIk6/ix7jfARt0c96lG9T9uCsD+p4/hyXtp/aU9QB9CyPIWUq7bkmRMj8XGNfMVXfMXsIQ95SO/T3/iN3+ibeOIjNuMjedy0sRWUS7/SK+TjD9BXXLs8SeTNCTZJXCv8ySQ28TyFZVNnHwL0jRFa1k2VBszhWRbSyIF8bHB9cE2wYedpHmPLr/3ar3VZbrw5vtDPtIf+ZezSFjaQY9xk3DJmkPnIf7Z5BOiMMTwB84YCb3ZwfPGFT/qORBwZH3VpXH/0s/FBR0ek/xonZeMF0kz0CzcU+CkGPjgXuWHEzUrq+GYDjj9k6W/OAeQAsdDHvCrrq/oifWUMwDo8gB0AvcpWVF3qlLFB33HO0o/pm/jsb2VB5toDlvWVMc1/E9xsUEFu/n+nLaUW8vQHb9tdd931swc9+EGzJ7fr/MTFPM7aCb9sdtkU99exaUuj8Rc++IgpgMaTYL7LwjHANnq9LcTf9A3P9s4jar5375yddOLJy/P74osvuvSDH/rwz77u//ujX3vNa15zxWx27vHnn795LZllcuurUDfFjF+PfOQjlxtjN8HKuEnOzW9dN9eNMfxCo7xJp0GaclkWIxoY0bOevqBbH9n6t4CMUUgz5qnydjHyVZF+wBG+3BDXgEaGR8GmfLUBtJM2Kw8k/3OFjDOxThzZhrST7ZCe9lJvEoMLbxPywlVOneTVgcBBYIQcTLaLHMREW0AfePzjH3/St3zLU7/pPve93w/f8Y6fdwfuNPKVZ74gTVcwePJqcyu1HpkPxP2Py/dI5vU5ff6VVzawfcBeDLoM9De56c36RMi8cP3117XN2MUbf7OYybsxOMWPP/6E2d5r9/bF6XwgPzz/KMXBNvF3GVJbADSX/L0+yvCIjbudhMji4F3/9H9ml13Kx4Q2FrFOakC/5iQmAuInsbhjwuR3LnMZNm7zJxU8kaEtxAdP+/PYNro36SPYP5ax1yfGlhMLPCZufAp9IMeGFj4LKHnEzaTO4m0UH3Fbpp9I2HKiR5YcZJl4SNjEhq9bap+FRZ+EF0CP2HiSxYLYiRk9cjdB6usLHnTkjQ9eIuM0vimZCug+ESLx1JecBR082sG5l6BdJG5+cUOB2Dk32Mzxqin9oS9jGvkGySOnXstAuZQf0YR1+o/jiYzHg/IqyB/5AVkW0sgt1+tLKGOZ+IDnHKh56gt5U0An9SmTW7aeMoC6MZFLNz7lQZZTP+0CeRXKbgfIp46xYss+T9/rImMh10aWR8hYlCMOrnfePuG3ptS51v/+7/++XyMstNHTtjcZGEO4UQKdDRUbKRI372wnyNi0MQI8gUzWAXXskoiRpD3K5Pgndl+Hhc8YTEzMB8Sddmkb9qBrR/tcg/SLPlLPMnTkzaGTM/YZn3Ik6P5sgbEIIOdvkfPm3AhpryL15EMjUScuYwQ55tt/5IyPHFfmSuQBfcpYCw0ZkP6ENGwlnzrzGvMJ7cdH7R/KpJGudfqPcZ65iWNHgs/mnZh5zR+7tM05yHK2kTzt6ntemc1OaBtMcuVZVwHq7V+WKosFZrPh52eafn9S3K6PW97iFrP73vves1ve/GbNN78pnuvwBl1/Wrxz7o+/8nEN18vi/Osb5iaHHfyy/uoeW914eV0bfo93/n+z1+aOtl46+dRT+mYcu+eed+7fvPfd7/qR3/zN33zr2972tp08LW79c5iNLGjn/JZPh1nPtut8+IajgLcoMiZ0maStQq7Bc03uGnvVGr2gyqHfH3xRiYdf69pLqDNqP7zuq9eODVb5Wxc1rmpr3Xi1ob2jxdLf6AnxyHgGnxjRk6adtFl5IPmfK4ziTEzxqDPqkqcNkPWqd0wwujCnsJ0BYKuBZQoXXnghT4IP8wSJwQwbP/zDP3zgIQ95yIMe/JCHvPCudz3rsW0BsIvNAL8T7h+kaoMlv1s5eJCPGc0HVQZQ7ljOf/s7fx2IQde7ocjNX2lmwOXPP5zSnwyjx2DM73r50iGTSx+MG9jc8nvhnbvaQN57YN4NTCDYaGrdJ/rU5wP9otw3zMi0DVTXa/QDB2dve+tbZpct/uySQF/g2+QmgrawuWGy5dVdPvzDEw8WRkye/P6ERRFIWwns0R+WQZWlnjwS/tmUgXZsuo12jPvihokfmjrIEiMbMl6ze9azntXbwKvP/L1fdEc+gfFpC0zFmUh5Fl0saFmAoUNs3mkXxEg8vCb7nOc8pz/xZUHEEzdixx4JHZM+jE++dGBdXvKrbAIeoI+9ocHx5gNHvHbKgpc28NtKcoAt2sFCiQ9nPe1pT+uLfc5dfnfdruve7wn9GB+5ZXkVygnlReqn3BSq7gjKjHwlkrcO1K82qZvLS1+ppxxIGWkVKZ9ImyNM6Y18J9Qb2U+dKZlE8i2TK29e7YKkgbRRkbyqv0pvhNQjcY045rFB46NdPDVk3HrFK17Rb9AxhuqXnJt4yDKOsAkh8eSW8ZXNB9flduNKeXL9CWjGSTltK5t0FsBtDu91xto//dM/7a8NMy6nbdoPkGN8ITG2MI4wVjg+gnXaNCVTafShr6TzJP4lL3lJn7Pucpe7LNsJVtmTZ3ssWwfqrrIhUoY+YLzkhj/H9H/8j//R5wRumrCxzRinbCfwQ5tJ9CdzMjn9n/FXGGPm0jk3+TNwzGkc31e/+tX9GPNbfY4dcZuoEzM2yEnY0C4gFqxTO27PCfM36qgv1imb0WLp/zbpw4u4e8b51OSbTfrpfve5z+ysu545l200EpvfE/tN7/lNZdZH/dppeTexiKuXm/n+Jh0FKOi3uFpL+gbYPulrrRYnWiedfFJ/Ynzc8btnl1zy6Ss++uGP/tLf/d1bfuHnfu7nLn3rW9+6h7UkptfZEK8D1qPkrm87cU3UDTF5rr1H5QnA6928yEEtVyT/aJF+V2EdmWOJbNs67Ry1I/UTU21Zy8/oo1oq1XwdTOmaG2i1WeufC+DTBOywUQdXSMu8ltc5AFuCi80f/XtRtgG708g7YwIMrAwsTGQM8oCBAVpNKd8F1wSTJmBTcuc73/m6T3/60zf/+m/8xh98xCO++CVnnXWP+7aBfOeVV17RN6x0yXygnw+WzVfX7YMmg3rL54Pq/I4kYJMKjY3p7t1NvlX5QMTJp5zaO5cNx6c+dVHbbM/bNx+A22aqjaW7dh3f/7zAfACfNwu7881ws9kGaYD8vAwPX5Tmk1OXw2mvH5xd+InzZ/w+2cVKxbx9G5thEgsdnmbw0SnAq50sMHgtjN9mssAT+EPfXFAH0qyLrCtjzsLJiReQM+GnDvHyVNPfrhIjC0k2bGyGq79ExpmosVKnPCXPxMumlng5rsQMlCdGNsL/+3//776g5ANPyPH7ZV6j83wS6KlLzrGQJl0kLfOkg1q2bZwrbHC5Dvitngsr6tCzLZ47bH75Pe5jH/vYvoDn40PcHAHp19z4Qea1TKptNSWMQ161fzRJXVDtJzI+QbnqrJIBVS7bkHIg5RKpQ049z9PUsWwdVL6QbtJPppGcsJ7tIK60A+Rbl2cdJM+8lq2DET/L1lf5No3oI5qptpGyH3Did6Vc86997Wv7NUbdY0WCxyYYeXKeonKDjbGF63Cr4zpVNqFf6Vm3P/RT+wc64yzzt2/E/PEf/3Hf6PMhqbRP2TptJX5y2sgY6Xgu1NFXImmWyZOuL5/CEg8x8po1f5qL+YA4M8Zqw3LmJsY4noRzo5Ccsd54TfYXoD7K0eH4MubSj4ytfDeAmB/wgAcs32QiVvJMPLXNsnVA39Kn3CyWZ/KGBP2BvOXM0TPHDseWOr/b5cYCf6ea9vkV7eX6YtGfwDr8bDeJ+Y03ie7weXzQc/7nkq5v54JLpzk2bDVqS6xemj5PfaG0nBjY4HJz6Kp2Xdzspjef7Tnh+Ll0M8bvkzHDeou1GL8Bhk6bMjZs9fVZAw8q3KSzCZ+3ibYQRasTRZPh3OWBB9S2djzhVre+1Rff+na3e+Qfv+51Fzzla7/2w7/wC79wuPXbTtZH3KCgD48GbH5bf/W1Lf08WgNDZyM7tZZ23Q2UMeUGmHrKTqB3/7zY0bubnCfFEx/WzXKXnRc3wTi0J0ayI1S5rK9rY7s4Wh/Kkk+1dWRvHR+9f9kQ5ypylTHymkCti1rPA/e5RPozzqkYkr9KTsgfyW2luyXqBjgvXC/KpFlvkw0XLSQnjeVX9hwc2qTc63yAwMmFgQLadnGnO93p4E1ucpMdv/qrv/qEr/7qr/3VB37+A7/x9DPOOIlXl/mCNIsSBsz5ILmjv6rMq9EMsocbnVOjPwleDLYOuqC/Qt1AnTuLPIXjDjGm+B3yxRdfOLse+4uJlKfCh2Y7Z3uOP3F2XH8dewP9i4jNbKctYmGg7uX2f4umFee0PoDPReboIodnF15w/uy6tiHOV6bJScSQORMYOV9G5SNTDPLPfe5zZ/e619mzf/mXD/W72vS78tqiThulUZdG32CXujlgkoanrHaQIcFjcmZzzgJCGRJ8NpR/8Rd/0ReOfJyI32SyOWMi14c6loH2SSB9KuMiivhZPDCxUkbGGKgjT3Khpy8An3P6TW96EzdeZt///d/fFyp8sZenr/rXnrbQ007GZTxJ0wagn5KGLDoAHnWAber65Xhql7bCYxFgDMbFa+n8Fvff/bt/138byWKMhSf9D197pkSlWZae/FrXNpAOTcgTytSkzog3labkpdd2g+pnFL+AR/I6kCc960D9UVK+lklVV3ug2lZXpC1Q5So9achU+1nOJEb0Sqspsa6/mtaVyySyrn+uJzZqvInEeMLmkBthPHFTxhxwDVLXDtchwA40Ni3wcwyQD49cG5S9rr32HT/U1492uVGcGwgBz80sGyM2mbSFzRLjGmM08pn0mXFghwSfcYaxEB59w/ie8SNDbrzUHcv0YQLIevOAGw480WZDzM+veO2XGMFIz3LSAWXi84YF9ukHgJ5Aznq1Z26Z+QAZxk822X43gM028yF9YN+Zsk7ZxHEjWaaNjt8pW+WUkW6CTpzcwOXY8NcNaC9/Wor1EMceu/QJyeORQD/7ABmuAf6kUr85ct31bWPLbpiVyRyY6dILHfKuz/8tb2dj27hu9C0bzova/MlT4dNOPW0u24zwcS6eDhMjazM24LxSzRt+3Vu3pYu5DjRwmJUUT4T5QGnL+Y8jyuYZWc59XpsmP77ZbGu629/6Vrf6mi9/3ONv8ku/+NJ3t3XRFa3/drsOEG5yF9UhciO8IHEe7GCN245TpyNDnwPWy66zK1gzk1LGNXY+qDKfQpPdOZCx+7hhgu0ag/URL5F8y1vVgXnFFP1fE6P4wbGMtduqT4hHDpcHboHKXwV0lSHfSv5YoPpI/2B5HS9ykHGOMOJVu6La2sr2JLiITGJE46L1jhUXKhMFdejyyQV8B+I2OfVBwoEi84X4poHIwYQ6m+k2+bS1/PV3+sEfev6LH/oFD/2vd77LXe7AHcDLLr2sbbLapnwxWM4HxjYQ87nmBaAxMDPQ84oNT26b3d5b/bfFjc5HGSDc7Ka8TntqN7evTfj8Vnj+au18Mum/c9nBoqFNZnvmH69AGLtsXk899eT5hrj527Pn+B4LND4c0dR7HN14/59JBLdUFhNKv/vZNsQ8IW4TUpfvItDnOQk6iYmk9VV/wspGh9e5eE2au57veMc7+5NBYiSpS2Ii589QQGdixRZ1ciZ6JgnuJpLzmydkmJChMdGSsyCCThk76HHMuJnAxou4jBM+mzP+RiU8NsN8gZSY+TNAyGTbgDk+WNBRJxZyFibQWQRwpx6/LKKYyDlniY044PPEgBx5FjK0iQ+suBjDHon2sYjiyTCyz3ve8/qCgr/76Z91yj4E9KOxsbhBhn6Ejy59QJ2cfuJ4IcfxIWb7kfYQO3+6hJhoEzLoIsfClzZgl8UjfYgOsujQJn4uYFtI0PiSKm3ldWlonA/cfKhtyYRcpQHLyQcjedMqHgn+VjImQF79V5rlde1ulQD9hb2RH5D1qZR8dUZpZEda8pIGal05aUlXtibpyq2b0n49t9LXOuWkgRHPNMVbpTOV0OH6ZHzjuuOa4zrk5hjXqb93RRbAd8zkmkYXOUDuNYo9xiL02MBgkz5ifFCGa5c61yzXPQkd6vjFPuOAY4njhHU2gLXN1BlTGDOJlZ998PYQY5xfRleWeBjHAPKAOnrIQWOcwp9jLLFBJzbGQcZZ7NB2ZHzKjtwoNhNPstFnnOJGBDdMoVFnHEZeeB1qwxxoj36hr4iXJF07ylNXv6bKYy1Dzg1c+v5Vr3pVvwFN/9A++pQn0eTcbCRleZToG/Q5zhx/PpQGnXnJ3PKorn1o2PLtBr5EzjnDphgax4pjRL8kbCMJwLftPL2lzmvSvPqMiEehl9Hr6xf6aL5p9eY9a5+ew2s0bHLc+ODWhRdd3B8IsFbovppeP1btHEaP9RWyzHV8W4WHGtppAXXn6M3jmN9watk8LfjQ58G2tWCjcQ5c164z4j355FOOa5vih93u8+7w2Ouu33vRc3/guR/60R/90YM8Le5GG5r/rj2Fdr31jiRuZKlTJkm3LFgbs1GudODmF5AjS6rlrTAhQ1tMU5BHu/qh7LU5psoVvU8WUG4kD63SV9n9XGMqNuM+JrHyG2L/LkB2HMCBNJ3Vg7IVtit/NKhxVp+fjRi0l35FpX02/HfkXSvLoNYTXPxsZFd9bAvaotghHzoDTZto+PjBgbbB2/MDP/ADT7nf/R7wo3e+y53vzCDHIuMzbbD3t79sbPft39cHU8Bvh/n4FQMrRlk0zP+4+/zOOR914O4i8tddd23/CMQZfEGagbdFxV3RCy74eJ9oGGCxwaT9z//8wUY7MDu1LWqWA3rbLCPAUMcTan8HM39FGmrTb3n/DU6TY8veB83GYZDvAz/TBAN6A7x/ef+7Z1defnn33f1jqyV8Kkc7WHiwweEO7Nd//df3P6kD/Q1veEOfLGk/bcxJBH1y6JQdpJWhDt+yPqVZZiFA3vuh5dqiziTEBMcf6GeyZzPM35hlQchXjvndE3+vl9ekiVHfIv0B+dBJLD71b24MyEIzLuDCCD6AbrvJWZiyoOHGAk+xf+zHfqz/PVeeXrOI5Ngbg34sS9eedWOlbjzmQDsky/Cw47EB1KtPZYR9gAxt9bygf1/4whf2/uZVac4LwEIi9UHGUQEdKGP5cwFj0vdUjImRzKq417F5rDFqz1T5WEGfq7COzHaxbluy7WDdWEb2qy2QtLRNmWuK64jrhFdi+YkB9Z/5mZ/pN8T4G7aMVW1+6tcpuubqU7aufejAMjrwvNbN1VUWaMcy12z1I09YRo6xl6e5/O1sNkls7n/xF3+x34xkY0d7GEuzPegbl/5MKUMZmuNI6hkDZfpQQIdmGfk+N7f8CU94Qt+Ec0Pyv//3/97fMONpNhtt2kC/M04jC/A/grFthZQxXmnWBWMqffnIRz5qds973qPPXS996Uv7jQu+g0FOjPQna4Y+/4X9UTz6oP9pk/WMhUQ9aZZBlulnNsd3vvNdZl/2ZY/tN0P581KgrdX65pv4jJGEftrM8vFtjUS9P2Roa5yWdcx/9jU/BpvRdNt/LWoWQr3e1HsdO41IpX+09M53/LzZY7/0S6lyouKYxsxOPPmUtjZbfMCu2djXjjcfSOXPPbEmO37P/M9dsk7b3+JnPTH/Bsv8Y238VQ9+cqbu8cfv6e2Evn//9f1hx4nNPudSWzPtO+djH3vFP/7j//npdgzOa/Pk7rbenJ+cBe0cXX5Ya0HaEvz2vLVjy7/Gwjp6Ueyoa+xF8XOBKV/GsyoWeNnO7diCtsp2xTrxHEvoJ9snkrdumzb9HWIFR41KhylzNKgBHY29jDHL4mjjG9naClWn+h61b0Qbgotw1cU3dZGqVy/6dQYPZMgdbDqxgQ9o3fzmNz901lln7X/Ri170gC/64ke+8O53O+uJZ9zkjB3XX7+vtWqxeGmJ3+7ypJg7i/OPZc0ncJ4Q81SWhT+90OUXfOR3LSYhvmAI/bgux3A+B7Srr7qyb7yZsNlAg1/55f/RNsqf7L+F4c8DACeQOeaTArYY5PmvB9DKfSLpdNkbXTbXaYVGgs4dU2IAKUfZwZ+BngmQBQZ/e/QLvuALOp+nrn/wB3/Q28pkm/qJEX1zWzZkoKd81ZVPsswNAdrBQoK72UzE/EkiPlTCK14ve9nLOo9JzUVSQh/G1G22Yyb0V4F8LspSxtgEdWyy0OIGAvm3fMu3zB7xiEf0vuWjOnzEjcVE+qt5P+cGPs2lmwN4xlPlRPIrT53kkXO+0q9s8B/1qEfPvu7rvrbL8MSAP8XDEyoWBJwf2jcXlrWbPCEPqF/l0i65OuS5MIZnH5JTt1xRfVSkn4T0kT609JU2zFPPcvqpdkd6IGOwTEp5Y0neyF6WgXJT579QLu2bV8gTqQfM1aXuMQRJN8/2pX3KJM8NIF9ZaSBpQNkEdeNJeeWok5BhI8PTScaob/u2b+vXCT85+O3f/u3lxozrhiS0mbZF+hDKAnU8XimXfZh2LIOUT0BHn/GMsYAxjQ09cwZ/w5gb1YwDPtkmqSf0ZYxJE/IqXUhXv4J5jDiJkT8X9pjHPKbT/+iP/mj25je/ufc5NyOZI5jLOT7Ip79ReZXflBfK5XFIm8RJjDzBpi+JidfPf//3f7/rcF7QlyTbpC52tGUun7plkTJeB7bZeo0PIMN6hVie+tSn9psL//zP/9w/tMUN0uxLYqyb9sQmXyQ2xe2/lEZ3GQNp0Y55bDvnK5/+zzxW6Mjhl69Af8M3flN/C4D1WLPU12S8Lt2vrW6WOWDRP02RTW5/RZq3/3qbqbdrZHHM5j5avf3XX5vurolpLgcB/f72YOPjjzZecMEnPvrP//L+F/zUT/7UH7R17IE23/ffPeS6dNVaFplVfDFaJ2+14VV+K7mGeYeshjaqXNVNua38gpHd1NPOyC9Y14/YrvzRYipmaRnDFG0Yp0+IRwaOFhnYDYWBZ6OyXHGs/I4w8ltp1f9U7McEbnotk3tx54VaL/aKHFym/mbb4q7a/ic96Umnf9sznvHs+97nvs++/e1uf/P9/NZkMTA2gdZABuNWZWBcDMoVlY+OAycDIpS5wSPBQM6Qjix3HLHBHUk3oN3uApTmQz32pbRayxbUOQVm+38xbWzINmdtuuvUXm+4qi3K+B1Nj7XBPAGNOFi0MQn2/mlg4qYsn9yykJaQX+kV2gRpV1r6EdCYiF0wsDBjscbkV2NdhXVkQI0rY0r9tEeZeFg0EBOJTXIufkW1ATgvPAbJFxkPqHWR9CkZkHzylJHHeQEo098ugqr8OlBeXY+boEyCD8xTRoz8SzO3XO2krjIieTcE2MjzUpqofkGl1VhGOgn55pZTL2US8iuqnKj2hTTtZRlYTx1APc+HKjPSGdFA0imDkVxCnZFN6VmusskXjFWCjYZIfZIbB6AdkLbUsSyqDKhyU3ZE2hPIKEvOGNZvDjdwnBgL5IFqE1TeVrIpN5JZB/Q5uiTmMTAVxxSQG+kYl/kIVbfaYfwkRm4g0KfOtcAc2dRNLDeZhZd1fUHLMki7yUt94iA21gXkzLUkdVN2CkigS151cNtaOC+Tw6faRZBt1LZ57SKN1sPsvuFLnm9I+yvP/NeNahUsaL043xhvRq1jsVHbP5Tmvnql0+f/cFNhUSFmig17WgxXX3P1/nM+du4f/t3f/s2Pv/jFL/6XD33oQ637xhvdXK92QoPr4UV1iUrPdXSunacw0l0B+MpnWagPPcuJ9JFyiaSTp42sW1aWMml+oWygyoCsj8qfC+DLeBJT9ETGLJY0nxCvY2QrmYqj0UmgW21k3UaAKjslB9IeSNmtkHLb0duObIXxH6HvRenFXV8FyYs+yw4o5smrWNg82NKhl770l7/8YV/4Bc8/8653/UI+htB0l0HNG9hqQytBXhTIbNgSlVBtFf7cxnxycpCuJhhoN2hWNhGbTB+ql+RlmUqv9UK/i3nlFZdv2hCDLAtpLkZJOelKA5nLc6KTZ33VxK3sCGkzAZ0Yc9GQC8mtUONMJK+Wlc/yKiCnDbBOjNX2yK82p2JYZWMKUzLE7IKN/k7fyrOwI2ljZEc98uyHKb/pJ1HlU26kM5JXVnqVmQJyxE6+XehD38I6yYUnUL5C3cpLu1MyxwpTsf1rIGOpZWCdXBqY0gO1frRIOzlWVdvr+k86OfXPJoiZ+RI/lPGpX31T55qwfcAYjxbZzu0g9TJGMBp7t+On2hZb6U/pWM9+yxhTJjGiJ23kT6ziQZOfMQHqaT/1R7bEktd0/C0w6NSq16rNciss7DfRprWQ7eSOni03tF2o/W99DmOc9yfnbM8W/8zP4Y6WzUuL+hKcO4tiw7wdLfX/53kvLXIKvbjg4Zdx/IILP/mJj334oz/5S7/00le99a1v3cfTYtau+QCHMrAu3Cjf6U53OjRa57qhhWd5XayhA+/ITtlMy/pW/pFDZmR3OxjpS8sYah2sI7MVjkYHoINuxRRdjPjSlrz6yvTRYioYnY2gfAa1FaoPdUa+RcaWvqRZ3w6qTtar/SyDWk9s4uXF5oW81QWbF3yTZTTeoZ3kjZCDC0C/DXj7v//7v/+Oj3nsY//z2fe817ff8la3PHH/9fzGZSG0sNizLE+icRHIUXJNFJdLgkMoOMJqI8ynpKVwS/PyUtZ6y+a25gP0nAxlXgdXXnFZ/w0MA/VyMhggecg6oUnPCRvAh1dtUlcXyE8amKJXVPtA35mPIL8Cem3jlI2KKZv/lmCMo3YZe6X7O3E2wFN9sVU/Zb+skhshbU/FPUWruqLSRvqJlE/ZUR1Ue6LKJ9InMrW+HdQ40pZYZTPjHNlK3VoHI38AuZFtUGnKivSRMhWpA6qdEVbZGfkVU7alV7620vaUvkhZMJIHyV9HVrkqU2lTMgk2R7wy6zghUk4bVTdhTJZBla8yq+yBKrNKR17mYEp/xGf+cPNY7SSkIVv56kzpHiuk/WwD0H+CujqVlxvmygPqJI+foTVGL1cd6v2vYzSom379FkuTbP8v1hvtf7hNCoGWQ+v/znNkepEc3qI8V1ryF9UjsBFiK7SK9WXs0Lq25bmdJb/ZP75tivdee+3s3HPP+ZN3v/OdL3ze8573zsY/rq1plwupusZlPXveeedt+dq0a2rXyZ14JAwL4GfnhGzKHS3Sbu+KyMUylkWeWMVLTOmu6+dYAvv6+mxgZP8IWn5Uazv4bAWPza06Pv1uN46UPxZtyHjTrki+OFqfqy7CIzbPVQ7aorgJyMHzLpqDx7ve9a4DX//1X3/8q1/zmqfc9773fcFd+JJG4xw6cKC1wEETyWwQpSa0GCDBgtKxQR1jU8BDNIkQYrxculqylkNrh+X52IrQQqplc9WFPCz+awzrSxpFFFq68srL+yvaUxtaYA5qOWXQcSNpPeXBlF0BP6Edy6DKCGWrzpTNKXvSQfKSLiq/2toKUzFMATl1jsbfdoEPPv7F6+d8pVT/6XerNiivXGJkp2LKZ/U38lPrI2hnpDeyJ7aymxj5AFP0rZDxgRrjyE/SKOcivNoZ2RCreAlktFuR9GqrxgJG8uvGsR2MfCcqf5V8jY+y8qDyxRQ9scrvFFbpVJ+rYgPyUo6cbzjw5Jiv+8JLvuWaJ88yGMmApJtbJuVmVGxlQ5q5thLQUx5oYwR5qZM06xWrbH42od9RTBXKmKtnSozq6af/VretXrLNnQcbUstrbyxtNh31ul3+4zfAc1avL7GQVX6eW178s/CZscxBvbWNIv80X4sIFuVWWxDmsW20cRmr+dxUj5OnxZ/61Kc/fc655/zUH/zu777s937v965s69f+mwPXspRB1qfWw9L5SCd/XmwFkFvaFtiptrcJdbVdbUFf176yqWM9IW9ke2QjaaDqTGFk/18TtQ21Pf2V6aPZEP9rYdQYMdXYrbDsjEW+CmkffDZ8JHo71rnoRhf+SE85UGXJG43Xow++6EUvuv8jHvHFL7jHPe7xpNNOP30XkzboQm3gmufzf5YGOzbXKvoYekRLIKB3BGOJzZxWq6KQdL1kL/5d1gGVRa1nMWj3bD4gK7L8CESnz//2MR+kQmbzRHEkoKeMA730tCFqfQRlqr719ANqXYz8iykdUX0ltvKTtitPpExF6ig3QrVvecp2pVf5rYAsvwnjz4HxZ1Cq/WrXsqjyVW4VX6xDowwNyBvp/b+CbO9nG/9W+tP2TsVwrOPT1qp+tl8+Wzha++v2xTpyRxMD4wUfB/S3xAltrRMfWEfedqSs8hn7Vra0kbrSbgjSX9pPrPK1TgxVRh9b0UbYii+QI1Xf0keoOuT9T0wu+BtolAURU7XHNnw2TmHaTjAvIuMaj3NjTlvKydPQgi574aWju+yYr5/mMS6JPaZ5XC2RNcWNOlZavjTG//NvsxzYf2D28fPO++t3vOPtP/Tc5z73rU1nd1vDLj8qwto218SjtfAIyi02yMjrHdT6KqzSNY5aT4x40NaVBdTlVUzZqfQp22Aqnn8LMK7ttH/TE2IEppSPNY5VR25lZ1VnJG/dtlcdIb3GAn3kC6zjb1tY56J3kADKqtcGvH1f+ZVfecbTnva0Z559r/v8pzvc/na34PeMfVPIIOhA2P5xSJyD8lzmaJo1HwBXYTN/WRvobfDm/5D1tKh3bBAoLP8ljl5b8Misy3dDvJwcCqbo+URZGexZXmXP/qkyqZ+o9HXlVkE5Y9lKFx4yylvP/GhwQ3TBuvpVbis9+fwZK74aymuQSSdZJiclRraVH2HK7rpI2bRRsZX9kd6U7LHGZ9tPtms7ftAbvdI5hWyHZdJIP2W3i5GuPqZsyt9Oe6ZQ9dPnKDZQ6VvVR9Cvcqt8AXgpU+WVA1N2UldoVyjDTTS+PO/fRIZe9clJHgdtVZtC/Qplt3s8la1+9VNtVf+pL1JfpO1E+sky2MpmInWUrTalZR2kDKh0UHmC+sgWGNFE8pYx7Zz/PXFWJXPKHHNRqE2m/dPFWz63IBqxK3Wp/t+83quLIoXOmeetgG189hg6by5pRmHePs4rrC+UwNxVz+dFzu85g3Z124tyV4ajbtfYyATrKTbGl1zy6Ss+9tFzfuFVr3rFL73+9a+/pOkdcVfJNe+Kje4S66yhV2Ckl37kS8s4UrfSyFlApsy6UGcqjrRZ/Va+SHrVGaHKkEvbCtuRHaHGKZK+LP9bfEJsgBnoFKpM6opaB5VW7YygjnpbyYORbPWlzCro+5hjMQAsPpr10i950IMf/KKz7nbWw47fs6d/3Ie/37scBBcROBh2+ry0ObcKbCm0I3rsCMImzAfF1TKMpimxSXoxqHYrUV4KlUG3/33iXp3XySihS/h8cfrqK6/or0xvtH0DSaOsT8q+Gm09Yb37mbABqh6oOolVPLAVH+h/K7nPNvCffbEOptoHbbsbFuQtk2os0Hj9kcUtf4j/aDcQ6mTso3Ynf0oOOjRllQNVtspUPkh9kXKr7KfdVT4AfOWq/UqvZTDief2t0huhylBPefkjrOtDpO3qZ13UeGoM1e7IT+oA6kd7PieqXZCxgVF8YLu+q6+RbyAtx+cR4I1iUKfGbL3aNI6Up3zppZf2BT5Pih1rQMoltLMOMkZ9j+ICNTYBrZ4DI7tglW2Q9bSXmLIHbSs7q/iWk2Z9Oxj5EOkjQV1e1iuSNuK7IW7cOaFhKQadin9Kg+KCtKwsMS8bD9UFZfE//zAnLGj82yudueB3coMFHC2JDd1xx7ItxsK/jTbXaPnitJ9TRCtntYDf3h88dHD2iQsueOv73v3uFzz72c9+U7O566//+q933+52t+sfjF2IbtoYd8ICR7kJVj4bK0a8Ssv6Kt/wpnxAJ9FzabfKb2UDVBnqosok718TNeZ1MdmO/9temU7YoDxYYsTLDqj0zzZqPKLSjA8cEVdcuMcqbp4K7//3//7f3/GJT/qK/3TW3c/6zlvf+lYnHti3f+6gD4ZtM8cg2P+f15dYlvvQ2PM+EC9qS0SrNg92Db2qTuH1OpPGvHYk5jpLE/N/Fv82LGhOBiGyKPPvgtDAhhg4cOvX+lYbYgAd+XwibD11LGu72tPOiA5SzzIY1cVIx7JyqTtCtb8drNLNGBJJq7ppT7m0YzlzkDQgXUgXya861vnN8CWXXNKf8vQ/izFhM/Wq3cqrMhW5iK9yI39iRBPwRvREtZ2Al3TtSSd5bYz0E+qC1JcGtJE0ZQXl7KvKB9TTBrBeZUXytWm58kbQrroplzwgf5U9UPVE6o8wZTP9pe0pO6DKC/Wke0xIU/5B8qrNCmTduOlPupiyMYpjpJd2BfXROaZ+lRfKMH7wdsktbnGLPn5UjHyui4xJO/pdBWXUMV+FKbvbpQt96neVrFBHZF396jflReWnnaoPoKUd+XkjoepnvdISSesf1Yo1VufBXpJaBX9dpdnkX2Skbah2Gv8JRLpA/59/FlzlegW0GuX5P50CqG4OPyqNscGbF3qbF/m83v+dl9VdZFOgz47fc/zsM5d8Zu85557zP/7Xn/7pz//6r//6hc0mf2ZgI7g5sJY065W+Dka6lI819DGCvFEsImlpJ+WkVzltguQl/f9W2A5x+P+FDXGF9ORvavQir/pVJus3BPpJf1O+Rn4rbSSzLbzyla/c+fSnP33fwx72sD3PeMYzvvr+D/j8Hz3zzDPvzmh2+NDBZryZb+Wdiy8S8rfmcCi9E3uR8hx9IKfAAAe9VxooWo7IoVFcDnqg8/mnJX8/soSD6WZ6SmxUwmpT6uXFP8Yyryo1z9nw9v8X9KVsz+d2eGW6bogt98E96IC6tMoTyU8blrMOrANpieRPodpKv6uQ/kbyNR5ktqKlnZEsqPLUM6+o9KxXW0BatbUVHcDjd4D8nWSSvCndxFYy1c8Uqh3y1AXU00aWlU0Zy9oyByOaqLQpmcQUXx+WwVQdjOxoI3N5I6SNKZkp6ENM2RrFUHUrRjpiSld68rfyI0a6CeiJlEldkGWgbPLFSFdUWtocQTur5KuvUXkd6Ge7egCdyy+/vP8dYr4/sI5+9aP/EaQrn7rVjpA+lW8F5ICy1sVWNqp+osYw8lX9VjvKVNmqB6puxUh/pFNpqZdvBkzpIscT4s3QX8/mMHR0etaY6FLujDmg9L9N3CB9LjWPSZ3eLmkLPtmmekOvNmwOf1FpxDl9E5M7Bou/BNKwUDyMIR4ZF9FV2LVrd2vLjKfF7/rAe9/7o8985jP/V2v3wcbKPQ4WNwLeHoxmpL8qUuSn+No6Wn0BfyquStdW0qfsp+914vhsI9uT5UTGO4Vsx9LeDd0QTwX0uQT+a+OMa9QxKSuqrPogyyk3JUPZx4PKgtQV0tQF1daoPMJWfMGfUjrwghe84N4Pf/jDf/RuZ531NWeccZNd+/cf6IOZr0jP084+WEJnWOyDH/RupuUMpMVrFDcBMf7p4gh1QtJlLqnLLArz8bLJtBO3Uefe5tz2b5F38N0gL8rtn3kuZ0OGvzVsTTa5E9TVV10x27fv+nlfFEgjX05eIbeVzhSSp90pbMVPpKzl7dpPffORTbDKrnJVB1hP/VU2UxeskpFX7Yu0NfLPU6Frrrmm//kUng5PAd0a11aoOhmrSJl1fWwlpx+QtsWUf6Fs6lJOeupVeSANVDsiZSr0MYWt+GAdmYqRzpSd7cgmtiuzlbx8crAdvUTKTvHWtTmSSZvVF/URP+1V2ykP0qZI28mvtkDSUq9CnSpDfvHFF/cvTu/Zs+cI3ZG9KRqQXutglYxlcuopk3zpFSNbWRZT+iBlRz6rLbGVbPqEnvJiijaFkU0x0puyJX2kb479nW1DfKQF5RZl428ESspnGfR1Xd0QN13+ow6n/93jzmnAbuf3yrwe1sNtoFV6fWOdtRRoOW2rdP7tljcb2oyFr7ncotwC4ON0l19x+fXnnHPOy//mH/7hxS/5yZ88v9nZ/f73v3/n4kvSmhc62cFvjMHEF6eXYUU+heSnDliltwrVb7UrpuQqUu+G2PlcIuMcxQxqvKvkN9H+X94QV4w6QqizlcwUkGMTTD6ysxVSfuRzyqayW8UGv78e/civfOQZ3/0Nz3rGve519vff7va3v82hQwdnbQ/Ynwa3cW/xejQD2/wV39wgY8bBk2qr9TKwtPzSs+gRLoiL37V0kqAO2xFtmYVUVViiTD7yeraoLdkMvEsWteD1Z8MNjbq8KVnkqbQ4r+qvTG9siM0TvhIKDz1lslz1quwqTMmM9LV7tNjK5si+8tv1W22Sb+WrImVJ9XdvYmRrHfsJ5HnV8VOf+lTfDPs3h311cspepW/lN/mUwTp2R1ilP4Wqox/piUq3XnWzrHzSE1Py62JKZ7t0kfFUHE1828Wx8KGNUVtW2T+WvrdClZvSk04Oqo4YyUzZ3AqpZ7n6klbpFeqTrr322v4tAl6dlgfUy7p6VWYEZRJVfmQz65lXGQDNXNoUtLMV1pWbQo0tMbK9Sh7IF8hJqzwxolfaKhvQpONv/so09J4toH7PmmD/v+v1HBrMpn9k26AtigCZrtUrc/n+/zyf8+e8uSLW55Qj0Xiw///23gXY0uyq77v9nJ63ZjSSRhpJo9HDRAgJGckPIBXLdokyCWXLLmNXbGwTVAiwXXFsFbYKE8TLYBdggxMJmwrE5SIUgcSGlCt2xUkAJ6EMSCQ4CAv0YAakeUgaSfOe6b7dnfVbe/+/s866e3/n3O6eQXbWr/s7e+31/r5zzne+fc+553rtrgmNS/bRxe63cVmIcc5SezP4/WH/2t/1PnHw4IMPfvDffuBXv/3tb3/7P7H4Q1Me/X2EFp2rxh2a2Uf6q0U5IcowmotRjOToJ2IeGPkch1mdZ4O4j7s4ju9VL4gzxyr+LKH6+c6Z9TW6E/GVPssjZv6APIsTOUZIr3jJ0TfnHvnwrvDF7/me7/lDv+f3/t5ve+UrX/kfnrv++oOL/jeFtfCNC2KTbfSfDNrUPzpttBNjP0Eyd52LO+AktQ0nN0JH+iZoSB5b07ZojSz+3bCYTXBbH5c4H13TxTy66AJjfIeYzfcjHBMRbZprjPpM1M98hHLNyPaZ/8gvI7tss7zRnn1HsWvsil/Lhy36IctfxLhZbjGqwcKXj0rry3DgODkFen1cDnmWI8bnnMqR4yHq5J/zrSG/2KM4Th755l5EzDWT9yH7X238v49oH9mQj8MoRsdrlEv+qjlj1kuMm9XJsXEuOcdmH5AfY7RFX4j+I7L/jFFevmCLd4j5tvr8nMs50Y+elzOI38dvDeKvZN/guPWvpt9YO+ZQX1eTG3K8ckbkM9LPkG0WExfElN+4dYGWTHT/7qAu8Rjt80bXxjh30W7411Q2tv9MutBmR/FGJDU2DZvIY9dio0+wiy09peQSa3e7emc8c/bsweOPP37h3o9+5L//mZ/5+W/93u/9Wx+x49JWy9vkrJLFyK4c2XcfYvw+ZP+1mjnvcfrTvh2XK427EvKxuGbMFsS54D4NPGtNTjjuHTDanxgf5/LN+XMOiLpni1k/YtQ7+LvCX/u1X/vir/ijf/Sv3nPPPX/xzjvvvNH/prCdPLig56TBu8HIvPm7vDO82JoOYZlTov1PHNU0jurtpcNv4x4tYheaT8ddF8MR4otHzu2DT5uuzXu25aZH2c3Gr43QXlwO/Eu1+CZhjoWIsmjHatsn9rgWg1+0M+f+kLyLHKu5ZOWI+szMlvVrOYRqaow6EfNIHhHjxUgHo1q5ziw2I/8I7+bYi62/m6M8keyv+XEuYPdBeWIPo34Fei2e9wG/0f5lYj7VZ1zrBUZ+0mV5hGJG/rJBzA/Zf1ceyTDKE4m5cuwao7wxVybmzjLkGPkw8hjQeSUiu0axljv6ZeJjLfvlHKOcuQ+R+xFZvyseOA7Ms+8sFp2exyL7KTbWgZEOFM9fd+BTJ/wucbx/ZnGg2GhX/eNwJTHPNrmnuK+j/V4Df/nm2Fgjojq5RpzHx4/0MSb6iqibySN4o2IXLQdb64E9a/1gZdJHE4Kom3As2jVfuwl6zcOtD63kBq9nx0QT1Te8x7Sv7rmtaroBvl/WBykYvbeYr/fBR8x5x/jBhx786L/51V/97u9897t/9L777nva4vkTTQSo41xIexQZ6a4FsQ+hOvvos+5KejxOLL5XUuNzAfqO+7ocx9GCeMvBiDsd9WvkHGKkZx5rRNZsYh+fjGIYJa/liDWQxT4x0X/GKPcuYk8R6Q/tBHH6v3rve9/2xje84VvveeUrP5+TNh/xbB+DNkdf/J7yj0HzxVmu55/5tXeI+7wviBVHBQbdbtho20lsZI8t4xXmXYweG50JdrJrU8uzdSI1ffSLKEb2rbni0DWH7ua/S+xjT+yjlW0fmT7vuuUkHNBcI3HRZ+YvP72wRh1kP7boJ+QH0UfIrovUHKv8a6z5KJ/sjLPFV/Z9Lon7sKsP9PKXLyPfCsvv+7WPZzWiz77kvMyl0xyin2TZoh5m8xnyg+yrWpJhNJffSAfZHm3RRyO66C9Gun2IccovZjmj/krrRmIukXvJRPsu30yME+g4z8yelxn57NvjGmt+6GOtfXrLXEncKEY6NmQ2GOWe1VRMRPmif/RDz/aZz3zGX6v5VQwtvBUb5ayDrM+M8kR26RiZz4h25Pialsl55DfLP7KrHls8VsdBOcSoX9nlO/KJeZBnr7Mj/UwG5u5vMsez6cjlol+/2BFwybQ+b5iOWJNazv6YjnZue57tecvoOgRTErsQZPf0hrrChVZDldze8fqadv1yK31n02vA3do++9jfyGk20yy90HMbz549c/DUU09fuu+37vun//f7/s273/Wuv/aB973vfWfe9KY34XAcNju3jvzYenNbMsQ80ScS/SHbI6qp8dlGtT6X0H7v6isfp+XvEO+TYLTjMW5k/50g7uAu1G/0n8XHfcv+EPd/ZI8cx/e4+Mejv/Gbv/nz/sAXf/G3vupVr/6Tt9566+nDwwuWvZ3Q2sKWjZMI7w5vFsS2Cu6LYWw0JLnbjTaoVY2NbduItrvtHMhNOxRbJz0Tw2yZuE+0LSdYToBddNrEb/uN5M1IjM+WuW6V7JIWxX7baO8Qr/8OMczsI/+o28c/ohdKtmV/OlEX84z8RLZl8M0X0upBIMc82T5DPqP+dvUlu3LMcl0LyM3HGvnzKPbcWq2h3tf2YWRb85+RY5hH1myZ7MtcMWsy7MoNsxzHIddjlE45o+5KOW5/x6k5yjuKHeU87r6N9kNz5dmnnxwDa71cqU1gV819/K+WUY3Yw3FQnphznzz4PvDAA74g5kuCYj+74nOdGAvqJebJPjCLF7mPWc5ZnRyfwT6rHXOP6mouv9GifC3/LhS3q8fZAl0xo1h0bLPcvi9d3gV+/tUtl/WaTW7e4KAnd7G55XTZ6qFn9PrIzbfRzqebuaEkhktqrKuXPtN+bO2XyVO/jaWRpvRzqe+b95b/OsmmPcP25tTJg7Nnztpz6/6Hfu3Xfu07/9sf/uF/9HM/93OPWz/8iabmdKTKUHelKE/MGbtEl+cg3T59jPqNOWGfPP+ukY8djI5f9NmasyDe/qNm6+xKLmb6yD4+M2ax6NRjJOt31ZZtlAtivlGeaFOt7C89zHJFn53YCeHCG97whhvf+c53fs1/8NrXvuuuu+56ycWLl/yEoUUuvw/MeaOdQEz2hXBfFC+6vihetrYgtv/ejUkqGJrbSLtpu9vOfdr1xnICtGHLEuf9pOm+LvZ5kIVU8o3zJvutDYyS/bb9XeKm0rC1IGZbI/sgtxeabZ3m0YasnwTvIuZr+7Gtg6hXnThGFCu7ZNActDDO/jEOZvlhlBcdG/uvfDnHGoqRDFcaH1EuPir9yCOPHNx5550+h+i/q37USYZRTMy1RvSTrItA5YHsI72IedYYxY50Yt+8u1irsQv1oPh9+tkVI3sk6o5rH/nDPnpG5qDxOLky+9TM7KoL0ZZ1OfeslvRsyjHLNdKDbHEEydLPwM5zLP6AMMfknDO/iPLyzfV8wdYLX/jCbtnON0O5VVOsxUa/bFe+SNQhs8XXK9XWuC/RX7LyRF2Euc51YuSnHJBt+0CMcih+VAfQjXyy7645ZJ2O85bWJlZxex91a/9dv+ShHx8WPMz9mLT8XeWSu7ZVsxPrNGOfq4bXa2JjM9naHxPpW5MT/VtZ0W30SweO4tXDMre2LQMKs/XHIjZ328QTdsYWxfyJs9/8zXv/5S/98vve9c1/42/8Mu8Wnzt37sTrXve6TeEGwVmnuWybAtvzkU1Evcj+oBj0ssc8cDW6K0W97IvqHidmH2LeXGNUc+q/9qVaOMYkQglgZL/WzPrYhxgX+87gt2bPKO9xYkbEupJz7qiPushFOzlc+t7v/d4veeMb3/gdL7/77j/IE7v9KSU7lbDYtZPosuC10W79BKdF8ik7f7gv9sVXc8kUbqWZM4sNg6sNNbqNGePJ0Lza9Ki3nwyDOrrJtu2jXLAITXK3ppMPJ9FmWxTy6Kq+IO49u9V27nFbCM3eIY4y+bMPo/SSYXmBCzGRGA+KizkiOUf0j+R62U92zfM7wzNiXkbmyg375ICYB5Qjx2c/yPVG9Uc6iPkky5dR79zwxTcz1nKLqM+o7ohom/ntG5+Z2dDldzvwzReiu4ixI9Z6Qz+KG+Wc+e5DzDfKDTm//ED6UQ9r+QC94mL8Wpx8R0Tbvjlh5Ac5B2Q77PJRnqgXMS4zqgWqpzGimF15cz4e7/HcrFH59skbiTWyDDkPev4M0/XXX39wyy23uG7fWqC8QBxbfL4y4jOrD9jkB/IZxWRfkV83ojyrCTObaoxqr7GWdxezmFHOmS/6NZvIcq7hn9hj7rNt3EfGFuYy13ObtCa0t4I3PsbGncdES0ElT2UK/vFfaRadadzHpUBStqHdEkuvm321qi5Sz4Qe1zI3Wi0gbpPDjw++lmCR7Z/3Z/uJHtzW85OL5wJfuvXJTzz0qd/4jd/4u//oR37kPf/iX/yLRwcfo+7dLCBnXaQVanb5MIdRzJptF7vy8qItnwj+I71Ys++K3ZecJ86RIdsh1x7lyYzqRD+fj94hlrMOZLQJJco2xUL2mcWIGBsZ6We+6FTnWpFzxvlaPdmupidiYRpvT/LDr3/n17/wrV/yZe985ate+XV2oX7r+WfC77gui9m28NWcE6QJflLYene469yPfz2m+fO/tYSfK3wSBtdv4ye10R4sunaCa2wcPa4JC9GvLVhd1E2wQ9f1Gz8BuybIIYdlXOzoMblX++/7x+8QsyDWhVKmHZc2LifrPp8xionyGrLjG9knfp/8a6hG5kry5lwxR5RnNTOz+Ez2YYxyvIBE5qPSXODF3+1bQ7kg1hoRfUcyW4zVPPpC9ovMcjDmBa+Y5Yt+ss98hWopVnPJEPMK5R35SDdjlC8T8yNrDjF/zpVryy599heqE/2kE3meUayQ70gf64yY2WMPOS/k3NGHuXRZn+eZkR1dlDM5j3zQszGPuojsmayfxaOXLudRjhwT/Ud5kfkCRxbFL3nJS/xXNHLuNVQzxsT8su8i+uUY5Z7pZovhWVy2A7rZfOQPOe8aOf8asz4i0uXeGEf+EGNGfnGuBTGMs5mPbX42V162rX6bzLUdoFXO1rZHuKwQ4pvJbpuTofyWz6eLc5flt6F52C3/3adpmm+30ttSA63NqeF6NEfzwuJn/wCZf/xvuhYXc/BXIi7a4/Tee3/z//il973v3X/jne/82X6cZr9OqkSyrSE/xceY4+bYBX6zBfDVEvfh2WCWf7Tfsz5mvms5turm3yEWQ2djNIeoy+zj8zsNveVjMEP7se8DL/rE4yd5Vle2kQ86vjTr1Hvf+94/9vmf//nfevfdd38BTnwRh58C+oKWZz4LXl8QcyK1uTZfBJvuyMel3Y8izV9zT8e/zWQB8TI52tRxXROP4CecI3vXhH4y6nTdRjR7G1Hgu7E1Q7RvbtGb1P63zR27wm5anPK1eZ+5L3v3+GOPHly4cL7N/ThsiHOOGYz8RNQjs7WejtqkB9mUexSzVvdakHs6LlcbD7tyRHs+FvvUVrxi+YgVX3bDRxh1/0KsMco76mMUw0heRukl57hItMV8YhYrX7b4eAXFROSLbWaPes1zTs0h54m2yChPJNtGtTLZJ+ZAjnWkWyPGg3JojPoR8tuFckLMNYuVT6yPHPMAcxYweizkxQzEHGLUQ64ZQYedLfqzxce//ESez1C8iDK2bBfoqb/vIk7zXeQ4RnRsMZf00gEyf9oNnv/852/5zYi2mGuG/Pfx3UXOFfuN+fMcok55IjkeRjlgzVdzxhw/YuanPDOwK3bkuxavWMkxh56fYpqFHDZ47z3WJh6wqLZ2y55zbXAbPsT6u6xdvwwYfdTNkWSO9971ngN6Ly3Cbtv/zkY6ysy2qcseez37r+PFxD36DQPXqnirN/aTT3zZc+3RD3/kw+/5v/7Vv/q7xqfCx6jj9T6JJUNsrCXeJsdl+xrH9b9a1ONxOE5M9N1HBs3jCDN/WPOZ5fEFsf5Q9chB84x8l0RGnB8pdIVcqzzHJe8bMFc/V8tarpEt6vjSrEvvete7Xv2lX/qlf/PuV9zzZ2+55eYz/s3H/STFk9xPZMxt4wSquRbHbd4Wv9sL4ubf5j3e/T1x+6i1zXuhNrixYVFd2qadmrfZnLCMReSFoIuu3I7Dth2GP8o2E9nHR1PKrWvaf3fuskuubB4+UMMG20/eIT60BTHE/QbNdVGZ7ZFZrIhzZHqULh63aIs+kOfHYVTrSlBf4jh5FTvKoXn0EXEe42Dmlxnl+NSnPuUfXbQXyCN513KtkeOUd5RrnxprPiPbSMdcfUTkO7JrviuX5tF/5hN9eT7FGIgxGfmA/GKemEN14hxyjmiDGBdlyHNY02mUHG2SIzFP9IPoG/VC/nEcEX0AmY3zW5xjlw+ggxgnsn+0odP9E+2SI7mGkH+MQ47zUT5QHET/fVDc6IcIVwt98C4x32jPRbv6GvUYbSOw79vfcXwzir3SHHE/lCcTa4DqRN+om/lm/Uw3Iuqz30wWs5xCdl1P6LEVz2HDvH7T9NxyLceUazv+eoZNabbJpnO/nk8gmabfSm9jWIs3rd3KDL0dr7fomzDslbqMbea3c2bxrQel9+MSfNt+baqoH+1vPI78xQik377vvl/+1X/7a9/0F9/xjn/Zbex5C2hsChwlFlsDn5jzSrjSHDlOc/W9T075gvyvtJ8RsZdYa8ao/xyXc235zRbEMxQs8I9xMflMhpxnxr6x0e9acNw+n3U+8IEPnPyCL/iC829961tv/Kqv+qq/8Jrf9bve9eI773zZ4cWLy0mFM1BruL2I+BPeNk6gPrfRF794ub3Pu97nWhT3eC2Syev5lpEcGx00rznbd6YOsck6ky2qJki9MfQou2lj07cBG4ZQoZk7be4fiu561W1xTZK42Gx0u8H+PfZY+7NLcb8hzonhmK6R4wEdm2rneUTx0fdqmdW6WmLemSy0H6M+9o2N4JP1MUdm5A98uc3h4aFflOa614LR/sx62QflG+XQ/Er3Y9RrZC1/7EW9yQ9Z9riwiHnkr1j5iJhLPiLPZ4z8dsVi10UrqL5kIZ0uaoVkxuiv80jMK+Qbawnpsh6UQ/Z4rsq5kOUPOV+0CfkoV95XyHVmxFzAfK0f1YpxIzky0sd6V8IsflZLulEcuieeeMI3Pp1ynJ5G9a4VuecItqjP8zViv7ti1nqAWJcx5s7kHmfzUY7oq+eqkE2x2mZkW57H5ysWy2o++DUdF1mbrjv0Zg749DYd68qvbzah9Nlk69pvm9aHdtPt0C1NpyRbNHvbh5ZroTccb48y049p+xd6Woj7sJTe+HZ0P/HN7p/+9Kef+siHP/TDP/eLv/hd3/9d3/WA7cNxvoD4WkGnz3VNoYOv+rNesl9k3/5jjlFdEXNFPeTYbN+F/9mltQVx1o2aiToYNZR9RLav+WPbVy/dKH/0neX8XMPfFf6u7/quL37zm9/87S996cv+8PXXX3/i/AVbmGHlSRxHu22LWMa+GLaNE+kiM9p8WQCHBXGT29xHn3tWn/sha4WaXRORpgu6NxJ+QtYZavHZOG+/ILSTumt87DZTLl4ychuUiMolPfNN/mhrdRj9zy/5PtmFyWOPHjzzzNNtv/1YbCPdyBaJftTPc8nSQ9SLTe8b/6g7Llcbv4b6Jn+sk2WY9SD7COUVOeeVQCy/x8fvDr/gBS/Yuhh5tsn7MwOf2fESI59dcaq9KzfMcsUc8pFuFIMuLoYja/lFzB9lMdKNkJ/GmDPm0JgX8MjRL4NNRJ9ZjPTKC5KjLpP1evyij3niCGv58GPbtfgXske/mX/UKybHZV1Edo1iba48szlkf+SZDtb0kmeMfNDxCZUbbrjBt5z3cxV6hLj/MOpb+5TJ+jifxewLsaNeMqM6MU72rItz2aNuRs4Tic9hS4rg8zXw8P7xbRPbMPRY5h1X91G34P13eaO252KXhvRy22yUG1v2Ohq1D+2Q9I6ONNZ7HejFEmvwO/vMP/ax3/61//dXfuW//Pqv//qfMvUlO+6zLyJ+NuBAHOk4sMseWfONNmTIvlGffTSHUY1RTnTKlfNIL3IcZB+xK5eIfu4TF8QjcuKIbCIXn8VmffSf6RQjom6X/UrI8Veb70q5bE/Ii3/8j3/VC//0n/6Kv/LqV7/6L/mXZl244CfDpSF70rrso/3jSe3/7V9fBGsx7Ivd7rP5feETB6dMbwqfH3l32OWWz2/bpI1N46MTxCEcyYS9RHTJZJ2wFy4t5+xGmyxuPsqBF5tF9Js2b0puPb+PPrS5/29jlxz+dl9TNR37ye8Qx2+ZjizHY2DLZJ9RrN/HNpdO8yizaZ8iI71ihezRN/rEeOnRjXyiPZJzZ/9dqJ7GEbHmPnljH/vwyU9+8uDGG2/07ThxkbX+I7k3xVxp3ZhvtN8jHexTd5eP7CL6xbozP/kwssVFp2wZ+YvoF/MKdFsXmGGMtUD6NWK9K0U5cp/S5RrZb0TOJ2b6GbMejkOsGXPknLlOjIvkuBHZR7lGOeU3qgUxT84RbWuM/JVLRB/kC/a6z6L4RS96kc/X/NcYxc1i0PP8GNn3rQexRoxj0xxmflEP2QdyrhHZZ5R3lCP6KEZ+0QaaM0Y/iL45DuSv2Aw22cUsfwRt9GuYthnaNIG2ZWuSVW5y/9bmxji2oQzRp9dsUifmi/JRsKZskw6aVrvWsnLs2syuhO22HWt/wwNNPA4mcijRnDl75uCRRx89f+9vfvTH/ud/9s++4wd/8Ac/asf5uXq3WLs439X9aYdhkw9izlGtLMOaTSgPjPwhx1wrZj3tYueCGOKORUZF846vxUH0iyPkHFkGzcXI51qgXq6UY8X/0A/90Il3vOMdfGnWife85z1f/trP//zvuPvlL//d2PjYplK15689yVnMWgmdsPzEx3+9w2ubFr6mau8Kd5svgC2+LYI3C+S2mdwXxDpZILfkkhHbqCGSVVt3WLr3OEH5qJO6DX7SijqHFwtJ3Cgy+XVZOvfyL4hg9P8YfXSfpuCm6bjFvuhPtAUx7xD3i+jIcjz6mEFPnZE9xkrWAoAtx2kuG2Q7RJ2QDWRf8xeqGeWo2wV+8V2lEbM+Yj2I9lEP0W9k3weeC48++ujB008/7e8OK+dzTd7XGdpXkefHIR+vnBfQzWpEH8j5Ziifcs+Y1Z0R+4m5kbmfJYuYf62WbMoT/WJ8ZOQbib3BqH6sK/8Yl+2aZ6SPsZkcO8slon2XLzZ8Rn5RF/NJr1iRc0Q74z7nHtlinuwfbQKfK9GP7LN6PGZYEGPnC7a0P5kcL0Z9ZHIsNfJjVT4jXUY+2Y4eXcyBHGtFe/adoToxbkTMlWP2Yeab83L80MX+96kz8yXPqN+Yf5Ueu6AY8jJtMyfOsfLbaMtaeCtNyrlGj9/UiRWjHDC1Pdv7pPXpSvbZNdswb97B0kXf/eXX6gwUPYmOgN1bPkYNj8vTp08d/PbHfvujH/qND33bV//5P//jZjpvx/y47xaPWt6HtkuNWbx8oh0dL3DxZLHZwUbuaZQHol4x0jHqoli6fYg5jsO+cblH5jO2/uzSKHnW70ooW84V8+zyGflGclxkLXZXTumj/DuBfzz63e961yu/6Iu/+G++/O67v+p5t956lp8Oc8JrJz7zsg5bk/akZdHqMpjMk9w2Rm08ofHTwjfq918QI7ca/h8fBJFFbnTUO2m6pdBJbzmx+5B0DhdDkrjpPkHfsAn/m1PT2CRMbegxi7779Vv3bwbbTvR3iPnI9GZBzHHQqD6lG5FtzKMuyuQb2fapcxxinVxzDXzjRQzkHgFdnAvpNUoekX12xUg/s6+BPz98evDBBw/uvPNO//jUcbmSujOUh5wztK8zdtkh+iDHedQD8+wfibZIjN+FaihXngvphWzSaYwxkVFsZJQ/ziPRJjnOgbnkESN71CkfoGPjeaj5CMWMFoajeiCfaJv5iiuJycQcs1jZ9mXmn/NHv1HMzB5z5BgxilXcLCbCX5H4+Mc/fvDiF7/Y/1zMKDbWiOTaYuYbiXEj/+Oi/LmfnPs49bLvLKdYq7mL6EN8fE7FvOilizG7aqz56nkuduXaIu5riNMxiJnQMLezl8+3rueUhxxdlIDJ3foN8bHFjYhN0uZ2C1NF/wZRyG2MvSvfJq+k1lcj6zTf6KFVa7ftGFz2v1v8+OOPXb73vvt+/Od/4Re+7Tu/5Vt+3Y4/d8j2nbIhtgV5vsZabGtsTvRDln+unWtAzr1PzZFPrDsi2zVnU75MjFnzk8/IPo3b5x3itaJCTWoEzaMtIr9MzDGTRyj/qBbEPJkYM5PFLvs+DOPsiX34B/7AHzj31W9/+599zStf+e677rrLvzTLT6pm3zrx2TNZ79oiu91FZJsxdtkXwn3h67q+IPZFcNfrXeONT4sxoS+W22YKKjbZ/7e5hjz1pgYcUXeFvWy47KPo+x33X35N5gZN03W1sZko1r0Q2axJvmnRLR7f9fgwMGruwomDxx5/9ODCM0c/Mq3jE3vMPmIWG5nFjtjHl76y30h3XJSDLe77iFk99DzWdPGwK9dazazblQs7ZB/6YTHMN0rfdtttfiEqRjGzXmCtvoi+u+LWfJlHOTPLKXKM/DkeyGzyibWk1xxZ82gb6XeBn+qPUI6ZHVRTjOYgHaN84iiYr/UEuUZkzSZUT36xvsCmXJJj7hwjfSbGjMg5c37mWSfWcmdfkD9bts/y7Muol1l/Ua8x9yOwz2yRWCf6Kz7WHIH9kUceOXjyySf9bxNzzsR/12NR+bM8Qnn29b8Sco3fSbR/cT/V34yRb9QJvaYB9pw3zzMjf+7riHy0D6uk/iBrYoZmSx5xas5xn4n1qQkud53mKFxnfcrGCHZ0utRRjLPxJL/P3N488nEfznpcw55r3HJDHhu7pimW2wZaQMf18KnTpw/u//jH7/+NX//gd/z9v//3//H73//+Jy9f/pnTBwdvwUXusGsOuZR8RnrItn2YxSOLWb19wFe5GPkJkR6oMU+se9waM2JOEXXI2RbnC3FBPHUK7PJR8V1kvzxHHh1MmMUyQvYX0T7zlV5EX8ix2T+yZs95eFf48nd/93e/6Y1vfON3vOxlL/sjN9544wl+V1hsEnFSbS+cyzkAuQn9xGCb/efE6TNG0/vc49rGE9t1eUG8zMmz8fU5BNkkryXkAkF0dK5GzwnoyLm7z/0k5/+laGM82ctHYPOpfLdvlthN7oare+ySv8/x2qh4fp84eNwWxOfTgjjLyhP1kXjxIh/FMY7kCLqIfJ8NRvUh61VfOubZh4uD+GI+yyuwxzmMdJE1e64380PPN7rycWneHQblzTlAebJPvJ9jXK47y5uRT45HH3sA5tFvLX+Mh5wv2mCXXaDHPvPJ+pwzjrMcEONglCcSdTHnmj+M7DEeRrHSRV/lErM4+WR/iHnjhfeIUexMl0cR64nok+0jf5BeyM4oW/TJ8YA91omxo+fdLAdEm3SRmDsS68PML7LLJ+ccgc/9999/cOutty7faxDz7pMDsOt8vMv3c5ldx3QfiFeefY9fZOQbc2ousv8oXmSb+huxlscZxM6zQbAi9vTLMfIJAlJ/zUk98E0sZumzYNt2syl+Urc8LatuEtTh+Lrs4habaTAs4rZVn6Juw8Z2BKvTujrwT2g89dRTB/fed98/f98v/sI3ffM3f/P/Y8efJ1RM4OnDKOSDjm1zYdSQ7ywOZvkiOX7GLO8+xBr71rtaqBH3Ofafib2t4R+ZjndgTMzI/LiF9/VdY9/YWAs0z5+Xz36AjvlaraiPfpJzLHOY2eLcsRPI4Zd92Zfd/p+9/e1/6TWvetVfecELXvB8vtWWC5zu0Aa/DZh+0S1yPyHx30YWtU3efBQ6vturL9VadJLDgnhrI5k/bbvs/9sozG0hiEfQgXJsssxdbgqdeOIJdnPCN+tGvej9diS3iW/Iy9S4tPh0hY1ds8Rh4xg8/thj02+ZzvNMtI98d+XLc/UkkDfHZ5uZTfHKFX1ibul36WCmn3E1/rtise+bF/Dnuce7w/yJE/78ArpdeWIv+9aMPopRjhkx96xmlDOKkU+eR2QbxbDpHIUM2GeMfKQD5ZasRY38sclHOtCcTTExr8h65cg6coz2S3UgxkS9yHOIMZmYly3XB/WQkT6OmRg389kHYmfHZkTsieMqXSTHx7l8R/lzHvmo3r55QDGZqMOHLe+/YjVGWcS54iIjW4yHnOOZZ545ePjhh/0HdnrcC+XJeUc5Ab1kkX0j+K7ZIeYb+c56yuxTC+SnUfJxUJ0Yt09tiH45Rr0wRttIl1Fslmes5XIm8RstUswhi+ksNvpZ510yrf0flabcpqcevdrjxneTv2k1wkwmtXaxD4FsCB7TmA25bfo7Zc+9s2fOHjzw4IOf+PXf+PXve++3fdsP/vyv//pjts/xk7cxLVnyXEifKi1EO3L22xWvuKtl3zzqY+a7yx7ZVfM4ufDhRB59PX/+yHQuqiKwTyHF5zyRUU50vGJGm3Io3xrZR3m106McsxiY+a7lUbzsMR8s8T/0Qz90sn9p1sH3f//3/yevf/3r3/3yl7/8zfyeIr8rvEV/dudkWyenRbZbl+1f+OgzW/soNItcXLYXwshx1IIY57iAJn8bNHcNN03uIwRxSD6Iy8mmj34y9P9StNFvF9kdmhzPVq5eIruPzd2n6bvYTd1Xo922dNsjx+XxR9ufXdIFno6D6msO0ZZlbdJB1GXQxzyQ5/sw8h/lUU8Z+e3qJcajl1366LsvVxobe1MPURdBx7dK8wf6+ai0akaUQ+Q5cr5IjUT/feQIeoFdfmx6TEK0idEcpMu5RdRHVCOT9TM/yLU1opcN0LNFXUaxcdGS8+8LcYqRHPMB8tr9PEL+oxh0oz6lY79G9oz6jPmki/FxjgzyE9EfsMke9yX7aa6ec95dxHyz/Va+mH+kmyH7Pn4Q84P0a+T8OUb2SPbNNZlz7PmCLc5Tz3ve844s1GMO1ch5IPpBjluTR2BTLpj5yyfasq/mMd8o17VmVnPUc0Y25ci+up8iMf9abnGcPoY5e3ymabnNeYPOYhXtGqnt2gjZniHMbOsGYxNhWgXJxUcJqOy4uTRmk3V/NvlSZp+OdIkjRYOii2fOnD7gE5333Xff//a+X/qlb3nXu97183bcT/7sz/7sybe8xT9GnaESelVEZsvrIJBvZKQTMSdkX+Z6IMpXPtk3EvMJdOpZeaNdzGJHvmIWA9KNfMTIRzJjnLu8z+8Qg4KPSywW2TffyM8b75vkXbnkN2LNFhn5RZ16UD8ahfv95E/+5MGf+lN/6uI7//JfvudL/9AfeterXvWqv3Drrbdex7vCwxNcP3ltEnXJhuVE47KEtoh1K4tg+9c+Bs0iuM05SbYFc1sYM2/vDG+/Q7zkQifZy9jc/rX/bezqNtqWD0pmsKf9ZInA/z6RHI7N5ji1UdN4/JCWeR/bfMnc5pftBWORZbNRTibrHWT2ZfNnl9rigziOYSa+aEmOzHRsMSbPR4zscY5dZL9ducXIT7o4wlq+fX3W7BDrXSvIyUegPvOZz/iX1ohYS32N5pL3XQTIPxL9FR/zKGYtr8i+o3qZWGuN6KOFUUb14oIm9zDrDb10OTf6UT2INuUY5YaRPufOPpkcI3lX3C5yjph/DfmJmf+o3xib43JexUS/mFNkneIkA3PJIuaAUVwk+8Mov2S22eM2s1Y3EnPnfqQb2US0ZT/mEWx8r8FDDz3kn2RhYZzjI+ijbjSHmEPkvNEec4Dy5lG2SLaLHJPtI/b1g12+MxtxgD3m0FyyxuyTyb5Rjv5Rx+iy6XU0oy/EecyFHNnKYdu2NYOVzTy7YxtSVHdxbHTRdfTOpNF6SrE9cGSBecRGr3mm2QdZF1WwIR5JNMi8qLpgO3jm7HUHn/rkJx798Ic+9Pd++qd/+gd+7Md+7DO2r6yxhlmNrFcj6NhCY3sxi9+VCxs+wKiL2tkCV4zyZp3yomPLPxWa+SpP1tFb7GvmF+0ztnzz7xBDTrxGLDTyHdmX4gOyLc4ls8W8M9bqRPbNJ/b1V+3F105IF9/0pjed+YZv+IY/93mf93nf8tKXvvRuXtTiF/YcoZ9F7DTo44JNZdmSbWPh67O+wCUHL/5xQRx1y8eju78WxK6LG/n9adJl/99GYW4LQdxidvDieT2e1F32adNFG7pgcttildz924BOzk3X1NLaiNDnfusysxMHT/iC+LwfD9AYQbfd47Zfjom5vH/buG+Yj94dyfMR0Yd8yi191EHWZ6LfzGdfiD/OxSh+V1szE3PFPrjA5J3h6667btGrh32Y5b2WvWd29TeyM0cvW/ZhLnKsfBUnHURdzhdta2S/feOuFXkfjlMbX2JGSL8rn+z5XT8x6mmfPrHPesvsk+9qyTXU2777FvW7+l3LLaJt5B91MS4if+xRFtk+y5Nj5Ks46fmCLf4sHH+bONoUL53mIJ/MyGefOJjFjmKiL4xqXS3kvNp8is/7E/PuWwO/UTzMcsz0+xwv1ZIMmu8HvtYzksV5ZC/ngylatpjTvcMILchbyK5HGCqHHK2wzqZ0bMJI08bORoO6Cdzq7uDdYo75fffd9wvv+6Vf+qZv/MZv/N9tTtK81toXNbRPHL7HzS+IGx6RQPRRnRizK8eot5xvxsxvVG+WC9/co3x3fmQapsG2RVnIP9tGvjOUIzPTXwmxxxm59yvFvzTrm77p3W/8ki/5Pd9xzz33/Mc33HDDSRZW61h576CfkCIygU5Y+HHSY26bL277XAuspjOZxfGWvunigtjj3H+ztTIm9wZcI72xuLRheIetHUydVBAWPxN85or2wtJYPGRabIsHc+l8UN6NrptNYxeg9p9p+xKtbrMdIA/78cTjj/s7xLAcjwR691+xRzSf+Ytd9kj0jb3o+DCP8r9LxN4h79uIvI953xnj3/iMuZBjfJxLZsvvhOYaMefMPvIVu2wjPSgOVCPWEtEGsuc5SAezfJl9fCK5BuyTI/oKdHE+I/rtGzMix456glGN6MumeSTnm+XJuhE514yYb9/c+zLKx1y9HYdR3D65os8u/6upIfDVfJQLon4Wyxds8UM8u6bwOUTfDDbiY44Z8l2TrwbVj3kjsccoQ56LmX6NWX2BflfeXTX1+jDyQyf9Wi/otn6YjO/A70ohU6vebtGo5zZ2dWfpFT+P6RlcbM5+m+KgxbbrseY+cHKUtyEJbWQWLTb+OdIYqIYcKaLryW3YN75/5NMPP/zUhz784X/40z/1U9/9oz/6o5+wfeQtpX2rPZewG/SVd0c69Sx55AvRNyP/aM+6UU4Y2dVDtEm3D0d8uXNQaIsOGnNQLj6KGdk0XwNf+Y8Yxe+KmbFPzJXmhsvf+q3fas+LExff+ta33vLjP/7j3/y2t33Fv3z961//FfZE2WMxLLTL2220k8+E4JpPMu3pK108wXFCA7uN8X08SrN4VHfq50YHlWLnORLRMSYLIugkfMQAMc7w2aJrBdrMbvXVgo7ZmMt3GW0Lx5DjNz9xN/TiIaIMzOMGxOS8Iz8xmsct5sq+Qr7H5UpixHFiR75r8djY9EMeEWXdN9o050tqeKeFC8tMjAfNlQOUJyI7tnh/QJxzoaS5xpwLlGdkGzHyky7acs1ZXNRrHrfcn/Jq5H4ZIX8R+9Emsu+I3MdxUU31cSXE+rNc+/QXfZA1Vz7ljvORz4ioj/3FHDOiP+zy3wX5co59eoh9SB7l2ac/fHLOGaN8ioecI/ojaz7KM9sPkXPdfvvt/gVba73jp03Pw5lvRDEQn7/SRUa6XSi/YvOcHrN9BHqd9xUj/Sgm6iSvHY/sn3PmPiPKiy3WQNYGo/jZfNGHfPsSe8hsquGz4hd6tT1YXBXh+2VmLxXSbO+PguaP28bGFr0kM46iqZSrNb+Bt4wbp7nsHFE4uj/ZuKa45ZZbr3/Tm978X3z9N3zD//oDP/ADf8z2n6D2bss6aj3uxrjoNrLLly0ehl1k3xyPrLwiz/dlLces5xwjJEddZJQP3y29vmUaMEYZcpJZMSH/6LeWI9pmufFZ62emm8WIUeyMXbmOYA98Pgd98vu///v/8Be8/vXf/oq77/79nAwODw+bw15YuX4CGRVuJk5MPjX6Sco2xvYurzWhd395V9h9mPPi0V7kmq/pTW6+LUZ5ZPcK6D2HHRLXNXuz+WDYi4OZtd5k0AHMxDshnxPjSdLlZZpPoMyb2Wt1G7eLn3Q+mr9P/P8i4+NnKhvlB/odYuAj03zxGfus3Np/iPII7KPYGIdNFx/RNyJ/bMjZT3rp5D8ix+Y5jHQR5Vddsat+9h8hn1HufWNBObIM8V2WqBfZf8ZajVEOdJD9BPo4j8Q6mRgXc/O40nwtt5BP9mUec11LdvWlfkSeR5RnZB/ZlGuUU/4ws8XYqIMYDzMfyZDtIvtB9J3FRWKOtXyQc+ZYWMsVWYuFbF/LFTmuL8z8d+XK8Yz7PB9kVzzEWjk++mGLdSUzPvDAA/5rHiyOY66Ye5ZLRF2MjTkgzqM/xBgYyaNYyZGRn1Aexcb4GBdj5JvJuWJMnkeUS7/aILK/5soPo3eL81yyYpY51wYmx3wx7trS8vcyA7YNuWex0fvgSMct6rz/u8ieSr1Phk0b233ux6bvnfT9OWvPzUcfeeT8b9577z/6qX/+z7/rR9773vtsX/OXbjHOGoq2kR86tnbhuA36zK4dzzWUA12W8wizWCFdJvtovuafbTlGPqPcW7H6yHQMhOh0JGiAko98lTMyyp/9pMu2qBc5FqIdRj4jcj0x02cu2xP70td8zdfc/RVf8RV//Z577nm7vUhdx0+LjvNkb1i5fgY5UhhTF/HhHxp3txtf2KJHsfVRaHRtsYtP+x3i5re2IPbNU3c9MxStHLdBbgRxgaUosYxdse0Y1PF4LbIP7cVgQ5NRNXOfd3lLF22Mml9qfn6Lrv1f5sjwxOOPHVwIv0O8hnw0qpYWu8yjTXrYlX+f+iLWgRyrvtBLzoxsOecsVvWjj3SMowvJUQxIL/J8RM4RoTZfosUPOfhymnxxo9yjeOly/RiTa8/yzfxm5NqqFYk6yTkuknNkX8XHPFdCrrMvV1NX9Ubxo7zSxT5H80jMk2UY+YtsG4EPMbvqRBQjGRQzGiH7iTjPvpHsN/KBWX7lhlnsiLVa1xr1qHq57xHyUZ+7+pUt+os85wft/FDvJS95yfIFWxB9IorPeQQ6LdpA+SD75xzZV3PJOT6CPb4eKEZzkfMC81gjxuS5fPYF/xwTc8bcoNcR+Ue/3AvkOWRfzT0n+sn9c21p+XuZIZRWHzbrc2Ru5vu1kVuOGdmkSrASthebXDHrLlpV63yRh8Sdsp3kOvvk6VMHH//Yxz/06x/84Lvf/va3/w9muWDHgAu/2W5Jj25XkzluFCMf2UWcxxjliLliHOTYnEcXVcxnOUA2iPacE5lN+Ua5roi8IM4ctxj+kGOiXnJEesXlujlmVx4Y5YyMcuyTd4o9yXlX+Mw//If/zdte+9rP+1svfeldr+HEmL80i5PB7hNYL9dPHLl4Vzvt5NL9TG4bC9e2sNXvC7O1hXFb1MrmT9Sub6Nt/LP5Jl/X2UhiH/nfyhpN2Myl2c1muWlyOCzxGC2yD03e2HsGu5GGRE23GTfDpiI5Fj8TfIbC9c1r8TH4HeJDfoc47qiBTzs2G+J8JEed9mUtZrO/R2OZZx8RfUfE3qN8XGIfIveDbdTjDPnHUSjPrN6uWtj51QX+zBJ/z5M/exZrCeVfyxWJ8YoF5c4yKIYt/4Ag+wr5KFaMfEWMyXGzOhH5zHxzTrFP7n2I+RlHP0zJdWJtyTFm5C/kyzarJZ3knB9GNaSLvtEv5xAxVqhmzpn95BNHiH7SRWLekW/UiZlvBp9sk24tfhYHio32aBOjHDOi71ocetU6Doob5VY+6Rnj4xGZH+xxPuMHe4CNbZRTehjVg+izL6OYWX7I/vJDN4uTf7blXJloj3Ukj+yZ6A8xD+Q45myKi7LsM2Y2r8VGPhQrOa4dbf/6biaof9RAW9Ff+7N9rGKc5s0PNtIEy+HHs0+vlE0XsZ+j9CO+H/F+occ+P3P27METTzxx8d6PfvS/+5mf+Zlv+b7v+777fuInfuLUV37lV7o9QMDoAO1iFAfSjebIM31GfpDj1mwQ7SCfaB/lgZgLmY0fJkTf40Cccju7kh2nUGxyq0gg+kCWRZRBftpE9oPsQ031Ixtb1Insdxwu/Zk/82du+x//6T99z5d8ye//sZe97KWv4V2nuBjWieD4HG1lo5mfDFq14En93oO93Ph4lP16HJ0Y4u7tl2WdeLy2j93R7K6xGx/jiWgLXmTHtlkEerctOdue5xcr9ccoGZ/sB9Kt2TLSx/wi1pMsv+w7YhS/D1fim/cPfcyT5fyOrZgdJ4g5Z7mBHHyRFn/Hk3dVIMZpG83FyEfHUXqIxzbKI9jnuH9c7EZkizVm+fDNuWIfcYw5Ym7QXDrGmDcS44B53IeYJyPbzB7Jx0XkfYY8jzVkU1ysrbmOW7RBzBvl6IccbRnlzX5RL5BjL9meIV/OyTzH5P5meffVQdZrnkeIuqgfMYoDyXlfZozqZB1zbXGej2n0yfdPJuuy76j/UT2BjP3WW2/1d4r503Ei+2mumGjPyF/bPmRfyVGnfZHvyB/ieTD6SRdtcYx2yZDtEOWI6uUto/saYt04RnvMkecRxQ4hBrvGHWSP3RFzKHe05Gb/InnX2Nft/U0Ojt1nftu2nfR83Lq0x/EYsaknaaNh1L9dLHuU+whzPmF4/XXXnfqC17/+z7/tbW/7X/7O3/k7f5A/xcqfZA3kYsxJH/XI2S8j+9KasRyugPJDzDuTRZyv2WbIh5Et76OIOsl5H47LkXhdUcwSjxqL7NsQeXKuOCdP3PZB8Ws9RtvIL+eIPrv6WGLsSX7xy7/8y2/+qq/6cz/yu7/wC7/23PXnTucvzdKJgDGeCBm1ZaJq2AwO7X9nI+nJ67fLXiEsE2cU6yxTCcGeXDM7zDuJ8UdyTZJv7+cIArcdlhP4Why24Gf3VDvs4c7J96Hu36jLxBeP+HgQMV7bPsS8x2Wtxihv3E+QjF5bZC1/tEU5XnBoVF1gVJ0YF0Ef/dnI++STT/oPrG666aYjvWZUc5Qr6jLRV6Nkcsa60aYR5JP9I4qNcTDSZWaxMKq35r+Ltf3dN1/21TxuM7It+kvOPWqUXn5xi/pInsPomMbceRzlGIHfrMesF3kOmo98hfLxPMrkfJm4/9E355ItjnkTWR5tssVzipAPvUleY5cdZsccpGPDL9eN9qxXXsXE+Jtvvvngs5/97FZMRrZ4vGe+sRbEvJLjBvKdIT+QHOMl637S/uW88o+9IUsPURYz++hxkWvugnjlyLnW5tkGI10GD/db8R1Z2Kvj7dm29+iw7NMvcdq2aYpB2p3osbHcV33wY9M3MZNFrI9sWbd0mZj/SL5wPGIOtPywh4XxK17xit/1lre85R9/53d+5xexKDZTK9vANc4zKiCfGAfMkTUH+eSYEaO4EbnGiF21xMgnxsY6yPvk3MWSQ2fEnHTfIrHJGDOLH+kVO4sR+MWDEdknPhP9R3lzzpHM6LF/4k/8iT9yzz2veBsP9EuDj0iDnrDMkddOINumzUR6jyWdp2zKTYydlF23OTkv9M77cGSU1OIhemy8Ruh8dDWkbuNO7cW8hXY82p+D23DEvyuk36ef5UQ8YXY/63EgmMsXvTaR84zyjnRXSuxnjdhjlCPSz3Jiz/pZLlCeHDfLIV+BfP311x/ccccd/jFDf96md2Yj0sd8kTjXheaor5g/2nPdPMdX/nGMObJP3AR541zkejDzFdGW6+S5ckWdGOlAesVpPuo1gy9+se4+cRHFjWKlF5KzTnFZL5v00S5yzGwhN2LkJ93oOMTFkVB/o7i1XOi0ZZRP8ZmZPqK8o/yRkX3UV6wZe9M4ywNr/SpXzMemWEbZYJ+cQrl0zmLjE2n8qRfOaTHXWj7FgnxjTBwlQ5Qj8tMW84sYm+3ZBsojOfoI6aJt5LcvqjPKsaaP+yKZMepHsZGYf9WXvNjx76p9iL6bro5P2KWd4Nv8uZkHHmc/jtCPhYuphPLOKm8fQeQ43yZblHMrt+43jQPw5y9bvPjFL37p5732tX+2abfS5HZjKcm52WgT0kmf7SLqZz6RmG8f//nB2GbkJ91areiTWYtZ6vEqOCou1myRfQ7GDGLjjsT5cVHclcYL4kc51F/E50899dRL9RFpndDiiS2eEGF0otv4K8YHnyl6SeOCbWa002LT+bznVRpMXRWRKo9LfKBpQg3KSA600G3dc0PvWa1v7YPk7b40WzxNsXjYsd1EoeV0GTTbqZz8gqf7N9/PsrERI1lEu+Yz9nlMZYjJcTPkl/vZVSf77BMDsa+1GPT4yi7f0X7NcgC/M8y3Sp85c2ZrsaF82sTacYv9iNE86uJ8pI+bGOlAc/URe13zly3bYR8dcy2mqBnrRhnUWwbdKG8eRzrIdSD6izyPyD9usLY/EfyzHd3shyPZpticQ/PoE3ONakLWC/TyiXlmKM+sDmPOw5x9i/s38slQY9RfrD2Ki7psZx51eX9G/rEeZB+xS08ebRHZ46hN5LgoR19GjjMjv/bBN01zPsvkHiLKletJvwZ+++SGLCtuVCfmxK7HkhjVXNMxxk01ZQfZsjwi+sUx7+Nok01ke64bfTNui7XlO4jZzmoufdsfOyYpC6Xjljmqz1UxbrIyHqcn94376oks3yCJVIxHzfaYsFu7B4j2f8gj1GvOd8RbO2796b5ZYpjaP+5rPqn29JNP3t5NMwhV6Qi6mT6OxyXvDvOoy3lly3GRWUxm1nPUI2c/zckr+0gnNF/64Cwz+iU9OShASTRea/bJG/vYdSBjvhg3I/pIjvOdXLh8+eLjT50/+MxnH/Hf4WFhHE9sPCFmJ7Z8AhT9OeQNSFaKpmtPsOVpJiNWHNzJFYZ82oAJ2ccOpwDNt/UQ+p/8Hm7LsBS8MlbCZ8cvMvaQdtN31Cz75+OGuJebU/asxjbcp7pfR/f9SBdjhOZZPwO/teM0qruLXbWV8zi55Udu5V+LHeUmjgulmGMEcfKNORSn3NpyLnSKZZNu5qucyg9RVmyWxUgHWR/zRRk0h1FdiLIY+Wg+8odYaxYbj582dL5F2TZ+ULFln2z44MtCgBGdRsWPbNryPPeVczFf0zGijz7ykz7boo9y5FjNJbMpV8w522LOrNOGbck3sOs4akMXfTY25q33eL8DozbNRdTDyAdGj+tdjB6fGnMO5vvkJT73BjH/yJ5RrVwzx+dc8pc+++/LWo2Mjo02mMXIzph9ZINoi3mPS44j70ineiObiHIk9pd94nwtN8Qc2kSOjTUd+ccYkxe/7hsrKjrqkLcrDQg1RNMQOY5WC6GVBEoZNg7qJ/d1tINtFl+OiwubaDsi1gO3R9Ex53a7RvNWrmiTr7YRW7XC8aOefqRz6dLlg/PnL9hC+AlbL3zm4MGHHuJLtnb9PVZS57KjXbuWxLUhtWK9fBhG/Y2IOWb9z/TKP6otJMtHfqOc2XY5/h3izFqCXRB7tb4zPbpRb/uwT+xxegd7rJ+4+Pd+4Af+2pd86X/0fY8/+hm7oLALBbsw4ONM15875x9j8osHLhb4ZmeeHHah0IN9dMKTtGFSn/jTHVlnGfPNfuRqfm30+ZFvmLbNnpo+cjHTbe1vE7fRht6npbaJST0Oe8vvVRHtX5v0odsWRkcz6Dhdneg/zlvumL6Py3yBE5wPXZafje1/Q3rXda0PLR6d/5OJEf3l/vw3Bf8E9yNwenz6qScOzj/zjM/jvkaZvjiuyoANHeMsJiK94sTMPyIPovbyTzV2MepJ81gv53Sb6aJW/vi6FOJl49jHvMqxpZuAz6jXXAviPrhPt0dZjHQj9vHbN9c+kId8u4h+qr1vHGz1bPIsMn6cE1lfMBjPfcS6T3+OwdILNVw8WmHZBxvj0Wt6cox+ztvsdmvbJid5lv0JSLf0s0JvZQvp2HKKZkO5XSP20VSbwE0/PhgtPtbFZ/v49fvHbtwt+EYIiXmcnmsS4ozi6EH3vXrWopm5FsnaIPou/Rvo4jlg5HPVjHbiGKz1FPdrRN7vma9yY5efdBDnMUfWxRiY6fch9yCkZ0Pet4b8RZwrp0DLTD5xBB5j8XEjfZ4LxWc5EnMgZz/ZNQo8Lrlvm0W7cjDmOLfh357BC61m07to5q1Y5J7TfW30j1Yb7t7tDYIZe6I+ek/MiLXRUQzxTp9vhzouhvk2Q+WSAkYeu2zjrIpTNCRPBfdjtYa7NdGPox8d+6/jtdG74LK/9h0eHhweXrSF8DP+jvBJ1gMWc7HbPvzhD/+Dr/u6r/sG81/7qz9XAznzQYjzEdFHPeU5zPKgj36Qc47kNZQv+kbdKI/sMPMBXxDLEB0UMAsUKrQWG31yvjjPtn2IucWV5ImsxWeby/ZkuPief/APvv7Nb/59P9gWxO1dqyefeurgOlsM6xts24XASbsw5Mlx6E8iXRycZBHtsvlx4dDybm2g0QTrpu0+Our1STNdsrnLffPW7ULUbD2Tbf2EaRvxza+lbXHu6HaHFLi3meub/8bgNtOjaznRtbokUO4uNLVDh+TZptm5DTbije2/w2c3JreFqE2o74bmrmjsvDgBse04+bRVcX+XPKbpTDaBHwxwcovgqxdevQh7HDl6HZuohMvSuw8bmI55O5atJnP/E1lBh7/2we1uafif2up9K5/HMnYU53Q55lXsMkfuIBGp0fPKbrJyuU+Ic1sXPTbMhWL9hbvncB1Gz2WaHsSwZMe3x8q/u23pI5p7vSY0nfzRmczIvE3HufAjXsgvsqUzeckb5Y7u71GerXmP9fg+j88Hj3epyeQkPvqD60x2PT6Y3GL0uCbSj1Sb/jx3c3BfdDwPeNHnkzLML9i5Tr+nbdODm265/eCpJx89uHR4wS8IeNz68wpjZ8m7QO4uGrIf9YPmiD/vVrY4bjYx9BVpOqTNPmn/5K8Y9i/Om4+LXddiyKW5iDmAOa5d7TSdcrQ5m9dlP/jfdfLRGIk6fNvI+Qs98e34tPn2PjR5s9+eC9k9NqB3u084v6CzvEqG3e5beufjvLwWIrM45gug2rHEsWfeqrE5joAfU9Vsuo03RJvLLhkuRF/lJSFiq4tIkWWf7NblNlllqycCejnfB374oUstTDzufd9Vh7guGMt+YOzpwF3ckX1rsW3GjTIZpvT72vvwqIbNfZHT8yvCZY9n07Fosmhpmp/bGXneIts/olzf80vX7I1NNoOEXrPh1VqRo+AXbEjLMRrEuL2JWyyeqt1j29CiFrUS2KRb2pyhx0Hr2ZVt7rfyt1hTeE6UNln6dqtuBBM2fIhjPHrNsSmp4E19WCT3437uMaYg3iVTbCJahtZo3N+NxxFfQzp5ktPzLzm4afvbegjXbH5rmG2TAffm39jopXO7S93qufFCbxbm8lEeakpvKp9ithMWMjDvoufUKH17/bJ5tzE/feac/23hp5543H/ge+lS/2SobVzHn7HzHX5+zWkb8jN8y/T156xue/73BfEPveMd7/g6m/PCsLTRx2cL7doM1V/zwZb7VN5Z/KjuSHcEu//sUG6vWYOOLeZRfcf8zG05vthkX/zxaK/M40Sag+zRNvKbkeMja7kUN2IUM/NXjZF9rcYMHTcO9OF//YM/+Cff/Ht+3088/cTj9oxriyIuCLUg5omgJyOL4aef7n8aoT9RfQQX8ds8UdUaT01sbAvEGu0JZ4KZmhU/BrvpPm7W3EadDFretjCnLpuQ/xJryC5/wbvKPm9uPmBFhy/b5jhs64gVMWf07YqW13Rs7YKq1cSy5esoV+sGV+m2/JB7TteHObJ8uUUmg/syYjDcB3+jXRA0f9mPQH4b8FENr5fw/cLTnVte9cl2qb/INEtf9DbX1o6Pfb+6ApGP7pDU9R3JrRT+hPSLHjvWxHuuIAv8ZetdtnnIH/1BMWi5iNZ8AZ0N8kFefGw0oY3dFsFHtY/k7Uij2MXH/NEph4++X90n2IVqoXFZfrbxGNeCNfrJx/O7NuXp81jHwcd0w/o950L3yXZ5HMnd8brm1fy4Jc4nR3LEHpH5oeC5c+d8zoXChQuHZm+LsRtvvePgGVsQXzy0RbLF+LnHLDE+kvuTPddEZtoWwe1+ky/PEW8/xQj5C84rOlexIYN8cn5QXh0q3YGKj77AnJiYSzl2yYoRkhm9115bOn/2tBSbXPbPrgCWcy9+pMHqPyj0/62Ox5iNmK19YfB0fmO4kz/W/TXJ8F5t5LWQi0TgovDSxU0e9RRR3aVWYOQvsGmhv3iFPC2nzpMm8N8Ubb/a66DYrs/Yjn3Tt09Yab4Buef1GPJ7C82vqUJey+Xn02b33Kb1npBtIl9+gLSkN912XYN4F/zedYlb+szn+xg7ytVqN1+/9RxHH8ewldOvK2xuW/uBc9sf5ecW+9EszYbflg1fcnU9Y8tkJtuUd6sHEepEvUvksc17CbGqRXbUyNGv2Xj9bD/oWfQou00+JPBYRPOVTGz3oIrJmhmIvWnyOhbnHsTz2LaJ5jgv9XoeHpvgelLYwDnQP/nXz4/uarZuXtA+bvZ120M2Nj0e+OfXIfwjbivjNi1nw1ydoGrxpljq2D/+K056jZSK9VzlT5Om8xz492OuecR/sDPSU6OP2LvSZd7Eev6dLz84e925gwc/dq+9nj3tefzToG5vPwRU38Tw/OUThufOXef3BT788Pjf/Oqvvvudf/Wvfrv5tnfPGgR6y0kWPfGWbo01f9nElfjE/LNaWZ9zwigm+2cfId/ox9ZewDc2u6tPuM6OuXyOLIjBHbuTWJL4LPj2cUaMAVsn+Cp9FDfSqQ5gj3PYyt3H6Ce7+tC4i5lf1CFrfvk//6Zvuu13v/YL/u4dt936n95+2232qs87xE/bYrj9bpU/4Qzbf3/H5Jmn7clDoG39ckT/m+wW0U4wxLYZN36a8Oem0ydq3Ef5SBfsxC+YHl+lEujil4Rp8akN0IHPLWWr2PCc3Q891Zn7wrnLnhtbyKeL1wh65dNJ2HN1f1545RNpNfqkw4UBuuyroryYuNRPkupN/sxcsrnrzO4e3Q/9iCVefkbUIfs+WX27nPTjQmJ0/MPuOvyZ93+9+hbKlaGcbLLH+zDHIWMf2QAduL0pFt8ZM3vU4cOm3oB5RH3NiL2JXAOyjjlbzi2dfESex1jpR3EjsM8uOmFmV24fOWa9vvqAHCN/ONpblxnMxW32P9Zxc8oJ2E7bOU8XA74gtnNeOweeOLjhltsPnmZBfOGCTS2fzoA9V+wlypnYB/A88MfLRtVQ3whMexz/kJc8fT9db/9kR98C+d9yeDw5sQc0J7YLHrdF1ym312Zu/4hjrkWq5t4XfsZSk1hujNxHW4hscgIyfn5+Zd5z+j4Rjhuiatn/5SKa/PafvOrHc/l9CptjQUZzbLaeCwuPB31smk8MXLQFcXsO40ZeD9/k6XW8lwnuYzl4V9IXcOmxH3OB8knv0G63N7AxZx9buuiPb7N2fT/W7odDzO0oV6vNP445c87zbuu3ntn/c2O3PD94PTIZH/aR/KrAMeZXtDwvtg76+LvcDXwInx9T13tIP07cP5ZLeXTu8Rwoeh51RN/IqtqsvVb37bNNb6aXzhfu1O1zcJvqKMaI+4D+SNwgxjG9H0fD94M4GyWDdMxyzphP/n6NZ7JvNh/FLPnbfyy2UQNF0zjK33UcTff0frpf9DdabWq0cMwtjfI3HxpT/y1vyyNdyxP2EbOJ0sfX3MWn43pTed6Qg1HnCeRRPDo2P++FeqMaIx1Iv8RKZ9uoVtbFUTZ/vPOPHP5Dtu5j/3lePv/Olx2cOnPdwScf/C17PXsao/8w2Iw+8uuSMScSX757w/XX43pw//33H370ox/5Jx/84Af/+g//8A9/3Myc+HVSBUJagg3MN83b3HJbmemvv1LbHvJDu3KTL9ZRftWKfhB7iHEgf9kj2TeyFpdRnuir2F05st+yLuV2Fuj6fiCRY4JM1CM7KtKnI9ymGsH/SK4O+lxLOiFbRPZoi3kg5hDRLjnq/AH2oQ99yHV/+2//7bM333bHW1/8gjv+5AteeMcXnT1z5q6bb775puc973n+LrHtn3mdODg8vND+eD5PEHtWtIR2i2Bd4Me7KW7rMd3J7PmJzNZ0qH0nlnk/+QR/bO5vT1Zp/YUk+CxxAzY9rcNJxCo1ufszQ1J+n9MeNr8Jvm4PF4Y218lYPWiUHVn6THdbbIpr9OKdTc5+sZJyusTc9O5rMv/Y5wh+aDYXFTbyz/K2Gsnf8qBXPaytTPPz+8lGzSHHiDZv/YNsXHCYEY3PW34XF5Q/5lOdzEaPb/uhiV78ROwt34ee0W66OeTbMK/b4pr5qE9EPfCPB5tSxtzY4Uh9vwnH1/NsM9vvBt7b94f6aT6y92PC1rVLzYD8si3qsiwWXb9Vho0L903roXXQDTZIA1vyoC4XAyyAbHJwaMeFBVBeEPORaY8KSWOvQjndZr4cfY6Q9D4PcZLdZlu8iBsxio0odsvW+3DR7NhkZ1TtrPO+9Q6NEX1A+kjURV/1sDz2cLPTJedM/SATGZ9cx30BVc8D8gfVXc7B/Au66MdC2dPbjfv0epyzVPtc/8g0+OPB3NSSL7TtX8t7FOK9Ts+1tS+G10y4R4/THEnzzeOix7ov9vY83nqXreN1mff62BYdasvJVD90Vah7myLmagE8IohzDwcX7k/3DAnasWnPIf7F882ykOxpVGfrOJmKYwzote8qsZyb29RZ9q+z3f8G7y3YtuI8p83bbAP2HsMtdkZiOfIcSz8O3WdrX7oszdax6HH4K2bUm9cz9fYe9/qK89uG4oBROd1fxy74+NxGZlu6nhSNHxdyoegGhvirHooF4k3hTpjd1v0i+Yf+HrccraZvuTY+Av0mrj3ehB81+9/ytVjJkaiLx0bEOMbNc7HZwH+oJzYtLMR4xcQ8QjaItlwPcuwC+uDnkj3m73jx3bYgPnvwqQd+6+DwwjP2uGk9kJPXQL7xnZw8Hnkn+DOf+cwlu/b/1DPPPPNbn/jEJ37x4x//+P904403/p/f8z3fc/iv//W/PnnHHXdces1rXkMTaiTLM2SjtegX59qBNd81RnE5ZyTmwx59Yw7Ic8jxMPLLxDrgMXaf+Nzuj3Zib/bFZrR7GIFxFwpCbJqtxlxnPr64dc02WbfVrAstv5oVsYZYYgKz/JFRnFB8tEvHqFjvzxbBPtoD/sTZs2ftOXDyxMMPP3zida973YX3vOc9Z97//ve/8Kabbrrb7K+yU8rrTX7VLTff/Pzrz517nulutNBztq83nD595rTF2nPnpF0rtHeTT5xg0xOrFbVj45s/MTPtbmyYXf7QT/se1hZUbvX/Tp+6aHa/+LF5u8DBmxhPu5RBr8UZyuViyDStevOJF0kk8J6aoiXsxVtEj2tZvRftAzIsc+Sua/nQ0U+TGZDkArj51JXNT/mE1zGVXgzBVTZvPXiGLZSOCFl1zBcDkqt0fJoelV64N+ruY/+3+gui++JJmDfQfJGYt/uw5UBHaPPayIwtnnlzbBfq2zafGORl832TEVHzXkH7zmuZq13Xc3V0PH3/7H/bh+7c8zB3zeams2332F6o3eoIt+PYjm3TceM6PE3vYT1dPNZN1W9taLbuCCZ6Rtnsv/fRXdD1isyaj+9jw+1L3y03ui2/kBONfojiYT07sp+EiFNoj3ffHux5jWbZQH6vy4Qbd+emT2xoVhfCvGPxnAc2F2+cs5rMuevGG673BRB1WKABF7k33HTbwfmnHz+4dPHQc/oCnH9KTR2uLGjF8/b7EckUkjW6nwTD98m2eJEMMQd4Te+35VyOR5ebW/N1ejwG5YIlX+9ZxFwix6km3RDsPducc9DGtqkBWd8WbqGG32zqxh5c9pFYE7q+wQ+0NirFKVbEfHkkr5/nbD94LLE/jJjP9j8HxGOB79c4PLT73/S+Ly3Q7dwvy7yp2tySeD/Rz/DSLnb/pja64DENL9Wkjc42PeQ9ez8nt33q3t5Ps/M/zjnVtsVo0wnCvR43nstDWz2fdAdy+EhPpmuuHdPEubs33ZIHuv4obT9aa+P8LRipGdrMsKD47rBbvYbytL7jfrvVbjgenojBRl/cdL+Ne3ew/w5+TFmEkRcdNhP8eeEpqN0iWyLrwf7pcaHHTrP0xJ6TYP77jeOLxu7Tcvb96rJo+2qCPb/7JbVtzdf74TiEWFD0cp3Erf1vvi2DTZYI8vhH2vsPY/g4rveMh+9ni/X4Zf90AxLohxzm471tXjfAe/ax0TJ33K9ZpvoYDCgW28aP25zDUSM9zmfobO4ePV2MHT23mLXoJvXoDdG/pTfMi/N9f0z7Y7TTvOm/HX9HPRk67org8cj9dfL0Wc5nl84//eTh4YXzly5eunTezE9eOH+eb41+9PyFC48//thjn3366ad/6/z58x+x7aNPPPHEb9122233ffVXf/WjX/iFX3j5gx/84ClbIF+6/fbbvbjlu/yKV7xCjVBSZeMoOZIOgjPyG0GsfLMcGfnMGPUjcuxaPuU5UtvuEx/t/lmrNcJzEN9jPZ6ZErlDE1shI77Syg+ONCZSgS1bR3lGcduv7FfOqIaVOPqZceaG/AFdnINfd3Zcvvfee31kMfyZz3zm5OOPP37yqaeeOnndddedfOyxx05fuHDhJD8R+u3f/u1T999//1nzOfvII49c9+CDD95uT4hbLfTGw8PD20+dOnODPb1usJ6eZxePZ207bX1eZ9sNtkS+8dSJk2do/OQpWzefuHzKmjtjzZ22C0t+9HTOLLb+OYH+pD3DcTUsuw/LLlqvfmi5OWknEtlOtnNRA0fLxVnBZT8F2IyLWDuJLC4Wc9ncLIXPDUuihxEDm5eFFkMe5K72SMvPlJseDO2kpR7Ms4XYrH200kPsHx/3RzxpjnywDFfbHZrmp+geRwr6tCDL5wnTT7I5qBwOq8lueVPoPc9Sux0t09KFR/dC1OimJbUdrpN2uFr/HDoycfxswnFrZTh6vaWW0mu4QBHfVzeHK5Ju92L230VLZ3msrvfj4O5HQO54YWTaoRp2u3N7uktN8p0gmk8Q8KJx0Q6NPWRMbiCSi/+ez8phd9mGPkZ/v6UDu3+sEzsG7deNjJ5qe6JcXWv/Lau11mbWHneYz1wBlrCb7YDYLrDDvT+Dsv0YGNx6TRNc3ipnQ7ubPQTPfqRazJKzHV2PUQLP3+SWijwM3lWXmwM5Oca0xlPO4bGyNGlJ7Rjx+PQlBTV8tz0TL+YcAh779s9C/Mh6576nWHrV5di4iZpI5DMt94lNm2Pfj3b/m4X7tVn7gx6JBzaPTu+LB57XscuDVtMr8dNxOzee5nepmLVTiJ3BDk7ZoujM6VN+/uCHf6dPncbh4JSN/Mke0IWKx9o+cYKzC42292TzpliI98coGlN56b4TuJpk7fmNz92KDQFH01sOm7qdDJac7M0Lh3ae86yeFwNxxDBYzy2iX3faDTvB8/8yP+D0BaGlZ9/8AsrbwsN3x7LZ+UvH11JfvHjIfe7pUdAGFmTqWgxteW0vaHlOtfMNHqbjmBDMfcFz+SJFiPc49oaXC5LyBTBuoZ7Fc9ytdtvh9pxGtjC7b+36nMcjSZqdRnzflNf3D5ntouXmd4T5WDStXbhw3nui7kVTLH+zv+0rDx3nFBW9b04Q9o/72HT+mGTucltoI7Nw8Bzcf9Yaep5PPEI5Cu5n9xG7pR/Q2oupXxRj95Z47njt9s7iyVOn2iPZlHykmZhG+/1n6l66xJditsdr65ds/nhiVzwfP5hkJBHHlhZM9BvHdGY8ONV/aHTp8KLP6d79ieV1qb+W0Ah1T53kXXb2TftjdVz2nTm4fNFkfy55AT8m5PT9wIdj2UpbHfavHWNsHDvdhw5z4q0P87NjeJFQc9A5pR0DjpRQLMeCh7k9Bm3W69rIc719+ZA/fvDz0V1adn5YZi1Zbvqix5P2mLU+2Of+muTHiCPM46kfX9+8XxvtseHPJ3rxpL7H7Jun9QDfV/Pn+JnCa/k+msid6HYiMVGDDDbaw9oeUwd2QYnOnis8h01pjpgth9Xl/rdchHDseLyT1x6x5sP95/vjDx93Qodo1wonT9gx6r14Tup4FR4+9GwTOzytb/D7lPYa7rLc757A/nth35cW1/y9G3dgwpHpYsvsmKcfDxPx7gTBinNQ6at3gRuqPnYQvDaHopm8HiK1T9iFJoflsp2KTvqDCoMlxpMb3yP8PXVLZRov4P7eh2ldb//sONtdzIPCNA3ulENTXTRfHtAXLJkddKvHE+zy5UOS2uOKx89F83e9jc+wWezTmC4cHl668MwzF+x+fcJ1thg+f/Hi4/aof8TmT11//fWP3nHHHY/cfPPNz7zwhS986q677nrmzjvvPLzlllsu2+LXa5t80dYMl2wdcfFlL3uZvcxdumznxkssim28HN4t9j0ajCC5HdwxWzarzXHwg8bUNmyz+KhXTGSxGe0+27yxGfMpNuca1iRX7nHS90KwH7EFcm6HWKKPKLPuOAzih40dp86Kr+e+wp5nsZLjuMh8PJp3he1i7sSnP/1pXwDbAvckC+OHH3741KOPPnrq6aefPs2i2PSnbaF8xhbCZ2whfL35nzWf60x/xvzO2oL5lG2nGe2JwKstdXggscW6MJpzXKWLcvbTlnPrK96lc9GvM12H2h7fpkBqcPXRMHXHdJzU/algo6eAdmtnEz93m6geWw57wTSjkrd4ardR2YlxUPDa1W0tV2uPfGZqec3Is9LrmavJSxG329xsno1bjyMGW9O7zOY5lvjWG/W5yFjy40tO8/DTtjma7ZInoljrz48RxczF69oD74RfYdlD0E7Q7u7xm8PtAe1qomsM6uoYtX48rTtverIbL2R9LvPm21K1WOKY+zHFjg2dgdxegQyPabVb/Q67Y6EeQ57g736+u33RhXfzXfr0VzzlNr3dDxxPXsoByxLf8WO31DEbo9m5QPNMyNJDn2967n4dPRYc8/FDKUXItfSMnjl6u22jaTlWgjtfMd2DufzbsW02PyL04HOBn1fyHpCWC9C2767yOryKc9wwqoUllxQ9l7HUol+ZgecACnp2manNlQsVfbsdP5PN5nuknG6zzbA6ZrDnCZPg7xHWd9xfv++IBen7fPP4Mtjvpuf55yvHxd+PeevFN/r15tzEXYrc4onR+crXXCYya/q+r2w9J6j//thc6pofGi7rlxwcOJ5TXqvn8PvK5ujA/JiaJ6E96QbdT4zg0e1533TYmdB/q+csz4M2mH+3M2cfqHWZZozNORc2x9QxF2R0TcHcfMjFYmcT12p7a5vHos39nGj4bTsGje5hnLJrWzvD9fYsn805K140GVt4bSbOatvc+rSTJrZTLO7tOobL1VNnWlZbEPp9Zotrf233wW4tHqm36bdGP/w2bz/+aMfbXt5tXXzG9vWQi2n39OuEUzRnnfr18WWcDk7apa310A4xLfTcXq9dY/XHYdNRCgWuVuzEmdOnL9vFNZf0bYHgx5PrNc6PF20/Tpnk0fa6c3j55OmzvP7wNLIsrX9jOU6OFWk1uLu9lt+3Nvccvg92//Va3rjnMfHCxQvmd+rg8il/7TC73+9u99e98BjpsMRYer3UXnmW2lGC3i9ze/x5b0s++fBjMB4HHJN+/L2PFmkT64Hel6wK3LB5fEJ/jHakjzqDJKrA3jQ/u4e736aILVj6Y6HnsMVuj/bHnuA4gmVrfn7q6/maI/ug58zyuLDI3qM/Hv2HGnDy5GnLbzodk35f+KwdS5y4n9gu8fFD78o81FebLfvuz+lFTtiq0Q51685imn1zfygn55H+mtT6RWdu3AeLk9PndGc3PK77dYlf58ibTbJ6Y5QMyhr10kW0T/h4Xz5rSAfS5zGT432zZi+fPXPm4qmzZy/dcMMNLHIPbWPBe54F8Qte8IJnbrvtNh+f//znnzefQ5tfsEXzRdsOn/e85108f/78pRe96EUXb7311kuHtthmnhbFEMesG5H3ObPLnsnHa594+Wz59rWXn3SZcz51w9EaR+ix8vM5Y9dt1RExRnLWuSAFoGSMugHYVNDlHJfmQ58B5uIrd54Myr9A/CDWczexsaPO4q98Ia82iLGuz+8KM7IYtgfuKVvwnmb+2c9+9rTZzjDaovjsJz/5yetsfp0ths+ZjkXwWRbJjIeHh6fsAX/KTq4nbWNRTHqvcY05ciw76Nk3jTDzPQ7KeS1QnphzJoP2Q2CTLvpB1Oc8kWjLuTSHGD/TQ7TBLDegYx5tI79IjoGcE6SLfjCqkXNGGfJcSK88sOYH0RdifI7N+WMO6WPMWh6I8SLniTbYlQti/AjZR7HPBbH2Pqi/fWJ27ftzwXH3D64k5rniuejtOPfxteY4+/e5cD99Lj9WroR/3/bnc4WrOa5XGwvP5n261t/IlnvSfBcxV44Z1XnWOXny5KVTp07xAz9GXxDzru+5c+cOb7rppvO24H3GFr7n77zzzqdtQcyi+Jkbb7zxgi1+L9xxxx0XTp8+TezFl770pYemv/TAAw9cuueee2xZcPEy22RhHOciz53J2umKyLnSOiqv3fa+P1Iezz/SRdB3cbb23CLbct5FyMGjQEbIOuYpMfMjb0mDYmAljx/U6JsZ5c7EvHmebQajNuHz+K6wjfa4PXmCj0LzEelDW9TyTrBtLG5PP/TQQ2d4B5h3gj/xiU/wMelzvBtsi+HrWCA//fTTZ1hAP/PMM6dtAeyLaRv5MWKsWxRFURRFURTF5z68m36RhTEbC2Le/WVxbOOFm2++mc3fKb799tuf5t1iWyhfsPl5WyBfsPjl3WLeKeYdYpMvffzjH79s9vxusa9f+hjnwPrmyMeNm3g8WCeFPE7QLXmlY2QOozhG6UfzGJPtM2LNyFpcriUWhYwxeQxYa24WI3LsLn+IPhH8seVca3myLekYo31LHxfDfBwaAwtfFsO2yPXFLItbs522BfAZFr22CD57//33X887wqY/9+STT57hXWE+Sm1xZw7bO8Ms+jXG+kVRFEVRFEVR/LsDi2JfENt2kUUxG4vic+fOsSA+zzvGt95663lbED/9whe+kO2ZW265hXeJ8eFdYmQWx5eYsyi2dcKu3yuOspPXPrO1EGPWC8Vkv6iXDqKeebTBTA/RhiyfKAv5RhTXp1u9usJY08GRj+fKGJ1GkFBbVzkzPaz596mT5/SSd0SjbMxzHOzYj2wb+rIYZkPmY9G2uD1hi+CTLGYPDw/9C7V4l5iFMYvhBx544BzvEvNusC2GWQSfNj8+Gn2KfmwRTS4+Jk1KoO8jvRdFURRFURRF8TmNruP5AjXWJb4+CJv/iiTrBNYEtm7gk6X8eqWvE0zvvz7JG2+sLx566CH/lcyPfOQjJ/m+oocffvgkb855pYZkxpHsxLVRXCNJjmuk0Roqx8R5XHtlfRcd2aTXPI8QdSM5Q85cD3bFdHHxY/OvAcxNMo9O0o8YNSJmsaOYfWrtw1q88vf6074Nt+vvC0fsweo6Fsg33njjgT1wT9iDnAWyf9HCyZMnL587d2755X57APP1zMzp6zI/OcKHnx7Z5j9N6pvbiSmKoiiKoiiK4nMaXcPzu8SsDS5y3c+1Ptf4vNvL7wjzJVusP86ePevv/HLNz9Z9/NrfbKwfXLb1hY/Pe97zfHzhC1/o42hdMkLruD5d1l3SMc8+MIoB+UsX8zBGsKGPuXLePB/liUR79CePNjcOyLnxzTpwRUwcZcZM9o2jOwSiPvoyH/lD9Jv5XAkxX+/B++hIPjLmb5W+4YYb+J1h/xNL/BSHd30ff/zxU5/61Kf43WF/h5g/scTvD/MOMR+b5uPS/CTo/Pnz/rHp/pOgEzY/bb2Qw981pq/+7rHXR99l+j5pNp5wfOui+nvWeK7qfI7Bcdbx9n3nBMd8n2PRffl2Rx8DSz4RfQfH+oj/GuTqNYmDvWMjPQ8n6eVbLXdwrD4joecrIdbde585zow61n2+777m4zyrt9jiPo72d5f9Cpkdj9gXjzdEkB/3Oz34D/Vsvui5Qe+zhmp43wMWOy/2NhBLQZfJH8/tvS6i98DIDVi8nweN5tDO3UO6r7+2WB73Yx5RXeyyESeSPzmWXjLat1zD8LiRXb0NYjyf6b1vxdrm91U/LnpNcMi1djyiXbltdBvkHmSTvvcgPA82/HKs4fZ+P+q1DBnUo/Z71vMRvXL0/Sen96TjETGbx5tNj2/mfhy7v/ZHvenx5hDfY9WH7gNYYvFBIIfiFZtkr48fyBeiPzDv4hGyX8+z6IAa6HutrR6Z27a1r5FQe+iTcxrsk003++jaIPecSz7NbYt66TwfClCMoVxbx07EnN1Oo9y36CHXGTLKjw6kn/UQiT5dXvro4xDz3XosRHoe38cwRxyylitDLpFzDuosPayR4pbjPuk75oyPqVGtJReYb97PKOv5PToWo9wQ9aqVY3Ue1bmSx5e/lqlvFr5m840FcP/oM98mzZdl+cembYHLl2ydv/322/no9IWbbroJHV+wxd8au8ifZuL3h/k9YsO/VMvWDZd2/B5xHDn3L3cu52J67FNHrwvSR5/sn22M0Z4ZxTPmGOkBW47bl33i5BN9R3FLQ2JXwLPNc1Wf3F2cjbDo8L/vvvtO8JFpvmHaHvAnWBgz588t2QOYj04znuZ3i/kIBItgPhbBt07bIthHe2D7n2UyP3z5CDUfvUZHLd8ODw/9nXt7IvhcT8Cuo5+F7hMvXhb/DnrtR2TxZ7MYLuCaxug5ok+8CGLutlgn9aKaygHSLRBj/v5CZlv2XXKoduzRGNVZjhG+Kc59Up9CeSDqo7/PjaVWH2NtZF14zvKLrTpGzidGsZHsHznSYx+ZI6/VWmJ0HA0eJ1v9YEvHchc8r5cvfeD4Tu6LYU7OCYplatuu2qN8R3R9P/psA7qw/7tY7d3Yx36sWJ0jdUzS8XF2HbNRzIAlDv/BscK2/LSbiwMbLjHHn3n/xMxlRnw0R2bsfkyXuU8M+ovzzOHhITVdXvPVRRIXVa4IYEOvXLtqgmL6dIu1WvugeIg5dvU1qjvrZVYjg5/sqs/rnuYa7dhxQcoPcP3XgvjVIvS2La9zJutXhpA9ts+Xq2byUAN7HLt5+Ly0HpdFs/IKHoeM5GWMuaJv1AM2YqmVexDxuUB+/PFVL2sQq31lrl5iHeVXbp8Y2v/Bc3GxqX+fdLDp+HHM0OVeR/tkIttyrNS3+bK//ueeldtw3zDfqpv7QifIZ8NSJ/vHnJBit+bEMeZjYMQafv0ScwrVCjWj71afAelVc6nTR5+HnJkcj2/uTz7OKFfsuc/ztclWj8k/51YOZNnkN8oBMz3EGsc5pmIrvo8OuRhTPdjyM/DLOtDrm9vjc9HQa9wy9tcxf31js3UBvzfsX5LFQpg/xWQbC1++ffqQxS/6m2++2RfBtii+yILXzqeX+N1hFsCmu2SLZn+dZD5YCAvN83jkXLYLnivHjclcixzPBaM+44Pr2OSExzkQz/VBG/XaRZjJwFy6rXeM2XgxYfv0pz/tC2TeObYHr/9+MZu9YJy0xTFfvnXykUce0e8QuI6LCfmZnY9e+4UDMRSzuV+g2JMbHy4eXafe+XiF5cj9bu1r3m96ZrScrrMnNC9qiFtyjjsuMRd51DNgs/1Y8suX/WEe91E+doz9xVY5IecFckH0izrFxFgdR/yszNYxHdUQ6hufrvK+o34WK/Dlvoh+xHE/KQey7q+1fDFX7EnMYtl/jjnIJ/YgYk49FrOsXmMeRvXEGOuJvI/45hrcL+hdYaCL4Eus7kd0PH+QyU2NXBfshct9ed7m/MQjcxywkSvqYZQT1nomhn7Up0AffUBzGNkFueiL/VF/0Ye4PAflZCTWzk8eSz56jD6Ssen5Kuy4+0/G+cgX9j73iwXzddny+2g238zGc9rHnoY6y1w17LzK4NjFxGU7f7psvZywCwjuH/eziw7XY7f8/ljTXESfDP7EyaYcI1+gL+rTB32hw1c1wM773qPyYIv5NCeH9jv3mOfkiucp5ch+EflkmX3Mx09QA5uOM3N7nhzYfex29Gw+MXj9M39ieBxyv/j3bdjzj09E8VcVltdFHqNdj/+yEI7PLeA53cWd8Fzb11++1MvPw10cp84MnRdGeeI5I9rplecYuhgf/WccJybWzMS4a1V73zwziOe49Kkfp5zzuDV0Pu3TIVfbd0SPQdUczXf1k4kxx4nPvupFrOXJNRlzrhwf849sV+ovvzwHdHEO6HQ9YOcp1wF+6NFx7uU1DJ02O28vr3Fsdh7lY028Fvo7xTa/ZItffjh8yc6HvtDltRD5rrvu8i/MYrvtttsW2WqN3g2GkczIPvpcj8njPD6v5rF8rZ4HozxZd61qCfIxknPrgfT/R3QwElE3krd04YDy55h8ofzAAw/4hQYbcy6KuFjQ3BbPbiPO9K5js4uNJbcuTBl1AYMPOi7EeGKil98+cPFBHE/uHCebxq6eQo7Pfvaz3nfMuRYvH11IjvpYI+Ym9rHHHjvJiWaW47j5BXGMio15JGcfoX2DfnJbemSu+3Af8GeflW/U1+hCONaIMbOegb71+yrcr6oJxMUY5vjgjz7GjtBjN+5/zIl+9FiWT+xb8oyYM9ZizOTcjMQxEostPu9meXQs+tQhn3Kxb8jodF+B7q+omxF7VU/MpUeX8yg/vjoecR9ifcXHPFEHMTbKLILJr/0Fe/z4Ahj50Ucf9d+Juummm9xux+vAnhO+GGYOWlDaxYKPn/zkJxkOXvCCF3Chsvgdh4cffvjE85///NXYhx566OBFL3rREXkf5M/4hV/4hZcffPDBE/vU3BfyCl4vlDfWHfWruNl+3Xnnnd5rnx4L9o+R+4UfBLvS4DXOzscn7KLO58iMep3jscdmjyWf2znDR3tMHPCpK3t8MOUHU0tOPV/icyk+D/TYJC9zZNkUK71AF3PlufXvsvW0PL+YRz1yzAnqgVzqWf0gqy/ox2GrV8boAzkugk37Lx/m9IeMTnlhlkfEHpRXeh2jtX5EjD0uHBfdF5Dna/Wx3XLLLdNrgcg++xGZ+ef+hHo4Tg0RY1VXx/Q4x+NqUG3keN+70Yh1NUoX/TJr9mjbN4/GKDN2t71Zi5Vex53zlF2TLT984XWO0Y6T++g1Dtl8L9k50l/bmHP+5rWM9QG/E6ycr3jFK5Z8hnrQCCMd+JzF3LVeKD6XfK70Pn3APVf8Th+ItfrYuihGxwvdTH/wgQ984MTrXve6y330X4h/9atffcDHr++++26vi8yJDvllL3vZZRbVL33pSw/sSTPKO+XkyZMnuND5lV/5lRN2seK50XExxNwuME/ECyT5CHz5m2d33XWXx0CMU8xLXvISt91///0HyIyqjZ4LLWT0Vwu1udBUDXS5N/Wk/Uamh9E+qt8sax85WUU9UHftgpzYLi711JcrJ2SfF7/4xZwoT+wTmxnFrOXJ+/g7wVoPu45BtCMzZn8dzz49Uo85j5MrXWztQ+5hH0Z9w+xYPRf3pfWzfKlHhBd0ezF3+d577/VR57UPf/jDB5zroJ9j2divmEfyiZ/92Z91+S1veYsrjOg3Y/H5yZ/8yRNf+ZVf6XPJfXR7x+1W66TVQV78GXu8y6Zj7iPkfN2++BtLLvkE5Lflo9yQYtzPUG7V67OFJW/PqTkoR0Z9RL+ljlBvg5qRrbj3v//9J970pjf12cLiE19TeXycOXPmhB4/EV4Du+h84hOfOMHjj9GeH13b4PnysY99zH1YfL/hDW/wi0s9h7DHeYTHdcwnXxj5i339Mjxf9FpPbYj1sfPaD+wTvtTS/uHLPNdUP1Gf/XTxrWsLxSj3F33RF7m/9EJ9IJv9QH7KB+oTGX/pGNHnfZkR9z3ur3Qi+gl0zEe2jI6B9oHedOxndXSMmOs4qV6sK3IeYpD3PQYwyqE+f/mXf9n7kY/icoxYq5lRnPZTteI+MM760zzXjD3G3maMeo55db9x3+j8wDjLHeNG+xDhWpwxnouoxflKr3UivuZBf2eX6/8Drv9dadj58cDOj5ov+k6cUzPOF/m466Xnao31O72Wg8+FHooAd8hgW77Nu8txG+nixi/n+O8az7af+ImfOMU2stmm+FGerDti73kXvzwP20yvmGXs29Qvy7Yhax73deYTdXGetxyjedyif+5L8yO+eV8GflHeueW6k23xCTVnsUd07373u6VfezyNtiv1nclxQ7+P37Id41gN/fpxuNptnx5GW47bd19m+r36iMcMec9jODq3ST6yxfOjnyyLLf59OS75Pu7z2WNDj6XV7Ro8J2OtvZ8XYVvz33s/jrGt5dy33sjvamKn2x73zyyf9IxrNXfZd237xu7jdyV97lt/tO2KVc21uvHxO/MdbdEvx4xy5Nwzn7X5tdj2zXklfsij+ZGtnwKH58Q4Fk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HJeDg/8P4w462axjq2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png;base64,%20iVBORw0KGgoAAAANSUhEUgAAA8QAAAJ5CAYAAABoj/noAAAAAXNSR0IArs4c6QAAAARnQU1BAACxjwv8YQUAAAAJcEhZcwAADsMAAA7DAcdvqGQAAP+lSURBVHhe7P0JuCxZVecNr8w8053nqntrnkcooZgKRJFBURm0HbpbRUBtxAkRbWlRHwVFv7fb531buz/b7k8KXltQm1ZbBZSpQIoqqKKoeZ5vVd2quvN47hlz+NZ/7b0idkRG5olzbx6osv6/c3bG3muvvfaOIXPtFREZK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aREIy4JISvIVVddterlL3/5qpmZmfWTk5Nrd+zYMb558+axhV5vbHFmZqzT6TS63e743Nzc2OrVq+dbrVan1+s1FxYWWhMTE71us9mBnTGRptporV27tt3WfFP12rOzzXa7PTY2NtWemGj2YGNqaqrdaDS6sCvSbmrLrjZvah/2nh8fH28vLi42e7322Nq1axZhTGVdbdtSW0302Zqc7GiDxvHjx1tr1qzpaNuettF+xroTq1e3F3TcU1NjndlZjHNmrNWa7Kl+r6tjQDvYgF3YW7Uq9Kfr01i3bl0X6zc9PT3ebDZ7OtaO6oiOF9ugodvH1hX6WGp/sGFl5LVtD2MZX726q0LdCM0GZBi72l6EDdWVVq/VnF2cbXYancbU2FQHOrCnY2jClq5Te9WqVTr+2Ra2NbaVlnVbtFuHjx0b37Jx4wJk6Fvtdha17fz8fGOq1WqGoXZ76HtG7WF9sR6wreuNbS1oi350X3WOHDkyhv4gQ70uGrofdX3E1gfjaLWmekeO7NfdMC66DbD/0HdLV150//fQTvvAejbQD/rA2NavX49tqftxbVvH00U7AD1drx7s6bibWOpmkbm5Wd21YVts2rSpDT1sLz1+dH9hfWd1SC3sFxsD+tJjsgMdTS20w3qoPew3LG0ddN/0WrpNOrpNtI32ManDbtoxCKCDcWC9sS6wiTrsU4wBdoHZifsKfWofY7qOumg3sC304Lf97n378Qld3Y44RnEsm61Z1RnTbeC6qEOfPl7ItG99G7W6yEMPY9Ft2UXebWKMhw9PN/V4t3Z6DHSn5+fxXsH4sZmxvdCPHcewif4xLvSndV3dR7btHBznCvruYR0wBttQim6fDsYBm2rfxqLYMarbz8akxy2O1x5sYJwYh9vFEm3wXjuk/do4dYw4FpFHPUAeCeuO/iGDPSw3btzYPnbsGD5bGnqcdA4fPozPlS6WazZuRB+9Oa33fgEGCR3IMD7fDxgf1n/Dhg2L2DarWqt6c905ez+rfd/n+PyxvtHObWD74H2GstuDHEv0pW38mMR73MaLMvZJS7fPuC61f4zFlqhDfk7XE9awPfX4wr7T/TuF96odA6vHV8u6zetsfWEL2w7tdT2aOLZ9f6FP5N021hXjtD50fTAepQOZHvO9o0ePZtsMuqjv6KfUlL7/8f7w9wz0UYdjEeNRWdf3N9qiT9jH2CBHHm0gRz3eg7CP/ajvAztG9P0JH2DvEbTxJfaz+qLehA4UZU1djBP2YF+PTxu7jq+FscGGrwPACsIWxq7Hrq1/uh+wrVepPoAMY4WubseGr7N/nqLe9z1sYFvDNvQwNl1iX1gd8tBHnyhjO8cl3kN2nKCN6I5eOL4gOuheOIKwf3T7z+gHomYWF2eCVPNokx5raGPromPQt2JvYUFa6Bd2oXdcBZM6bozRjALN6zpivRuH9+2Tp/fvVz/dnTn77AuP3HnnV9p33XXX8ZtvvhkuhRDyDME+fAghowUB8Eu/9VvP37R27Xds3br1BTpJuVAd9GnjExMb1GOvxQxKHa457l63JxpGNjTKQlMLYiyDMnJYBBFeUS/NRlO0gUl0EmHqOp/QCUUjKIV3NgLHYFR1YN/M6VLzWtdr9KQHVW0JFS2afX1pNdE4tIMBHYTq9hpmGQooxlcdiq4CFqI2kZEWxof+YAytwzwn2NQ6s4U1VjEMWjsYxLpgMNYWqg3tUweoY4UNs+J29QVL6No4NXU7mAtqHQwrmGCZbgDd4l9T1/SRrB42FJuUoS0Kuo0wXqu27YoVNptZG1SaXGWqb2Xk1U7oEU01mHU9jAR6sAEgg66XoYc8ZJlNE2OfY3MHHfSt0/Cw42xoPZsYoy8ltIptPY8l9FGKeugLA4s7Xk2HJt4m3/Zob0IdZ/gXje5VhmNJbWDTqizaRF73MtTDumNPQ0m3Z+gBtrUt9CGAvskV7UmlkGN9zR66VllQRRuUwpgs6fGHJtAIZvTtZbZtOyb9WH3UC5rWt72gCrrIeB/WDrphbfA+9UFYWd/HtkTZ1jvKDeSjPct7HcqRYAu52JfvcxMGPdRozv7T4zDsy7DaeLF2TtA2WTiWtJ2+x3S7qLbub/xL1z57UGdNVFdTfI/DZBiTjcR2n1Wgu0JXUEAl3isO1iMMDR3lYwt2Qh7HAuS2TSG3/qypdaFJm4YjUseo6voZie2DprYCuj7xeLf+IYjGQw+K2bX9piY0r2ahBjuwF1SCDsaKPLZXDEhhD/oQWjYro6U2wHGmWMnOcml7KEFHt2N846ASAs3oP/TwnkE/Ph7U4SjHOKM5lePt08B7Wjo6VtWzUcIm2qOoKWy40Gf8TMAxqvb0M1w/D8NGhO14HEAGfbWLKusbxxLy6CsDZm18XftcRVsIsB398xpDRV/4jLAWOJ5aYV3UotXBbsjgs8Q+TIIMwpDXMZpBU8M/+tVBhbxi20qB3+t0O+G9Brl+BgE7aFQfY43jNF2UA+jH82GL2fbRNl21Z9sBbcJxEfvVF9Wz9dDxQBfDQpXlrZ/88xsygGMF9uNxDds4iaEbvTGj2eOzszPT+rnx+PGZmZ37Dxz4+oG9e68/cODAzj/7sz+bMwOEkG8K9rYnhIyGH/7hH97+Ld/yLT++fsOG71+7Zs0LdFK1GvL5+Xk5euyYHDt61K4K6ATHnOWYTqjgUMdw5ROXCxXI7Y0ZnKnm4YyD04bjDc6/m036TQe62gRym6TDI6vMltoegTLKaI8ENDAPjl3lGENLJwgYB/LoA2NAnQFzKuv2MI7QD87AI28TAm2LAmxjPDoBsGZNTNC0HgbGxsbViI5X+/QxwH5bxwFbGLdNCk3frvjYmFH27QQdW6oc/WAihzHDHtYHY8SkEGA7t8bCOoXJUp6wrTGZwtaxepXBRr4t4rbVfLZttYy828fEbKyFtpgAQQOTrJa19XXw7Yex+D6z/Qfbbg8y9KvjQb7dxrh0vdxW1MM647jBYLCvEJDa/tJltt21HnoYB7aHjwejsPq4TQFsYF3suIt1aI/9gb5hG9g6aEI/flzYmHSJtUZ/tk7aNowvbAuA/m09Y7lvXRQrR7vWV0Kqb/tA2/h40I/rh32n2wTHQDBkulja+FDGuGI+qAQ7yGN/+T6DDLZNPwJdq9dluj72ntBgAce/2Yttsv4U00edJoRLaGOgrCk7iaOkx6X3gUyY3OOoCPYAxmP9lNdT/2ytogxYO9XDsYD6sA6xLhsfmuiLKmMyD/toj3k+jg18htifbWvoYj1w3OTHvwaomreuMxls+jpnsvgayuG9h+MhyAOwv7C4YDbtuNYljks/EeO6OEZsPfXfPs8gy7aJft7hs0nBexCtWmN4f2J9dFvEzwU0CuuYjxN9YQk5VPx9jn2EbWlj1jobm/YFnWBbt3Mcc0ffyxirbXcPkNR+ONox9o6NGcCeB3wAujgWOqFztTGGVbJ942u/2F60zyAPvtAeviZ8HofxoO+F+YXwWRFtYT3wORNkCHjDZ0/YD9qnlifGJ8ym2VM5jhssbbxmJmwDrC/0sRHH4vrbtozrCtCvf56h77m5EPvFK7vaBttJx4w22h79esL2xtrOo43qmJr+YftiO6M/6KE8rrr2uaj9QOb7z+p1fWEo+FKMPxz3uD1qYnzc7GAsKVhn/EPPPstwvOjfOHyZLucXFmxsdnyrvbCdwrEEe3jPLC4Gm9gek5NTsnbdWlm9apVdje6ovfbi4vHjx6dv23/w4Cdvv/XWj37sYx/bZQ0IId9QwqcqIeSkeNGLXrThjW9+8ztP3bbt59atX382nPdjjz0mTz+9W/bt2yv7DxyQmePH1VEGp9vutM0hu8NVj5tNqnRhII93aJCjgDpMEkJdcPjIY0Id5SFnuihBp4iWowgL78+XWcGyQdHshaxWhTroYVyo0LAUXVkeEwDLJno28bBs0IeynV2PKlavE4kwFUV7VAQ9p389FMisH11qoG0i/NnkBKVQFyZmuS2TYZza1vsOUk0+3jjWaD0HXWER9XwC5ECO+tBO/7Rg/Vg51EMIGYQop9sMY7H+o26Qhzy2WT42FduEK/YPe9CJCUL0anbi+gVCW9S6btCPW8jamam4f0PZMX1dBtthfFhGVRtfhtlFBn1hDEEb/znBio2hBGS2WrreXpvZj/o+ngD0QyBkclT09MWW3kfQtvG7npYtUIhAYlsDfZt6sOUT72AnyAOhbS5Hd1GGPNqgAHtxXweJtwv7POTRFpn4vkfWqvQFZa1EQmCBQCaYMOtK2M7BVrpNdYms6ebaqU3oojprowUL4PTPrNlnTFKPGs2jhHF420J7/QslfUUGSpBFnWDXFPNjO7YIwngSAqV4rAdDObaflPAZaVk003ZhO6VjCrbiezaYt9Zhe1lVeC9aMbQNAWSsVGx8aGeBEcRBHtY19BVq0KfmVM9kKCKv9lFtGpDH7RrGgPYhb3XWh/7FPiCz8dm6mfVMbjqhsfkYZAHWFfWQ2fs52se2QLITGKpnfcaxAZTRFxp01Fdh3VCFZQjIg6p9Xqkd6JsNG0M4JmwMphTGDHv++YaTQHZ84aQEjh+VZWg2NjPC+qksbitg44n1Wf/6hxMCWK9wrARgK/SBZRxnlJtQsc9I1Ok4URnGg3UOsnQsOLaC/RBsBzKLUAp2denbw04u6hsZ40Z+ampKNmzYIKeccoqcdtppctZZZ5nsyOHDj+/Zt+9PP3v99X9yzd/93YFgkBDyjSC+zQkhJ8rP/uzPvujCCy/8r6eeeurLDx06JHfeeZfcdfddsmf3Hjk+MyMLC/MWBOMMtl39geM13xkdqBKKsRydaMhr0jxERiL3LIhqht20Fxsk2RwolmVOZYMi1leFDZPHJUAelMuZpq1nLk3b5kRdQ/PhP6O6zfLw9lkvOq4wIUJd0uFS22ZIfV8fcem9+KLQWisxIbNJ1TLIx1/sJRQTW6pj6wequvDBOlU6Q3D18khCHq9Yu0CfaRWEzRnWxeqxHYZs4wKum4E2abmITbBRr+0KASiWOvNGLu3XVBTTHTScqrqB+sPHB9LjoGozDBtK7e1Wojyqcjmlsg59+v7TVzueYynXDuVQ5yCHel2aUPOxaIvY1PKuOoiqDeWUqjJcZ1B9ho0gZEGddlkTvMQGJTMpcRNmeLksL5NYz0yHd9ygPRDKfkyHunR/FfG+y5u3n2iwBCTRhNoI7/PsczeWcwramjSfimIhtta/XDezGV9QCkdiIOtG67DuXqwEY4xZ0D/OIlajL+G9GwJ2nHgYGx+3q+OTk5N4zoCcqoHx5ZdfLldccYVs3rxZ9uzZc9sj99//S3/wn//zl2CCELLy2GcEIeTE+JVf+ZUfuuCCC/77mrVrt9x+++1y3XXXyZNPPmkPasFVYtyOBYeJKzfwicExqsOueOfZxazMtyYKaTZrqIqmmzZKFE2kL1UdKemUwWYEqd1oJ21pUhVAZv7f8qlG2rJEIrRuomJZf/DUC3hDJzc0YBWNbHt5Z+kS+OwvIRuFLtLqfDMVpltZLl2kBFGYguX7L4BSZmHYipTINTUXC5nM7JTGFSmWSmjlsD2QAT2YL4w35HNRv53i+pmBkMXChwu07OOwbRYEgQF6BSpE/cL+fVEG9YW3xlCKSmkp21Q+9gp7QZRUWDYvo/2SY7GO0laK9wkKFWXFflCdNnesWWGFUvqNpu8bJ/n0CVSZiqAKX/P19qFs2QIQ5X0FfbwW8MuKsT7Qp6VU6Tlaxni8WezUilE9a4EMqkMpw5um+Ca1OrOhR785BQiSFqmi1WERMzqWRDNvpm2iRoloK6sN+dAM7z0U43swsxWXXk7Iq7SyMHZkig0yf4ftl9VjaWuur0Fm1baNdRkk+hdbWGUg7Hdt20U+tlOsuSZfq+w6syqglyDVXFSMi0istUXo17C2oU8bA/5NYFnDxocMdK1Sl9o5btlu4wT5Ik6Sh9vWV61abbdSb9++XV5x1cvlJS95iczMzhx98OGHf/n3fud3roYZQsjKYh8hhJDl8573vOetl1/+vP+mzm7NZz/7Gfn6zTfbd4TxRE77nlsT39FEINzUd5o7+GFvuuhC1cvCfwa9WI61/loEtUDroolsmdLXNNEvERx9LGToGtisoWwoL4dJSYrq9wsLFtJuMnmigO3mEx/Lxxa2PfHvBtDG+3L9tG9bKWT0JW0DUhH0TLekBLEuTJqLgkAzcRHIMsiGAtYBtq2kS7ceLZpe0MRrMvlSggTNooYWvD6KYlslCqxeX7zeMRtmLJQrsTpXKCpnuagTynn9kqbLA3ISccFmqm4rVULrfRSGN7NleC9ZLrWzBAPHGBlWW7X+YQg+ynQlcs2wX7Qu9h3GkBztuWo/qgTNdDt4Du0tn9m3Qq7gy9BRPbxNH1qRdZgQZdn4svdWBHXD+re2AWvqhWzQmUAJCoXVVbB1vC5fgn4brpHXpeR6Ttj2oGgDWF2288Iy9F60HWR5j7mmYgV9CcKAN7BF/hkZ0Aqrd6X0yCjpRVJpWsLQcy3P4bZpvy056IZt7Z/PSK6LpcsGkFWprjX1Nljk7SyH2589r6/Q9LVzWbopgq7vHw+IVRp1ULbNZKIoVKLI2pk0MZp+xcJaxWIqrcLs2wA01w23rrcX8QTtOWu8dv06u5X6W664Qr73e79XxscnFu697973fvB3fuePzAAhZMUIT4chhCyLd7/73d9z2eWXX73YXlz3d3/3d3KzBsNHjhzBT4sIvjOIh3vgIRz43laYUITvctnEqJAQLJtCTCETFpDHMiozvTSvyb7PFGRh4hWTLVRm9WVCH0EltLNyzIf6PNn3v2K9f7csr4c8T04o5wLkPDlp2UapBdxS5raz7WfbKdbrn25NkwPTsTYm1T/oQ5astyvbAkZiCtqW9z6DHGLYCHnfTd4Ulk3fKvESx+FJ/3B7HAjNgtzxtlmd/TmaN90gwxByu6ENXqASUmwbBchbWcnHFKqtXXgZjtXjBVO8onJWBXrBtgmizKv6QEXU9bFkxDzGZuPLBWEROgnlmDU0H/QTXDW2was3B5mtEql8kA4INXhNkxNHb+3zumyt9CW3XSHTpf0VdPAXKWRCwV71JdEKJMWgg1coIiX7NS4CLnO9cELB3gfWHnXIxryS5kOl/bslJV8fjNGCAuiYUqizWiv3J+ghG4C+vdpflCQlkNekr0WtXDvkc91Uo6if5rEWaW1a7zmsp9ZgwClazCRJFdTCXomWrQ5LV3JZWGRiNIpAFvrzShPEUrCeE/OhUVgEidlAss8Pk+I1+Xy1Vyd8OJpEX7ytadlnIIRhAb1iinLgMhdYPi5jMpEdPuEvkObi0hQ95XInb5HUaSZtl2sErM6rUW+6ST4m5AvJNCLJLkAN6vHgMzzADA9Cw8n0ubl5OXjooDz15FNy0YUXtnZs3/6aiy699LHrvvzlO0JLQshKwICYkGXyfd/3fee85CUv+St1Yjv+/u//Tm67/Q57gvTc7Kw9ERNXhUHBKfqEsi9B0ZRLMl8myYl1mW0XmU7SZ9QxacynddAN+l5XpReS64YUgLicUrmDbJwWxTpMtMLSEyZeVgmt8K/JM9DxJaSQBw1M0UwnI9ZZPYpJHtiEJNjJ6sop4tlElGGiqO/rUEXeDwqh7LpRpAl/qSQQmhZlTmYjWZY1Q53NHlGy5D31ge0CsmoXKFn7pNqJ/VbUFAjj8z8ITGzLtC4D2UIxFDJNtIntMmIbr8soZBFuFHWyPDZVIq+iWJOWNJ+1gw0Uy8tYrWT9mDCpULQmjDEUi9WWL+qjiDaDQBfZ7s0GgUYqxX2rS5A1cQY26a+AJIwtv0Jnq+2loBCzmYaNs7CNkFDvKkahgFbxNTw0y4p2wsb1whIaQdPzeTnFTRTri7lALsvqsLAPuShCNkvRXhyXLSyr2yhTQlnxpRmIWcd3KoBNrTdR3KeZrSAsmvA+TOBSyGDHx4cUy4NkllRmdVYZ7GTlsDRxYcCKqdpLWFoe40QeCkomD2T7NaasWpNXhVftM/6lpCPwOpNp1jXz7vK2WV38c6V83aKOlfN6Q/M4SW51UWTaKMQBIYsH5Y1rYLwwPy+zszMyo/MJPJDz8uc9r7V508ZXrl+//ot33HHHU6EFIWTUhJk7IaQuzRe/+MW/t3HTpvP/+dovyR133ikzx6ft+8J4UEbhKmF0gidPakPzcKKaCndtGVV9ReWhqMNWY7k9z9RpW4/UtE33MVHVYmnNQuCcdQs9LKwQQFYVs02bGgDWeAjQx7qG0hDi9vAUqepyGMXbGOug+rGTYS3drt2GbbkKCn1XWMvqddm3YkkBauV+MnNhO6Xria1b3sLh+CrKgMlLulV426G6qNLkfXnKZPpnT2ZGzuuWSewiptA+W0Z7VhftQ1TdzcC9NpxgPGTMuGZ1lYatS1qFsfof/qMwT06ar6KyvrpR7C3HCkHmqxLItWzboWzrqDmrwjK204QbZ02e1mk+aJjIPiNMFnWqQYu8DrlQCvL0L1BtJ9THOs9WqWKcWMTKXMWPibSvnOyIqbKp2DpaMBztWtlyeMkZ6pOirqoU+nMTJVNOqhJI+tCKUOeyKiNQspuXkxRxdV0hlya1mteS6kCWWY6ZXsOOkvhXJPx6dbRVbmjLcouc/P2W6mAc2g/qsvp0rC5TiQnL84SGPb169Zo1Vj508KA88MCD8ul/+ifZuHHjtpe+9KX/UZW0khCyEvAKMSHL4J3vfOf3XHTRRb+789FHW//46U/LselpOa7JguHEwZmTK1Ml6yPVqcpjGR0r7CGrC+0xyJaFt8FEI1rIX+LS8xVo1ZDajNSKLW37WDGdImRkec0gb2W0CQttFK+kDCI0sKxNTMq6WX3ceEPJxwoqtcOgkLGiA3EmsUwo4TWTK6ElJBVjjVRJs2MtlvtARVapmbJi1le5ohpoYb7tPYa8E3JhPOFvILEKi0wvW2gm5gukMttMQeAT077joWwjqGWU9VHGlLnPzgmQr7svwx6uJPaXt0AurlO5zQAT2THu62gmomwQWVVfL30URp8q9zV0Qd4CW9XXCUsbYtxnfWT2oBvRg8yPM9vXVmGlsLQyQMYLWgdVX3+oaco2E6ptDKgIKgViVTUDK7Smok6DLh8HXmE6o7R/8m5hKa3TGht4LCaGqo/XXCGzqS9FzShwBUuQac9+UjEuUry/vioTuLF8kYmNmIn9BCXkTZiUTRDyvp8UN4NSajLLZzbjwhRDOakJZI0CWZeqlR0bSQvPpTayfLTlrapBoKz1+mI6ULZ+Ara/4yCQx2/2Lyws2AO4jhw7Khs2bJTzzz//3IsuPO/RL3/5+ltMkRAyUniFmJD6NM8577xfaDZb49de+2WZPnbMgmH/rnDwacGpVZI4wOAQQ7YIhLDhdsp5X2qKqsXJU13SNnGiarkTsRWsDUop1o9uh/DXr20y3YZ9mxHbLm6/dKKbEZqHFDoJ+fS2RZDl3VZMVlIKGVQEPSctIR/K+horvLktIYtmQn0y0QdeZwnboz4FO2XcZgGMET34to+9DTWU42rZ5lBB3jTPYTJpye0raT7tz0djuWyhf27DxpvgRbVRrq/UBxUikOmjHovYtmwnzddFLUSz/hfyeO3D7Od1rp/noyTZbiiiWWFsbgc7yPLYSFaTgPqYtUz1u923AZpHSzmZzZJxK7oMfWse/5Y8HwVlYgdpdT4GvGdCPlQkKbwkZBW+elqKdqx9vgwfIZpPmjgxhqpJqXFC+FyxQRgYS4qPy4Zg48rBECxlLymhjM9Ba2cdmWJWlwWCURRLUYBs7K/UzjyBDciKBtYhHCmxLXAd0ys1UDCsTGLNivVWtnVGcruxjIXhdUGA9Q2aYVneZkHdZb5tUS7pRdyakagE/+KCREcxaaqrf6lmuT5sCE3xQVr2n9ZnxNGgb6ynJjx5emZmVucYx+XLX75W5ubm5PTTz/6FCzZvXm9NCCEjhVeICanJO97xjpeed965H3jsscfGrv3yl8NvDM/P23d/PEjz5VDM6WEZikUqhINMRnlYDFICqCvX9+vnQy/WeWsbtibEmBBk3wvWBHw5iFTXclYoTEtcZC8ux/yhkMcgUqHj5VSerVRsUNLJ9heq0jpP+uJiI63zBHSZZWEorQMxb9ZKdZ7N+k8rI2VJdrzZ6xAqFCCq2bqPrEU+WGWwnXRfZdt6CFU6BdlSJmJ933Zeqp2S94MB91Nn/HUIR5T3gbxKEtuYyI+qLyN2V+hDk/WsMgQNGFMIHrzCM0oygw8SfYWtwsw+6i4F2phq2h6C1FagaDHVwTLUphbKLQJBI7zGNt4oIW1ZvenTwKegrfKw/VJMNxOhPmLbO2LbQmt8qRStgLzXkA/HijWDLLYLRF1bRDlUihldIhMLltUXaxPah9oo00W+btG+FfESy5b3pMR2SUZx3RKoTs3YSxRmTdyGi1Jb2J5hewQ13RuZer7d0xZOWYZy9t7Ltmuy7yLZ+0SxfFkB5ahix5qW8xZlokIk39aa1zFgGIsLC9LpdmXD+vVy7rnnbt9yxhk3Xn/99fdHNULIiOAVYkJqctppp71+amrV1G233WY/k4AzthYMa11wXrkzG0rVjCxYCVlDdbw4yJtCrgnm7Gx4TDmpAZeX+wkUhx70M81Sk7SHFMhdNU3VqLYZSqcXEQg8KamNLI9MX8OcvEpztk20QXkwVkZd0RDEnlJMq189J8qzfWC6+pLoY22L+6hIqLGGlePIymojlZ8UaSdDjBaqbIi+HsPWx+u0dVitoaTHsW+nNN9nY8B40W9uBzZixRCK+mGZ9pXVIx/TstAGPZ3YpjbcUmZbUwGU7b9YZ/lEta+dk+xXaHhyQp+xfVppeasIZQU68RvYljcV+/5yqPMUBKaI36dxhZAAFprPRJZxuaYCWIFkJQrLIhhR4c/7A9afy2K9/cVu9SVTdyEWkFvRK4u41G1nfSRLKEHPUiZDKe4UXx/LOyhEnYr1tnd/asvtpfq6iDnNoH4A1jbsWST8YQmfYA8tjGUDQos4XYYUvqeLvK2/5oLcl3Z5tBpXA2YX9gvCmAJ+OsFeMRb7z8fsspC0BksvhmwGgk8LQL1flOIvAxixQbTch8vcrpUT5bAasB+FUR7yoeBVIa/jjXmfS4xPTMhiu223T995x532ROrNmzf/gFUSQkYKA2JC6tFau3btdx09elR2PbHLfli/i98aNgfsLnEZuOcbCBxpWGRpCIOrY42PE0VLajzLa0rIRWFS5OVywvCWWoslqTLgHQCt71PBtnOh6wGX6TITZzK08UKOmwpTqpBLSc0D0ygLFRPhJZoIE0MUonLRbKivGI+bDsu8HmWvc/LJZ02gXGgQBS4fNmlWXC2gORuQS5JaHywSRFHP/5aHtojbKbcQ/qIw2k+WBUEmPAFiT+XtjPHE5PvRU6gO+mnCG6ndacvMzIxOcBe0GMYVWvST2UQer1Gx0E8UetmBPPyhLk+O6WsKGgFvYX9ROZHYHzalBR9eH21Ec6UU9DSby9I8Co5VJCmPzTTpS7YM9gLWs2dDMqCHRRCEZl5pFZUpsZbp43digwEUTKTrXzqeMtsVxKbGEDUD9Z4KREFyKOfrUyYxYvsK+Hh96UQ9s4XUr5ETa3DMJvogL8UtaH7F6/PaoZha1EubWrd4QVKB6pgqxClxeE4IcmNhKPk+r2wwxEZaVbk7VJYPy9dBga7ph0z8GIhklRlYF/xyxfzcvOzZt1f27NkrmzZvfuVFF120NaoQQkYEA2JCavDd3/3d50xOTV24f/9+OXzksAXEYFlXhsvAkxb9X0biQotUVWh5gJlIpaXhWD/D25lKyGa4S0+TUyULBEkmt+2iKXZQPQpoZy2KoIFXD1DJqDIe+y2g5VRUaX5YX1X9gMrZVMoSV4KXat83SDDIYpRjUU6O5rMLKqDv7IB2lh7X5WolC5aycblBTzmuYybzBgamsybBS3aslpc5wUZIXp+Xl0CVoDZQFf1rKtejF0tah59js98nbzTtabJeH6xma7Ms0m3i2zWYCZZTQl1yPFkRytagwKCxuDTtN0jzlJYK9AmqRhlR3ThczeY2gxzrqXlcndagNS1nSpagoEsvVuKVSF3pwhZKcRnANtO/0rGebYNcsZKsuqznZV0WTOElvsmCf4EQaMYL3qCKdJhmJghyO0qWD3a8aOrI+HjSfjQbStg2mivZyEE5yjKdAXiHWF9rktj1MpLlS7hM2+IvA3It2rbra5foOZkIyrGBLfoaZ/RZSZpiWSomeAkWPAXK84hQ7tlnRru9KDPHZ2TXridkYmLijNe+9rXPD1qEkFHBgJiQGlxwwQXnqiM6Zffu3bK4uCgdDYh9UntyVLvNJSn6TiNzr4XJkuYLZ+ydMIUoJ5BrhYmPTX5OErcNQj6RqHlMvFKd2pSHhrLLYBAp1amYSLqap8rJpoqy+XBS7SLH5jCa4iJQVlJCfdSCPbPpEztvEJZL7QOfvA/WULwym3T5EsRKNzLUUAL0opm0WcjXM4JNXbW5+wlKtq4FfV93/OGWw1rGCnawSSy/VNOolP/lTXwfmE4ysXWdXq8rE1OTsuP002Xt2rVW9nontMpaVKQqBsn7Sfe4AYEL65upQTBWMO0bu9RR2A9IQSVTS8maQgGL2MYqssqYPJuuXMRVEtV+QqVX4/dj/VbWfKwhpVgpNI26EOSUikHVdTWPpw8HimN2vUyOQnJ8ZZgofn5ofVDBi9tVzFBMSX/BWijbK6q9YJVZJlqMLTJ7Q1iiOiOYrCbaKPSGTBiMLrG/8Idi0MBalfdR2gmqivVeF/Y1KLcuY92nunipauTypC4cQ1hCHCoGjQfzjG4XJ2u68uSTT2lAPDmxbdu286ICIWREMCAmpAZrN2w4fXJqShAQw3G1Ox31VbmDPSlSP5hgYrx4SknLMV9U0RKGZ0MM40xHu+TIy/2NgLRPmwSUBtE3gak1BigNUayq8ibDmpo8VmKcdTaeytGiWK0SCMPMp4RV5Cmuv7UP2frEttXNYNFTSloe0mG5Sssm0ubl1SrkvTITlvt3MDlMUxQPJNpFznWxjIWQtSNsIKbjr6YYtG3MsaYuma4PxpcZ6KNnJ9IOHT4kcwvz9pCclNBrMfVTLa1mad1MwzPpcmjzYZXxOCtsg7ilVRZOWpio30w8PEJV2GaBkHd5PyVZHEJOoRDRNtlAqoh1WGB1XC+KPZsRx5dSLMd6F3qhqJTjJzEzfegmyoOCYk3WNDt756B9bjYom2JMyX4xsoyS6oLsUnzE6ytIx1wGVZmpZLxZE81YPhPk40/VIYuqIa/bGhksoRAJecgtk1MuK/17s5rCbkjzKSaHvWAzf823o427QHEbox5BMeYfYHxy/GzLEEJGBgNiQmrQ6Mq5eCDO4SNHgptSDzXI/w32jFUsw4oLMIC0EnlNcM6YB6VXMv38fyCUUokDkwWzJaW6E4Qq+vvDOFRaYTKf+CpVA63L0LahB2yvdELjwwm1eNVJIpaxAqqp/tAuCgRbGdFeLjPLlvOJUaaStMNYcvmJoK3RgaUoyvrO+zGGdaQbITuSSs0G0mdveEMfZk5RH1XZttJMHjwlRHlVPfZsbtGs2Z+VrJjr5zm0SFM/wRKaxz5tGcqY0LbbbengZJrp+V9OOZ+mQN4q/AWZp0w3y1TTp+Org7LmzTYG3gfkMZsQ1hEpZkwWbYRiwPJ4SYUg10vb2DhCdgjYmwk+BvSPYrQRll6KhIoBYKNoJWyFXFSFLCyzdTQSy9rUPiugailsYNRn6inxgyXTSnWCMOgguQEve72Tlk01Huv6kpst5jDy8PvDudyIRa8Ja1juMFFKl8DWK+nYluX2StrG1k9TKjO0dzSN1XHDosLA8LNVKG3kUMplYdPl48B6BXPWOAirgE7MglI3BkQVa6ioNHQSirbAiyadYGT5UBEJeQwVnxv2DILFBVm1as1pVkEIGRkMiAmpwdTUxGZc4ZmfmzNnF91UwanWB208RVIfqHjRNFy1IIzLmK+qNok6X1NLdCuJdaVhFAiToeWTtgqBlGWGEFpUTTYGkyintpEf0Fc+kQ24Wq6eBk05Q0wa1a0ileuUCjExw+Q0tZH2aFO3QgujMLkrLkOur0UiHjBer0+7Nyps9ZHtacNaYHu7zZpYk9BYk1usHq8FJ760RmnCa8iHv2KtJWuHpadQxkuwHZcmrKZcU61ZvBrnNl03qSqwlBzP+vVS+ItPtEZnZj/85S1c06pjPsidbGxZqpajteMlqzOJosdnyOevqA3LvIxX7F3kDK8cSlCw15JufqQUK1BCT2GpKX4XWV9igtBeQkrzRhhn/8e/18cmCYViVtCM92kl/KnR1G65oddZO2RsJMhkWOBoEWKirikfb6KPCjeVyfNlz4K1RN9I9TSFxjnRZg50YhuMGyYLQNltKlmxYCTDtpOZQX1MtghbEITXEokwz2quIEfHyVgiUHHb+K45EgjHPzJhUWwZhQVppWIoR5n3Y35A/1HCCbVONzxxemFu7lwVcf5OyAjhG4qQGoxNTKzFGVpc4YGHypxg5sWiJ8uWKamsqt6BzdxZYv7gcwgj5rEoJ5DmjUIh4kp9ylrUsk2YNNkokuE4YbpREtYgtEAHeakwBsur3E7xu1BZflfLIt+Pw1CdkpoP3VORVLmsgTrdgrbAS3/rICt1WMEwDa+r0umTYRxLGfP6MNMuJdAv84Aj4MdNlFifee1SBPWw3dAqTY7lo12rQ9bk8U8F9tCkJBlYZuuVkz6wyTSDMcPkWRCFckh48bz3kdnIdEJKZZZgz5MKkHziXbDl/WsCviyegnDyvWB63s5EQR6WnodKnneqZCCVu319SfZ8GC/kVaMr460KukmhPIy8S3ux9qlKPr7qbWNy6OCDT5fIwkpmKQgKeSuCLBPIg02vcDshb1kvmm55TNBxpaQO2cy4FWJWl8iqul8ZtSF6ORKy4ejIxMh4SokNgy6CYX01R5Tewps21KWN2fMxm2IyvCSV6MBIG2jeBp/kLad/mreiiTwTj6mCHEdeevTFqhJhv2iC3ZArESRel5dSvCZsLUvJemVZI9QHabEmw80p2FthZIou7OevdKztxbb93OPExMR6reH8nZARwjcUITXodTob7Axtp6vzEDgqdVn5DCji5VCfJ5DmS2RVmTfMFlVpKTJdNWdzGdiNprNlSmLUq+MqhoR8VbsTweyWOtRykHiHOdb10L69TdJumWOtsl8cBcr5VKZcV0UwWaWZWwg6eC3r6R7THTd4vXN9qAxUixTrsa3DhLG6XdWYI77ftGGxfVUb1wjJNcJkNfwFgS491cV0c/201JfXl5CwTb0mx+owpnIdBuwBhw3e10CBqqtb+1Sgemor045iP8JrA7tuFvk8a2PNy3gNV6zsD8ukHqR6IOT01TpANuS9bRAV874sp1SuOStnpnWVsdbhaKtHYSuFxsEWcPPRfiYHhYYJqdxOegRyG8GIrYMqW8k+NFEGaJMYiQFjeDU1I/9Ig8BrU6ICFlatGfuARj7i+b73ftJ/maiXHHEGAtmc8J7D0o5DzaKUahgqsOBXV8bax9t4w1j8CMYrbHhKZAWiDPUwYHqgSg+YYigmKx9yuY7/OanEP1tCq7gvKwg6lumjTwRBJvT1CaV8XBEbO5b6grzvg8LORF5TKgLlsmKf09rWWsSuul0NituLMjU1hbl7RStCyInCgJiQGnR6vQk4IwTFNvko+cIc+CivdH+lS3OQVcncnSYAgWIONJUvTWxpWEsVuBMNqLTgmPsZWOt23LAKhluqJkxc4jh8LGYb0sJg++jbJL7MhKW0xLoW0f5Vv5hiVcSsloVLYG1CNluWgUlPRS3kwzjybsO2r8LHPYhgzSza0kpqqnCMmEKoLfYT81ZlSkHPk+HLMqG/Yi3spfYjBXtLYEajfmEMVSnPFq7C2nwfwqATVTTpHzLZEEMmaFWQNdQXt2V5y9oyLcN+eHWFJUg3VWiapaRLW5+sKlbYceGyJPn1vrTesbaRNF+mvBfzrRTbFJq6vJjC07ZLMs/pi3dv+ZArJRDWM5VlOcvoS6z3bDp21ITXqGN/oZjbVbKVjeWM0L/p2kkUV0x7CVj/aSZWWzdOsclg0CZLqYFAkOSBrKuCPIBXMmcRhaktiJpaVj8VpPqafmhY25j39imoczHyatsWJlA0g/ei5/MKZFEZkv15vaXUB6GDYt99Em9nxBpdmNjkuTXHJKmh8tgNVKrEhR4EKwW7KGQroLjNIfgxlXePcjgp3xobw9yd83dCRkiNtyUh5Hd+53c/vWHD+td/6ENXy4FDB+XQwYPSbLZ0YhEdopG+nSALdXBgJ/pOq/sd5XQUhjeLw8itFArR4UZBrLIm+mL2XB0TH8ukBOMujl0tiZ351r/QUlstYx3DywmQ7acaBlTFxlZWjyawT1AFytaSrankBsp6Aa9HChbDpqjSDrI6m6rOMZOO05f5aH00sZyZyzJFKuvdQkp/+wEWw1jqrGwK1Ku6HUJfH1kxl+eifJvlx28CinX7t6ahQZ8dxdY/ZJOMym1SrS3KTbzfflMGxOnQcjXNxYLLCn0PIdNJGyrpNrXPl1iuYxeq2CK5LdhARpPZMnGQJeRd6nvT9Qo6rpB+8kTD4d/aOUEbr8m29qWhBZS1iYvNXlT2fep99RP7gj7GCy1T1HwztjBbef9htKGdPaTL+g7SUKuv3tRklgn5UK3oKNEOAW4mgwaEIQ8d7DPbUnF8JreFvmRBMNpYo4DJnGAH4DXR0nKiWGiD7aCv5mu0Av9xkGkbl+Sv3puuh62cFazO6wNRqPWZHCIrxB5QRvtIekxYHRaZzHrUV/1Tkd05po29FvW5KvKoh6LVWFts37CNo56S9omfWgKLC7gqPCFbtmyTt731rbJ23do7f/ZnfuZlWjVrCoSQkyZ56xNCBvGBD3zgMxs2bvyuD3/4w3LgwAFLrRYC4vwkbXBywN9WPWmNtWTjxk3FeYM7PDjDrBzzlkNVw26DbOrS3SP0zHmGguWtLpXrwszFVi4PbU2StUE+1Gtel/DnyNsiii1rOppim1AX9KxOM7YIHZvMcrHsBB3LWbmpE79sWyg+VpDbKpqBjmuFfmKlLQqKeVGzBdv2EitdnnaiuD6k3hJ7N7Ni9UkHIFVWwr7TP5UnYqVYCuT7p2jIyw72WV9XfXid6cV1KVKU2XbU/4JqLMS5qYH9gt/FNLvxtYxJozhsVrw0VRa3hVbiL9132b60fz+esdS+SvsGV0kgdx0bA9qpnrc1e9Yu1CeaAWuLNvGyamxjNtHOjk2IY9lsab293d1aEJtOxHLWJOhj6bLQRDOWz8cKUjtoY9vYhK5uCtl4zK5tG0yYIQ82TB8FXAE3+7BoL9kyVIdxuR3NWfugjxJeYp8mUZDXZGNBUZP1AjXN43gHwWaed1yW2bCGJRnI5EhFW7k9X2eUo57JNJ/JYSbYRUI+WFIgx0JTWp9iJcg0yLFgR/P2ntYs1ts00DbmEciaPSSVB93Qv5lBhRH2L/rDHUc2Rt1f0PFg2PVRtmZWCHXI21jdtlb1cM0fbU0eVWPemqKIplZpmQCWWRl1WNdcz7eYle1Qs8rYp/YdWqk46AG08fXKFXQRBxLWFWNHuyCHmgFdLCCL2wJ5a4u8pRAkApQxFkOXYXg+6nCcB1t6jCOPWvSNSn0JtmNB5fjrxCAUNqwKxAzuErPvVdsf2miVvdfC8R/6C21BOnZUmCbq47rNzszKwuKC5c1IQtZOKxYsIJ7UgHiL/PiP/7hs2LDhng+8//0vefrpp2eiEiHkJPH3LSFkCO9///u/oAHxqxEQHzx40BKcLJyrOf7UmcV3FZ5KffHFF8v//Qd/IBNTq3USNKbS8JCctWtWy5rVUzKmQbU7PjRDzuwhj0mFT4xR1mU2UU5A2duYs0c9EmRxLNn4YieZY47tss4ryMYT+0UZ64A+/IQAVNJ6y8VyThhb1iXWRdfR8XY2lNRWzKPP2Zk5OXY8nBQP+lpX7iaCfnwIrotpDBq43JRAJqhJbDaob5DtO9OpUgxjcTBGYOsUMnk/GcU2RYWKBujfRLncc5kVFdh+seaorbATtc1cHKerhprQImppPuiEdYm24ja29pqsT4ghi0t/dYntNxVlx4NJAxaAJYPIjgWVmTS2ycqhMojsFXP8uN4Aem5PNdA+BDU4XoKSrzt0VZhYjMCGLkwfKjpZDgpB39ubTfQd3z/A2iFpHd7n0HeCPYwviE1HC3hPoF3YTq4T80gO5LqABO3wO8iuh74QwJiavQY9ax/bGcjHNlbUZGsR19FOUmgZQQP0kMIVrsSGYjaQ8fGhLVpqObOtOo4FhWYm9hWxoCIW0c77tDGp3CyYHR1Tpxu2aSh6JV7yzyC0D7lMxexl44z2rRxkIasvqmzrr0tbDx2nf1bjz9cPeljgZCD0u92O2QzbLNhwe9BvatltQKjiAJQVsxkyZsfAAia0bC3jNvP6fB2gFsYWC2GbKthvUapEO/rX1L/QxrrMUYHbCesTA+IMbYUG1rctrGzbxexBoGpogmQ6oT3qk0amZvVhEV/DOtn71UrhBdsVZMe4ysxuEFubMCY9PrDtzU48HoAZcmIdmsTtlOqjfQiIsS+8Dh0hBX28Wr22b+mnz3/+oz+Ua790rYyPj1t9WFfLRkJhQecSU5OTsnnzFvmJt79d1q9fd9dP//RP4woxA2JCRkTh7U4Iqeb97/+dz2/ctOG1V199tQbDhzQdUKcWr1KFf0Vfc99nvxf4/Oc9X/78f/6ZrF6zQRqtcXOGa9esks0b1wUlsmwOHz0uR48d1+2cTBArSHaFbveQ99vhhrUbFdbnMjqyuZPqj2ps6fqnQF4gGae3KetU2nGlQQNO7AKzrS+Zbe8oWbp6phMzVdsx6x+U2+pLue8CJbtZPdqFhdV5H5lephhxZZDmgZZjs2AvZiwfKwpNC4WQzVBZppPkUzsx2ycHru/YusU8Mq5fBfSsfVqIpM3cnsvScaSk6+CUddNuqvRBquNABmq3rTIyALMVsbGW2mb1KlvKpKkm7V3fRdlSM3W3IYC4TJ9Oqa23QTmti9mBYyiT2YkNs/ZxuVwye3H5L4ueBsRt+bX3/bp88pOflInJiXyFjbyA3OLCAh6kJZu3bJW3v/WtFhC/853vvEqr1BESQkbBv8zPGkJGzPs/8IHPbdq46XUf+rAGxAdwhTgJiCOWy1/sCvEll1wif/aRD8u6DVtUH1eIRU7dtklWr5qyPFk+8wuL8vTu/cX5QyS7qmAzO0IIIc9G8Fn+zfocHxsbt6v48OW4it+2n1ush92JoOCKNL5WZc8Q6fNWCIg78r5f/3X5x3/8R5mcnMzkZXD9fGFhXqYmp2TL1i3y9re9TdatW3fXz7zznbxCTMgICe9cQshQ1DnbPWQh3FoKOLXg2OAcw22RoYz27jDr8o2eFHh/thY1+obj91su6wKry23jhFtlq7chfit6dpbPGSGEkGcz8A8IitOTznXxdpbgb5dhA22uv+5a+dhH/6f85V/8uXz961+zwLYO8O27nnhCDh06ZG3uuedumZk5bjYrMf/qdYN8LULiAO6JMlvhd7WWds6EkNowICakBuaC4IjMsRX9ECRIRqEqfJ8oBJWZRiVHjx6Vz3zmM9JemJf797Tl7icXY43II488KkeOHDE709PTFvTNzMzIwsKCzM/P25VolJHAoUOH5aGHH5b5ubmsfnZ2ztohQQZdBI7lgBffYfrqDTfaQ8NuvvkWufuee6TT7cjju3bJnXfdJU/setL0ZtV2p90x/eu/eoPs27fPxoPvUx07Ni0PP/KIjXVmdqbQByY5d99zr7R1TMePH5e22sCYykDvkUcftXHu3PlY3zirmJiYsInINV+4RiYnp5Z94oEQQsg3H/jaRx55WH3JMfNfyC/nBCraHDt2VKa1/bT61k7NK7z45Yh9+/ZqUPu4XHTRxdb+6Sd3LeG9i6xZu1ZuveXr8oVrPm/zgdWr11T7LzVq3xm2h4QN8W9WhUA4FvRf82jU7zgJISdMvdNehDzHedVrXvOW1atWXXDrLbdoIDcjc3Oz5rQtRZ2MKIADx1Mhv//7vk8mp1arLh46I7J27WoZGyu+9eY0wHxUA8BLLr1Mg+G2XHPvvLzywnAb1aM7d8q6dWtt+agGh489/rgFiQ888JA8rIHvHg1G77nnPm2/U22vlWarKfff/4AFr088sUsDy52yf/9+2bt3rxw4eFBuv+NOue/++00Ou2iz68knZc3q1Rp4H5Xbb7/DHg6CIHdxsS1nnn6GfOUrX5VDhw/L7qeflgMadN5yy61y+PAROf207XLddV+R1WvWyA1f+5oGwLP2wLEHHnhQjk0ftzGddeaZclQnFseOHtPJwWq5/4EHtN1psmfPXpnWoBiTAgSvY2PhlnKA7Xr7nXfJX/zVx2Xzpk1yztlnx5qwXY9N4ypwcRJxxx23y406hgd03WY1EN+wcYOu04DJCCGEkGck+PyfmJi0z/IDB/bLKaeeKmvWrI21w4EvOaw+6gH1M/u1Ldpv3LgxuS15MGh7RP0cfPRrX/dd8rT6O1zhvfTSy80nLgV8DXzc4489pv71EXnpy14uq1atqvRBzUZPPve5z8lDDz1U8H2OtYjN8BC8cdVBcP2CF75QJicm9nzyk5/4EKqCBiHkZOElFEJqoOHrfMwquXPrC4ZLwBH6bwkORfUW5o7L9OE9cuDItKydyt+asLFHg1kEq2s1gEVwuWPHDlloL8i2bVvt6ZPbt2+Xrdu2WGCNyQSuvKIdEhwpAuF9+w7Ikxoko36H6m/YsMGu5oK2Br7gscceNwf+lE4EFtttmyDgp6NOP/00nSSskQsvvED27N5j6711y2b7rtXpp++Q3bt329n8/fv2y3advJx++umySQNSBM24yosgtt1pW9/4CQk8mAxXlLudjrS0j6qpBr67tXr1qnrbTwc0OTUlqzSNjWPisFrt5k/wJoQQ8uwAn9vr1q2TCy+6SM4551z1bafU/iy3E9Fbt8orXvGt8vKXv0KuuuoV6rvW1WoPFQSnODn9z1/8gvrLJ+S008/IHsa4FLhN+uGHH9L+t8kP/tC/lrvuusNOzsLv9TFkPFmNN1NdV8dPgKlvXHplCCHLoubbnJDnNh/43d/9+82bNr356g99SPbt329XQREsVjq6yGJ70W67+rOPfEQ2bNpqD9WC9vZTt2gQOxGUlH3TXfkf1xySDTP3SHNyjdx25HT5tTdulfO3havI6Gvvvn12pfTY9LQGwdvMaSMAReC7XoNkOHs4zImJcRmfmJBddmX4Ubn88svsgSAT4xMyN4+rqg27EgzHjZ+kgP6aNWusH3DgwEHZvHmTHD5yRBbm52VCg+1NGzfaLdRzWt6oQTSuGuMW73Xr11ldCG7nLdCFDLdsb9DlzMysBbNnaHCcfgdrlwblONuOgBm6W7fq9tAgHNvStyYmNbv37JEtmzfblelTTzkl29bo/8ndB3R9i4Eybpl++undctPXvyZvftObbb1hhxBCyLMP+/6vkv4830oDXzo9fUzwMCzcybV+/YZl+RH4HfyMEvwVvp5kJ5UT/xcIT5n+D7/2a/LpT3/arl5XRrgqhF/HL1ZMrZqSbRpov/3tb8OJ39t+7ud+Dk+ZTk7UE0JOBgbEhNTgdz/4u3+zceOmH8DPLuFW4iUDYhXjCutFF1wo/68GxBs3bxsYEMPh3bRzUa57GM/t6sobnz8hF55adqDLw74vrE58Iv6+4TMRTDww0eifLAxnUEAMYM9OAGhwTAghhCwX+HbnZE6qYn5QfWVaA+JeW3711/6DfPYzn7ETzwWSJvgp5XYWEG+Vn/iJn0DAfeu7fuEX8JTp/GEjhJCTgrdME1KHRjO4qCrfVgX0EkeYhc3qIO0pyQkovvTccfnl103Ke1636qSDYYAg85kcDANMFpYbDAO0wzas2hWYyNT5rhghhBBSBYJgTyfDsNu0bYqg9vs0VIBmCIStvaUwh3Bzmkculggho4ABMSF16HZDFBs90UCgFZOdHdY/3DYMx4a0atWkjI/3P0CD1Ae3sa1eo0Fv3KblhElMlZyJiYmJiembnfTFfFk2l0AmijOZ5sIfgmZIMamAjmn4TIMQMiL4hiKkBh/8vQ9+fOPGTT989dUflj1798ihQbdMJ0XcunvBBRfIRz78Ydm+/TRZs269bFi7unA7Fjkx8B3kY8dm7Oef8F1oQggh5NkAgtrO4qz8+1/9VfnsZz9XuKspBLwhBAYo42cK8aBIPCzsJ3/iJ3Bn1S3v/sVffKlW8ynThIwIBsSE1OCDH/y9v1i/Yf2PfOTDH5E9+/ZWB8SldxMC4vPOPc8C4osuush++uEZz7MltozbOp4tJ4QQ8i+Y1Nc+mz/3sR74nWT8MsN73vPL8vlr8Lv5uOMJ/+EvJQ+I19jPOP7UT/2ktMbGbvnF8B3iej+wTAhZEgbEhNTgg7//+3+5Yd26f3u1BsT44f78oVqojW+j0rvJAuLzNCC++pkdEMPhLqjDxROrCSGEkFGCEO+kJpvaGL9BgF9XGB9vWf7ZDOYG+EWEX3rPe+QaDYjDQyCxTv3fKcbXmDvtBftN/c0aEP/kT/4Egupb3vNLv8SAmJARwns3CalBq9Gwnzco3yFdcPMVJ61xOy+e9vxMBY55emZW5hcWbZxMTExMTEyjTHiuQ5W8durgd+w79tN/M7P4msw3x6fCn4+qb78SjIvdyIXvCveD3x3OdVDO5hzP7rMChDzDYEBMSA16PXVDDbxd8DMKJjB5H2XxIL1nAJhozOoEI739rD/gD8AJW4rllcL7GYTXLaUHlqonhBDyzaPOZ3T5q0kIjmfn4Lei4BvA4mJHDhw6Knv2H5K9+w/LgcNH7WcVTwaskfleDXj7Jw6BdB2h71tBg/LBjQghJwQDYkJqoD6522ypY0bBPJO7ppR+GRweflphEPBoDz/yqMzOzgbBEjyx60k5eOhQLFXz1FNPy0y0d/jwYdm3b7/ly8zPL9gZbweTjvDTvsX1wKrO4Sqy6nd0faDnE5SQt6yBvNe7Dkj1Y8ZSqmO3bs/PyczMXEGetdU0q+PQEUinvWjBPOqQsG9MJ5aR5tUWJk+EEEK++eBzGSDIxW/lHzp4yPJV2Oe61kEHn/upXlt96sLiQiwVwQMXP/f5L8gXvviloVdzd+58TD7yZx+Vv/r438iff+yv5I/+v38it9x6e6zNaasP2XfwsBw5Oi07H9slj+7cJUeOHJd9B45YXRVYt1tvu0Omp6ejpB+bG2iqCmtNbPJ4HRmbzTZdULZ2XiCEjAQGxITUodm0311qNDXYCpIKon/CIqbM6Q3g9tvvkEce3Rm/Q7Q0mCR86drr1SEfjZJ+9uzdJ5/93DWyd98++cfPfF4DzJlYk+O3sPkEBUvI7rrnHnX6OwuTj7HWmNx3yy1y9333y4Ej06rXloWFtrRaDZmb06AzmRP0NMDGRKWtAWtH82FS07AJjRZC4K/Lhkbe7YVFe1gIYvJGryOPPPygTiJul8PTx6XbaataU+U9u1UOv1e8sDAj99x2m437ofvukbsf2Gnfe547Pi27nnzK7LYX2zq+jm7zrux89EE5qBOXQRMuQggh3zjwMCn4mePHj8t9990nN954oxw4cND8RBl8nQf+5dprv6SB6q1ZWwBt+IUyuKX6j//k/ycf/5v/I3/1v/9W/seHPmJ2qti3f7+sW7dW3vSG75YLLzxfrv3y9fLkU+pHSkxPz9jJ4NnZOfnIn/+1fPijfy0zszPqjxblmNZVAZ9/9NixyjE6NkXAGejBE4qATx9sGe5Q0+3gUkLIiOBMkZB64MSzOSP3RHU8Ehx9lbMHjz+xS/7uHz4lc7Pz8tnPfkE+f80/Vwav4IEHH5JPfOrTcu8999nDOP7+E5+KNf288AVXyOZNm+SP/uufyIte8C1y9tlnxZqccqCOgPOee+6V66//qnzxi9dmDw0zdPjQnZvRwPPxh+XaL14vX/3S9fL1G78m191wq9x3x12yb+8BuUmD2X++5gtyzWc+LZ/+3D/LDTfdqp8wLXngnlvkxq/fLPfdc6fc8BVtp5Obr1x3jXzm85+Xz2rA/tWbbpNjx45oIN2Rae1j+shBuUNtIQC//9575LY77pBHH31UHnjgQQ2WZ2Xm6GFp9xoyf+ygbo975NHHHpNHH9kp9919l9x26y1y8823yr062Zpb4EPCCCHkmQD8yb59+2T300/LvffeK1NTq+SSSy6Whx96sOCLAPzRUxqc/q+/+l9y5lln2YnTj/+vj6ufOJb5JcSE5XYT4+Ny7jln24lSBN1fV1/w5eu/EmuLwC+vW7dO1qxZIxs3bJBxbet3GqXMaTAMJicn5OyzzpBzzjpdpiYng08ccuv2vAbnw+PWcPW3rFG0p843Th+CuGcnmHEFOhMRQkYCA2JCatDoaQSmjqmJ4FY9Vu6JqnxSUgvdAR5z+6mnyPOfd7msXrNKrrrqJfLiF71QJwlTsbbImWecIa98xVVy8cUXyurVq0x3EIcOHZLde/bIy176Yrn/wQftLPtSYL0efnSnfOWrN8rXbvq63WZduLKq63BcA9Wn1e7klu2yca3IHg2aZ6enZZ/KDh85JI/sfFxm200545Qtsmpqkxzfv08OHDosj+3aJy+48ko5tH+vXHTZFbLnsYdl38yinH3qBlmzflLmjj0tTzzxpJyy/TTZumWbHNu/X+bbXZk+uEd2PrVPxrodu1V8244zZPXkuOzds1s2bN0i6zZulg3rV8nR6bZs37HNnpS9bcsmHXdLx9vWydOs7rJhV/QJIYR842jIHvUXuFNoYWFeHnzwIbnsssv6Thoj4DvrzLPkzDPPNHeK6iuuuEI2bdqUXSWuwnyt/k9OTFqC1e6A25pNNQassIlU5apbY7g7aVH+6bNfkieeUl/15NPyT5+/1mRjWlcaugHfuWP7dh3D4Du/GjqlKFM9VXAh7rgK36cea6mPy0JlQsgoYEBMSA00IA6XG4e6IDgupFxpWECM26Tf8D3fpctxO/u8ceOGYhCasGrVlE4GNsqsBrdXveylctmll8Safh559DH5liueL29+4/eqUz7Vgsky5SvXuPx96inb5NJLL9ag+yJZu3atjjtMJDBR2KTB+44zzpRTN66TJx57SKZltVx2wXkaGK+SU8/YIbuf2ikbNmyR8845Q7adepqccfqplp7UgPbUU0+VB+67T07ZsUMeffB+OeuCy+Xi88+TrafskDNPV31d7+MLDdm8cb1tgzPOPVvWrV0j5154qZx7hgbfqnfBOWfJoX17ZWJyTI7M9eSUrVtlk+quW79Bx71FmjrGtes3yfqNG2Xbtm2ycdNmOWXbVt2u4wO3PyGEkG8c+DoL/N6ll1wiO3Zsl/POO1dWrV5d+RmNQBSu9PHHH7e7olBO/SPy5UAat1Xjaz9vfuN3yw/+wPdpPxfLt73yFbG2CHzuHXffbbdWf+nL18v69evtCnOZNaun7Hbph3c+rsOB32zKw488Zk+7XrtmVdQqgq/1PPzwI0OfDdJV/4rniwydUmTBsIMnaPRLCSEnz/D3IiHE+I9/8Af/ff26de+8+uqr7aFVBw8dlJY55KiQkQvw3SWc4Uab5z/veQN/hxiTgbJjHwSuTS91zRO3aeG2KmCOc4B9PKkTV1W9DuPo2q1YjTAZKdFsteTQ3l2y+2hXLj7vTO2oLW2NmSfHx8xOa2xMW+IEgNozk5rXsWA74WedMBFaXFywW9OsNo5rcX5O5tTQ2jWrw1hxS5huu0ZDJ0BqBw8uwZl4PCCr21mQucWurFNdn0TBBq4CoF0AS9g2c4QQQr7J4HMaD5natWtX+MzWYHCNfo6feWb/V3qcI0eOyIYNG2RhYcFuQUbQis99fKyv0oC2KoCFHn6vGMAHT05OWr4MrvDioZMIXuEvcZv2Gg3OV60qBrno79CRY3Lo8FH1QcGvNDUo3rRxvaa1ti5VYBx2G3bFSW6Ma9eTu+Rdv/huufbaa8MzRHSlcneV5LR/PJNj7Zq1snXrVvl3/+7fYTt+7dff9z5E+vxeECEjgleICakDniRlqPML/yUgqXaMSzHIoVZR5wZgD4aBjWqA/cmJorOG3pg68DENcKtA0Llhyw65+NzT1S4eBtKUcQSqOqGwYBgTFfPj8OzBu9vER/O4Co4rzpgg2IQmKNpyfHLKAlxrA5kF9GpPhw0JgmHoYb3GJoKutwfI58EwcNu2IIQQ8k0Gn9O48wi3SF966aVy+eWXy9lnnxNrq8Et0gBBbRYMa8Itw35itQx0EdwiDQqGAXzSKadss7uoTj3lFNm6ZUtfMAzgw3D30hmnnSrbtm5SvU1y+mmnyOZN6wb6VoC+B93xZah/svVBFnkXxhzIc9DRUuzP8oSQkcKAmJCawPlV+7/BTtEc1zPUecFZr141pROHZuZgzUEPHG8ud5VMF+1CrpLUfpnqPvNyoa5SlxBCyDMV/8TGZze+H+xp2PeBgdenPmJifExWT4XvB38jwQnkTRvWWpqarA7Glw1WaYA7M7H7OtfRJeYhui0gcSkhZAR8oz9TCHlW8sHf//3/snXLlnfh9ucnn3xKDh06KA0NKOMvE1e+k3Bb1BlnnCEf1jZ4IAhu/Xqmgp+HwJM5ybMVzI2+0R/n34w+CSEnzjfnPTuKXhEI4m4hfAXn2Y7dMr1rl/z8L/yCfPm662RiAleyk/hWs6EUXvGUbVxdxy3T73jHO+To0aM3/Mav//q3atXwMwqEkNpwNkNIDf7j//V//ZcNmza96+oPf9gc2eFDh+IV46rvEQdwBnzHjh3yoT/9U7nsssvtNw/9LPczD6zEM3VshBBCntu4o312+anyaDFvwNxgz+7d8q53v1u+8pWv2u3bRlQO91tFn6xzBnyHeA2+Q7xtm/y0BsRHjhz56m/+xm+8UhUYEBMyIhgQE1KD3/u9/89/3bp1yy9c/RENiJ/YFa4Qq2PDwzWMincSgl+c0b3wggvCQz4GRc7PEPhhQAgh5JnKsysUjpROgmNegAdsbt+xQz7z2c/K7j17pZXMDeykuRe7CI0RELdl7bp19gsKP/3v/p0cPHz4K7/1m7/57arB27oIGRGcAxNSgw9+8IP/5ZRTTnnXh67+kOzaFW6ZRoDbKgfE8cQuFnBs2zQgxpMwl/quFCGEEEL+ZYN5wRadF5xz9tly8803y+GjR3XKkATENntAJiyhHwLitRoQnyLv0ID40MHD1/3Wb/3mq7SaEwtCRgQDYkJq8DsaEG/XgPhPP4SAeJf9XEPhCnGkl7yj4Mjw5Er8lIOd9SWEEELIcxYLiHVecNZZZ8nXbrpJ5xJHijNxmyroS1xiYQHx2nX2VOyf/ul3yIGDh679rd/8zddoFa8QEzIi+JRpQmrQUC+G7wsX0IAYzipNhBBCCCF1yOYN2SRCXyomE7ir2lTCCy9mETJiGBATUgP4oG4PdyepH3JXVHXVt0JECCGEENKPThps3oAXz/cDcXiQZ/azS7xdmpARwoCYkBr0ul31QzEYHuCwAKobqPdECCGEEFJFOk8ozBmqJhDZ2fh4dp4QMioYEBNSg16j0Wvid4fLt00TQgghhCyH7OS6vmBZGQyrUszayfaQ1WWzoE0IOXk4uyekBp3FxV6vG3zQoOdjubNCdeq8CCGEEEL6sPnEoPg2PFQrr/UcrxATMmoYEBNSg7GJCWk0y2+Xoj8qOq4APRYhhBBClqY//E3nEFZuNKQ1NragWT5hmpARwoCYkBoszs+rL+rZkx4NPNgiZqsYVkcIIYQQUsWg+QN+r7ipc484DeH5dkJGCANiQuqCkBieKnNDw8Ne1A7XIIQQQshzD0wkfIYQZgvpnCFfhpy9eiTcaODqsKsQQkYAA2JCatBTD+SOKTxFuhd9E30SIYQQQk6EMIcozCRsjhETSCpxy3SjyYdqETJqGBATUoNuu93B6VncMm0/ib/ELdOEEEIIIQOJk4jCXKJyYhGE8QIx5h+4QpwVCSEnDwNiQmrQ6fR6zWZD8NNL5psqnRYhhBBCSD2yqcQS84oQ/eorzsoTQkYOA2JCatBo4NvDMSAueC06J0IIIYQsj0IwXEleEXI96elUpNvt8gnThIwYBsSE1CD70T/1SvgOj6F5/14xIYQQQsiyqJhCZMEvXu1Jnph/YN4RXlvN5qIuOPkgZIQwICakBvZGCf7IvFADAs1nP4Bg0D8RQgghZAkqpgsQuXhQ3h6qFfOEkNHBgJiQGvR6vXiLEiJi3LYUSuHsrSe6KUIIIYTUI51BlEs2o8juSOtZ1mqy29QIIaOCATEhNej2et1OBzdO547Kb2XCwgPkFNTTaxFCCCGkSPkLV3E+keVi3icXyWSi1WwuxCwhZEQwICakBuqL2njKtPuk4KJyD9V/whZnc/nTTIQQQggpE+YM+RwhzBcg7ZtNxLPudrt0mGvg7DwhZIQwICakBo1WK8bA4cvDVQ4rO5NrlDUIIYQQQgDmC2HOgGvFfr3YpXkKcptTaLbRbGI+wqdMEzJiGBATUoeun5CFR4rZ6K5SQlDcLyeEEEIIMbK7ykpziCThqnAo6IvFw/qXzUUIIaOEATEhNVAX1IVjstuVzFOVMa9lyXyY6VQqEkIIIYRk+AwiQycRJnNhVOh1e9Io3o5GCBkBDIgJqUGr0eg0W02p94MH0XMRQgghhAyhb7YQg2EjnXJo3i4sNxqcYBAyYhgQE1IDfGen27UblqIEuKeq9k04iVsnfCaEEELIc4/+YDiXWdgbC5kenmPS40O1CBk1DIgJqQO+t9PrxgAXrgm5zEUNhHc2EUIIIaRM/+ygJ73s4m/pVyp0yoFZR3wWNQNiQkYMA2JCatBqtXp4uqM/CKN4pZgQQggh5ESJc4psalGcY9gpeBXhTrUuLxATMnIYEBNSg0ajEX7mAAFxPFPLmJgQQgghIwVzC7+7DMuYDb9DrEU+aZqQkcOAmJAawP3g9mc8VisLhC0qJoQQQghZBkmg65nC1KLncw0EwXicp5bx32xCzN8hJmTEMCAmpA7dbnBKzeCUMj9GCCGEELIc4t1mONFusbEHwMgHjUh4mCe+WxwCY5244+tbhJCRwncVITVojY/P21Oj4cTUJeGVEEIIIeTkyINhI4uIk9C4q/8xeO7ylmlCRg4DYkLqkHqg6JQIIYQQQpYNJhFxItHQJZ4ebSfafW6BGBlXjUGUodRsNqTTbgcBIWRkMCAmpA7NZrhdya8QY8GgmBBCCCHLJc4lMI/AVMJTiIoVBMn+E0xRhnvTIOl2opwQMjIYEBNSg/Hx8YXssnDJSRFCCCGEnDQDY91YwViYkBWBATEhNWiAeJXYHJIHx4QQQgghy8XmEiFbyBvxjDvmGvjHHWo6Y8eDPXt4oAkhZKQwICakBo2euiM4JL/NiVeHCSGEEHKyWHiLl3KKYL4RA2MsNR7mDISQEcOAmJAatFote4pFCIjhlXSZ+CtCCCGEkNrUCWsznYIyHzNNyIhhQExIDbrdbnKFWLE7lvDrgIQQQgghyyXMI/rPrsf5hV8VVjDzwIwDMv7sEiGjhwExITXQQLgNJ+TnaD0wLpyzJYQQQgipQzkOrsBOu8cT8HjKNJ5lwgvEhIweBsSELIf4HeLgxxgOE0IIIeRE8ag4BL1IdmHYsl4X8LvUilJCyChgQExIDebbbfNB5pASd1TyV4QQQgghJ0Q2p4iZrIgXBMOQ93q8REzIiGFATEgNWiL4ErHl3UGlOUIIIYSQ+vjV4NJVYcsUwezDgmGl3WY8TMioYUBMSA3a3W6v0+ngGzxREm6djjEyIYQQQsgySYLfikA41Pt8w1OlIiHkJGBATEgNxlstaTVb9kALv1JMCCGEEHJihEDXgt6hwXAaFgNO3QkZNXxXEVKDnkbBXfvaTvjZg3xJCCGEEFKfLMzFPGLYVCLONywYboQnmPR4hZiQkcOAmJAazM3NZbcrEUIIIYScKIWINr/0a4QQOGroIoTDISBuNpvS63QYEBMyYhgQE1KHwg/ha2Acc4QQQgghy8bD2hABx2xe8GqfcOArWz2di3SVICGEjAoGxITUoDE21mu1WvEKceamCCGEEEKWjYe+aSpjsnjbNLA5iAbGhJDRwncVITVYWJgVPGUaPskckqVYSQghhBCyHLI5hAe8IegtYDrFyUaz2WzHLCFkRDAgJqQWLXuIVqMZHmoxyHcRQgghhCwPBL0VZ9l9nhGrcLG40etVKBJCTgYGxIQsFwbChBBCCDkJ8qjWc8MmF+HZJU2clG80OAshZMQwICakBj3/jaV4qzTPzxJCCCHkRMinEJhaeKoAikhaja9rYSrSbDYXrI4QMjIYEBNSg85C8D+t+DALnp8lhBBCyEoTgueedDUYttTtcu5OyIjhm4qQOrRatmg09C0TLxYTQgghhJwIy5pJNHDLdPjTWQh/domQEcOAmJAa9LrdXvjJJUIIIYSQbyC4ZboZ7p1utVqdICSEjAoGxITUoIsvEduVYV4dJoQQQsg3kp59fxg3UDebTV4hJmTEMCAmpAaNbtciYXVEKCGbLQghhBBCVoxGQ8ZarfCU6RAZE0JGCANiQupgjqhpT3m0QJjBMCGEEEJOgLpfwULsa/EvkrZBJMyAmJDRw4CYkBo0EwfEWJgQQgghJ0qdmDbVQQ5zD8iaY2NtExJCRgYDYkJq0Ol0pNvp2lXi4KIYFhNCCCFkhShcRe7ZQ7VwZbnVaPA7xISMGAbEhNRAnVAHMTB+8iCw9NldQgghhJAyw26ZxuzCZhjJFeKGZu1Hl7Rdt9sNvwNJCBkZDIgJqQGuEONWpeCk8MIrxIQQQghZPkveMq3VqQbyjfgck2azyZ9dImTEMCAmpAa9ZrOLEBgnddNQeAmXRgghhBBSC4uT48Qim2vY1WRNOCmvqdVqLYYKQsioYEBMSA3GGo2OPcyiFBEnWUIIIYSQZYNA2ILhCnC7tE02dP6BeUin0xmgSQg5URgQE1ID3J9ktyvZ7xCbX6oBw2VCCCGELAfEu2nMm5cREDfGxhgQEzJiGBATUoOWtCqf6ri0V2JQTAghhJASOoHovzJcNauwx2mFr2zpC5+oRcjoYUBMSA0ajW4vPFgrCpYEgTCUazcghBBCCCkQH+dpQbEtG3YTNSFkhDAgJqQG2SMdox/y676Dr//SXxFCCCGkDpgzVMwbcIt0zOIrW7hlWhOfMk3IiGFATEgNGt0m/JA0G61lhLpwY4NDZkIIIYSQQXMFm2/Eh5bgoZ64ZbrHK8SEjBwGxITUoNnsLtgSDkmXfut07pWS4BfOKzowxsOEEEIIWS6YX/ht0oSQlYUBMSE1aE40G81mU5otfctYwKvCuMgyloLESLKEEEIIIdUMuOgb5xFWG+cXjV6PswtCRgwDYkJqMCZj3WYz3K5UwIr9jgxieixCCCGEVIO5g6ccL2XTC024SRplfHer3W4XGxBCThoGxITUQAPhTruNp0yHB1wgMA7OyQpQKUBvRQghhJDlYFOKkDX8CdPAHqily4490YQQMkoYEBNSg263q56omwe/cEwVLsmC5ZgIIYQQQspg+lAV1RaDYZRVov8WCscT8WPNZlVTQshJwICYkDqMjakzwtslnq9FYBw9FxaeCCGEEELqUo5uUTaZvqQXgzHHQLnT4a8uETJqGBATUod2G55ImhYU59hPIOgyc2CEEEIIIUNIT6KnJ9NtHhEnFBYMZ0r5M0y6XVsQQkYIA2JCajA2NtYNDknfMmnkG8/eps6NEEIIIWQQMebNKJTjhMIC4EQJv3SBeUhHGBETMmoYEBNSA3VE6pZ60mrCSwUP5QGwLwkhhBBClgQn0zV5vFs5j0iEyNoVY03tdpvTDkJGDANiQuowNtbGws7LugfzJSGEEELICYCpRNV0Ivv+sC8VRMKTY2OcfRAyYhgQE1KD7kK30ev28IP4WuLJWUIIIYScGOnDspak0bCY2J9ZsrCwwHumCRkxDIgJqUUbPil8h8eAd4pZQgghhJCTBRFvIVbOCw2dfyCQXuRTtQgZOQyICalBo9HodPBbxIiKLRBmNEwIIYSQE6MQ95bpC4x1wq7zD1wlbvYwESGEjBIGxITUoKvBsP/kAQg/j08IIYQQsjz6gmEPgJOpRT7nwFIrEQzjLjXO3AkZOXxbEVIDPGVaXVLmw/qcGSGEEELIydA3ucDp9xApI0DudDqyMDfHe6YJGTEMiAmpQbfbbSD5GdvgoIrYMzLwspyHZRBCCCHkOUWvxveAiw/e6tl1YhB+BpIQMkoYEBNSg/Hx8a47JyyrvJHFynjRZDqa3IERQgghhPQxILxNv6ZlaLnVatkJ+ighhIwIBsSE1GB6ehr3K/X8oRbwU4WTtyWCTgiMCSGEEEKcwtxgQHhbnj/g+8O4ZbrHK8SEjBwGxITUYFGTOSdEwkZYLumVMn1CCCGEkCTYxWLARCK7QhyXLTxQS9s18IsXhJCRwoCYkDosakgMR1QR4Jpjc+cG0jwhhBBCSILNEpaYKhSCZp17YP7RbLXstmlCyGhhQExIDTqdTvBNSUCMbDk8znRQUa4khBBCCFnyxLnXY5nrYiLSbreXakwIWSYMiAmpTU8aiW9K/Zlnk3jZYExMCCGEkDL9j+f0CQZScfZg59ibTQuIGw2biRBCRggDYkJqgKc6FjxQxdndVGLOK2QJIYQQQjK6fXOI4WVTx4um8nSEEHLyMCAmpAbT09M93DYNJ9VTX9TTaNcDXg9+0wC4Il4mhBBCCCn9DvESEwb7GlYvXCG2YrcTKggho4IBMSE1wA/hNxua8DALeCQLjd2NwVml4XAgryeEEEIIOUF0MmEn3nWuofOR/gkHIeSkYEBMSA1arVZDvZE5IXdKnsfV4qrAN2gQQgghhOSEX6eIhTrohALzDrTrdnmFmJBRw4CYkBrMzc314IkaDbxl8lAX/gylquCXt00TQgghpAy+QxweqlVzohDVmhoU82eXCBk9DIgJqYE6IPwSfvgvAUm/lBBCCCGkBK70Fr5DXA+ckI8P42qbgBAyMhgQE1KDxcVFXCDu2a3S8XJwemW46goxIYQQQkgZu2W6QNUsItexnKrYvIM/u0TIyGFATEgN8FCt1IGlrovBMCGEEELq4s8hyWcQg2Pc8AAT1dM5CK4QMyAmZPQwICakBvgdYg2KgxPLHBkhhBBCyPIoXiHGnMJTjs03oIb411JWv/z7rQkhQ2FATEgN5jodPFCra0Gx+TF1TEXfRQghhBCyJO12u+K2aZBPLEK9pjjnwPwDD9UihIweBsSE1KDRbuPXlRKqHBkhhBBCyGAwl+jioVqVAfEAoipnHoSsDAyICanB+Ph4p9PtdJsN3DatAp6lJYQQQsgJUH11uIh/zxia4SeaAirn7xATMmIYEBNSg06n01Qa/suBiW8ihBBCCKlPjZPqHjQjMEbC7w9jifmIVRBCRgbfVITUA2dkO37G1u55YlBMCCGEkGXS66bXfAeT6WhwjCdN97rdXmtyciFKCSEjggExIXWBQ0JA7B5q6RO8hBBCCCEFer1BD4oeHCajjdb2JlutdhQRQkYEA2JCatDr9TqNZtOckF8kJoQQQghZLsWwF6XhZ9rtl4jtGSacgBCyEjAgJqQG+B1iDYqRhpy/LWIOLOYJIYQQQkCv8inTaWBcApOJMKHodZvNutMQQkhNGBATUocJ+w5xt26Qy1CYEEIIIVUsN6LFyXjMK+xBW23eMU3IqGFATEgNmu1mr9lsduvFuQyGCSGEEDKYPCgePmewWn3ROYiVCSGjh+8uQmqgjgi+qxe+v6Opxvd4QoOQJ4QQQggB3U76U8IDrhen8wyoxGK32x3QgBByojAgJqQGi81FdUC9EBDj3777UxXthnqrNb0gJYQQQggBGtSG258HBcMg+Y6xfQ1Ly72uCXnPNCEjhgExITUY7453G82WBcQWBvddIUYZEXAoZUtCCCGEkIQQDNclzC0w/2g2kfSFEDJSGBATUhN1Qfge8YDzuSqliyKEEELIEoQLvUvj0woLoO22swZvmSZkBWBATEgNFlqtdk8apduUEp9UumLM2JgQQgghVTT77jLrB1eEMcvwmQba1P/hR0LIcmBATEgNpnq9zlizaQFxwY3BqQ0Lhpf2eYQQQgh5DrGcK8Q2jYhzjV63J23+7BIhI4cBMSE16HSmG124Iwt+B0e5g2sIIYQQQup9hzjTsYmF5rXc6XR6c+22TkcIIaOEATEhtVgFZxTj3eCkyv6sEAyjgLS0zyOEEEII6QNTCJtO6PQDJ+THWi0RXiEmZOQwICakBq1Wy6LhRkPfMvEW6fCqVJ3pjSLGw4QQQgg5UTCPwHeH/TvFi4uLJieEjA4GxITUYGFhodcca3XslulysBsD5OC0kpQpEEIIIYQEcDv0sn56CfMMTXW/e0wIWR4MiAmpweTkZLchDfNE4XvEAQt8Q7YfqOWqhBBCCCFLnjHvq1UBpxOErBwMiAmpwdzcXE/JHmThjmlozDs0WiaEEELIc5Hi1eH+WUQqyfN4ynRX5vgdYkJGDgNiQmrSbDR72W8HJleJCSGEEELq0mhi+o15BFKNM+eJandhgafaCRkxDIgJqcHi4mK30+2YE8pvmQ7L1DPRSxFCCCFkGHW+P2waUQ2zjWajKS1NzeaET0IIISOCATEhNeh0OsEBFdxQ8FSpCHkGxYQQQggZRAiIlzdbwLn4Tq8r7fZclBBCRgUDYkJqsLCw0FXX1QsXh/sDYUIIIYSQWmRXiJcIinWiAY1k1tHrdJpLNCKELBcGxIQsB3NDDfvLnVQRBsqEEEIIOWkwyWhgxoGsFjTTbIavbxFCRgcDYkJqMD09rd4INzmpY1Ln1ItRbxr89nkoVKYKhBBCCHlugzlEzA7C6qNS+MFHBMJNm1J0u13OLAgZMQyICVkGcEgWDFc8ECPzUHRVhBBCCDlBMI2wqUb8s6vE8TtbeMgnMoSQ0cGAmJAaHD9+3HwSAuLCmwZxcX9szOiYEEIIIdUMeMp0YUqh04dws7Si+rhHrYv71Bp+zZgQMioYEBNSg6NHjwbnZL6pIsgd6J7otwghhBBSJP3pJeTT2YJVRYEHxaYPvZ5/aYsQMioYEBNSh/Xr7cysOaQ+VxS9Vlzk0GcRQgghpJ94C7SBPEqWbC6BABmZfM6BO9RUsdfp8KFahIwaBsSE1KB35EhDI2Lp2o8vBedlvspecqdWZFgdIYQQQp6LYHaQXiEGJkPGpg0IkJHxOUQjPFQr3C7dCTJCyKhgQExIDaanp+03iO0MrVL0Y0kh82hOoUAIIYSQ5zgW6iZXiEEa/oLsCjFARZh4INdChhAyOhgQE1IDnJXtqDNqwoHhX1NwU/BNSCXcj0VfRgghhBAyDPsusQW+mnz+kJyB17qO0o5FQsiIYEBMSA3wUK1et9trNCuC3zLRlxFCCCGElLFpQjJPCOXSxMGnG/FKcsPuUOPkgpCVgAExIfVoqK8yt9RshLcN8uGxFwMcFP0WIYQQQvrQCYXnEAiXg+EE6IW5RwPzDyjyO8SEjBgGxITUpGEeS91S9GLD4t2BQTIhhBBCnttgiuAR8RCgFmYTOgPBa6PRbbVaXRMRQkYGA2JC6oEHTNs5XPiw4KCGsKQCIYQQQp6T6ETCLgx7YQlwkr3b7UpHZyK6ZEBMyIhhQExITZpN+K5w7RfuK7gweDU4NkTLwbWB8tMjCSGEEEICmCPYlCIslwDa+JWLVrPVHZdx3jJNyIhhQExIXRpNjXNDoGvuy7JFR9b3UAxCCCGEkAKYK/iJc1/2k9Xo3APzD0xDuq3u4AaEkBOCATEhNel1ez372aVIVewbqotXiwkhhBBCcjBZ8HnCEvOFwryj1xsbG+Mt04SMGAbEhNTDvrdj53Qz51RyYioOknAmlxBCCCFkMEsEwwpmE0jhlml7yjQhZMQwICakHr0Q42qwa8USidC8VaUSIYQQQsgysDvOslumuwsLC/wOMSEjhgExIfXQgLjRbSLQhVMy0aCoN9wyHVwYIYQQQkjCcr5WZWfjdU7R7Uq722uCUEEIGRV8UxFSj16n0+l1Cr92kDi0St/GkJgQQgghJ45NLxAUI/FnlwhZERgQE1KPHn4M307MqlMaGP+WKsJ1YkIIIYSQ5eOn1e07xGNj3fHxcQbEhIwYBsSE1MMcEBwSnJM5KMa6hBBCCFk2HubWw+cdmjAX4XeICRkxDIgJqUe30Wh0ms2W+E8vxUU/DJQJIYQQcpKk0wnL93qdiYmJRRMQQkYGA2JC6tHTCFj9kf4PjIQJIYQQQkZDOtvAHWq9Xq/Zm51tRREhZEQwICakJnjCYwrO1oazt+GVEEIIIWQlwM8uaVDc605M8DvEhIwYBsSELAM83DH8WkL46aV487S9FmCMTAghhJBKMEnIZxFLosEwAmKlu9hqcYZByIhhQExIPXqKRsP6pjGflD4/Grkq/1TT0RFCCCGElMDMwmcSOCHfaLRkDQNiQkYOA2JC6tFrNBq9hkbDOEsbz9SWKPkoXEqm2yKEEEJIAcwhljNB6GmLhk4r+DvEhKwEDIgJWQbZ7xCH+6Yr3JlLGAkTQggh5MTxsNm+pKX/mHvMzMxYHSFkdDAgJqQe3Waj2YNzQiKEEEIIOTFCmLsc7CcfOQEhZEVgQExIPdR79bqNRjO/9quZom9CCck1sMy0CSGEEEJKLBXlhnrcodZqtXqTk5O8ZZqQEcOAmJB69NQbdYNfwk8SBwdVDHfT0lIOjhBCCCHPSQpThOEnzhtxztHt9aTT6fSOHj3KgJiQEcOAmJB69JrS6OJ7PPZdniXhlWFCCCGELAXmFEPmFfEEPIJifId4amqqziSEELIMGBATUpN2t9Po9vzEbAh4+70SA2FCCCGEDAFThSXi4Iw4rbBfuNDSgQMHONEgZMQwICakJs1Go+tPmQ6E3yKmZyKEEELIyTEgOrbAOdS1u137HrEVCCEjgwExITVpSAM/ARhdVnRc6pYGuDBCCCGEkH4wcagMa4szilQFNXisZ6fT4bSDkBHDgJiQ2uAp0xoW40yt/Q5x8Ek8VUsIIYSQ+mD+sPTsAVqYcoTZhkiXj9MiZEVgQExITbrdXqPT7YSA2D1U9FJwawyMCSGEELIkOKmOeQSIiypsbhEnFw18ZUs5duzYkBaEkBOBATEhNcH90hYMD4FBMSGEEEJqs9TEQecdfmcals1mk1MNQkYMA2JCatLViLgVz9Aafto2glA5DZfpsQghhBAylFrXe3VGgZhY/3iFmJDRw4CYkJqMtVrNRkPfMg38TL5SulqcBsAMhgkhhBCyJH0TBswtYkKdpl4PV4mbvEJMyArBgJiQmnQ6vS5+h9hdVRXRdxFCCCGEVINJhE8WBk0ojDirUB38CnFDswyICRk9DIgJqU2312q21Csl3otuiRBCCCEnyrB5hM437Kowss2GzkK63b1793LmQciIYUBMSE263a46If8dYkIIIYSQEwAhrU8mhk0qbNYRks5BTLRW/wgho4UBMSE1abe7vY46JDimwlViQgghhJATBVOKNCV40ZZ4sCfjYUJGDgNiQmrSa/QaTTzUAm6p9IRpQgghhJDlUYp+wYDpRWtsDN8h7u3evTtKCCGjggExIXXpdu3CcPniMGNjQgghhJwYmFQkEwvN4ueVPG+L4sSDsw5CRgwDYkJqog5JnZBdH86A0+Ld04QQQggZFRYAl+YWvV5POt1OL8xFCCGjhAExITXpduGH1EPhOzwK42BCCCGEnDCFiQQK1TMLzD2aOvdArQbGnH4QMmIYEBNSk04vPOHR75HG2Vp6JUIIIYSsDHGWEW9Fw7xjenqaV4gJGTEMiAmpiboji4DtKrEJcgdFCCGEELIcbBaBF09GllHC/MIk8Vy8rLMlIWSEMCAmpCbtxUVEv+qZUmeFYrFMCCGEEDIMnzksPYMIGo1mI8w3jlmREDJCGBATUpNut9tpxO8PG7wyTAghhJAToP4MAg/vbEhTE6cdhKwMDIgJqUmv0cBTtWJJ4ZVhQgghhJwAPoMoxLjZtAKZWEjmGr1eF+rxgSaEkFHBgJiQ5dALZ2oJIYQQQk4Wn1FkIXBpioGiRcE2/2h2NItECBkhDIgJWSYlX0UIIYQQcsKU5xW99LqxVqK+hZ9dajYQDPMKMSEjhgExIbXx3wHEHyGEEELICtEIP+1ocw7cmRYDYxMRQkYKA2JCatPr4pYlaTbCuVvkk5O4hBBCCCEnA6JdPEDLol5dhgdphWUv/M4jrxATMmIYEBNSEw2HpRE8kzmpkEJcTAghhBAyOiwkDosw3cA5eMw4OOsgZMQwICakJk18dyf92aXokxAXE0IIIYSMmhgP24yj2WgwICZkBWBATEhNup1uF64ItzLxHC0hhBBCVpYebpO2HL5HHPM8DU/IiGFATMhyaAY/ZK9wTlYihBBCCBk1Otuw29DiQz2bTZ6OJ2QFYEBMSE0ajcZiFg5bhj6JEEIIISuHhcPN8KRpPNpTi5x8EDJiGBATslzgneiSCCGEEHIShJPsw7GpBm6VRrLfX+LcnZBRwzcVITXpqiuCY7IfQ7BTtiYmhBBCCBkdmGykSeNg3DLd63bbWlrURAgZIQyICamJvlk69tuAHgjDSRFCCCGELJOh59S9Upc259D5RnyglofIhJARwoCYkJo0x8bacEh255KWzV8FB0UIIYQQMjqyiDmciMfd0s2mPdkzqyGEjAYGxITUpNVohNuUzDFhSb9ECCGEkBNnyZmEVcaHavV6XS0gEUJGCANiQmrS6XTserB9hzhzX7xCTAghhJCTIw2K01mG5WOh27VYmBMPQkYMA2JCajI2NtZGMNyjLyKEEELICZOGv0sTTsTjxLxdIeYkhJARw4CYkJr0er0mfgvQHqwVZQZdEyGEEEJOErsaHLJKKNkUQ7N4yvTYWJMzDkJWAAbEhNSk0Wy2W81W+OmDKAP0ToQQQgipTYx6w88KDwca4fmd9h1i5DjtIGTEMCAmpCYT4+Nz5ofUH+UuLOT4sGlCCCGELJsaQTFA8KwJyvUaEEJqw4CYkJq0250xOzVbcl4o1vRnhBBCCCEZYfqA18ETCcwx8PySbpdXiAlZCRgQE1ITdUi9Xjf4IbtGHF0Srw4TQggh5ESxE+tYloLiULIrw4L5R7fb4U8uEbICMCAmpCa9RqMTb1kKTir6LTgyQgghhJATBnMJTVV3RWPW0Wo1NSCOAkLISGFATEhNxqTZhY+yZ1q4r8KSV4gJIYQQshwQ+Bbj3oReONmeJEw1ut14mxohZKQwICakJo1Wo+dXiA26JUIIIYScMHE+kUW+ZYIMV4ibDVwh5iViQlYCBsSE1EQD4UW7Ohz+c99V5cMIIYQQQgaBiURhMpGTnXg3GvYwT8w/ut12lBFCRgkDYkJqog6pG64Q6xsncVbmz0owRiaEEELIMCpC4ZhyrMSndxKyojAgJqQmrUbLbpkuu6Wq4JeuixBCCCFV2LzBYt+qGUQ/UGuNtST86hIhZNQwICakJr1Gr2Pf31F/5D5pmCur5+YIIYQQ8lylaq4Q5hixJi5wyzSmH6FECBklDIgJqQmC4Wazqcl/dim/WoxymgghhBBClkTnEuW5Q/E7xCEKtoC40+EUg5AVgAExITVpt9u1o116LEIIIYTUwgLgeLJdsQd4KtlcQsvxK1u8QkzICsCAmJCaNBqtcB4Xjiv8585qIEtrEEIIIYSUsejXXvBAT84nCFkpGBATUpNer9PBWdv8HC4hhBBCyAmSnFnvWT7ePu3Bb6xHGanb7fIKMSErAANiQmqiwXAjv40pOqsloe8ihBBCyBAQ9GKpUwacdi+gMsTHdss0HzNNyIrAgJiQmuA7xK1mMz9zGym5LkIIIYSQ4ZQnDyhjVh7lFgRr/Is/n3e0O/ipC0LIqGFATEhN8ITp4KGiwEChKhFCCCGEDKFiumCxb3ixZQiGG+Ep0902rxATsgIwICakJt122xxTE87J/BScFO5mqvJPoY4QQgghpJ8Q6FZTnleEG6kbjSYDYkJWAAbEhNSkjTuV/Os77pLUQ1lgXOnTzH2FLCGEEEJImSWmCqFaX+NJeELI6GFATEhN8JBpc0iJUyq4JxTorwghhBCyXJL5g2Vj2c6/67wDJ9979lPEhJBRw4CYkJr08JjpRlOamgoeSQs4e2tncAEWaSKEEEIIScjPr1dMFBAAY2GpIc1mQ1qtFkp8qBYhKwADYkJq0u12w0Mt9M/cF6LiGBnnWQ+MPRFCCCGEVKEzBpsqxDnDwGlDqNBJe9syhJCRwoCYkJo0Wq0eztLa94ij78pSMVvIE0IIIYQUyWcJFhRr8lPqZULQLNL1s/CEkJHCgJiQmuAp051OcEfZFWGLjasdGCGEEELIcMIMIptHxNulnTQEbvR6nG4QsgIwICakJvjijp+lLTqr1F0RQgghhJwEmGwgMI7BsaUwAeEt04SsAAyICamJvlm66dVgW+YvRSCqEBNCCCGEBOJEARd+kfyseyQ73W4P9NT5R5O/Q0zISsCAmJCa2KMd4avgsJASt9TnoeiyCCGEELIk+Yn2MHcoBsUOHuqpL9WVhJCTggExITXpdToNe56Wn8F1twRhFQyKCSGEEDIATCN8KuH5UNYgGVeEoyCbdrRasyFHCBklDIgJqUkXv7sUnVJ40rR7qLDIloQQQgghdfH5hEW/WKZn1CGw26Wl1Wjxd4gJWQEYEBNSnx6+w1MkOYsbioQQQgghywMTiYo5BEQ+x2iONflQLUJWAAbEhNSkMTa22Gw1pdnE20aD4HirdFiot8ISyZxaTIQQQgghJYbNELKvZiVavW4P84700jEhZEQwICakJt1OJzgk+wuxr2H+SktYMggmhBBCyEDwY402YcDDoytI5xFxbqFAV+NhBsSErAAMiAmpSasx1sEyP3GbOi3Pl31VqkMIIYQQEumFr1yVz6XnYS8qoBOWzSZvmSZkJWBATEhNer023JZ01VPBV2X+q+S4MgpKhBBCCCHlqUGYO3hgXBUgO+ErW4SQUcN3FiE1aY6Pt3vdrv04PvxXIQ7OyKRBnhQJIYQQQgCmCJ4CaUmXWWTc00W4Stzr9RZDPSFklDAgJqQm3cXOGK4N+4Vfc1v2AnflkW8UZDAiJoQQQkiCTxXKU4YEq4pTCA+IG62WfXWLEDJaGBATUpOJibF53K6kLkl9FFIATgvSPkw0xNsRQggh5LmHn1kHusSFYEuhGF98mUkxaee8nZAVgG8sQmrSazTszGwIiv0ZkYHCdeC0wpeEEEIIIUkwPGiKEOQ4/Z7Q60mr1eIt04SsAAyICalJo9cz34SzuMUIWFGZn+ElhBBCCKkDpg3Z1CFmTFbI6yv+ecs0ISsCA2JCatIcb7aDU2rglxJs2UfwWaGqopoQQgghz22yKULy1OhsylCeW8Rio9HUFO5UI4SMFgbEhNSk2Ws2cLs0njJdcFdaKJd9UZATQgghhAAPfLEsTxYKQXF4oFakG5eEkBHCgJiQmqhDCjdKm/OKQbG/YGl5QgghhJClsamDzSfCBCKbRvR8uhElccFJOyErA99bhNSkI9LudPQ1OqrccxFCCCGELJMY8PbiiXaA1/QxJShb0BwSrxATsgIwICakJt3FRel2u+qQ4tvGPFZ0ZvbqmPsKWUIIIYSQIYRZQz5vyHJ+/l2XCIh7vR6/Q0zICsCAmJCaNMfHu/gOceap4tlcCBrhKVsxOWmeEEIIISQBAa8nJQuKcTXYllqFDJa9njSbY5y3E7IC8I1FSE00GO743dJ9WHBs7itZEkIIIYQMwKcOWQoZvGbTDc0gH26ZDj//SAgZLQyICanJmP3cQS86pdwnhRzclbuvzI0RQgghhNTGZxd+tdjmHPGv1+stmJAQMlIYEBOyDIJjUvwJkPYKkPME8hpCCCGEkCID5gmYZ+gUI68N842uLvlELUJWBgbEhNSkF2+ZbjTtx/HNWQ28hZpXiQkhhBCyHDCxsJQEy5h3xAlHoxd//pEQMlIYEBNSl06naw5Js5lHynwWJJ4IIYQQQoZg8we8ZBOJnESEn2TCifhmo6nTkEVOMghZARgQE1KXVsue9ph+fzjEv/RPhBBCCFkG2dRhwBzC7kTzu9FURzMaHCcTEELIqGBATEhNms1mAz+7lH2POIP+iRBCCCHLo2nTB7x4imCe4UUNhpux0FnkFWJCVgIGxITUp91pt2PWnRd8E/0TIYQQQpaBTiEweyhe8y0U8qlGlOOkPCFk9PCdRUhNmj3crOQ3MJVgXEwIIYSQmmSxbh/9UtwyjflHR+chUUQIGSEMiAmpSQe/eqA0cI+TuyQPglGmmyKEEELIyVI6wW4n4zVpYMxT74SsAAyICalJe75jZ2kL/igLjOmjCCGEELJ8cNu0pVgO5CWdedjco9vlLxETshIwICakNuH7wzhLGzJhQQghhBCyXDCN8OTYFCPOM8K59vBVLQTEi4uLqSohZEQwICakJp1Oxx5oEW9bKjgwd16EEEIIIcsliYMzTKYJc4+YeImYkBWAATEhNVFHVHBVhZuks0LJmxFCCCGEVFI9Z8iuEmfVYZLBSTshKwPfW4TUp5t+fzj4KfNalgt4fSojhBBCCEnxecKg+QLmEw19bcS705rS5neICVkRGBATUhN8dwcBMRxTcFKOOrNwOjcmkNcSQgghhPSRXQXO5xA+i7DnleC/ER+o1evioVqMiAlZARgQE1KTmfl5+x6xEfxUfGHwSwghhJAToG8KYROLHBQRHOPZJYiOCSEjhwExIXXpdLrwTK3WmPknu3uarokQQgghywBTB7uxDNiVYC84sRznGfYgzwan7ISsFHx3EVKXVkvsuVr6j2A4/T5xiI6dsmMjhBBCCClSiIP7gmIHJ+JbWq31vGWakBWBATEhNVE/pDFwT7q4ULwkcGwMjAkhhBBSDc6l9wXFUeA/7ojXpsnwXeKCNiFkRDAgJqQmTfVEODkb3FG4IoxXT4QQQgghSxOD3RjfYuEpE0Q0DE7uSOMVYkJWAgbEhNRkvt0252Xf41HfFJ4zXRUKD5ITQggh5LlOEu8qSfCbTB08WAbhZ5cw/2gVWhJCRgMDYkJq0uh2e3bbEtxR5pKQ8RubnGKJEEIIIQTgam92xbcwl0DAG7ImNh1NLgxSXiEmZAVgQEzIMrGgWH1UciI3+imnUEMIIYQQYld5jxw5IsePH7d8EIaFzx2sGKYZeUaDY8h7jQ4nGISsAAyICalJq9XqwhOZE3OP1Rf8pmX6LUIIIYTkdDod6WqyK78+TcjmFJYxPGDG17MazYZ0e1083JNXiAlZARgQE7IM3BeZ28r9VvzeDwNgQgghhCxB39VhJc0bmFMUImZptsYZEBOyAjAgJqQm7XY7OznbH/r2S3B29+ixaTk+OytTU1P5d4YIIYQQ8pwEoe3iwoKlvhjYcCm+U2zXhy1+xoO1JlqtTqwkhIwQBsSE1AS3OcE5NVutKBmAn9TVND8/LwuLizI2NmZVhBBCCHnugulBp9uVzpCT5AiJ87BYU3zKdFdavEJMyArAgJiQmoyPj/d63Z60msFNmSuLga8luCldmjxkoycLP9A0CFx15tVjQggh5NkPfDpOoNfFA99+wrwAr9DBPKHByQIhKwIDYkJq0mjg8Y74i+4r9UsIelXsEqvSZOVErQx828aNG+0KcrvdjlJCCCGEPJuAP4cff/GLXywXXHCBlZeNnUT3dmGugdulgQXEDXu2JyFkxMS3GSFkKX72Z3/21S9+yUuu+epXv9r41D/9kxw9ckS66pvwvR7DvJb6qsRd4Uzxhg0b5PTTdsj0sWMIqmNNAM7z+7//++Wss86Sf/iHf5CdO3fiadZ9es5yzzwTQgghZHTA58NPpyBYxYntb/3Wb5XXvva1pvNf/8t/lad3P92nC47PzMjcwoLl3dsXIl21h/LC3JysW7deXvSiK+Wtb32bPPjA/b/wvve974+DEiFkVDAgJqQm73rXu179giuvvOaGG25ofPJTn5KjhzUg7nVDQJydwg2LQC8PiHecJtPT1QHxD/7gD8qb3vwm+23CL3zhC/Lpf/q0yat0r7rqKnO4DIoJIYSQbywIbm+88Ua5/vrrC4Eu/PMrXvEKWbturSwuLsqhg4fk7rvu1llAYVKQgYB4PgbEKaYdX3CBeWFeA+L16+XKF75Q3va2t8sjDz/0c+9973v/BBqEkNHBgJiQmvz8u9/9HVd+ywu+oM6w8YlPfVKOHDosXXVaCIjDG8nfTrkDzAPiHRoQT1cHxD+kAfGb3iRPP/20fO6zn5Prrrsue4BXCmydfvrpcvbZZ5/YrViEEEIIOWHgl3ft2iWPP/54fneYAp/9xje9Ue6840657777ZOu2rXLllVfKV67/StQo4leIqybhIR5OAmJcIX7xi+Stb/1xefD+B3iFmJAVoOq9SAip4F3vec+rXnjFFV+44YYbmp/45KfkyBENiNVjuVNsnGBADCd66vZT5R/+7h9k7969dttVWc+B0+XVYUIIIeSbA64Ml2+Dhl9+3vOeJ5dffrncdNNN8rznP0/2798v1193feWvTJQDYswaCjOIGBDPa0C8ft0GeclLXixvecuPySM7d/7Me3/lV/6HKRJCRkb1rJsQ0scv//Ivv/L5V1zxzzfeeGPr7//hE3LkcH6FGOQBMQhB8VIBMVi1apXMzs6aQ636rhEhhBBCntngzq2LLr5Izj3nXNm9e7fceeedNgeo8vuDAuIQDIcXLPw7xC996Uvkx97yFnnsscd++lfe854/hQYhZHTk93sQQoaCq7nm3DSPn1+Cw3JnVhUM12VGHSNgMEwIIYQ8O0Hge9+998k//uM/yi233GIB8qC7vSBNawpaSSHMNPRV7WDegd8vJoSMHgbEhNRkbGzMfmkYP5AffhYh/X3h5QXBKYMcJiGEEEKePeDENm6RrrpNOiU/nT4YaCDh1mmAuUKz2eR3pghZARgQE1ITdUTmljz0ZRhLCCGEkOUyaP5QJcc5c5yDx5ViDbQZEBOyAjAgJqQms4uLOEMbvthTCI0JIYQQQuoS5g8+i8imFYPQqDhcLfbrxYSQUcKAmJCaTExOduCMmk2cro3C6MXooQghhBBSj/5rwf0SJc4xrDLcMs3pBiErAANiQuqyuBgekhGfKl3tleirCCGEELI0lUFwxGYTFggjo4SHdHGSQcgKwICYkJrgYRbqjLrNBt420UP1ebPUewVMcpIPzsJPMi1qQM70LyPxrrd/eWCfnkwihDx3SWcIYRYRJfrRkH469Nr8sCBkJTi5WTohzyF+9Vd/9cpLLrvsujtuv33V//r4x+XYkSPSUdeU/Q5xFvTm/goTXfzO8KnbtlkgdCLgp55OO+002aY2OHF+9oN9+Nhjj8mxY8dO+kQJeeaA97l/FpwI+HxYWFiIJULIvzTw2e9Pn56ePi4L7TAncK9e8AYq7Onf/OycrFm/Tl5x1VXyoz/6o7Lrqafe8u5f+IWPRS1CyIjgbIyQmuQB8R0xID68ZEDsrFuzZsmfYQBwmLDngS+W8/Pz6Fve+c53csL8DQD70bf/qMG+xf78mZ/5Gfna174m4+PjsSbg/S4nUE7bIJ+2rbJX1hmG21xOm2G4vTJV43SG1S2HYeuw3PUrjwnL888/X1avXm11Q+2hbdLOl3v37pUnn3wy+zwp91Gm7pihUx6T56tsQObUse94uyp7y7EDfGxllrJVt97tl/XTcpWtKlkVqX0vp9S1U4Xbdk7GVgps4OSr50F5/OW+yvXDgA70l9MGlPtMcZtlhrXBOqIOS//tf9yBhfcdZFh6W9fzPCiPv9xXuT4FtjZu3Gj5AwcPFmYKyBdaqEC3lszPzcnatRoQv+IV8m//7b+VXU88+WO/9Evv+ouoRQgZESd+OpuQZynqsPo9VQ3UUXZ67hwLrsyBrM+tBcdY4RwBnKc7UHesXgbuVOG4MdlmWvnkE6OlkgcuTd1H2E9VOmnCfp2YmMj6cKr2dxnouF6q75SPGwfyss2qPgptke+0Y1qURrctzZ5OIiuO+UG2qsYCynIvl8fp8p7229P+q/B+yjZBR2UL0tWEpYiuhSyqfSwr1PvWI7VrtjpdWdTUjTIfr7dLx5DKQUfzCzFhDD37ykWgPHa0c1mwo0tdB0sq97wqmU4ZH3dqF/mubsdF3Y7znQVLuiZWl47T8fGX68o2y5TbuE7ZjlNlYxBVtiBLbQyy53pI3t51y2NLy1XjLsuG9Qmgn7YZJHcG2QOu7zqpLQey1MYge65X1i+PadA4nar6qj7TfobZrJIP0q0i7cMp971u3TqZmpqSs846y05Sw7cijzs8zjzzTFu6PpZok9qrKqeU60HluOLSKbboJ/ilniwuLoQ3LyFkpDzjAmL94Fjqc4E8x1nOMVKlq06p7Iv6qGqnDknbqbPTvPk3c27IBHPR5/VjrapxB4mAyb8nXAUcajnA8gRHCac+TIepXsIV+JmZGdsP/amjgVFLA4sxmdUo66N/9Tfygd/7T/Lrv/W7cv0NN0u3MWn1C20NfCrau23sZ8f3P/ZdmqCDpQM9JMi8jVNVdjtYp5TUZkoeoGu71ri0N50ti5vPlYWNSOfIwoZzpDu22uod7yMF3bW7TUsLGscuLOo2jWlRU6qNtuWxpyAYnpzcIJu2XKzja6ltDW97xW3nKUVHJRt643Ll4nq5cmFMrpxvywsWZuXK3oJc0lyQVuntXzUObA88PG9BJ6DbJsfkhdvWykVb1tm7v60ykLYpt0cZWkgXdebl+xen5d8sHJOrFmdllQajnfg5AtJtWB5LW8bkeGOVTDdWa9Kl6FLTjOZ7jXB1y/G2npx2ry0bdTu+7oxvk7df9MPy5rO/U05fvd0C5Cpgp2qbpHbLdU4q93y6finD6tPjtmosoNweZaSl+hvEsPq0jxTvsy6pbtU4vb6q7kS3CRjUlydQbgPSPEjL0B/UZli7lPK4vFy2m/aVUt4mVbgNfKZu3rxZ3vrWt9rXj84++2z5/u//fguCzznnHLnqqqvk1FNPlde97nUDbYHyurjfQMLdP0j4vE9toA2Sy6xsuZpYn2jblfHx4vt+GNrfsroB36g2zwROdNxot5Lr/Gzdns92vuEB8aADyWX6QTH4k+hZRnk9V+IgXwmbAHZPdPzLGdMwXR9DqoN8+Rgp6zipbpVOWZaWq47DVatW6Ry5Ic2Wvm3goFKHp87KGobewtJTRG2iD0ug3W7L7OysOWqclT799NPl8ssvt6uIrjMMt3fvvffK3XffbY4ZshQEymNjLbuKWYc8MFoa9FXu70RA4DEKOycLxpBOsArgqt78Phl7+GoZf/BPZPGO/0d69/wXed3p98kV49fK/i+/X5oP/Ddp3f/H0nj6s7FRP+UJHFK6HX3ShgkajoM0eAbpdkrbIo9jCG0wIcN+xJXo9evXZydLwLD20tUwbUED9lWb5OC3/3s59KpfkyPf/l458m0hLWy5SAeYB1GpLdDuNOTi0+flD350j/w/b9ktH/w3B+TVL94gL7hsm1x5+Ta5/MLNMq7vnaqxpCDw7WoQiTfPK77jt+T7/vX/lnMveIOs3/RimVx1morD1Xa3k6JSdWpN+cDcd8snpr9T/s+RU+Wvjx6Vvxmblr9dv0/+7qy98qr1c7Kgb3Nvna2/giXKixr0djS97YIt8uevOk/+8vWXyyfe8ir5o++9Us5Yv0qD4rAfq8YAIB3X9j+gQfB7Zw/IjxzfLz94fJ/8/NG98rOHD8q2+UUNdnMq10VFhxvr5aBslkOyUQ711suhhi41HWxu0cB4SpXCtgDpejjtXkcu3nCB/NaV75Zfev5PyQ+f/yZ556U/Lr/z4n8v3779pdLR9mVgp2yrSlZFVT3aDcNtO1XlQQzTHdauCowdyduV1x+4zJeQp3oni/dTNfZUhryXy/17XTrGlPI6DAM6qV6aT/tBMIjPNuSxLH9uOahHnX8OpmODP3T7+CoJ8l52Pe/DE+Qu8/FUATk+B/fv328JY8Bn5MMPPyyHDh2y/p544gm7Yvz0009bG++7jPcN0PeGDRvkpS99qbzsZS+zoBrpBS94gUxOTmZ66H+QvYHYquTrg4d5wsZ8u125klo3UD6obhDL1U9Zqu2wcabLFMiWsrsc3JbuF80W7dbpC+2QYnEgg+zUsR+zxlL6wziZtnUZRR/fiHEuxTdkAFjROgdPFSfTdiX4Ro7HDxDvL+3b88PGM6wOnGz9chlkr+44sEQ51XUZcB2vL9dhmdpI64HrOOX2v/3bv33F2eec+9W7775r9V/8xV/KUfsOcfjOr+n42wkLWIpLbSvr1q7JAhOUcQb5iiuusLPVCIrPPfdcK8PWm970Jnn00Uez75fOzc3Jf/gP/0He9a532cTDgZ1//ud/tvbIQx9nt8NkQycKnQXZt3evOtCuBlnbZP06XOEL7QBuv0IWZbTpLMzL0/sPyZlnaNABGypHHcaMgBo69pNTWsato4vzc7r+TVm1eiqsqk6uzabq4Keag/3Ql6qrHELUw2YYI+zueeoJWb15u6ybGtegqnoi9Y0AY0Uwie3ZR2tS5LG/l1VfeQc2SxCNYZIS8h1dHRu6Lhc3XiaLr/07aYyv0RXHeubgGEDQ+lM/9VPy1a9+1fJOWyeE3/M93yPf+Z3faePAdv/TP/1T2blzp7UbBiZ4F198sU3M8D3UTZs2yUMPPWQTvAcffNAe4IVjy/enH4fAZBro9racJ4sXfpcsTGyUmXNeKevWTcopZ6yTDVumZPMpa+TR//SLcvTLn5DmxFSfDTC/2JPXv2SN/LdfPlW3ix4zY1MyueVCXelxaerwn3hqRv7VL35JntxzXMZwUqkP2BuT089+g+rjauyYnH/RG+WUU0+T22++Wvt9iRzY+3l56rG/0nUpfvfa0amMTHUn5OO935Ar12jAePEj0nv+tMjkXmlM6PLJz8iv3ybyoUc2ykRL+9M25W3S1mP1Beta8l1bxuS7tq+VCR3XmlO3y2kXX4QdKJ+7b5f87Cdukll9X/n+R7sLLrggu90SV4DPWrco79u9R9auWitHX/49Mr95s5zR/ZxMzj0k1xxeK3985ybd7mgbTkSVv0OMI2dvd4NMnP8y2fLi75b5fU/J/hv+j75/WvpenZXViwiVdZ2SfZCC26TXj6+V37jyF+USDYoXeouqK7Lxedtk5r4jcuD4QXn/zf9ZHpt+Qlqlq83lbeLlE8FtLJfltBukW5Z7GQn5MnX6XMpGHer0M4jltPUxpm2W27frp4GnH6Mo4zPssssuk0ceeST4iKiLu2FSIMOtymeccYbl8bkGYANlfH5BBtvPf/7zLVg9ePBg1pef8Dt+/Lj5QXwm4nMPn3X4zMZn5lLrhb5e+9rXmv/FbdJf//rX7QoxTkLi8xKB7Oc//3l76OEwW7CDccE3f+/3fq9cffXV8tRTT1kd/DCCYfhxrEP67BCsJ75DDNv7DhyI0griYYXF/Nys3eb9yle+Uv7Vv/pX8vCjj/7Ib/zar/2V1edzFF9iAqTifM5UXkIJeVOO8mF54O1S0voUb+ttynpl2ynlOrfheN0geUpV/8P6rkuVjeXaHcU4UqrW9ZnMSu2Hk6VqVjJyTmbQo1xhP2hOBh8PbHmyippU6aeycn3anwkUz1fZAi6v2nZLtUmXS2176JTtlWVpvrwuqW6aryKtc91UBtteLtc5qWxQfZqiONVTf4ZQMPxlVeWt5OUBW09tW/CDCcBb3vIWC2LOO+88c+xw6oPOrqfo+trEAGe3v+/7vk/e/OY3ywF1sIcPHw4TCB0adPY8uVOuvfY6eVwn2vMa8D71+OMWIN19z91yTCcRezUYve+Bh2QBXbZn5QYN0u66+y45Orso+556XO598GE5cviA3HXvfXLg0BF58P57Zdfu/TKmTv+um74kn7v2Rjl8cL/ceeedcuDwtF09nz6032xO64To0Ycf0EBojxw7elDuu/seOaKB2UMPPqA29snuXTqWRzTdfavcdMut8uRuDVqS71c+02hrpHRYY+XDcyHtPyay55CmwyIHj4scURnS9Lzu+AH7vgyOBYB9jpMir3/96+UP//AP5X3ve5985StfseMDEyrXS4EslcMGJnqYdOH4Aqecckrh6eS+xLHhmKzblvbGc2X7q39K3vn2H5PXnbdFenMdmZkXWWhMSGdcg2AcVKpaZcNQ+djUWlmz42JZc9r5smrbDg0Yj0qzu1/tH5JxmVGHE06EDKKhgdn2018vP/ZjPyNvfftPytHpGbn79r+VuZkn5ejB62R+drce39XBMMDY9JNL9m88WxZ+4PXSe9uPSOPlLxd56y+JvPlHRF7zMumux+3o+SjK64MH5T1/qivff9WVsu573yJHJjfI3v0Hw3d/te47LtghLzhtk10l9rYAebfRVMV7r5iQm8+alN2vebu8b8d75efm3yGfe9HvyNQbNsu3vf6InLV5UTrdfFv0b0+krkxs3G6DWnPut8iO1/+0nP7mX5LWqvVWFygeB05Ho+1LN10o5609S8a2T8q2bztD1l20SaZOXSO6t2XL5CZ5+alX2smt8HmWU94mVfbLuE5Zt2+9agAbS7UbNCbIva5sY9j6oG5YvVNHp0xZtzwuZ5hNr0vbLjWGqjZVQM9TCtoh4XMFv3Twgz/4g7J169bs8wWfOZAjKPzX//pf20lbpB/6oR+ywM99GT6T4N/g6xAQI7BFX5CvWbPGTuTiCis+rxBcQ+afW9BBkPnd3/3d1hZPWn7hC18oL3nJS+Rbv/VbLYhFO+iB8jqkYF1wEhknI//2b//WTjx/4QtfkE984hNyzz33yF/+5V/Knj17TM+3R9mebxOXw98i+MedWrCBwBp1+Nz2MaW4zbBHBuyXTNy/Lg2caVbUhmnpWDBZQ0cFeQp0YtZI2yLv5bRtKq+iXFcux3FlYxpmb1Cd20htOV4uy51hbcCgsTiD6qv6GzQGMGi9luof1NEBw/qvS92+6rCUrXT9l9IdVD+KdS7zjJ19ljfCUhutDuUNWGWz7s6BLU9WEUnbex5LT2X9lHL9MF3UeYoiI7WBvAkV77+cT0nrfZnqebksB2WZlzEWz3uKKpWUdVP98rqmpHpVLFWfAD1PIOsTZ6V7vW4Pty6FSnVs9hpesnzEy6lc18GS376FoOeOO+6QW2+9VW688Ua5/fbbbbIBnaXAGXMExXDCDzzwgDlmTCR0XbVDdcgaxJx9zrly9tlnydzBp+Xrt94uN996m3zt1juk1WjLNf/0SfnitV+T++65U3Y+udeu2ukek5mjh+Tzn/6MfOm6m+SR++6Qr37lOrnn0afkoTtvkXvve1BuuOFG0VhJJzWTsmqiK9d/+QaZGm/KV268Wdu35L47bpVdew7Iw3fdLLfecZ/cdNNNsu/wjOzaeZ9cd9Ptcv2NX5fjxw7KbXc/IJs3b9Jt05PxZk++etMtMq8T/xqr/g0HQ8J3YnU15IimwxoAz0pLNr7wDJk8Z5OVIUc6pkGz7+9BYB/5sQAwccQVi8fjCQvw5S9/2a4MrF271vRtvyakxwjqMGnEsYAJ3s0332wTsqNHj9pkrc7xtNjuyLdsbcrC7II875RxWTw2J4/du08evm23PHTzU3K8t0HtVK9ZNrbuoh6Ts/LXj1wpf3zfa+S/3f86Td8p1+y6TCfVc9relINupLxex2dm5endR2XvnmNy9MicnHP+d8qrXvd/y9nn/hvZtuOH9TifUq3Qpm+b6F9H3+qPnrZVDr14qyycf7osnnOxNLadJXL66SLntKS3Sd+/xWYlerKIK1DbzpTJHWdJY2KVHDt8VHY/slP26QT6kO6jjRrYI5D07erjwBJjgGc9NtmVv71qm1y34wVy52OL8sTe43LNQ2fpdt4q68aPyaZ1+DyxZka6LsX1asjUaRfK0Xuvk/kDT8qqHRfI+IZtUAoHJnqs2L8Y39apzfreGpfW2nFpjIWAHrb1Y0zfqyLbV59id2nYmIdQHE81PobyNklZyo7XV62PjTtpX6UDBskH4TbT5XJtpPrltqm9dPygXIbeIJ1yXVmvTFU9ZFVjgcwT8DosEdThKxxXXnml+Sk87RhBMOTwOTgJiyul73jHO+Tnf/7n5ed+7ufstmEPUmEDV0xx1Re+DZ91kHtf+HzD3RHwf/heLwJn6PgYoAd/uX37drODPl/0ohfZ14twUhm3OPuTm9N18r49ObCNAB++E+NGGZ+RSJDhanOqD9wWKNehjDEiyIf/xTzh05/+tH1lZceOHZkO8G0c1t3TMOL+gH5s01G/E7FKtW1LtekDC40UyFDvKYqNKhmo0sMStpI+jEG6umwi7wkyb+820vrUruv7EqS6VfVOWl/G61Kdctkp16cyEOWF+Cmtd8ptYtZI17kK6C+lk7Ic3TLlvqrWZTnUGYvrLKVbx9aoWLGAuO4GHaRXtRGge7J2HdR7H65bXjoop7JyfQpslvXLeH2q4/kqeYXewPpy/2kedb7OjtcNI7VRYlDbTF7RTocQxhjLZQbJ+2yV16XEQDtO0h66Zf0+2+o4e52OO8Zik6CMV3W+WdPcRNk4nDAcPCYXL37xi+XlL3+53RKFcvrdI1+WwQQBgTSCYgRROCv96le/2oKirK3+dXQCMj/fkYsuuVDuuvlWOe/iS2RyDLftTlndXLsrF15yuZy2baNOVjqyYeNWOf20HRoU6SRH686/5AVy1qlbdaynqd1FmVizQSdG3yLjuulW46ekNIjGxHtqapVNsnHL8wWXPk9m9j0q9z26SyZWrZUXXPE82fnAPXJ8oaPBzoJs3HSKbFwLfUwixnXMU3KmBu1NHRe2yzMRzEVmFibk3kfF0j2PiDy2ryPrTu9KZ7Kn66pyld0N+V5cTW317fMy6b7FJA/fYcPte/j5Hj027ZjABA0JZaSUVIYl7i7ARBFXcV71qldZO1DnVkJVUGfQkJseX8DFYvn6Q8dl4ehxae7ZKb2D+3VftWRsswaUA9bK7beaHbt6/j8ef53ccug02Tm9Vq7Zd7H8+ePfKguLC9q6a31V4Zuj09Ft8eScPPzIMVmYX9DjsiurN9wiL/mev5XnvehBO/Zd1/v1bYlSr9mQ2zXovUO7evTYvBxcnJeZo1+T3vFrpL3hKZlfM4E3x2CwLRpNmX3obtn54T+Ug7ffrJPlOdm7c6fsfXSnPPnwTtl18KjtMyfdvnjfNfQwHpvuya2r2/LYtnvlxRqPn7ttlXz7WffK+PwDcuR4Vw4c1WNkgAeGPUvax/zBp+TpT/93OXDdx6V97KAcf/xu6c7N6Lpqn0PWA+33zR2URX3fto8uSGduUTZcvlXG103I5Dbczi/y1PHdYdtV75KMdP3q4ONfLku1qarH+MvyE+n7ZEjHkL6vgcuxrBrnIH0nLQ/KV1FVX9W+3H8V+J7sddddZyfrcHXVb/tFwkk33CEE+ac+9Sn55Cc/Kffdd5/J8R5BMAlfh/ctylgicARoPz09bVedccUXvgx3PUHPxweQh/zIkSN2BRf+bsuWLXZLdXoXTNoGgTZ8KfpDcJqCk4XQhb/EEgknHxHUIuHWbiS0gw5sDQN+GCcJEEzfcsstFlxjTOi/6g6dIhhzPu5KtJlrJF9ucGOYUFkAGsugUhaXSwE93SSF+RXsWYplYPkKOehbUder0o9lk6Ffr6/SHUSq5+2W236QPmSl7QFUnI/Tl2mCrEy5Li2ncu+vqq4u5bZYLmWnXF+nTR1GYcMZpa2UFQuIKw6ePrBS5Z1eBvKV2pBu28dQXrouykiuW653UE7bYFGlE7NLUqUb7WpVcbt4vqqNU27jQObrhKXnEwbaBNGm62DZ1z6xqerZGAbZTeXIe3KsXLUuEcjRX7mdk7ZP65EfuO7qFLu6HprTSUz8c+3UCAhilZoDLJsM3zPC1byPfvSjNpHAd5YwgUDwkhL6KwIHjwkIvm+Ip2TiO6e41RaTCkw+HPxE1JoNm+WSSy/UNmOy9ZQtcuqWzTJ3fFr2H5mV137PG+XbXnK5BiBdGceDtyZWyyUXnSfrtM0rv+M1ctWVl8uijueUM8+T804/Rb7lRS+TbevXSLM1jlPmsuOci2T7Kdvlyhc+T57ed1CuetmVMqGfKHPzi3LWec+T133nd8nZp26WhupfeMEFOmE4S17wvIvk+ZddJFtPPVMuOme7PProY3LG+ZdogLxWrrj0EhlvYYIYV+AZBb433ZTpmYYcmxaZ1lhzz1Mi//y/n5Jbv3hYjmnZ0jENQBcwmYvNlsD3LyZouH3vmmuukV/+5V+WD3zgAxbUfuxjH7OrGVXHQRkcF/geGyajOJ5QRls9zqPGEJotGT/8sOz9zB/Kn//t38qtjz8im7Y35fQrL5H1OEGih+XinEbKeBtX2dPhYYzthQWZmT4iY53j8vbNfy6/f9Z/lNev/awFw8dVbsdnqXm6bl2Nxvc9/fdyy9f+VB584HrZvGlC1q9ry5lX/rVsuvRT8qofeFDOPn+DdDRIdtA+taGfcnL/5pb8te6fLx6Zk1s6x+SuY/fJvZ075YY1XXlqaoNOKvvXwbfTmJq6da4lH/7KHfKwbsdD+M60vl/xQLAp3aZfP7IoD8x0Tc8pb2NspjVP6Dab6cinn/q4rDrtj+T5z/tTubDxXpH2Tvnq/evlif1TUn7idXE/Y4LfktnH75Hph28T0ffn4Tu/KLv+9g9k4cAunEWJev3AznhzTO499KA8fPQxPTC7MvfUjOz+/GOy99onpDnXkwPzB+XGvbeGPvs3h4H1qnX8lBjULj2JsBR92zRuG5d7GcsTGaPjdgDspOVBpP15fqkxoL5KZyW2yXKoapPKML677rrLglEEi7izCZ8xad+4uouvevyn//Sf5A/+4A/k7//+72Xfvn3WFgl+Dd8P3rVrl/ktD6gBTtwh2EYgiWAXtx7jKiv6cR0Emribyvu6/vrr5SMf+Yh87nOfs35wRww+74C3wUMq8T1e3I6NhKAe48CJ52//9m+XSy65xE4e+mekf2UFJ5ZxCzhOTOI27Ysuukhe85rXWMBbPmGLz2348V/7tV+TL33pSxbQ45ZsbC/cAo5xI1hOT1QXgQzjRcqPA0g9GWiL9dJ/DXPDCvbjhkDWVEnlaX4Q1lbHm7Zxe9ZeQbncR7qswtrGZEQ7BWK/qZ00X6ZqHtinX9aJ/UI2zHYB2PAURYaXYTNZn0qdlNQW2nne5Z4SmxmuWyaVp23TpecH2SjreP5kqbIzaAxLAVuD2p6oTXDCDatIN16aH0RZ34QJqHN5WW85tlNSeWrL86BcD1xnWF0spkCGRpXjwDJt6/kqGfI1sT6xVLoVbb1cHpO1S/pzO07ZDvD6VLecB+UyqLINWVW+itTmIPteN8wOGKSTybEtf/u3f/uy7TtOu/Hhhx5a+7G/+AudIBy2J9HiydOhcTSRLULgrG1lvQZ87rAdOFfd1uYsMdHAGW+cTb7//vvNkaIdKD9UC3LcYoZJBc5Ap0FwGei2dCL/+CMPynxztZx16iZ5fNceueDiC6S32LYrUFjNLsai421pQOoPw/L+MUbo4LCArW4Xt7wFHUx2UBseuhXkNglCWdshj/Fl9lQGfax7S4NwVbJ+8ZAt6H4zrxBjfJgwYduXaY5Nyv67/knuufpt2f7FZsFw8WAlPDQK4Orq+vNfIFe882+kOR6eApyCYwD7uuqhWgDrj5/+wL7F5BGTxfJxg/3h+yYFMrT37e1XQaAf9uESYKwLs9J69U9K6zt+Mgy9uUqD3LYszmrha38hY1/9E50FTgb9Euhi7SqRM3aslt2bXyunHP2qrOnslQNTl8rxybNky/4vyqNPqa129fgdBMW9XlvWbzhHXvSyfy/bTjlVrvq+T8kpZ7XlkSfukI/+9jG5/65dun7F7ZKhA596wc/K5ivfLFvWPi2nbbpPNmjqrntKnpo/Inf+0RNy9B59H+XPuukDRyHW53Wbx+UHdqyS7ZNjdtx+7dC8fPjJGdm/0IvBbFgPrA8m0LiilG7rA+dpgH/uoky32vKGTQfkj3Y8Jnc/tlX++HMXyr6jk9LCL7kpOPbLD9UCM91xOS66UdEPuoqmcaV9nUzLZGw/CHyP+KIN58s7L/kxOXftmTLWGtO3XFf2zu6X//fBv5br99ykgf2A7bgC+PEIfDnoWEC96w87Xk6WdEzfDMrbZNi6pvUnsl3qrmtZb1hfqEMq+yF8/jjlPt2e20QZn11ogzyW7fjVIdd13+DtUrn5nOR9g7Hg1msEt7CDK9Q44QjfCtu43RpBOJ69gZOQ+IyFb4U+An/4ALwfcas4AnUEt/g6Ex6SVf48Rl/w0bjCjAfrIah/29veZroIjvHALryvMQ6AwBzj3n/gYHyiQrpdsZ2CjwRYx3nYXrvOxvbmN79J7r3nnh99//vf/5daN+xMSrrB6x4kaANdXzplW2nZKfeR2nD9tJzaSdtW6Rq6zXSVbW5qRU2ZnVJdHydbn+K6w9qgDkvX8zyWNYFuYd1jNrOTyoD3Va53ueexdFxeRdnOIMr2q/SXK3eGjWFQ3VI2wSCdwsapM7il6mPWSHW9blD7ctsy3q5sJy2XbQzry/VdJ21bt87laT7By1AeOvYhoD5bhwH9lEnrs7YJXl+uK/SllPWq7KYyB3VleVk/LVfpV1HWcxvgRNqnDKpzuW76Rud9GhCfc/rpNz6kAfGff+xjcuzwYftN0hAQDzCtYtStX9cfEAPdn5bUfhbM+G1cTjkgBnD+3rYOeLIzbHY7HqR+8wLPZzJtnbT4rcYpeLLv/MHHZN/X/qfGW9gH1fu7p9t11amXytYr/y0aQRIqIti3mJD95E/+pF3pQD7d1wDHAfZrOsnz/VzWLePHUnpclNu4jut5OdZKd2q9yJrNUMRsTyWhrjF7WNOReBKlGjRpd7rSkkWd7I1rW3xft6PBY9d+U3dsrPqdYqPNxoESxoaJLoLvMXn+i7fLxVeJ7HloUq7/zMPSwZmHgYR16o1NqT1Y0mmnfuTaHybti+E9OwjbHlhqY317y0ad169vNQTPStu30LWHbo3F9tAF2E/pU6ZTZtd15eiWtgbXB2XN4Zbc/NgWmVtsqQ2MSNF+cALJA2LfFzYGy8UxQQ6BVWOMmom6jved70/dH722bJrcKC/a+nw5Y/V2OTB/RL6+73Z5emaPBuS4tb9oYxRk4z0Bym1P1BbaoG3VNqniZMZcpqrPk10Px+2czHiX23aQvo8LdV7vsjKpjVRnkN0qecogHcjxufrjP/7jdrV59+7d9p1mPJMBV5MRoOIXHRAQv+ENb5B/+Id/sGAWd1vhSjOe5YDPaQTUuKqN27PxtSYExLCX+vG0f/SL7wzjdnD8WgDa3nbbbeZT8D1n6EInDYh1DeJ7HLmAfSrEzYP8wtysrF2/QV79Hd8hb3rjG+WB++//kd/6rd/6K7VV9UEMM+kOKJdTynXI5yuUM0g+iLJ+Wvb+BtnzegCdVN/tVNlI2zleX64ryHVf6KYcOq9O+3SqZM6wuroMtFEeL8pYQpbmsQQuAy6vsoHyMF2vcznwulg0UhuO61TVfaMZNpbCipSpWtFhxqrqhukPotwGZeRdXqZc52Uso6hvXVJcr0pnUF0N2+i/fIUW+ayd4nVl2bDyMNK+QFVfw4B+Oqa077R9lWwpqmyDNF8X6PsYyu1Tu1UsVV/G9HVfdt73vvdddvY551hA/NGP/YUcO4KAOFzZTAdQHI61tYAYTlqPhygNeBk6DmQoIyHvAfEv/uIvZgExWTlwlbjqVmMEgo0hTzjO0Hb4yasy2J+4goiA9+1vf7vccMMNfVeIU/w4qAJyvxLsxwkY1iYlb4OxhuASRWuJS8N2eRioBEKoIhCGbeR12cTvTgFt6Dasvo8w2bPu8EA6mLBxYnuGOZ2doEGwqpXeHRrEkNGuvDcb4xoIL8rYeFhnuwNBx2DrC11tj6ufwIYBGZrjBX1ZjeLBsMrtqebYr9ZA+7H1CO1MEvsJo1BVTaarCfVhGzakpe/t8889R1bFK8SxB8Of/9pWV9DRdmNN7De0MrGBgHjf/v3yJH4DFdvB7CqxHxAk+uqNgNajP7THtsBYoR9OeEEx1OMODPzmsK9JU/9wtdj6wWAUrBdO/CxF2Hc+quEsRxdA14/rkyHtt2oMLkNCPpWdCCfTtg4nYn9Ym6o6yEAqP5l+T6TtchhmH3IEvgCf5QAP/4Icfhifu/Cr+DzGd5ghQwAMXRx/KINw8jiU8SsOyA8C40EgjavRyKMtPusRDPsxjaXfLp4HxGG7Z2hbQ6eYyM7Pzso6DaJf/arvkDe+6Y3yYDEgxgYoGTBcPqgepBvPdYbpDyNtN8hGWZb270DH5Wm+jNcN0vG+lrKV6nkepLqp3CnrD2KQXq32epzobq6MLwqkeshjmZbLNsqycvs0jyXKaR5LkOqWcX1QtpdStl2lcyKciK3CipQH7QZTw2WdlFQPuC4otweQDSoPsgPKeml92g6U25ZAHQZdsKGYPGQHUtaptOXjiTKXQ5bpKN4uzA6LdlOsj7gcRJ/tuBzWxqmyvZz2YKnxnSiw6WMpk9Z531XjLo8t1RnaXvdP573vfe+l55533o0PP/zwuo9pQHz06BF7iFR/QJwSJl2DAuIU6FXVw3Fr3/b0TgbEKw/2w+CJz+A9nVO9j2EXxwoCbjyRdamAeBCDjpNhVLVBADm5doNc8l0/LhOr1omGk/bdV1vH8momTZutlhx64n554IsfN7WNZ14kF7zqh4KOGVBpsSsFk9emTB/cbVdM8J323fd8RQ4/fp+OS+Scq75HTr3kJdKNk9dAtBXBxDGUwnuqvbgg933uf8rsob0yPrlaLnn9j8vU+q1qT4PB7CM4teGDilZ0PY7tfUIe/MJfSXt+Vjacfr5c9Op/E+qhogPTD2ZdpWgjmkHfxw/tk8W5WWmOTcihx+6WfQ/cJFf9m3fLpu1na1Bduvsitsu6r6A5Ni6P3PR5uffaf5BLXvejsv6086QHOzaOoNNHHCOC2NkjB+S+z/6ZrceqjafIpbotcJu/bVwjrEMoYTumg0IwPS67779RHr/ps7af/qVS+T7ANlT5IKraOIPqhrUp4/0vp00d3O5SnEi/g9oM63PU67cU5c9w9J+OwfM+3lR/kJ7rVgI9tQEdfJUJwHcDb5cGxPgdYrVqctXQhP40xU3U089SDAEB8Yb16+XVr36NvOGNb5C777nzxz74gQ/+hY7JA2IHLcvlMt4RSPOjZJDdtF+AcjreZwLlMQIfZ7pOVWWQykDV+lXZqyLT0eNFd7ft76p4pQDqsRymM4zU/qC+0j7q6JhASXXLNsr5lLTNIB0wrK5MatMESmEl3Fiq6DJTGECqXy57HqT1g3TjsmrHY1kYR1pf0q0N2mE5oK3LCv0qqW65bhhVfVS1L+tBp6rPVIZ8aittU25fplxftgW8vBw7TipLddI+Ulm5HuUqXZDKnbQeuM10CZbSy9DjpPMrv/Irl11wwQU3PvLoo2v//KMflWNHj2YBsenYazVjOvlWG5pz8/WAJpzsGWeeKads22ZnnMmzG/2sse+XHTt2LB4TAcjT8jDKuiiDpWQFtL41MSmnXPQiXeL7zvWOS1zVnTm8T/Y/dBtKGoBtla3nX6HtQ/1AdBzzM8csYGxqEHdsz06ZObRHLTRk09mXyLptZ+qxXvf4xuSzLXsfuFkWZqYtoDz14hfJ+FT82bEaIPCbmz4s+x++TbrtRQ2mt8i2C14Qa4eg67EwOy0dbdNsjuk67JZpDay36Xb8/7P3HnC3XWWd/7kluekJvUsJBAhdiiAiIKJUO3YGFAuMgw6jw4iiIOpgGdFBx/JxqIpd+SugI+IoojKK9KLUJISQBEJ6bpJb/+u7zvme9/c+d+3znvfmgs588kvWXWs9fa299yp777PfPSed1vxPP0WaAn161cXnza644KPNzgNmJ556s7XtcHz3X7d3dvEH/6n17f7+ZXeO6Y4W29YHZY7uv7WBGx3b2RDneTg6J6d4I6ySgZeociPdKXuVrm1oUzrrIm2BVb62wlay8sW6Nkdyq+Kc0lkXI9vW9QPW9bEqnmNtL6FtZJnzTzjxpOXcP/2UF7ukDf7uNlZR3dfGjzEaE/G2NOUnG/vahvi0tiF+zJd+6exxX/7ls/e+//3f9OKf+AmeEPs6R5eOfArwE1VWfgacMulnClV+Ctq6oajx3FC72kq7U/ZW8TMm+SPbiSoHumw759rh7nsUZUS1s5SnstABnT4vjrHw4eC/af81VQZbyZFTT6RMJywgHcirsuvaHMlVmYql81XG5IE0lPQJwN/kGP20DayP7E3Qe73x6ivJ4gi/AeUrX52qO5JPWi0rNypnDrIMlAcpaxmYVz3rI511UXW1Kao9+Vv5qXZA6oz4FavimdJXJ3VHdrZEO9cOfv/znnf2Xe94p38495yPnfKqV7+6b2jW3RAfLQi2neP9670HFh/luBH/94O3Bdo5taj964JN1PJKWhcsCkevTG+BbHN/PXdRZyPcf9+7TfQYFjYO9etjmw2JdnCdHV6zHegtW9I2kGwoex+4ED4K0B/YIQZi2RaiHfTBvC+2B3yv88r0jbgRN2L+gcQTTjppxt/jz3GHEqODm+T5SEGa17m0u8xyABFz/hKLMYAnxPyG+DGP+ZL+1et3v+c93/QzL37xaEO84WQDta7MEd4b0g6DccpoZ0SrUKbqaD/po3JFtaMsSZpYZQcoX2VGthIjftJqGaySn4K6ANkj6qM90YK23Mwu8o6QVyfjqPbIhz4AdHJ4KbOufJZH8omRbsXIRup1QsOUfgVRLRvUKQskfWR4ilblQdUZ2QhA2xTLAF0mfG2qV3pLFZW+qk55hBEfWq2D7djjpLacqLanoIzyaavWt8LI3yp76VukDenVLvTUrfxE2thKdhXW0dUH52x/QnyXu971/3z8vPNOfdWr2BAvnhCzIC6WMsijBTb615+PYqNwI27EjbgRN+JG3IjPLvjZy54TT5r/1QQn/iPgUoLXoFvZai67e31enNs53Halh2f7ruUL1qfPHvvYx8y+/HFfPnvPu979jT/1Uz/1u22NO7p7tcnCAPLBlExGAo6IrGGqDijXRUvKp6z6At4qWtoZYSv9EY5GJ4GccSWm6GArncof1YXyYpVdoGzWlzptreuDRtIRfmJ/BZY0KkHv+zzqRb5jSp5cWtYtA+upC1JGpGzyp+o7+YcEQQZ5CiujXMpUmrmAvygO5Qc4olFTWNhY2ml1NpPYHt0pSX+bYmpZ9bkqBuU3+V5gVX0kn5CfvpXXX42r1gEDkfIVyo940EZ0kXZTdqRXZUDqViRtxE9oY6qNFVXG+og+Za/Tr963b75B5c6tkoseXWRLaAy6aV0gy2+NDh44cONm+EbciBtxI27Ejfg3in3XXz+7+qorZ9e3jWuuDTbm/DnhcMtJ8pd5XyBQaYWuJKNhsUxmmdrWqm390QVcFIRgL2cdWB/xEsnHQdazDFbVzdNG8kGWwZTMlBzondCQNMvJyzwxogF1QZZBracN9xsVU34AvBorkD7ShT7SAdSlKacs0C7YJBt7oJ4a5IFeDhn3V0v9Re7+q8uSsLPQU78X+QceqVM2bHX6oji5RwxbHbWubVLytFfpAvrOKUWS5U5syDJQLnSPaEDjL32YFixxhE4DtBFd4C9lrItat6zOMhHfiB5J1DZa3wppI8tTqD6pS8sTkXx0ISqPbu0HkXRz26N+6tU4RpCnnYqRbtJW2U4oR76OzYy98oTl7AOwqS27Dh7kXJ/fCQa+1riQptZTo8/Lc/4meufJmWNDvs10rczrjnUzvNRtSSTtxnRjujHdmG5MN6Yb0+c4tbmYG+V7r7l6dg1vje1rczfU9j9TuHLtnw0d/v4+X31f0igvZJvSnNZN9PIc84XGDv523QYoZ11IM8cIZY2B5IkRrQIZ5RL62C70hW6NRZoJJB1QBlm3DKoc0Aao/OSJrFMe2d8utFmfeqSvjM0ERm2qgIfcyljb+ZW2R/Zy31btdSz4nU65pb43WZSrPkg/S71em2Ppg/1lw6a9jrKx91z6WlSXmKJJJ8dOT53bUJUWQXSaTosM5WUwIHUKUnZZDvkjbAWO0F2hR30rIL9Kbiu+yJjMM5YRRrYrbWRHmnLyp+ogbVQ5kLJA+yTK1ldhO7IJ9YB61kHyQZUZ6QDp6wL91Kn2l2jn3IFnPOtZ97zf2We/9cILLzz9Fa985exqPqrVJi/+5EnjbzLWy9DaZEYO8ndFS2H5LTGpkgR0nhSTp62kVSQN+Yq0I1Iu+ZaTn7opq8zyIyOhM4XU0ybQpvy0JY0cX/SFfOopC6pdoJ486bUOoK3qbwA9bVgmVy9tCu0pZ5lEjNKENlJ+hJE/deSNZIS2t8NPe5SzfyuUTTtVP5F+Rqh2ahmMfGS5ouqDVfJgpHMjbsSN+LeJej17/SbdMkg5MKoz7jF2H3/CibM9e/g76E0GPln7r43AC/mWsw+CVfy4Nuj2Gv3aq6+enXTKybPHffnjZl/yJY+ZvfPd7/yGn/uZn/m9puNHA9bBwupKjGQisM5TJmWVkQ7STtqYQrW9XaSedipNQAdTfraKoepvJT9CjU2bFekjMdKRlryqv1UdpB2QPCA/oawY6fe9Wy/E3nJR7vJRn0TKVHtgYGOT7apjHSyVioFNGDg4AqtkBjzLy0AaoFFPnrQjUGxWHaCe9UTKbYXtyK4D7Hm3wxgr8LcqfrAVX9T4V+lV2e0APW2Dkc/EqpiqfJXVV9LBiHY0OMJOO98OPKttiO/ZNsQXXXTR6S97+cv77d8z73rX/rcH3QBQPnCgbWwPH5odt3v3/KvQje6fXDp0cD5hencYKHfgwIFuA1vADR70E088sf+NRD7ksXfv3p7zpx3gCf2TsGeShy3igEZd+9hVjr/LSB0eCfsk9PBpmRy+dgA2iEmbyAEXCfzJqOTjC0BHhrjhw1OHdM011/T24xMZ9IFtQRadE044odfhk8NHn7jJbQu2kLEN9vf82M0/aASNRDzEx+/ESPBoM3L4kCawfcUVV3RbxKRv9UjS7R/sIKNdZPmqKH+yw3ZAJx78kVPHhscaUMc2NGWQh0865ZRTOu3aa69d+rd/aCN+kUeGWOyD2kfIUccmcgAbyEGDT64PZKGpCw/oWz/wqJNoh9Af+vjThjECbJGEfGT1A822QdOmNgBl9chJgFw5aQn5yaOMHRMwxrSvnvLUsy3QqMsX9qN9KLSBPHrUSZ5HAB0AHTn7S3n0kYFGGT1jSD3LxmwOzOEL+NY9NwD+oesTUDce68hJS1/QOXeBPNvrsccuiXPd404dOc43ytkv6Ob1lDzK0LQPLfWhG6vxZtwAu8gB6WnDtsHDFnxpxAzdhB58yvoB2qQd6ADjVQZoW5pxWCfOapeyseoHmjEC/sQcoK1JV9+4AWVgnNBJ1Gl/yqcOdqlrHzn5xEeiTizaTr/SPF7wkGU+od+Qc94yIWdc8NEhye/nReOf0DbGXZYYGp1Y9i3GNv5WeNOaHb+njbmNxvdI+NvgPS7a1RKrkPe95z2zy6+4cvbEJz5x9uhHP3r27ne98+t/9md/9vebn3ng64EDN+/gYwNPnnVtpn91QdVXLmWONTL2LItVNFHjFlvFrc/0PYUpGfUTI1pCO6tkRPpUvsYxFZtYxZ/ktWuondbzTSv5gjyFTXaqDnVy7Y3K5NSXZQsT6A6rgYZOnxdXNrwjHKpf5auNdeoV8Ct9RNsuqm+xju0p3VV0IK/an6KDreKZ8nksMIo746lxV57lf7No5/CB7372s8++9z3u8daLPvnJ09gQ79+3f3bHO91p+TGNNhUupFu5TX6CiZCJb05riYkO+bYp7r9JJs1FO1LX8ogmnNgFfFKLeVnPvKLy0as2K5AZ+QBpD37aUx6kDkib5Kmvnjopx4JDOqg84KIFGslFUkX1I/RBQiZtUYavPWjpt8YntAGqjrzME+qlDWXMpQNoKZtxyUu/IHlZtyyqDlAv6yD1QMqI7EsAv9qTJrKcQC5lR3IjW/UYAMpAvmVzfRG/dSBdWaGsUF65Ud1jljzK6S+RcsooTwJJI89rQxnyPCapWzHFS3qVoZ50+59kGdhf0lIfaEO6kD7iAenKgZSTlryUFdoBVV8d6x5LkWWBDG2Fp6/qU54+pAFls06ZlP4rHchLpI8p2xXKkVv2XMq65RGSN/JvzAn5KQfSVpZB6kzx7LeUFUkzrhNO5GnxnqbIzYPNfdW8zOv8s3OjhpTlj3z4g7ODrX+e+IQnzh75yEfO3vP+9331z774xf9f09/OhvhzgY2wNzCiVaTMvIPGdj4b2G5866DK1zbJTzllhPzEiJZIe+tiuzrpv8aTdtKuMlVeLOntumin9cq94iYgT65OQx9YFvVJqAdSdssNMQ42KWwEPAV5tSHQpxpX7Y10E/CnYljl52igPX1W+1P+oAN5o7o2RbUrlKu2xBT9aFF9jeJKGljXN3rHKs7PBXr723l/4Lu+67vuce/73IcnxGf0DfH118/ucMc79bu/7ZpYSlMmNZ2W0+D+zxLU+Z0Qf6Zl/luiYAags1CoC5TN9jeeLCRfTJUBdWnok7SVC5TUkyZSf2RfaBO4oJhC2kxAz4WPPk3KWzbPcu2rBHQgL+tpo/JB8gFl6yaeJoC6oMq+roCuv9SpgDc6T6CljsdAWtpUT0DP2FIu9TJXPmWBPMtJH5VB0jNPGQBd3eSlvVpOWIc/siNSLqGeoF6PBagy8jxGte+opx3l4VNWVrnsX6CO8tqqUE5+ymdMlKEDeJbN0y/QTiJpI74wluRTVoecZHzCvpDmNYdO0rVLPcvVXu0DoDxQn6RM8oE87ABlbCNIHcvICW1Yrv2TPO0Dyhm//EoTlKttoR785KU8CTnrlivkVX7VT1Qd8pShbnzKJKSlj5SrOiljqv5MwnLSAE+TTzjp5Nnu4+ZP9sFSdl6Z15c8z40ds49++EOzduXNnvTEJ/UN8bve8+6v+W8//dOvbXb+b9gQgxF9O7KJeQfNZSxvhZHsdvS3wlTMlb5VDMqqV+VHSJ3PJfRnnMYBkgdqbKmTvFr/rKNdc91fu5Z6rBsj8gIKLNDkNm9+a73IA+qVtkmnodZThxx+pgrp6Sf1jyW0ZxzGJ9KfcaXsKqQdkfqg2h+h6iRqDKvsC2gpZzn1kgfSzsimSBv/Ghj5H7VLLNty7bXXHjrIe05MWjExWmrLAa6PRd3JE9lOaIDfNsIHDvS0ajMsmCSRYaIndfuhQ1mZraBcJmhCG5VO2TRCpW8lRzuA/qRbT8CrciLpPNUSyqWuSJ4Lp7qAop6LPCEtoR5yaYOySaRdAb/Gnjqg1kcY6WUbTFkH6FhOeW2Rj9oNTZ/qA/XSvqhl7WqrAlqlG1vSLcNLv9jVR5W3Tp565tm+muSlDLBMSpsifSCjftIsk4xdnglUPXKQfBI2TEA5chOAnzxtakdYVlZ+2s+yNoB0IE19AJ9EPXWle50oX32BrKsP0NWu44+Arpw5UF6aNkHqAOvyQfK1Y/vkQSeelJWftNQjGUuVW1XO2LRXoZy2E0kzr/0vtAFSJ1PKAOc3kPTUGWEkW+eYxJSdRJXBjgnoByTdsm0x8er11VdeMbt2716E5rot7xjGY9wb8e/c2drV1g/H79rlCZyKlGtK1Pp2sY7+lMyIvh3ZhHw6hnImYF6RfFLq31Bob+NgzVFt688kah2MbE3JbeV3O6i2EunLWKhXf6N60rRRfdU6qLZE0qdkOtq1tnzLOQGtoT8Ulu8MtTQIs2WbHIyMDZB6qU95qqEjHfOtgE1lLa8Tp1jXDxjJJo2y9am2ipQFyKuTdFHlV2EdufQH0v66fkTqpe527Rwr1HhGSayqZ76k7969+8CuHTv271gsJpjoQJ/PSPbssneRIZ8TeT36wL7989eknQwXyHqdTAH+QJUDKQdGsmAkR30kr6w0Za0n3TxlUlZeJnjkgDILq7pYzNyybQbpYwR0XEQrW20n3dwycMEHkp8yWZcGoAniVi6R8kAbaU+91Fcv6dIq0k7ak04byUcxKifUkZa8Cnn2IbY8ztmvQJ/pG2ij8pNOufoS0KWRK18BPVOlAf2on2VQ9WpZWeOBbkyjeo4DALpJyFc3aSL1kck60KdJUFa25oJ61TEnZXuqbpWttgR0Ul77Qpv4sf3VX9qkbEzKC/2nPLCuPQCNujqg8qegnLraEtIsg+Qbf8oBZaRbRz71KWcdVJrlaj9l9EFSLmOzf62P9IVl8jzvUwZoB6RM6qde8tQTyopaziQt7SZP1HoC3nVtQ8zHOPfv24eRJT3zDSz8bywoEDq4c+ehjQ8sTGMUCA5N28V0w47O3g3BlD/oxGkbTTcUq9outusLm8Y6wg2N+2j1V8Uz4knLPlrVrgrtbiVf+dXfJNo1dMSb0O36XepQhk/ujDDVgCNoaQhURwXyUsYydrS1ysYIm2JoGPlJrENfJTPVP2BEt22VN6JRn7INRvJiSlf6iF9pWTa+qvNvCatiI/6KEW2q/QmujSVvccEc3LVr977duzc+ENKf+DKB87QXghpMZIsEf/lUePExLdNcdJ67EADmIuuUc9EgVpWttzZs4lEnAegZQwJaygJkBfwpu4mkWyZpSxv2L4AmH9mRH/iWXZQJ5OWpSz4qA8tpDyinbXOgbAI9kjrqA2WJO9smHblsh3oiZc0B5dp+4wA+KQPKCulVH1BPPXOS8rYTUM5jmvRMFdWm8apfc1FlSCO/1LGdvlNPOmXrKQuUT3vS1Esoo1yVSZq+lAeVn/FUPUBdQPc4AOrqpK50YJ60qfiNURtpq9bVkZdxyVdWf+ojq4z8lLcM1IEGkme8Ql1StkVdkXLeZEtA10ctm4C2a/wVqWPZeo4X+gFZp5xtVZ8E4CGb8uak2heZRJYzjtTRD7BuWcAnwVMmZUE9V4Tl9A+qffN6LSSoV1qFfOykLGVpoyQoH2jrgL1XXz279ppr+s1x6e2fpez87bGW818r0Jrjjjt+tmPnzv0n7zn56i40B6yNxm5A+ogHKs/yKp2Kkf7nCiN/Gx09DWRIVZ/6FK3St8I6cYC0a1xiZKPKgKn4RvojjOwB6VP1Vagyo1iQqbZHkDflP+0kpuib0MaJdnlt7GF3QliUE5uCSIXAiJZ66+iMZNaBevjRp6h1kDR0R3GM9ITy6RdUOwBa0mt5lZ/tAltpb8r2unFWuWMZ67EA8WVM67RhRFuFKdkdO0455bqdO3fs3bVrsVhtky4fzJpz59l8QmMam5f5nfDB/fv73xVeygbm8ptzk6CcEzCTfS4WADTSSBe6UE5Z88pzUWKqfJIx1PpWwF9uzDJGbSWwW+OpKfnZHm2TpNWy9eojQd04sm7ZpA15+LcMlBPK5yI7+ZZTDx31MqUf+WCUm4iv9lH2XyZpuUklpbw5/rNNyLgYTV1S1c/2wRvZN7eMzIifOTbTVvItE3PKAfkZVyZlEtRTVhp2vZalV1+jHKQOeU1An8ZKyjYpq1zKCumJGmOVoex5AZDXh7bTP7KeH9kuoT/1bUPGCdSrub6zDvRFXR8V8k3VRj2PLRujyOOsHZO+kw6Sr4w8/WZMVS/9C3km+73SSSO6NGyrK6oMQC7jB8qlrOWUA9TlZ5uz3Ym0ox6osvL0V/MqL9SpSYzqFZ4Lgvr11103u+aqq2b7+BJ3Y7HK7hLY61LNN/RWb5HP9uw5HoH91x04cF2jZbCWyUeNmKKD5E3pCmVNwHyjcRu0fw2M4hE1rpRZdvkiByMbArn0lbJTfpJeZRJpe5UcSN/KZiwVaRtU+6t001dF2hnJJA3ZWk9Qr7RVmIqJa/cIHrS8fpSBtnPBIG0KcGQIhHziCOMNI31o0qvPo4W+az6FjC/LAv0pG8rBTx1tJW0KW8U3gjGNdJM34out+CNsV35daNeYMomsJx1UWVDriTwuqWs5EyBXR9rOD77jo/vaPHYtf96DhUG7FvpT3w2RjcmSO78H9+/rG+FOU6KVAROik706mdp1tKku6sQqUrbysSUoW6+LJ+guPKynbqLy9OmiUH7VRy7ti1E59S2PaFPlVTQSsZATjwu97Dt45qasA9uiXvKSphyosvCMxTrxWFcWetZrbgL60G+VE9pMuZQVykmjjg9yeYC8ngMjujSgjeRxnlMmpS35I7o2hH0KlJWfesjZX+Yi7QFltZV2apIPpNEHtX+0Z4KXNOSznjFRF5aVSfnUT1Cv/mtK1Lq6Wc5kHDUeckCZ9gllsmzKj9IBaOiSr+of6iZQ68iIqu94C037JmAZGRNQHlTZWjaWqiMNYHd03gD7QMgnpbwpY6wJPiC3bgLoWgaVn7ll7ADnPOsAGePPGEj4sg6MW37ypE1BvinbMeIlsl75VVZAH9nJBA609QGb4r3XXN3WEvPze7Eq6P8dXLyBxs+0+FL19ddff+jcc89FkOBNNYhRRyCTOiDLFUmfkkloq+qtozvC0ehV3yMYk/2R/WI/Uk7Uukj5KRmwiie0oU2R9bSjfEXSLVebFVN2QPVfZZNvucqoZ6rxpJ58EuVE1i2nreRro6Ndt8tyu/a6HLllwcgEoRptcpsFMRhGzZVZ1pueo13qp/1E6k/JTNHBxsi6Wk7UeAX0USxV3jqoZZPIcmKrOEd6NaYp2yNsR/ZYQr813lE82SfJh552MhfUk2Y9E8jyVscAKAu67t/+7Ruu3b//+qv7FyNPOKFbYUKj0M77lpj02yTG3y7kC9KLSW/OmyfBxAqSlmASBMrVfKQHDX6V0RaoeuqsAnwXMcqmH6BdFynkWSZn4VMXb/CggUq3bjkTyNxywralLWXxCZ0kpAHlTNLM1ZWf5ZSRlv0sT35Ceen1eKkHUhc5ZaGnnEi78qXV+LI88qdMJuWqLftVucpPWNeWerYNQJMOyNMOZfh5XmnPsvrKUSaBjA8op4y8LKc9aYnkZYJGUoYEUpZ4lDPl+WtSVx0A3Vx7ygHK2EJ+1O6asGN/GUPlm7QBkmZs6oBKU9Yc4E+kDFCPBPRXZazbVuupaw7gZ12ob0pf0ojXvsqkrHVRZbJu2zNu+x+kbK2jY/+KlAU1puSpC00Z8+SljvaAMvYFkJc6AFltmUCVS6TsqJ3GOgV52ZbEFB3AM+bqmzpzb9KVr2WeFvPbYvJOX/APHZzr03cnnXhi2xjvuHL//v2XNfa8A+cgsBqctEyJrG9HZh0Q/ipbYpW9jU47dkib+iaXbtn4lbEOkg6yvArIpf8pVNumjDFlQK2DpKkjrcYximtksyL7BazSqT6QhSa95sByxp18kD4rj2vniJjatepetvNSJi8qcYRRlFEqxpXb5LDJuvo+wk4DsqTKkw5GvIqRbNqokLfK9ipbqZs8aNVmRdoZofqpwP7IZ9ISIxqYinO79ArjqH5T3zIy69jVVuaW0bcM0nbSE1Pya+HDH/6wtq+7/PLLP81m+KSTTmrVw7P9fUPcSkxihw7ODh3Y+GgWk6ETYqYRjVQh3clWmaQLyiYgv9LJtSO9yiaPlPIi5YALNoC8OnUxQpkkPfm1DqiDlMkc2J+pbzmRtlJWevaDqLI1gfSDjSqbNHLLgrKL20pXvuplrlyWRa0D5UTqTdkRygBtKG8ZePzljY6PKf2kTELaSFZepuRbz3Ie65TLcs2TTwLSsr1AndwEAOWAZe3VmIS2RoAuf1XZeurIx2/WTSBpwFzAB8qQtJU8c+kpP0VPnUoH2X9CectTKfnpO3Up57imfCahvsdbnmWSfpQ1gRFNJF25hOdN2gapU+3XlPLWAWX7IPnKZF0f5FM8EzAu+yzbASyrY1JPVH6mlEvII+HXc8l8hJxn1MkyCWTdpK6gTgLK8AYEvyvee9XVs4MHDrYFx47l69Qnts3wqaed3ig7L7viiivYEG8cpKMHAU01eGR/SlZUHevk6JJX2iqkfMVWuhUjW9pI+pRP4ydPvYxD3ZpAyq2D9COynnxy/YDKm0LqgFoHI5qAl/bTb4V2NvHb9WO92qro+sq3fNU+8wi066upHPGUWFvSl3/srAJhGyCynnyNkTc//Qlx1U9ZUvIqUpay9imbpCUPWF8FbSSqHZH2Kk8kfSRTbZOnXPqgnPJTslP6q5A6ie3SK4x5VRzY0h45stZreYS0ryzI8rpAh3R4sdF1w7sSyhw4cOBdJ+zZMzv1lFNmfFzr+uuu5zWm/jeJmbwaf3agTWzkTnokJrtM8LOOTNctdJI07UzZlL5VAk7A0ihDs5yybcDoSVhGHsgnQcs6gMbCw3rlgRHPxUzyzEdlQLn6SljHrwlAJ1En10YmYEypK9QT1VbGJagnLcs1Bo5H+qx6JmHZOIRl5UnGnT6BOaj0KiMtk7CcsaScCdhG68lLIKes8QPl5VVkDNowSdeG9QRyidThGFlHLq+hUV59atscWtIrqhxJwKt68O2rlAUee0E59Ud9DPKckabelE6i0tGljm4957OsnrRaFpYzr21NuxXITdkwAWwoq9zIbsaYsplbBpT1AdAn2QZlpVd95ar8qvEkoQ5J+9gyAX3rQ6SedZB+8xqRbzlTxm+dhP5o/nM+zfmT1GOF32jy5SFXU6UrT5k/pyS9/0yKPOSnbJoyPuvXXrt3duXll832ts3xFZdfPtu1e/fspJNOnJ1y6imzT1/y6U897WlPu7KtR3rH59plnXVMAfJVp9Ksj1KFB1XexkHeLG9ZO6YRsDHiT8lPocYG1rWh/5ENIQ2ZbPcIVX+ko0/B8c56LW/ls0L9tKONKVrSR8gYs02Teu1aTPmUo2xa2kG+oWVLvSWgL4rDsjrmld7qh+pT3yNQlQLUl04D0pXP8hTUGemZWwZV3jxhXZ1ElU2MbI2g3eondSlX/yOaSFvKjfIpbMVfF9rA3rrY8fa3v332wAc+UJ114kCWiyj9qMcsSXkUS7UNb+jv/e9/f8/vda97kS3lmDyOO+64HW1CO3y3u92t24ZGeWpiOeuss67/z8973lfd7S53ee1fvulNs7/4y7+c3eT0M2a3u93tZnv3XtMnR3CgTWoV7TriGuqJMinpieQzoVpm8h/JahNQRi6RPru9na0c3aXukt9ynoLTnk996lOb+AnsIm9co/gSGQdlZdWzLt924EPIAylPGiFlgHbTJkj+lK3EyG4tkyhXWftYvvREygDlRvJTNoA6wHxKFr7Houqt41Md9eRLNxe1PgV1wZSOfGDfAeWtU079pFPOurnnIajnork+0w7lKTsg5ZUDWaesz6o/pSOsp540cnQS1qfsWk6a50uVSVA3huSPdChneyudPJH1egyENIFdNh/V1lZQvsaddGwbP5CfuXSejGab5FWkXpbtn2pXSDcm/Qhlkw6NBK3StQewCawD5aWlPqg2gHVStZl9OdIjMdeeccYZs9NPP305/wJl53oU+v8d3WajzxnKxLiA7Xlp/iFM6Qsgn8cYLG1QbskcQO865EED6gnqO3bsnO3evWt26qmnzj5xwSdnl7dN8b3udfbsO7/zO2cf/NCHfvwFP/IjP/qhD31oz0JlS9T1TSduD9mcVdC2XQAo01nr6I9Q49W29pKffo8l9LeO31UxpL65WEcfpNwqVHtT/kT1S92TnHLlr4uMYwrGZz5C9d0ulR3tkpreIIMRb6V8YzAKbdXQVJ6SRUbeSH6KL5KfWKVToQ1lR77BOrYSaVNUm+tgSme78Xwusaqd8ox/JCst5bIMVumBKb1Ngzyb38XGd3LwH212V22CE03uwDO/93vvfvbd7vbmSy+99Oa/+iu/Ott/YP/sJm1CZgPJIqtdTy1nHJm7bhdfp7l4IUHjIxmtsuQrS7Kc8kAbFfLlubAA8JaLivAJ0jY5SRt7Wnt4En7hRRfNrrnmml4G8tUDlPFR7U0BOVJtT5bR14bxqwc9y0CaZWCdPH0pS27ZepVJQANJH7VhSld6lUm7Vdd6lTFRN43amOVaV556LvCop77IOvxV0G5F0rOc/pK/lZ2ayxO2sfIpW19eH4s6ObSsg7S7CulrCsgQm+UE9Nywpb2tbGsrZdQZ8VZBPRL9kefXFKqflNcekFftTemrJ0Z0aaPzup4H5hVJH9kW2kh5yyPaCNA9z9QD6khLGflAfh6X5Mmv8mmn0kDKA+vZh9nHlBPKA23oB6S+9eQnD8jPMrnzLTek0bnuuuvmMvx3aK7P5nKODXt1Y6o9kkh/I7rnlboiy40JYVnmqbRQrupTJ9GefW2Df/lll/W/WfzUpz1t9uAHP2T24Q998Kte9KIX/Ulbrxy/UDkC3uhfVIfItVFdK7kWajQCtqu2Avopm/WpWOAnT511bFXdrbCOfPU7hYxBVNvpT7mUkT/iVaTcKqS/LE9hSt4yUL/Ssk65ylmfQuqDkb52l9+vatcK9S7baP2CajQu8qUstAFGvG6nYUlfPiHGYThLRZVGqHLUR/JT9HUw0oVmJ6yCelVuVawjqJ/yIxtT8Sgz4q8bw3Ywapvx3hBsJ9aRv6RZ3srm4bbR3eFGt2LFYN43ueZ3vetd+zkuH6yaOOAtih3IYevxj3/8CV/yJY95w01ucpMvetWrXjn753/+5z6hkXZyx79thnfumk/ofcJeTIJOoNAzB+onar0CPhPnVnKrMLJhmXhbH8xOO+20XmbDn7+nA1WXOlgVkz4rtIWvXGBBc+GjXWTShnRo2hHJ2wrIVrm0Bap96+TqVp0RRjLoZ/u1a7lC3yJlkycdbCWfeoByHg9Q5axXXepTUG4ko52U0YeodTCymbaq/BSUr+2u0HZF0lJm5L/KCujWq37yQPKzTOJ8si4PWCdfhZSpNqagDP1nOfW0V21B18dIHlR6tQFSPoFs5U3RwJQdUGW0Ix2sqo94YCuagCYfZBlUvjagjexVVN/qkVvm+PKBybxOUn6EEV+7yaty5PVc3rt3b/d99dVX980wdBNY5WsK8EZ6U0BmUq7Rd8pDrmfzujnxk3gtuvvtvucxIMKce8tb3nL27O/93mZr13l///d/+yUvf/nLzz/33HN3sSZxnZLrmFzXZNm1kGVyMFozdcbRQ33sUu72G9LuiLYdoD8/IebQXkX1aTzV74iWSD19KZ91yyJtjvRG9irWlRMpC6yP9NJ26tXyVkh5bYkpW5VmXag30gGp18vtulrKtmsIeurXMqC+LE89IVYg0XfpCydgS+OLHFR7KVexijcCsulLZBy1nLQpfWWm+OtCP9qw/tnGduJeFeO6cVd/Wa9lUGU3YWrgHg3kq5ATQoWTyTq4053udOjtb3/74Qc96EH7n/Oc5/yHe9zz7F98z3vePXvTX/xFn9CO37Onp927drdJDLM7ZruY6NqExqKBnIQsk6EpwSRYc2SsjzAlk7QpG/p3oQFS7uMf//jsIx/5SI+bPzXFhz1A2iOnTaknv9q3Ll+ZlM0yQPfA4ndWlOGvgvy0B9Im0E/yV8lWrLK/Do36yIZ0y4mqU/WBx0KaMiB10v5Wsokj6BQX7tPmFKZ8jPRW8cSmWFYAuXoeAm2nrymb0DOWrFdexSo/WRYj2jpYR29d21MxDvWtLroAPnKW6Xt1zJO2VUzJT51E2gVpb2Q79SnnOIZ8tS9SBlBP+7W+CsjZD6m3rk3oovKTJ6qfEZQRVZ5+AswLbQ7tefJTvtoaoY1W7fSZy6tbfVY73CRlI8zbWLe5za37m2HOr8ilfupNxZOy6RdQ9xjJy3NFneQDy/LJsUNOYk7bt29fbwuJ3zTTnrZeaTxSm/damSfDj3/CE2Yf/siHX/b8H/qh72i6HIBdbIq7gwFyQ8zahbUSDwWYz6cwWmvVNdcxALY2d/CcBpI+5ROZ5GVZXpWp2Iq/CtoHWV4XR+t3XUzFZ7n6l1Z5I9kbgmobpF9pImmVP7TVrrFOb9dHtVWRdjdhtCHe5BgnCwekYSD8s5DzVqGypJQblY819J2+EiO/W8WzTrxVZiv5Edbxsw6wUdu9CvpUJ/VH8UzZTztVb5W9I+Bm18G41oG0irrRrXdL190I37HJvvmCCw4++tGPPvgt3/Itpz7kIQ+5xd69++5w8PD+x97+drd7btvo7uY3tnvaZpGFwXHHH7fYEG/e+LbroidgDtYpA+okbZFL3wopP1ooJrQPkL3gggtmF198cS+zqSfJTxsuDpjUbXfGljEkoFd5ZV2ASKNu/EAeCykWVAA59Zf8RQ7kWTbupFfAA/KJAb0paKvqpQ/LVY5yrzex3q7gJZKeetaBdZF1c46XOiN5YB+BQ4db/7ci57e0arfaAdJGPOGxtW+VHwG6tkb2UpdcmyMakJ62kqY8uXRQ5ZVNemLEW9prZI65NlahRdFlR0j9UXmVfeh5vBOdtohRpC1i4v/a16D6pA6kjWKiDl2eefohjcaEpAl52rIMrC99hL8pVBtAWqLyp+TTp30IhmPeQk4dMK/P+wWS/FVI3Z63/6DxnzT7WJ+iy7U097fBsyxf3YR8cyFtpF950NkwUuf3w23T1+fglAGUK5JneQqr+JVnvdofyZHs2+zDvjFe3ABmY8yT75vc5Cazk085ZXbuOef8zkWfvui1t77Frd/38Y9//JKf+7mfu6zp8MGS41raef7553dHzUZvdBund1gWuRa64x3vePi8886bfGAARpvh0VrsBgI7mztpTlsF5JFJXcupW+tgRDsW0KbxTGEU5yoof0NR/WUM2k9f68ZXUW2OMJKZoo3sjOhJ09Y6WOqwi02jWa4GK686zjojes5KqZtIO6LStqpXyEMukTrERn2VnWMB7Ge8NSawKoat2joF/YIsj1BjU37K70gepA9tiClbS8SdyO476ps2vtCou7m1vmB3rLvhnQITRZug9j35yU8+8TGPecxD7na3uz/5jJve5EG7dx93z+OPO+4We6+5qk9WTGZtFuu/SWIiY0IzHTpEfW7PjQd0YXkuu/n3t4C6tCwnT1Re9VXroNZB2gFM1G5+TGDKvrnlEVIPrJKrPO0L6+apU2UFNNqVvNSzTHIxBqyjO4WRP4H+Vvx+Pi3KIONKQNNetVnl5Y/srOKJTTEg3oqpl/6nfEi3XPWmbKSukKaOfOlZN3fhWW1V2cSIB207dTBlh+R1L42y55d0aamf0D5AJv1NlcFWcoAyNHVAi7x/lA9a9ukmmYE98rx+lB/JgrwW1qEDbWg7bY78CXUyNnVH8gn5I6zS0f6UjEh+jYX6lA1lPUbKSV/Hr7LrIM+FqX5c5TNllKOediug44v5Nc8LfaadhHxR+YlsyyqdES9p2gHJN8nPusl6W3v0hesVV12199DBgx++du9177jwkxe+/pxzPvLXL3nJS9gcH88GFztuhuummDXT1PpotDFG1ifMdT1mfQsgM/QXGMlIW8fHFNS9oXa2i9qeUT0h74bGiD4nUtqxPBVP9XlDYkm7q5AxjXSSD6ZkpvTWwRG223W28ivTS4Um2MSWcmlohFX8kS8DWga2BabkRn4tw9NHxTo+V2FkN22OeBnXZwOjmMA6sW43JuVXtWmV3c7LAVfUje4q8DpQ3u1cZ1PMZEHuhEH9Dne4w7573eteu77/+77vMXe559n/8Va3vNWjTzvt9G7sYJt0r7zyitlln/l0nyCZiEmUScJ6JiY1cuDkbV2kDGXk1E2oX1F10x6wrs3MlTOHnhjRpQltVUzR02a1T73SqlzWK6Z40LQHqlzlJ+CNbCpf9ahzHFjMqAuNlHak1zJQTlrqpo5JfspnDkb6Qv2KkewI2VaQOTZMIu1JJ08b2gT2pzLAPO0C6MrWawYeSTvkVX+E6su80q2LkVyVqTESe0XqkadM2k5UHSF9St4klDVZVyZpWRfSKy31HbcEvDz+5KSRbWmpD5SrdCBNv9bT9rrQRvrTnkj7VXbkcyRveR0dkH2auurLs56Aln0z8ieSX8tAX9izDqApo17WgbIJ9VJ+hK1kOL+MCdS41Mu82qsy2Ksxe61WWUDZVOvo9Z9dod8SvzfeuXNXX1Dt3XvN4Us+85m3X3zhhf/t9a9//esarj/33HOPy42wm+BVa6O6UU5Zy6vWZ8kbreUmgIw2sgzW0a9IHWxZTx+fC2RbRjFlbFshba2L6j/10+8oju3QQKWPgEzGAKbsia389Xq7PvqXpjulodVbdeWedmW8aDujjgS7gXCyNDjhOOtpbyRX/VGvcmAVndirn2p3Ctqcsi9W8bfSBcqk3Dp6ny3gF//COKRtN66R/LbbVwfRqc2wg/bU4L5q0Bd597RtgA+//e1v33nVVVcdetSjHnX985///Ls8/OGP/M93OfPMp9/0Zjfdc/VVV/WNMH9jkImJv4l/zdVX9YmKzTATn5MfNMrmFclvvolxtmfPnv7BKiY8eC3+hXTrxIVN8nWRslvpwiMOfh+sf3RoJ3GQDhzY+BNS1bbyCdutb/KU0YY05QA5vqERD3EB6i4mrr322h6Tvqu99GksIH3Iz6SscgCfyuvfvhLQice+4pxAHpCjrx1tAf3YDu2nnPrqgNRXh3g4j4R0PjpDPCDtkov0QyzKAMqcH8pLrzbUIdc3esSU5xWwr6CZ1EGGuuXqB6QtkGWQOtmnynHNcb1Vu7yaSF9BNwaADerQaVPygD5ol32FL/2lH8sZF6CP+H0++h4v9LHJ3zj3nEI+4xH6AtBTVntAXfjqKJf2ALF4XqVPUv+76+0YUtYX4Iu+hw9v3ABKuxsyG8eYHD8pJy/7Wh/kxmRfC36LSUIHOfssYd2c/sU3dWyRrANpJnwmHSAL3fMKwINODJxX+FFHXwBfxms5kT5IIO0I5YB9SU5MObYDeBw7jiHl9IlN47EO9EdOEtD0JzbKxDyvpwyxEJNjO31k2+0rY9LnqJxAXj/KkaecumAznXNt/iYU5xV9lueO5/o8pnmb5Omn+vM84Xy0r3PMsz/UoSwdVJvQsWmZj3c2dgP/7Oh/o/iavXsPXHDBBb//ng984Cd3HTz4z09/+tOPbzpHvDINpuiJFu+S3/pk8rVq1myu1Sy7jttiYyx93mk2ZiMHU7pAWZH1tCHkpdw6fo4G1X+1nzGIEW27qH6F9O343Coe/SCjfdL8Qlkf+kh/vdzO93YZHO52G9j4coGM5BFQtpc7sUFaYJNehRviKYFU1vAqWZE6lJMnRna3KldA105F6k9B/Won/aV/ZabqW6HaBevqHgtUX9k2cDQxIZt2qs0lRgOktDqoduYK+ER4UV0O4AzenbAGmBjYELfigbYZPuFZz3rWU+52t7v/yB3ueMc7M5ld8ulPt0n62i57iD/j0Cxfe801baK7vk9O7drpiQkUMNnnhM7kxSKJHBqbOSbGk046aXbKKaf0j4K84x3v6L/VlQecUJ1Asasf/ALK+q1AFhijqHQSsfEVy6/92q/tv8UC73nPe2b/9E//NLvsssuWCyegzipgj8W9baZN2AA1HusZD7DfHvOYx8zuf//7dz599aY3vWn2sY99rG/07OPUAWkfUGehc/LJJ/c6cvQbf0qKYywyNnNomaN7xzvecfY1X/M1yzb+y7/8y+zNb35z7yvamsdImyRpxuN5wbFG56qrrupf9GZRiO1LL720ywtjAmmLMvYe97jH9b6iXzgH//zP/7x/AZ2+9zxJPWGZBSrH32NGnTLJ8mc+85kuW2EcWeacbddWP68436Gdf/75s9e//vW9bcQ4gvEgT6JuP1FmwUofYd/rBaQeUI+cBJ06ffXlX/7lswc84AE9BuicV+985zu7Xe0kaHvGA7CVi3qOGecouQthgSw2hDEK2nT729+hnVdf3ccF8Ok29vz+7/9+7yuPn7A9tQxoH3XOL89v6vjgHFU+daSRWyZmjtsjHvGI2cMe9rDeVxwDzivGBtqHrFB/Cje/+c37GAfQxT4xcR3av+ZTgEef3+Y2t5k9+clP7jbxyXcc/vAP/7D3mf1sO8wT0jnfaRdl2kZMjlWcC8oJ7VQauvT7Qx7ykNkXf/EXdzoy//t//+/ZP/zDP/TjR1zQtFltUZdHwh4JYN/xgLJtTJ2ae37e4ha36Oc71yJ0+up3f/d3+9+2zZgEdTCiYY/zCh726SPOMY9btZU0c+JnLOYjWI985CP7OQCP84q50Ji2grb4W73MzccdNx8PGBeIjTJjasaT8ZlDQ56+pq++8Au/sK8t4Ld1yOyP//iP+zkydfzIpQFsUaddjAX8tvnBD35wt8+5TqIfHRMBsda5SFDWJnkr9JxkTLSZcQO77fief+455/zEW9/6ut9+2cv+mL9Dtav+tngK/qZ4Ud2Ec889lz9vtelJc2K0Cc7yNoB8xpD60kc24UnXxkguscreFLQtqm763Y79UbzV17pIvYwly6D6S6wjk35ArY+gTOYgaSDpYMTraNdGr7drAX63E7SdrdwHzAVfdLl5cW4D/lIgjUW+FKRcIE2jS50Fah2knREP2igXlqvuFFJ3pFN9VazST966mPIjRnxpmR8tqm61t8p+lQPQ1rax1QApn3xBGsJBmXxBWok2cXY5JgTL5Le97W3ZCB968uOefL/Pf+iDX3DmmWc+4eRTTtl1WVt8XH75ZbODBw62xrT/2oS7a/d847K3TWh8ARK062I5KTE5k7t4ZUJ0QcOEyuTMxIcc9E984hOzv/u7v+sLlHaN9YQ+kygTM4sNFmfQXdyijy48+QI5YEyASZN6wrr5lVde2Rdb3/qt3zp74AMfOPs//+f/zP7xH/+xx9wn4AZkTUBfAJqxu6igrUzQxMgi3HgEsmlbWEaeBRsL3+/4ju/otD/7sz/rm08mf5AxTEE/7Tj3vmLxRP+zcCbGjEvftkVYJ3Fs6S82eV/wBV8wu/DCC2d/9Ed/1NuI3SloI2NmUcjfz6TvaRPHmDazaeDcYXMlMjZhTNDoZzbT3/Zt39Y/wPKud71r9qd/+qddzn4W2kh94CKN44dveGwYiInzzmMi0Et9QN2chN6jH/3ovqmi7173utfN3vve9/b2ope6FdoH9MetbnWr3vdcH+hTZnGpr0TqAuskzuszzjhj9k3f9E19Q8VC7w/+4A/6+UFf1bjQqfYAx5tYsOVGGH3i4lr12lVPm2lHPon+YeNJf9HX/+t//a++SR/1FfJZB9KQ5wYXdY4X8dFPtJsc6NeykCbQ4Rx4ylOeMrv1rW/db2iwmaJ9nlc1jgptcn7e7GY36/2Dzk1vetMeH9fiKJYKZcjpKzYZX/qlX9ppjA1s0hl/PIa1LSNwzXHee56TAz4kSBuxkzFVm/KMifP0q7/6q9kc9LHhVa96VbcDPe0YX9ISnlf0FTFxrnGNczwYL6b0Mh5z4uLYERd9Tl/99V//dbdvXyVqPeOkrxiTOY+ICTrXOHXiq7oV8Dm3sUm6733v2296Mhb/2q/9Wrdje7VlnnFQBsTPMWfMc0xAn5iYf84555xNY3xFjZe+ou+5DomNmyx/8zd/0+cPxmvk8/yq+gCafH0zzjMGMrYyLhAf8XIMaCuy0EiUvbaA9vQFr/95R2w32d4Tjbdrx87ZCSeeMDulzXHXXXvdwYsuvPANH/jA+1/Y1jTv+bqv+7rd7Xzc1dq36QSu9RbLyifHLb5JXuIoNsHrAJt2uPbTDzzrVS55xxJT/hM1lilsFSM8bU1B/SmfW/k4WhjbKMbKy5zzup3yh6kvaQ2UgfUppI44Qhcfi2LHwt8S8qEvGaOgGja9n10gPZ0lbRM/Gi4oL321lDpiKxplRg/tjJCyU9B/Iv3Kq7ZWyUwBuVUy8DIW65kfLdSt9kX6AclLupiSXYnRxjg3w3VT3BYUvcyAbHkrOLiT50BP+bzzzjvcJr193/3N33yTL3vKN3zPve517++5za1vfQsm5Esu2XgqjCM+mMXks4NJqm2M9+69uk9coJ3PR0y4TtLNT+ezUHBzA52JkMUSi3A2P+266HJCe0nPXDq5yDI8EnHgyziQ0TaTMr5JtJnN3ZOe9KS+4eRpGXrVpvrk1skBZXRI+KV/WDzBZ0EInXLaQY46ZWIkEQ+xEVM7XrOv+Iqv6AtfFnBs1FnAJrAltC30Q06/uzAlrgNtYZkwHnySA3LtEQ/6LLjYVD/taU/rixueHvBnLLAr0CEW9O1H7WT7yY2FMm2j7fCMB3ltaYe6tnhSjj6L5Hvc4x6zb/7mb+59yKbliiuu6HHVYwnSDrZJ+ATERD/Azxsx2jAe7SKbIB7OefuLY8hTF/qJc57jjC5+0DcW49G+dGXsK/T5/RzXqDrwPc9TBxgfbSAm+pj4/v2///d9o/DGN75x9vd///f9uGZcwFhGdgE8zi1swkefMjLwEvavbRMcL+LiHGPT/4xnPKPH+vKXv7wfV25SEBN+8AE8f2iztuQB5LFB2ymPzinjAdggSSP3uDN2PepRj+obdW4esMnDpjFxjhkDObZtI3Y4ZvpGnpjgeU1aN09d9cgBttHBJuWv//qv708+eUOD48hmiGPAeUtcaRNQJrl5wwZyJOwih77nO37pY4At6tqjLrDj+XXrW99m9nVf97Wd/lu/9Vv9jRY2Ptj1pgkJHeMj0SbolIkHv8TpMVYPGnn6B9iTbt8pQ1z3vOc9+xjP20i/+Zu/2c87blLgi/5CF+BLfWODR508+4ey7TB+5IhZGwAZoG11sPNFX/RFs4c+9KGzt771rbM3vOENPR6fdhIXsujZFvjYoI4/YwTQ4csjJ8nHn7FUpA3AuMX5xKb4gx/8YN90ExcbY89jgD10SNlP9Ef2CTepOF8ZZzgejBPwsEk78Y88x8U2wweeg8bOWsR4pe1sG2L+CgD9dvIpxHjC7DOXfObiD334Qz/33ne/+9de+tKXXnP++efPX2lZoLVh+YAAUF8Ul0+EKbc+7V+kXvUnm0bYxsYYuWUcC6grfZUteHRWlUm7q/TXQdoC2puyD73KAGnVHkgdUOtgpKeM8vItV76o9YQ8bYhar5A/slv1lJE+0gFpb1lu18Am+XYtVPsdK+TSbpdjl9ryyafAHRN868vgGupJuclhQ+okr9KnUOXXRfqqkJcy2l/lT511oKw+1tFd17bYTjwV6mEDZH0dm8ik7rZjqRvitgnamQMyeZvQhhtiBvUczBM54IPb3/72h9pEc+iXfuXXH/ugB97/+Xe5y5kPY8L5zCWXzK666sr55NYmmV1t0c0Ewx/W379/vqjbtXvnjN8U83ti6qCd88vERMmE1K6FPrmxYWEB4wLyk5/8ZF8g8fd9eTLiZKkdQB39CvnActLQyTqgri3iYUHABHzccce3ftnZ42HBfZe73KVP8CzAXSxmDJbN9UO9xoCdlEt+1lkQsHhhMUD/01dsCqChz+LRJ13ExSICurYFfPox/VTIqzLUScRM/7igxgdPLfBpHTmODYtIFkfI8wpxPV76GMWa0Hcm/WCbMr6o0z6fzmY8JEDO0zf6jH6lv9BRLmFMlW7d8xE5ytA5b1gIcqwAdTa7xKIf7Qr0oBEXx5SFHpv0lFNP31kmz7L9TE7iaRfg3OG8IRkPyHMifUKDx9Nh6BxnznnpFfoFyGjTMn3Bdc9CVxscK44hsWkzY6BcYyIxRnBuUcYG51+NCZ5QT3AekzxW9hX9Tiwk/KKTMWQs8gVlxgjahy3OeXwAbWQcqWs8tIl2wOLnJmyyjQdU/yaAveSnfa4P+p5jQH8lT0Aj2Rf45DoH9g18zh2RMaRvyshKsy7N3A0wYxr2QR5HdYiba5b+BfQV7XAMFJSt1/NBesoL/QD0HN/wQWypi2/OWZ+2UkeGc9B4SNjLGKQLy8gpD9SxDuh/znmOI7KcW4xfgFjge52ix5hDXOhoJ31U39ZFlat86sowT5IYG3gDSHsjHYDe6NikDk+aSbwuzrFgTPQcwBfnJu2jD2i/9sjTfv+gVrN58NDGXNu8NZk2Xh+an8sncF6dfFK3f9GFF7/xAx/6lxdec/nlb3v605++u/nZ3IiG5nfjwEyg2VrKXHDBBXx9upeT7ibYBxpT9aPASE+a7aGe5XWQOqsw5WtEF8kHI5kK7U6h8lfZSv81lqNF2hvB+LaKS2wlr+xQrp3/m+rtOlnahtfARTOy3eWaTH/ou5Dt/y4NVChEsaVqVL1OXxrcrAPUG9UpVzqgEfOV2QYfjGwl/2iQNqqt9JfxreOz6gh15aX/RNKUmZIVW/HXgfrGV+1t5WNt/25+F9UOB07QJuIjvoxY66vgwP+pT31qxwMf+EDOp+t/4Ad+4E5f/vjHP+fMu9ztO29xq1uccMUVV84uv3Q+ETPh8AGtdv4uWs8/TGjzyZva1Vde0cugnevLMgszF1XY8k4viwn+2P773/++/iorEywTH77QR6b7azAX1JFlwnSyBCxUmDABMtjJctqjjh6bX2L8ru/6rr645bXoD33oQz3+3rYmS0x18rVMnuV23PqrhSwWpClvbhlkGX+8Ms5rabx+zAKZ39thL/2qA00f2Vb6lie1gP6BR79ccskl/RikLPBYpW1kWDSwieSpwP3ud79e5pVVNkvaANWecQFo8FkMExN9jj9eM8V+hTFoS1DnHKFtvNbLxo8bKPzGzuMP9Cu0RQz0hXaJhSeh6F500UV90ZltUk59y8hY51w+66yz+u+UOcd5lZenqsagvbQL4BszPGLhXKZ98LDPsaKf1M1jlHmCY/xlX/ZlPSb69i//8i9nH/3oR5fnAMhYKGMnjxVxsWlkYYoefjmXsYe8OiYAbXQOcT3xm1aOPecwr6vTZ8agPesi4yEGfp9uv3BN0Dd5zIE+zbPvoCHP00B+n4lNxhyOFWWRsdSYBHQ21jy1ZlPEWy3k9jG+TMA8QWy050u+5Ev6seK40zdc+5zf1XeNyb7QNucOi/A2R/R2QtdHymafAPWhc4ye+MQn9pynpfxOm3OapBy6NRaRddrweZ/3eb1vOF7EAN/YrGvXHFBGjmPOuYwtnpIyDrIJFOibhG0FSRfSkCFRJ6f95OprVzlw9tlnzx7+8If3Y/3bv/3bvY+8MYls6gpoQDrnCNfW7W9/+94v3twZjYPE5PHSTuJBD3rQ7PM///P79fTKV76ynzu8FVDjyHjEiCbUNQnLGVee8ykLrCe9ygBo2OOYc9OB17I59vQJifZwvbHZRxaaNwe019u8yEELp8XWaG0TzM175IgRfmvVbGfjndRsct20Oe0zH/vYx176L//4j7/yX1/60sua+u78bXFr47JMDupTYvIW15IPoEtjLdewoz5J3uYmOGXxSZ0074TNfLGKN4W0KdSvdJC2t4ql0ke+gHTlRzKg8tN+6iRdpH0xoiXgVV/pp2Iko41qS9ok2nnc+ZxLnbAFqjx1ylN2kl5ljhyB5ujMMNSVVAatfIi0qG4yvshNHQtZ6mkzA7VMvtRr2GSnIXWmkPJiRKsgRuOs8ulXfiZRackbYao91Q5QttqscjcE2sIXyXrSK6BXKH/U4DWdHIhJ1KVVOKgPsL9tdHb9xm/81lP/3dOe9hdf8NCHPvuMm5x2wsVtIfPpiy9qtjc+aLGzt3geejune96/Mt0mncOLCdIEnwmMu7vkgM0qkzcLLCY4nhC88Y1/3jegTIgsFFr8fZJl4iJHdirHNnIsLLDrnX1smJAjWda+d9LPO++8vhHioy/QeQWZ18CwoxyJMjQnXIEN04G2GUGWRY5PP5jkXUAgQw6wJSiT4LNJZLK/973v3fJ9s7/927/tv6XGP75NtoUyemkP4Jf+YKHNE0I2smwiWEwYhzGpb8Km7WUTQ5nfetE+Fqb0N7TsE5NxAn3oB1n6mr5hA2osppQF2jQubKMPn40W8bABpa0e54xJPe3Ay5g4Z3iywhsJtCljMQYxskWiX7HDuUvOjRT4xqI8CX2BfemUOUY+nWKBjC1jIFbaaF07xkOuL84VNq/c4KFd/FbQc15/qW+O7bSPP256YIPjRV8DZDKWBHokfOAPv7z1gT79w7XGBsnryZjUMwHjIdF+jpMJoJdxjHJtZzx+TI0YiIc2eqwyngrtAuLhOHEjzZsW8MktA+3YLpPxEP/73ve+TiMeNjTEZhyZ1BXpB3AtEQttgU5C3riUrba0jx59wfHCP09mPbdHfZOxCP2SaAf28I2sfUMZO8qnPRO+6A82nB/4wAd6mY0w1ygpr63UBxlDTfinz7M/5GELm9ihrG3r8JgX+Kgim6gzzzxzeW0QDzIg4yHZbqB/+obxj7GZa51ry3gS6NtW7RkbiRs6JK4t5i/GEOYPQJ+hyzlPyvKqVOWom4iDHNuML+TQSMhaVi6TfWiujGVs0a8cX36axAfXaC/rBHLaxrlo23xqTL+Rg95H/tcOQ+/SBY0KOU+KW6X3+VWL8eSMM8642f3vd/8fe/jjnvAnP//zP/+o7/7u7z54hzvc4UA7VofbeDU/oA3NTy+Tc/Optbmvt3L91QUXgLYodrT4lnU2wltshuGZRpC+yWcBvCkbq2hpc8rPSL/6qzLr6Aj9kVuucpbliyo/0gFZFiNaAtvKGBv1deymHuWMM3Pp5qCX2/m+5YPaRbFD+aRbTjtJk566JEa4kePO1EBCehpdoNY3IXjYpJx1/Yz0UzZ1wEh+HaR+2hjVQY1xJAOm4pIO0pbIerUPqCtTc6BOlUuZ7WJKX3ryM96kiyNo73//+xelzchB9M1vfvOmLxrmYFwH4gSDeZtQdrbJ+NDnfd7n7fvTP/3Te//SL/3Sax772Me84q5n3u3Mq9oE/8kLPtkmpvkTQP5cyHziYWKf24DOq0l9wukTUls8tN0ydPlMZExwTIAtnj7RsRhwIqWN/C6KRQ91JtSaoMsj90mzfGxbJ1eWcqVbJ2GHRQm/C2aR8uxnP7t/WZff2+WCHfu0Jcu2sV2zPdEmwAaNu/XcoWdh6yIIeeSENkjYNSbss0A/0Cbq7/me7+lPmf/qr+ZPhms85AAfxkGiTqLfiQO7lHkKymKCRbzxZlzGg93sJxZ8xMPvgvlgDJvhGg/yxmMMWTYeFrTI0k/ExmKQWOAbPzEIYyLhC58sXpDj92YsiDiHiJFY1bGPrAPt6wtdnu4RC4knWcSjXMqSgLaJxXg4rwG/IyUGFqPESDnjANoR+qB/iYGn775yzpNv4oFnHBXYNtGvxAQ4tzl3oHMuG+9W/WLCJ8eaBbZP0Fn8cz3X41Xjwi6+iIdEnY2VN66wzblgPBlXxjEq06/4R58+QkcZUgId+Ng24cvzBDvE5+vK9h86wrL+yUnoosNH9njKxzFj7PCnFSbjQiehXfyxkWFDxcaT/uUc4BolzuybjMs4TPjgXLzPfe7Tc/qHp+DEN2qDdZA+7AeeYNHXHHe+Cs31Bd8+SnmQcZgDnl7SDvS41oiHc7PGYK5NE77Q5YYB5zF9w0emmC/oX20rb1uBZWIxLhL+6R/y5ANljEdkPKR3v/vd/aYXT66f8IQn9DdU2Kxh03gyFqFdYmfu4Zhz88pxEL6xAnLsWKdsMhbK3BB8+9vf3n9rzG//GZO4qYEe5xfnBHHZX7WcCTrypsqrctjnSS7nCq8682bBne985z6e+go0YwnHnzEEOvMAb0SQw4fGfMD5T5uwS7u48cCbSNwkhEf/Mn64jkCWcYXjaR+1Ql+HAI7D/DXpNt81EiLNbM+5iW9fXnft/LVvbJ955l0e+oUP/6I/esxjH/uTz3nOc27+tre9bX+L/3Dzt0zYNq+o665cr+XbfQuaKWGdPE+iVbKi1kHS0h6odQCt2qly8EnSUz7p60BbIPWkpW2QPlPPuhNB1UuM4puSX2VnFTImMPJ5BK2dj8hL7zm0BX3LWJBrWNpd6G3K4ZugCerKJaR1flUCKdAJDWlIOrRReQXgLzfUc9IYEzJdf15cC+qnTtqo5aPBdmJKH+hU/9blgSyPkHJAG2KV7ghb+ZtCxmEMU3aSP5TL35xYbpNUz3mVB/gblgR3Ox/2sIdh8/pHPOIRZ3zf933fs+5//wf8x7awu8U1bSF26Wc+0xdkeu4TdGQseTMAAOp+SURBVCuzKe7GITd6O/da4m73/JU8cKhNPHuvmb8ax+RFfqBNMkz4TNJMYEyk7dztd4C5sw2NCRZZyuTwsQ8oC2jUk2+eMB7laQO2qbMQ4Y48EyCbFxax3/7t395j5Aujxlntk2MH2+TGJR/AY0GAbSZsAB9ZY7J9lrGFT+JiE02/PfOZz+yLhNe+9rX9CRT9g530ZV1b5MlnkcDCAhqxuLmibgzqG5u2iAcdFmw84WEzzGKWV0vZEHuc9Kcdy5lDJ7FwIndBBZ+FDu1POZLQD/EQOxt6bhjwRVgWopzn/tkPZT02+geUSdpGlv6hTr+zGUXPeJQjt52WAX1DTMhyDnET5KlPfWrvKz7YRY4sftBTv8YBqAOOO8cL2+hSxw5+lEk9YyEnDuPh3GOT9x/+w3/oPOIhRq9HEnZInqPWjQ07bGJZhLLQh87C06dztIuEnEDPmAC2vfa53oiHV0v/5E/+pD/54bfT2PXax1a2kzI0ePYJYwdxwScO2kwZqEtcwniQwZZ9yQaUa54FOh+jo49YsNsubWZc0IkDHnV4bITJOYcc17hmAHrU0TMO9LWPDerIEQ9fhOYDSpzTL33pS3v/cM3QP5wX6gNjAub4cINincT5gEwm/BsD8QDr9BHHjXOaD4VxTfzMz/xMlyMm5PBDQlYQU+aA/iFm4+YcYqONHu1ClpTxAGPEJ7Egz7nDz0eg/8qv/Iqvq/Y4kCOpR07KWAR+9Wf/q0N/UU496Nq2jt6uXbtnX/mVX9k2crfvHwfjrSLGbM5PfHgcjEObaQdfIP3LB/KTBowTwCMe+okPLPL6PZt1vkrNNcING65j4uEc1ZY5tgA2sEk9+8HYaizw7BftUseONqERF3zk6RdoyChPjjw5xxkestTJubaIn5/rsGlGhjGFeJzj0EePdQs6/e8QN/894lbA1nyT7HnWjkWj9zbx/6KNVOinU087FU3m3nf9ywc/+OOvevnLX/dP//RPh9s4elzzM++AghZXfzpMTj3XZZbdGA8wdz7PLXfdhtRJOTGSWwXl1JvCKh/b8YlM9ZV2qp8pXmIVD3r1l0j+KlntpywY1Uc86T1v51g7xQ7L55yznnJAWS6ipd2GyQ84I08OP8uwKEoTaQee9Sm5pCO9VAYaSENgql7zBbtjRANJT33qtUy+DSCPAfV7p1OfslV4XX+Rg2VHNYz0Uy5lE6lXbVuutrUlndkmZVN3CvBTbx1oG2RZbMcWqDZSf8RL30M48DoYAwbqRZHXTQ8+6EEPOtQWFV/ywAc/+AV3PfOuD2dSufQzl/bFHJvaPiEySbXJhQ9ozSe4NpEdauVmibmDCYgw/LAWdZ4YHzrUNieLCY6FMBMakxQL8nYu9acN3FHnd43wu69GNzcBc4A9ZMhJVSbp83g3kLrE4yKdCZUne2yIeNLIXXUm77SpLe1TP9AmeRYbbFj05yKIvqStTPYiY3IRQJ9QxhYxMdGTWNSwSecp7Nve9ralLjl65JZJgDr9T0xuYIzJjZYLB+UFZWPSLvHQP/QTd/tZHFPnKQQLZOy6uAGpS06iXcREPNgB+Kd/WTSSpw10jE+afHyTiItjxu8/6Wue7vPbWNtmDNoBfYHU6tCJBzssnMgBbScWF1fYAMajrnXKtI1jZVw8meEpCE97+PM22EQeu+hkDNqmTMIO7WKzj111iYWFIDYEdHPtaZ84sIWddv333zpCY/PJeeo5SVIXPWyZMibOJeISHAvPb4+/+oAc2wA6bbF/aAdfakefV07b2NTL2kEXHWAs1G0fNrxOKOsTf3ncSMhbFpSxh77npU+/ef2eTTHAjsdMW8aFL/S0RRz0tWUADxtu2u1vUu1v6p6PXmceM3+S4LXr2Im8dgR184yJdkKzj+hv2gOMAXvwpWmD489mlptg+OdPgTE2YofjRTwk5NQTxqh92uZxA/CwwY3DPLeJg7jhaw+a5xEgHo4ZNwkZG+Fjgxgpe9zsn+wnQJ2YvN6oK0N7aDOxido2oA3azg1nvl5PG9/ylrd0mx4z+lt9dLSTuX1EGxmTsJOy/H6fPqdttoucdioDPKc9Zpx/zLFc+8gSC3boK9sLsKEt9LENkKF93Lygr4yJOHiqS/vUVR5As80j2F71QJW1nZmIhTGNa5ZxlvGEcwIex4v2ERu26MMDbQ1zmH0rzcE+7dLNxrDQ5YklYyanffy2+KSTTuaV6uvPPe+8V/3TP/7Di3/6p3/6vN/93d89ocXRX4/uCg2tX4/YCLv5ZV1xr3vdq3qn3qPrtXlOp5CnrGVg3dzyCNV2lZNXkXpTqPypGEDKGsfIx1bxya90oF3zraCNTXG0c6Ad+sPQOr3U4bMh7ccIHrSUp96Q5bQpLA/3XNIqL+sj3qJoPB3Kyc8yWGWD+pT8UgmMhJeCE/XEKlnLwHraSD5IHeVG9cKjvrzTIA802vJgV771AaAvbSyQsvCWMmk7MCVf5YD0qrMdoMsIvjEqb9gY+RTpO33WOqh21J3CVjatr7KROEKOQfqss866/rnPfe7tv/TLvuw/3+Osu3/7LW91q1OuvPKqthH+TJ9I+kTVvHA3lY3xfI5o//A/E1WbzNpB7IEc5skwNLqyEZhETmsT+OWXXTrb1yZRJlImsnbM+yKBxQITNBMEk5kLYXwyUTOhuahxkhqhnT89yacssgxGPGxbxsaBxWLCRQdppJf6tIXf6vG3E/2aL4t8aC7OkMcW8iDrTOQJZeATi3zsAHSnknz0uNlw//vfv99Jp86rhiy06iKPBOwL6/iFZh1Q5jgi5zHTL6BMQle68btoYZPPIoZzgrcC6HPbhj2TdexIs0xubJ5XJNsg9A0sw7dMf/Cki99n0x42i7wCqW0SsFzrxpM0+ppE2b5GzriyDCgjb5lrj1cIeeJFHNwM4XeuXBfYHB0T65aTj23aC83zGmR/mFuGl3x0+KgbN4sAGyIW2cYEyE3WiVVY1jZ2oaVMxmAZOzUezhmOG68C08ecW5zfbBy1R56xmGodezUe6vKAOaBsEsgTE9caT5rR5WYRr3nCy2sO++gaHwlYJnnMQJ5DQDpAtsZDrgw5G2s2LoDfj3PTaLQhtgzkmWPT64x4yDMOgRy8jCflKGOTcYmNGn32jne8Y3mTJmOyDChDIwls0U+c044f0PQPsmxM0JCTTrvoD15zZ7xm48ffvPdGHdB3TcnDJglbbI75TTDnozzlhfEA+MD4OJ/Z0DIu0XaegHMDkleKR2NlTehgk/6hTTyNxx43fNzUCmNAz5goA+TkMy6xAb3rXe/a6Wz6meN4Eq4uSP3MpSvHmyvc0OAtH9rr8ZYP9M8xoi0k52h4vCnAR83ob2jYwYcbfsoHm36/4dH0er8cbseiLfcOE1rjGRcJm8s4+j8bbcHmyW38O66d/+d/4oIPfuQjH3vBM7/z21/b9A+0+f64uvldgPLcwAaSD1Km8lah6k35gT6yqzwngxfbSG5dPyB9UbaeNOvVTgI+MXmijmSrjepjigeSX8uJdvjn335qxzntdTReIy/p5F0fOnnVSXllBPRibxIj+1M06vLWwTryyixH6FQip25ZujLylREp1wkN0qbyxEimylk3lk5sqGVSiXGTHZD81B9Bfss5mSgr333pb0FLe8paF1lPvuWkgeSbV76JOCpPpByYKotaB8qNZE0bM9RmeuUBaOaZEoeZQBeAtzwOra/3tQX3zle+8je+9Vu+9al/+YUPe/j3nnGTm5xy4YUXzS785AVtUuEL0q1LmAxaPv+tMBPHfHLiqDEpdBnQJ43Wia2+e9dxs2ZrdrO2AOMJ8YE2CbHpIGdiJjEB8mormyEmsVykk5uYmEiWXfhkeVViQmTxZp1yTdrSDzosaOCpJz9tIMcCjsUFi16eBrIQZtNAH0EfLajgOcnXMn71TaLMJKw+si4ETOgBc/uK12LZILDxJCYXEvS/MiSgrvY8JiyipbERIrEwITY2I8hgs8ZESth3bOx4fY9FFQs95IiFPjIe6iSAX2OzTMI/iyn7iTaSg1EcaUf7+EKHmwbcvGADSkzwtGs85kA75OmHvuF4o8d5wY0R2kXf2D/GYVyAuj4yJo4fvwHliRPy2PI8FMYiMiZ8Ygs9+opkfMZkPOom8IM/EjZYkPPGCOcSvxHkfKedxmRc9hMwHv3gEx1/P0zZp3DGlPKCcvYRPtHl/KZOP/GEkd+V1nMJmGsbGA85faMMNGzwNE5+6gBkMx7KxMS1xe9tOfbEhD+/hzCKCXvIZOJ64hqDhwy27J+MRUhD1oQfjx2JTQtjE7/pZIPG+UUblQX4Bto3HvySAP3Eec645HEkz7iwKTImY6Et1JHnZgZP+oiP5LHThjbJazwkZPmtKtc/fUwsfgXdmGyX0DY5+iTbgCzXG68Vc9w4n5QXU7GQ4AFs0k/0D/ry1MsEMhb7h5jcBHJDg1f4+QkNcQFkAXZN2OP88Ryiji3qvirP9SstdbVVkbHRz7zhg+273/3ufTPKGx7cHAPE7jH2eJvQl2fixgPnozf+8JUy6mUM2iFxvnDe8NMmbq7TV8yX6LIBZgNPmzg3Tj/t9Nnxi+PcV0HtsLYzsy/89MHXp8lN3OAHXaqVr2tz+uWXXjbbe81eXo2/+0Me/MDf/OPXve5//siP/MiZPFxoogfb+cxBxYMJJK3ySTiyLLIMKo80D3CDJ32URNYtY4e4RrFnXstJE1mnnDaB5VWxA2PqaMdDO8A86SR0SCnXU5OrNLCpvLCFTWlgWU56LS/qqddRbK0NbY4S/HYer9yLpSxQdh2M7Inqc7kaqUojI0mbcrJKZkonG7eODFAOevBa8ciOgoY8SX76sayMqZE2xaIcyDI2R34D6TNt4md5kQygfI1nk41FSkgjYX/ZP4sk8uKTTi4dyKuyNU3ZkicqT37Wk246/MD5n04ygYOtX/a/4AU/efZb3vK3r3rc477sFXdrIzkfy/pEW4BfcQV/XWDW/6Yw1tpU2SdV58n5BNI2DLwK3Saf/vp06yk6q9ltk/gJs5vf4uZt4T3/2M6ln7lkdk2b8Ji8mOAPtEmYV0j5kzgsqJm45nrz18qUY8HFZOeGMPkkJ8usM6mRV570rKdslVdGumXiSR3qTOjcdCDG7/u+7+sLBJ4s8ISR9le0c37T4sicfuHOPwtE2snGhY0Cd+LZPLowIiGvDWGZWOlPntzx+jC/reXuOTHymiOAb0pgN2MiEQ+bHxYsxMQiiKcB0Giz8WTKuIyHfmRBxqaKP0XEgpNNKG8HAGMxx47AnjHhj75iYc/Clc0Cm3YWatBH8ZAyJoAfjiELJhaY/FaTc40FMBsa+JlAxqBN7WOL1/e4ScBxIzaOHe3PmGwLNi1rG1n6CfAUhw06cpS5kYAPZEhA3YzFHJ8kzxuextFXPD1xoays8toTtf0sMOlnZNkYUyde+cpiR1s1HhN9zWv3nAf2UcZjgqZ9yyb6g5tOXIPwaBfH05hMQFsg44COfz7OxAbGPuZa5Bgqk/LaMgF9MSawwGfjgjybM2I0DkC56pOnbcu0iWuQeDyWVca6toTnCf3hz1KQpV38Rhl7yhCTZaA9/eCXvuG6o58AOjzd8wZgjYUksG0f6IuNlH/ajp+psLHhxqmyxqMdfdgH5LSBV8u51jinuPYYg9HPWBwbrANkMgFubHL9M+YydnJTinPd80I57ZBsN/aNjafdvMKNX/sr+abUT5v4wR9l5pJ3vvNd/Rz95m/+5h4T5xd8Y0o7pPRD2fbT38wD6NBX8lLfGEzCtiNPTPwVCMbyb/3Wb+03uLGLvZynTfQfiTIxS+N68Yk1fU5fQbP9Ju3YXmAOjfOAePjgFvaIgUSsnFMHW87N+pNPOXV20smn9N8Us2jBQvexI6+DjTEN8HMvdJEDBw8uvkR9+RWzE/bs2X3Ps+/11Mc9/olvetnLXvltbTO8u+nuXzyIoPNMYFWdxYLlvnaLcq7fLMMDVR5YTnrSRNJSxgSWeWtX+gUpu0xFLnl0qjJL/qJsXRxBa+diPyjYn9ABna59chP1KYxkUlffYCQrqo5J2kKsyy2KmyB9ig/Sngm6OcgyUA7dBemocYTtRf5vHnbcojrEDZVZR79ipAONHHqWyUHVUaai6i/KpGGMKV+xLm8gZ3mTz6l4Cr1COXUyB7UMRnbwc+jss88+5cd//Mefee/73Pc/3+EOn3fL66+/rk0gl8yu3Tv/cy4M/Fhx8D/QBn8/ngVfB7w+jZtOWRBPP/2Mtkk6qZf3XnvN7NOfunh2XVs0M8FhjwUPd3GZ0LutxWRLzqKGRRpyTNRsvljosohnkgYswFloGFtrzyYbWc9yRcpoW6S9hLLklnkdjq95sjnko1c8PeG3hyw6BHZI+iGXBoyTRD+RkGHyZ0JngUE/KAuQtWw8JPoFHosTnrx/1Vd9Vf+7vLxqywJGP8YCMi6RNBaZxEHfs+hg8UryiT8+jQUYi6AdgKcKHHu+Mvvd3/3dvU18dIbNgyA2gF/bSFl7xk/iyUvKERubPWAM8kDGmWUWwGzynve85/VY+a0mTzvUB+T2CWXtygfUuUFAvwD6DD/0W8rq1xi0ZSIGbhRxDv3wD/9wf+rJQpMFFjz9Z6p9ZJ2ydK4nFp2cT0kHWc6+ISdBo3/ZwPAhLF5N5Hzig2qcH9gTaT/7bJRznbOBdcOIn4T+SdYBcsbJTRX+njF/o5Tjxt+BZWGdvjxPpBmX9qBjj2OW4HyiPfCyj8n1L6SxyGdBzgaNv93LTaCf//mf7xt/+moqlqRZxia5fWw/Vb/KjmIy0Q5uavGBJcoveclLOp249FdjMweWbSNAXz3GAsrwE8hIoyygIU9M/MyEc/tVr3pVv4nnK8LwawJZBugybtI/ydMv9RpD5pmQZTzgmwTcaPvDP/zD/neguXnDzQ1gP3nsAHX1BXz6l5sZXMNcQ/S9vhIZX03Gf9/73q/1zb36a8qvfvWru21vuhkTyNjUF9piDOfGCPMpNwCgIQtGeSZp2KJt/PyFOeYVr3hFt8PGnb6iDPSvbgIZY+IYMk5xfnEsWQ8AxxT6j/PMJL2CMZObk7wRAeybE9r4fPzx/PZ+bpOxmmt8dzt/QP/K9Hyl09ZBi+PR8v49lOYPxXkfwJufZzw4OOV01isn89T40CfOP/91//gPb/2hH/uxH/tA42PMJI4MeA7pyla5SRstpuaq++rVluD3HB5E+BNyS6RsJwRGvLSXfMsVVTahXtVXJ1H1q91qYxVG/mqd/FjZ+9fCZyMObR5xgD6XOJqGrdJJHmXyrE/pJdQD1ZZIO1N2V/kb8fQBXb40oPyIJ4JO2mQ/dSbKS52B/SVvgBEvdSuURYbkTJw6I5ughbajP6r86Ze85BGPevgX//hd73bmI1lkXX7Z5f23wi3u5eTlh7Og8R8TBBOFE9dclo+dcAe6pYOHZieefEqbAE/rr0ozcVx2+WWzyy+/tNthsYIuv6X7vd/7vb4pbvEcMZlBo+5iCx1SLr4yB5a1o40pwFMm7QhiddEKkCMG6vDQYWPHJo6FBJsWJv+nP/3p/cng61//+v5bOGyob57l6lt/gDI+QZWlDA/7xAPoH2hsMJngiYsbDix8+RI0mys2CfS3dtMfNo3NcsaKL2PABn71jR3jNQ7r5OjTV2wKefLKIum5z31uv3HAK27cTMB++iPpbxRPxgsos7jDv3r4puyNGOO2TDzeXCEu/pwVH3hiQ/U7v/M7XZfNkRskfNiuA+38ZrEmMkaSMVQQi31JMkbjZrHnx8Y4r1jQcV5RZ6PAcfRNCXTQJxEjfgFtA7RVGkAu6950AfimTdAoA9ppW4yJ65f6D/7gD/bjyAfw3vjGN/ZjadvUUd/+JoduDNRpL9AngE5cxOP5lHRo2IPP8WMxy3jyLd/yLX1RzpP+X/7lX17GQ6KMX3Wxg08Tde0LZTzP0UMfZBuFNK4/zg36ircovuu7vqvrEhOxcXOPeNhwoU87yI3DXHv4R9+6OTT55CT1sGds0Egu/NHjZhSv3v7N3/xNP9d5msp5RaK/gPaxow2Bj4wH6JM6bQLGBtRXhsTxJybOrcc+9rH9I3T0EV/Ths+mhnOdvrKN9gV/zo+/ZIANbHq+UwaU8Zn+gG0iGZNyljl+xMRG7xu/8Ru77V//9V/vr+bzarbnFf2FnjHpkzqgrq/duzkH5/7sH6BfdawL7Nlu+or613zN1/S3dLiZyJeseaLKNUhM3GAC9Av+0TU2/Tp2AI83bYZmvEDf1LVBAtBJxMR1yBsMfO2b8fN//s//2W8IcV4RG4njmG2kzM+vmoleN058sn7YuYtrf+N4L3ldb/NTbMoCOwA52snNYG60I0P7yTkWtLufM+0/jjU37WmZ+u3otbLtpg82jmfLOhBF5mBbA7FhPuHEk3pbeSX74osuuvDcc8/5r7/6y7/8P9/85jdf13Tp1A3j82RdSJvigbSRZZC60pZobWthtMYUjOhJs0zemQskrZbJEyPeSBdYr7LWKy9R5cipWz7WSNsZU/o71v4/m+1ZB6M2Dw9GDbQqJk+sopOPeGK7NsWInzR9gym5kbx0ygHk+ohVecqTU5df6wNARzHllM14u9y8uBZGNoB0AC/rAhrtZOBb5bP6yPrI7jpAL/WXZSbNRz/60Qfagv+2j3vCE55zr3ve61m3ue1tTmaR+5m2kGQy6L/5bZMHv51hImGxwWTVJ67+Ea02ObT/+pejG40NMH9egteGcHRqm4RPOfU0Pr3eJ5ZLLvl0fzq8u09qO2f82abzzj1v9pGPfLj/dhTkRJflXOBRNklz8qyoNGyJLI/koJkD6yP0PlnEO++rXX0xwOLoQJtw+VANmyzKLApcxBg3EzGbCRbFtktkeYQqW+WJB1/GxauNbJaIg9eUiZm4uOvOcZ+DhfTBflfe3wISa2JUx3ftI+ORbk5MlOkLPjbEQpMFGH3FYgoeCzjicqOJD+jERN/SX8ZR2w2gJR9dkjTKSTfRH7SZY4gsmyteRQTETVwcT3KgDeLiWHLdVL/kFdI4LspgP2WNicQxpK94QsWxoq/oP4Ae/cSNBsr4xw45x5H2EFe1TV1a8kDyKSfN40df0W6+do59biSwcbdNxNwXly1pY25zZ9Ob/71QZKVrn9w+BOoC+OZJp2xc8HhDw6fNLMrpK3WI2019s4R2t8G14euZGZeovpMHkk4OjImcjRyLccCbJLzy7rFChnPKuKBpn35C13Ne3lQMYsSvcQFi4jhy7fFk0PECIEPfcc5D1x50zi3iQlY6OUnfxIsv6croO3PLyDMmcr4jy9stvKKsHxKxcM4TF1Cf5NtE+M7zSF2BrHXy9I+edaBtznX6imuNvgJpl7joR25GStOPG3quFSA/9YW+7T9tGBswJsYE34DgXMc3fWX7iYlzi7h840qbJG7KeJNBUIY3iqv6TxnqgDZyXmGX+YZX85EjqS+mfElP6JP4SbTNJI0EtGdfUGeu4WcnnFvcBAKMB/zM64R2bI5b3PBkE351uxa5gc/NfoaJ7hsm/7Q6m94eXvuHhwasm1gLdb/9//mahVey6Yfr910/+8T5H3/DO9/+nhf+l//yn/6p2aMjuNA2N/JIyKdBC+9b6oApOW2Aype3ji4YyYDUn5Kf8jGF1rVH/FmhbqPRu53kSRPwoFUZ6ylfZRbFpY1FtUPaCjukZYxTqLZH9raCNjKHvh0bxwLdqahBLcgdyaNe+VNQHqzSSZ/pK2nkQF6WM+9CDQsZUqfJW9BvKLpd/c5JHUt/E1AWGQYWcuXVTZm0DUY0kby0AahneRWqj9RNVPpWdhPb0T1wpzvdac8LX/jCJ9/v/vf/sbve9W73RJinFyQmBepMHty95q4sm9x5vRluTDbGbZbokwSTEI7bcesyTCZn3OSm/XUj9K5sk+9n2maYCYqJgY3WNXuvn11+1d7ZP/z9Wxr/sr7IY7Jux79PVixK2YCw4MCmCX0mWZILQxJ65oCceIR0AD15YkQDSbdc7ZmnXydnaMRLfGwW6GOeMPBUgTbzai4bCNoD0jagLk0flvUFsJ/1Kivw6WKB/gQsdvnCLH+vl4UCsfNEmwU7MsagHe2CLIO6EEmkjYSLGUA7xIG2IKHP+LuSnBfI8DtzfzcrajzpQx5x1T5aFSOJvpKGrseT/iLRX2yeiIvfqbFxtk9B2q++rGMTX8m3DzJWgAx9Yh+nHDw2UWzI+Tu1LLqp83tFXs9VduQHQE9/1TdQN20A4iEugM35db6xKKWvOH4PfvBD2nHb1TcwvILO4jz7C2AbG/qvPvGjDjTk8JNtERwX7aijPIDPUzUStjjfeX0fWer6HNmuUF5/2EZPGwLf8AA8+0oYM1815mky4PVvXo1nEyYyJn2PgO3kYzv7V2RfeW1RJ6FrjLwxwVM+6pxb3MxkM5Wy1Z/lSseGfZR0deDbV8jZZmUsI8ubE8TFNfsXf/EX/c0JNolA2yDLaQ86iTLHhDd72FR6M04eibjUMX7pQDn6kZ+CEBdP43//93+/x+fGFT2hHWFZ28wPtIebAvw+m3EROiC3r5DP45c5QA4+5xdxcT3x9745x7hZmudjxiAowye3bD8ql36NCRmvQZFxqUsuXVqF5yq+SbTB5PyWtinjn2TfIMNN1Qd8/ufPzrrb3Xps2IVOX/PNk/4QoOnubZvifc1u/xORXZdjN4+P/3goAPwJWV9D8RMz0BR6O1pibGa+IG/n52Uf+dhH/9vrXvvaX/mt3/qty1qMG39XrEm3ZAPIF8Y6Nho2DXWqbmIdO1NQV9vpD2T5aDBlX2R96af1cy+3vkzZiqnYuk6zsRyMt7DT/U3JGAtAJmWTtxVG9rW1rp2j8XsssDOD17l5bVjWKVvPshjRRNJDrufyMpe/SEfotwyZPsLJC5llhwZtqb9AtxGpovJJ2M3+kw4sT9UBZWNLfpUxXyfRB5ZB8kCWR0g581rOBCynb5OQP5Lp9Da57Xz/+9+/pFtvOPjjP/7jZ//Pl7/8FY/9si/7rbYQvOf1bdH8iU9c0O/gMtD3j2a1wbsdizaoz5/yQONJMV1sjkyXI29gQuGu/M3bZM1TYH6DfNGFn5xd8ulPLfnXt4XxZy6/enbV3rb5bTaZcJikXPSQsxHmyRdPSVq83b/Jukiek+AowSM54VVdUqLSLOO/xiCgm5OYeE20kU0vmwAmbBaQbFj47SWbOzfDxmmsB2Kip05Cnzo+uOPMooaJnU2HOspSVp6cBIjHdsDjA1b0OXFgk80xC0rkQPZdlvWTibbxZAc7TP68tgfg4Usb6kMjDnyRKMMDPMH2a8GcW2xY3HQqZ44t80zYp6/ZkNFPJGLzS9gjecvGZF95bLlW+K2scfHEBZpyJuKpMSWNY0YcLHSJiQ0P8cHPvkp9gB/7iiTYYLIxh8+TKJ6q0WcpmzYtpw/KgOPG8fMtAZ8gpawJu9lXyEAzTtrCq7hc79jkvOdpUcaVyTgsk7ABeKqjHjKcs24wUo9c/yTqJqANbrBgg/7id6qc+/CAtvCd54UpbVL3GqNMTNhRTxnAeacPafghGZfnF9cSTyH9Pady2tRuJun4Jg6OIT6xxfmKvjIm+sokLeWk0z/csORc4EkkfabPjM2UNqQRF3V+68r4yHWQfZe6tBnfQBvpC0AjLmwRF2Mqv81lM5v+1ddGPTbWiYcy7SQmysZMAsSE7dTLmIgbuv3DNcSNIG5ssNEG+k072qo5MbEZpk2MgeTysIMN+wqadHkm+LSJMZ8bzpwPXNsf+MAHln8GTDsm9ET60Z588pSFxzHh3FMuk4AnpKddUPWynnRiA9JoT9ZJ2CYm+vRdrc1v/Yf5318nVsYC+u7aa/f2fkL25HbsGLdaVN0W6K9Ot5yEz3lqMbf/0OE/nh5Dm394ixup188ua8fw6quubmP+LW7yoAc+6Cef8R3f/Se/+Iu/+Kimc4g1Gmu1lsz7eg53izIBsJazPJWWskGrkJ78Sqt0Maqb1/IqWtJrbuzAHFCu9S7bji17iNpmy6to0jk/Nu2dCjbJL2SW9YCxLOm1bMp6Zy4grWHjIihQxiQt80TKiVF9pAvkTfErOBCTTm3YKmML3pI/siUa3YPfUXULKt1reaTjAej0sJtyvZ7+G6pMhXxl0g9pKp6EJ3tCnZGu9VX8ShNJH8moO5VArYOkrZ0Wg2Bt/6YBtG0gehlGWxj0OumC17zm4H/8j//xxN/6nd/53q/+mq/9iy946MO+8ZSTT939qYs/1RfMDNQu0vpk1003sPltEwgf0OLgbPDn/7Xj32W443nLW91qdurp88UWX6S+4Pzz+51V5MG11+2bXXF127S1U2ZnWxi3k6dNHPOnEWxYsNFtN6I0YmKDwMKEnDplEjLIAhYbLPrkoasNkvIsCPGTbaVsHXukrCsjT72sZ54y2mZj97d/+7f9q6vPec5zelv4yBZ05AVl+q8uZCgfWCyWiJ8nBGzwmKSxz8dmaD98ZF0MjRZFlvXrn8b49m//9m6HBRwJGaBeJqAd7eOL/iU2NhdsqHgKzoLLuJQzaava5lixyeSDLPw2jj+/wtdwWbSljkj9UVzos+mETn9xPvDRHo5DxpZ62iMJ+gwemxOfSPk6LnJ5LLWlDe3advzSN35RmX7j9T3OZXjKkKee8dSc840+4sNWnBcsmHmK5LkrKJtqTJTxyTlGn7E4dLPIsWTz7gZBeVOCunHhBx2uQ2zB4+ZBXu+CMnokbVjGH+cFr7G7Uef4sZgnVuVIxGeZBG8E+oabCCSAPWSJCxibcdRkv5EA/UQfkfh6N69s007iqTGRgLYEPjk/2dSx8YHHMeUGITrGltCGyWODT2LhCTj9RJm+Y9OIXMZCqnZI2QeUuVHma958AZq+4w2EPM9Sx1hM2WfEQ9vod/qJXD2TcalPWeiHWJjH2tzX42DMgMd1medY6qb9TMY7nxf39f6qPFPaEfgiQSOnb7jpAr7zO7+zXUe36W8hcH16LLFVY8GX1xmJa4hNG3okjmfKVH3jIlXglyfWxMEYwZsu3/Ed39H7j+83YM/5FVnjtG3CuklZE8eilslH9FqvdrkmOD/gc65w/ZNDZ94hJxE3yfHGm0GeX8pol/y8tlb5q7/5m9n5i5/FIA8Y2+lrgC3Ga35rzLa3Hfm+4SVfflsl+pq36+bxt75r5M5riTfkLu/fUpl/e+Gse9z9ix7xqEf/yR++9rUvfvF//+834080NV872rW/k5z1HGs4bFJudna0Niw3zKTGIpCpBEb0mtJOIuvyRwmM6iLLiSpLPpJN2lay4mh42iTVvk1U2kiG4y4t82VKPmVTQz+Zgg+O0FmkJdQDTW65KU86gC6v5iD5iWonUe0MDYyA0YWs8jpJ/U2Oi86UfPJA8oEyU6j87cpbzhgS8Cuv2h/xqx9l0l+1k9BGYpX8OkjfYhTPKrklGOzawu4wd24Z8ChDW7CPAF+RBOedd96kTFts8Bn6g7/0S7/08Pt//gNfcOaZZ34JC+4rr7xidsVlV7SJjz85sLMP6IA/OYAxJtR2wvWI+29iWp2BncG8nYPz3800Ocqnt0XgKaec2lu07/rrZpe0RfnVi990Nd/9B9TX7zs0u37/YqLuvuavo779bX8/O3HP/EvFB9rEzuTDpKMuExJ1FhVMetzRZtHJ5MRihTvtTHws1lkwMvlhi4kPWdqKTWwDNmnUmYzwD2jDCNLJiaWi6imXOQuLdgz7gogvprIgAtRZWCqXSRrI3DJtZyKnb5RlsqdvbROAVwGNhD56vO7Iq9Hf9m3fNnvSk57UF5DU58d7IzbQj92iDLIM4HMsAP2NPgsL6Pa/NskBcQDrABrHiBsILJb/03/6T12Hp+s+7cQmMAbyjMey/ugfYqAMDRv0FcdH3+TKKyPkkXiyST/9yI/8SD/veKOBmxvZP+SmrAtkOT/ZqPgbNhdytJEnNZy7+gSZj+jY5+vOfMSGL+FyzfD3vLkmRnGQ248J+ZxngDo+OJb2GUj/yNBflCsdPTfmfLgJOh/9wY6x6ZO8HltAWbssaDk/PHbYdTwQygLKxKYNeeTQ+GATH9/iWPJ0/Q1veMPy7wQbD3nGUPuAcwv/fMCLzabnDrrccMIHdOWFctAzRsrcECIOXlFmY/yTP/mT/ZVWxkHbblwkYN/JA/QP9hwvuBYA8VIfwRgsZ1y0lVe5iQtam1v6x/r4+JX+geWkGZN+yTmetEdelgVy+k9QNzZyxn3+TBo3v3ht+mUve1kfd7nZBL/Goh50y/JI2KG/OH4g/SVGsSUN+3e6053b+fGg3lccS8ZK+oy8xmUcIMuAOuc7/cacB/A1ikkQR8pYxi/+H/jAB/abcvTZr/7qr/YbOdBoe9rJcgL6qF9ApVm3Xckf6QNkObasBZg3yWk/8TOXU2Zs8hxnbOU64QYhN114O4uca4H1AWuIT3/6U83ubLaHMaj5ONj0Wf/c4+73mN3r7HvOvzDdBPhw6K42Lp+wZ34Dr0U527d/32zv3nnfdzSfxDj/PfFGP/QvUjfj1vv5w7FudcrEw5964gk0eh8/79x3vOe9H/iR//Cs73zjX/3VX+1um+Od7TrtJ0eT3dGujcPcRGderGjtP+yaMXN4WRasM9t4wnqzB8fY0oAM9cwT1ucN2kCVWwf6SFS/ya/y1FOeg6NeImnKakde2gXKkKf8ulB3u0hf6/jVx9H6EyP9jGOJdi63U/XwMi7q5NCC1+1Ry1FxU7AL4TxonT4vLp2DKpu8EeRz4UzJVjsjvwnpyiVGvEqjPtKtUE79dTDyn1jH1shn2pVP2m58DDY7GGxacUt9N72jDXCb+HYw0JEvSB0jGgMmOQt0Jrc73OEO1z3taU+77dc+5Snfd4973POZt73tbU/lj8df2hZX1+7d2wfp/jf32kDMf+2s65tfjPTfCINWmf8W+GCXPXCAV4jmrzifeNKJbWK5SZuM+IP2h5a/FWZi6hNDS/yppbf87VtmH/nIObNTTj21D/p98m/m2Vx/4uPntkmMWOYLDXjkJhdLxAqcRMgtywOUrZNjQ1B34dEnpgUv9aFVPcBGBV/oe3cZGeraItcHd/JZrDAhMxk//vGPnz31qU/tNvhzHe049wleoKNN8xoD0D45UMZcurCedPRZDPuRE56m8Dcs2Yi95jWv6f1NnKDGYFzay2OTPizjS3lSloG5QJ5FDbFQfv7zn9/PZTbHb3rTm5abiq3ikm+uz+w7oE7qWud4Curockx5NZObB9/wDd/Q66985Sv7q4x5PAE6JJF9AQ60vuPnCsA/4YFP+pTz3mMAMjbjkwbQIQYWgi984Qv7JpunP7/7u7/bn2J7boKMqcYIrKd9FuC2j3Zgj8TmCB7+gX6wYX+xeeU84++S8vdbOff4ujKbZBap6tVYannUbmmA/uL8wK99Z59jnzLXLmXOMRbGPCWjz773e7+3LzK5EfGLv/iLfXPMZh1ZgA39iKxTpl1eD8ZFolyPJ8h2gKyjx/XJ7/mf8YxndLu/8Au/0H/WwJsN2NOHsJw0YAxVPuvmGYPHUijPMSfxpXo+mMSryT/1Uz/V+4xNCP1Gsi9oN3oeC0AZwOP8yJt7IMtJI1kWSed8a/Po7ClPeUqPnz9rxZ+Z49hyg4lz2HMk7aNPmyyTk/J8MUZ1EtIB8vKhk/DH+faVX/mV/TfF3HT82Z/92R4L/UZc9J19xTlJPCLtpe/0K13/qaOcZXjSOG/pG+Ynrkc+uMmmmGPIW0jwvAlNO7BPnGxEve6rzcQUHaRe5vISHjP865c6dHnQKQPK1Ra5yTVKn88bD0nonI/8JYZHPOKLZwcP8PFLfMBlPcJT53bttXXSwbbm4cY/H97qPylr/803wLYDg/zf/5k7aCB+MJdBdmf/AjWbfP7802WXXrr3Yx/96Mv+7E9f/7NtnPzk+eefv+lvvrV2LSwdiVwXUibPdaI0Mdgwk5byC0zREilTeWAVL6Ed5arfirSXelNYRyZhPKDqaWuKL7br81gg40pkHMlXvvKtD2XbOdxO4cPJ2wS4MBWoxjS0CimzjvwIqUduHOsg/WmnxjEV17pyFfoQ6qS+5XVtjpB6I9vbwVrydaDJzS+5dQatHKzqIJb1RJuYlnQ3wu973/sOvehF37Xzu77rRY+/933u98K7nHnmfZjArrrqytkVl13eBmE2BSx2mGRc+M9d9z+j1BgM1tlEPy6BHH/Wgsn71NPmf3txP5urthHmqTO20MXujl3HzfYfODh785vnf1OWiYFNcLfTEnY+cf65bXO++bfCwPI8jhZJy7VNTnuyTlKuYkQD1UeWQfVP3bKQJozDSZpFDQsKnhwx8bIAZ9HN4mgEfeqPSZ1FHnfF5eGDMospjgN3+O2PCuOrMRMbtomNBRqx+dvtVe0DxoE+i0QW7uRA3RobSLsCGrGQy8d+O+f7UwoWt/Qhr0qz4RvZMB7LJhY2xEYO9MHik8WHsVWb6NrHAL5lbfM6LDY4NvzWk74AGYfQL+1Un/7iCWA9D3giQ7+RE4O+jcecpE2PO/2ELq+9czz5/TAp+x89oY20RTtYIPN02X4TeUzxqd8EdoA27Rdynoaz+McPx5NjQ5zIGhc6xgTMATaIiX4jTx1ist+wCYxP+9oGxACgI8/TEa4FximenNCXGQdQN/1qG3vExBsrHFPpyLB59c/feCy04fGsQA+b6PGKOHVuKnA8bV8iY6EsPKYZG9AnMeGDGLGbukB7Izp/y7V/lOnggT6mXXP1NX3TBKo8dX1qk9zY2FwRm8cFGBvXa55rxqM9IY22cDxPOOHEfo594APvX56vJOSENqRZz9joN65zYiMhS2w8PfZaSJsjGBs3qtic89cYPvzhDy2/xk7KNmY/VGCH85PrlGuBm6/6V4+NLdfDaHyrgI9vjievYaPDWw3csOJ41vZVX4CYpGc5MaIJeOpV/Wob4JsyibKJYyaPMlAHG/ax9sh3t01uk+py8A81Pd54e8gXPGR229vebnabW92yy2l7d+sTNrDa4i9oXHstN0t6ddNbdu1M7Ssrfj/c10RNZ/7FanQbt5to0s03PNZUjEOswdq1/oH3vee9L/zZn/2pP2nrxIPtXDm+xXCY1I5R90aZfCuwhuSNwje/+c07bne7223SYS3asIOfAbkuvYHQBjGusgdvK5lVQI8e3I5+yo58U+99G5BG4qSv/IopG+bJoywPZL3yhPraIib6oQ4aygFtpW1Q6yB9qgeynJiydcQT4goERx2KIZ1V3rpQv2JkN+tVJ+mpsxVG9tLG0drdCtiqbRgh5SiT8gSSBtKeepmvhJtcUTe/1FNmarNbwSDoAOiACHJQvPOd73z981/0orO+8CFf8IJ73OOeT2kT425e7bmiLTiua4M2G1uEGXAPtM0qv+XtYNJotPlgzV3qxZO0xUDtRpnJ4GY3u3lfdLCxvfrqq2afvvjiNjnzG2QWd9w5bQv+/QfbQqnZbD3sXdMWZ9fBNl15sPn/x7f+zezSz1wyn4iaDyczEzGQ4JOYrFm4MVFbltfjbVDHhB1gPoURP2nGI6hP2Uw5wAKmT5CNbrxCG/CUEZR5Isnii9dgaTO2WLSzSOM4ZAxVF6R9kPKUXfyTsD8FZNU1Z1HG64SPecxjeoyAxZSbHYBd5PUPspxQjsT5QgLERZ/pV/0aD3T6EKDLq6YPe9jDemzos6FgY+HCvUK7ab+Wyfu5vDhW2JKeyDplk7Jsvti88tEjwO8yeYU9+40kLKcvyyTaR0zEZh1bKQusC3SSRpkN+9lnn903sIDjye+5sYFdbVVAN2nTfiLXF3FxTGssIGnqQpNO+9gk8hosYPPO9YAcUJ44SerJr4DveYaM7VNe/QQ06cknXm7i0G/QOf+4YeLTdaDdjCfLQh/2ge2hTj6COkJdwHVObDz1A9xk4+mpG86peFaVjclxiBt++oc/KpNbFsTGa9g8cYbH+fZ3f/d3fYO2Tmzm2mWjKjjPOL6MVfAzFiBNujxzYmP84JwD3JjjbRWOMX7UF1kGWScOb8ZxbLjJxPjBGMpNwIR6xgGyDIjt5JNPmd3nPvfudqj75W+OtW2qyJjkO27A4/pUl1z5tJU2KpJXbYwAT7msZ9k6/WZOos3ETm6yLfDTjucr5e6rpRPaMUCk7TTb+mRjM71///xvnp911t1mn3//B7Tr5IT+NLhJNjXO+T2zXX0emcszH7N+wtbcNH7o10P969S9gnQT0H+PAVpLFFuE/Skxr1BzXV5++eUH2vz/m3//tn/4id0HDpzz9Kc//fh2bey85S1vOW/UAs3/tjbJPnzJtWg7fzY9lAHwF8V1oOy8UYtmzYtLpEwtJ61ipAdW6VToA1hOGhjVQdKA9K2Q9qptytCqj6yPyiL1LWsjMUUHlUcdTNGm+MkDne8sxaPk3GwpqGKFtBFPpExNIIMR8gQyVW5kC1TdEaqO7TPRH1Umy1thK1n5Ix/J87hkmeNj3TiXWPyuQlrP28Ch7hAMLKQcRNpE12kOOoAyg48JmoPZVhjJQbvTne60/1nPf9bxr3j1q5/9dV/9NW962MO+8JtOO/303Uzen24LHxYDbH75LQwLBFq0a3erO0G0xJehyanz4Yj+OnUb1Nkg80pQs9cWAbfpix9enf7UxRfNLrzgE73cnyC3Hr2+bXKv3dcmhUNtsMdJ+587rvubDE8SkHXS2t/rBxaTyHzCI+UkZj5C6pgqnYkq7YHkm5xcRzx1ap78iuSRz/t00fcLWvoExAqsM1nyW9U3v/nNfbLlVclb3vJWfZHNhgVb9J92SNgwuTAgwaMOiIPEooy70bkgrjZGCRliJLFJ4neXLMb4+i8+eGqBPeXITeqnLXL00OHJC3UWh5xnxEc7Uzd1Ks06fllU8/ofT3mIDVs8iaKdKau8sZIn35x4aCeJPuNjO5ThEYuyVTfjxDagzm+iiYfjysKf40psxlHtaSPtkQNiUQbQjyy8lUGHPiVXXzoy6ZMY/Koxb5zwVIsnutrOflLHJC19EAv9xflmXJ67GQOJeub6S9BPfPiHDQk3E3g6yU8TiBsgT9I2efWjD44ffcexte+Jk+sDefWrHrltlUadcZbXYXlCx8aTfuMDddpOHfVMte61qS40wOur0GxP6qRd8vRJzsYLfWLjRgKv1SOrXNpK+2lXHq/Ucgx4SswxpS/tL22ljjb0RZIGuBbYIBIbdviZBDGmLZJxkbRN0jeJ/uHpMjdN2My6sZaf+kC7yQP45lzlKTHXD7HRTjad3PhTNn1TNlmXBxi7OYfRow/9UBZ8aMqapOkr+4028TVkzn/ayViCP/qOsVmgk9AGuTxs0VZS5VuXthVSz3rqSwfysjyqp57lqVTB+QC0syyT2v6RNcpB3l5b+EL8uOPmNybpx//1xj+fffLCi/qaqP894obrrrt2dn1LmDuurZdOP23+hgq6c3/zWFhjNS+9TB8ztvSfpjWZeb7YoDdek+p2eUhwxeVXMAbsvv/9H/D0r3j8E950+zve8dvbhnj3Ax/4wM13ThraMZs3sIFy1kdo53Bfe7b5sX+4CxqbYcqsWanzRJm1aot70/o1UeiUa70iZcyPPGBHourV+jpIuSndUV0acWas8qrOCCM5bSUPWpWlvKqPlJ3an6Stiuon0wgjHvWM2/psF7/fgtDyVEqFKVSDVVbaVMdUeSAtc9MUUqbKZr3SM98OtuqX6qfWhf0yxRfIeeKM+GAHk3xF21zu8DdvggEBOol6vePG4sMBKhP8RB84G93BmnIbPDfV26R4mNdI2wTa9aG1BevB5mN/W9Q99Bu+6pt/9UEPfNCzbnGLW57OBorXmHkdmUGYQZeRuz+dbYPvwmz3uwyGcuPxeo91XvNhYrjFLW/RP/4A7Zpm86ILL2ybNF6DbqSWeCq8r+23Du/Y3Z8kz9U37JC6r0bCB6SDhw/OLmob6v375x/D6RPFQpeYbfs8/vkE0trcE7RMQL51QFldE6i0UUq7pqxXv5blkYMsm4NRbCToJJ4Ms7D54i/+4v4FaHjvfve7Nn2Z2hzYX5UmnUU/r9FxTrJYZPGJH15VZLEHlAVZxmbap73EwWb4W7/1W2cPf/jD+xMnNirYyhgq0i6LD4A9NgBscFhkc51xPrBQZJNR4cJGP9okp00sINlw8htMfiONPJsTv44rbFfGpF3p6PJ1cBav9BX6bJrYSNl3yiqvHWEZuyReR2RR/HVf93W93Ty19ulwbZN1IK3m9BuJ/uLYsoklrv7UosmQbJP2jDPtK0MsvErPeMMNDm4ssKkQ6uhfpB/AceAJPTFB4/zjyRXnIov4BHz1sJHHWDp9700Nvs6NjJs6+nEEdUH6QIdXaznfeFpPjIAPWXFtcIxqO9W3LpAjcR6z6eR8YTPLK7E8vebppzppk7L0WueDS/QT5xrtpn1s8HjlFtv8zj7lRdazjA3OB85b2sq55nGlvfRljU2a5wp0bXLucyxI9TX29AtqHeiLnNjYKJKzsSM+NpyMMfQddJB2KE/589znhjCbaja0HO8R0o4xVdB+brAxLnGTiL574xvf2GPlnF4H+MC+4wU5cZE4ttl/iRGtgtjYCHN+MObxpP6v/uqv+nGFlu2iXBP9ax9bz5wEal1II6WdVTT7I1PKrCqja79keXSeCmJoa7Je1hZvvLUFWb/GsIzOrt3cgEVoIdf0rmn9yZeoKd+8nQNc58jyxPhw20j3ftnV7LfrldfhufHf3RNHyzq/vzbdDC/C6m1hjUS2cHiIp8nNNnJstq+7/tp2rvW38s649a1v86T73fd+d/+N3/nt973m1a+++Du+4zt2tnOcrwjPDQbaub4kNnvLdWQFawGADKmdk4e5uQXe+9737qDM+MCa0w+U5Zp3m0+QK9Cl24Vl8hE9MUWruscSadu8tj99pzxI3aSDEQ1UnUwg64uzdpkSIxqQRj51LNXN45Vl8yPAhnhjtbUZGhWjurBcc4MYJYDvlNkKVS7L2WAwVa6oeiPIH8lBS/qoXGVAp/FkNzazQ5l5cYlan4SDAMmBYcHqYAPMoEHOgMYAs2CtBQct9RjUHMxILITOP//8HW3jseOEE044zEezvud7/vMtfviHf+h5D/vCh/98G5zOZpS9tE2Ol7dFAK//OBHNX9lhYG4DOb8b5vXmns9/78Jgjfs2/De/cz1ofAiLV6QZ5FlQsMnm7wr3r1MzWTT99s/s4IyN6nGzXdC6x0ZuhRNP4M9p7JmdsIcvQh6enXHaqX3zfNopJ3e5w80Of4KAJ3hMSiwSuDNJe9184Iec1PrjiJzUY1nIzX1v6MiTLs/yiKadkb48y/oH1YZleaOkTLaDJ8Nvectb+mb4mc98Zl8Y8/EaNk7IAe3SV+pZNyWwQWKx1M7h/mSCjQD9DKb0gDTixT+bXxbTX/qlX9q/0Mtilr+vySI04zMmkHarH3RILF5Z6LM45FxgoZ2LHMtCO/oiYYenm3zN9fu+7/v6EyyuS+70K0s71M8caDNp9BltIy6uAxaftJlUZYHtNvc4m/OqKhsvXoOnTfytZWyx0NaWuoJ6+rKMPu3jOPKEAjtsylhoK5tIG/owNvqOGxCcZ3w4jI0JmxJeNXfxpM4q2x4nZDnHuBHh7x2Jlb6078DIFrokecRH/3AsiIvXzeHxhBiw0Us7yFPXBjmgbCIOzmWuB+JEBxoxrtrgAePLMv2HHX6PyUYJGtcFT+7yZofIevqi/7gWiI0NJwt56Fwb9CXHusZnWXiuGRd1gBybOvqLm25s2hl/1VcPmGt/lJDxZkLd1FU58wQ0fXJsuZlDbGw2//zP/3x5Aw85gGzaywQs04cpI88cvnXkjAuaZSCP8Yhzlhso3NThGuOvBbBh5waFSF3tA8rpjzGExG/ruW65QQZSB9gOQG580ugPEucJoP+4IcP5w9/+5jxkU2wf1yQdeJ5IT50pfdIUr9qqcqN60iofZO44I+xj+9CbrJxPzH084ec6JPWbGf3NhuP7Ru9mN7vp7PIrLp/d9ja3nfEaep8Xmx1u8NMvbFY/+ckLZ1dcecXsZk13/jR4fjz6eqj9t7NtpnnTDh7rK+g7eRjRQu4PJRpoE7Dem7NoE5vxeXXeXmzwBgDtPOmkk3fc5ra3Pft2t7nNV97iVrfc/6u//Mvv/sZv/Mbr2jg/n3ADzcfygYp9sQ5aO/va1Yc5lNkYn3zyyd0Ia182weTW6TvBmjjra6A3d5EE6/g+by9Q+WCreiL1s3wsoL20m2Uwqmcuaj2xrux2bAL5KUe51s0rr55c1rscJ6AnZzKmAG9kcJUOUE+5Vb7SfpUHUzoj+rEE9kdtAOl7FIu6FVVPVH2wyS4X8lZ3u9wAI1c3w4CNXFs4rv1VaCC9DdY7867eCPD5/UjbLB34oR/6oR3/5b/80BPve//7Pf8ud7nLA9joXtMWm1dceXkfxBjAFzp9YGVQnn/YYb7Z5be8yBAQAyZfvGWS4He9yMG7adsIM1nQVQzKbIRZsDgJ7G68j37snNlxx/M65AkY6vZJbRieb8jbZhlffEwL23AOEF+bC6i//93v6JtsJhAXUywuKLNYAMTbY6UdrUyc1E3UoZOQSWCPBJIHzXryLYORTCL1RMppjzztWKdMX0nnWLHg4uNWPGl1M0zf8Gd9eGrHwlh5UctpE6TvlDUOUvbvCNDZKLEoZFPDk2EW+e087E9OWXjlb3PTj/GApCegK4cvyxmjoIy8tOTRh2y8eLL+VV/1VbNv+qZv6gubv/zLv+ybHtsJaj+JrFvOvMYCoNt30GpdGvGx8OV3pT/8wz/cF8Mc79e97nX9aY72lAfmYNSX5MjDo4xf9as9eF4/AjoJfa45NkgcY44ti2k2JTyF9UkdskLdSktgt8Zj2ZS8VTn9xwad33PyJWFsv/zlL+99yvlofNqzLGrd2PRR+7ACusi+0Bf63Dx48pOf3P9sDefcT/zET/TYWIBXm8ajnQS29JFxKp+xAHhJ01f65Piy4eer8ix4Oa58UZiP/rFpqDbxC4xP38BYyDlPsOvbHND0OxWrfHOAPpv1Rz/60X0sITbe9CA+NjecuyLtC+OrtK0wikea+rSBeYlzj7ceOOde9KIX9TGbj+xx/SJT9bQHsj8p00b6nSe8QN0RklflKGOT48ubE/e73/16XPxJLMZCzkU2hsytzCceD/S4pkjaw07GbszJt5xIPthKXsBTR0AjxtRVhpyYSMZeE/2grusE6OhYZoPMz7hOPOmU2f4mz7nF+cdbdKx72MzypHeOFkP33/qj5Se3Oe9xX/5l84/KtTmxo9F37T5utof+XcwzfFvlmquu7uqsOHkQ0T+utdwkb5wr81a2dneZRZ93oXbetJj2HLenP6DgN8Z727X28fPOecO73/Wun/iTP/mTf/qrv/qrXW0e2XSRtXbuaO1ZThjUW7s3d/QAda16xzve8TA3mHN9u2B1GrxEXR9vta5eIGWWuhOYsgd9pAudvqEv5Kes9mr9XxPGtyqWreJfpz36GSF5q3woJ22J3BBXDBXWQNUzIJGBAYO7IVjlbxVqrCOkvXXkEymvnaxXHuh/Z23xN9aOwGhjmxf01OZ3hBxEtoscrCh3YgM06qQ2oR1sg+e+F77whXd/6EO/8Lln3eMe33qzm97suGvbxHdV2wjzZKLJtca3/9qmlt7AIMacXKj0J8ON3+vIMiC3/8j5Lc1pp50+O+30M7qd+R+R57WzS/sk4uDN69PXtI3GL7cJlz/hxGs9TC59IG98hnf+7eWW+u9jGs8B3lj2XnN13xh3mYXtzlsgJ25zaYCJj3aTQ5fPZMcTZ/KUF/rT5wjSp+SoaweknDmJRRQx0jfKMPmyMOF4kQBtYPOGLBulpz/96X0Bw9Mq/m4rmxTasxXwaY6vRK0TE4nFk31IIib7j0UbdZ+SklNns84miSclr3nNb/XJn3bZxurfuvElkq6OiwLoHtvUVY4cWRYzPBXlyUi7bmc/+IM/2Bf9/N7v13/91/uCmvaoN7IFoKcvy5UGpmwI9QDXjzcUeNuD1+CJhwU/G2KfKI7amkjflj23wFRMlEkuiFMOfc5Tzj/i43Vp/p4x+LM/+7PlkyaOr7rYqjGmv5RJWWWkJ6SRiIk6/ix7jfARt0c96lG9T9uCsD+p4/hyXtp/aU9QB9CyPIWUq7bkmRMj8XGNfMVXfMXsIQ95SO/T3/iN3+ibeOIjNuMjedy0sRWUS7/SK+TjD9BXXLs8SeTNCTZJXCv8ySQ28TyFZVNnHwL0jRFa1k2VBszhWRbSyIF8bHB9cE2wYedpHmPLr/3ar3VZbrw5vtDPtIf+ZezSFjaQY9xk3DJmkPnIf7Z5BOiMMTwB84YCb3ZwfPGFT/qORBwZH3VpXH/0s/FBR0ek/xonZeMF0kz0CzcU+CkGPjgXuWHEzUrq+GYDjj9k6W/OAeQAsdDHvCrrq/oifWUMwDo8gB0AvcpWVF3qlLFB33HO0o/pm/jsb2VB5toDlvWVMc1/E9xsUEFu/n+nLaUW8vQHb9tdd931swc9+EGzJ7fr/MTFPM7aCb9sdtkU99exaUuj8Rc++IgpgMaTYL7LwjHANnq9LcTf9A3P9s4jar5375yddOLJy/P74osvuvSDH/rwz77u//ujX3vNa15zxWx27vHnn795LZllcuurUDfFjF+PfOQjlxtjN8HKuEnOzW9dN9eNMfxCo7xJp0GaclkWIxoY0bOevqBbH9n6t4CMUUgz5qnydjHyVZF+wBG+3BDXgEaGR8GmfLUBtJM2Kw8k/3OFjDOxThzZhrST7ZCe9lJvEoMLbxPywlVOneTVgcBBYIQcTLaLHMREW0AfePzjH3/St3zLU7/pPve93w/f8Y6fdwfuNPKVZ74gTVcwePJqcyu1HpkPxP2Py/dI5vU5ff6VVzawfcBeDLoM9De56c36RMi8cP3117XN2MUbf7OYybsxOMWPP/6E2d5r9/bF6XwgPzz/KMXBNvF3GVJbADSX/L0+yvCIjbudhMji4F3/9H9ml13Kx4Q2FrFOakC/5iQmAuInsbhjwuR3LnMZNm7zJxU8kaEtxAdP+/PYNro36SPYP5ax1yfGlhMLPCZufAp9IMeGFj4LKHnEzaTO4m0UH3Fbpp9I2HKiR5YcZJl4SNjEhq9bap+FRZ+EF0CP2HiSxYLYiRk9cjdB6usLHnTkjQ9eIuM0vimZCug+ESLx1JecBR082sG5l6BdJG5+cUOB2Dk32Mzxqin9oS9jGvkGySOnXstAuZQf0YR1+o/jiYzHg/IqyB/5AVkW0sgt1+tLKGOZ+IDnHKh56gt5U0An9SmTW7aeMoC6MZFLNz7lQZZTP+0CeRXKbgfIp46xYss+T9/rImMh10aWR8hYlCMOrnfePuG3ptS51v/+7/++XyMstNHTtjcZGEO4UQKdDRUbKRI372wnyNi0MQI8gUzWAXXskoiRpD3K5Pgndl+Hhc8YTEzMB8Sddmkb9qBrR/tcg/SLPlLPMnTkzaGTM/YZn3Ik6P5sgbEIIOdvkfPm3AhpryL15EMjUScuYwQ55tt/5IyPHFfmSuQBfcpYCw0ZkP6ENGwlnzrzGvMJ7cdH7R/KpJGudfqPcZ65iWNHgs/mnZh5zR+7tM05yHK2kTzt6ntemc1OaBtMcuVZVwHq7V+WKosFZrPh52eafn9S3K6PW97iFrP73vves1ve/GbNN78pnuvwBl1/Wrxz7o+/8nEN18vi/Osb5iaHHfyy/uoeW914eV0bfo93/n+z1+aOtl46+dRT+mYcu+eed+7fvPfd7/qR3/zN33zr2972tp08LW79c5iNLGjn/JZPh1nPtut8+IajgLcoMiZ0maStQq7Bc03uGnvVGr2gyqHfH3xRiYdf69pLqDNqP7zuq9eODVb5Wxc1rmpr3Xi1ob2jxdLf6AnxyHgGnxjRk6adtFl5IPmfK4ziTEzxqDPqkqcNkPWqd0wwujCnsJ0BYKuBZQoXXnghT4IP8wSJwQwbP/zDP3zgIQ95yIMe/JCHvPCudz3rsW0BsIvNAL8T7h+kaoMlv1s5eJCPGc0HVQZQ7ljOf/s7fx2IQde7ocjNX2lmwOXPP5zSnwyjx2DM73r50iGTSx+MG9jc8nvhnbvaQN57YN4NTCDYaGrdJ/rU5wP9otw3zMi0DVTXa/QDB2dve+tbZpct/uySQF/g2+QmgrawuWGy5dVdPvzDEw8WRkye/P6ERRFIWwns0R+WQZWlnjwS/tmUgXZsuo12jPvihokfmjrIEiMbMl6ze9azntXbwKvP/L1fdEc+gfFpC0zFmUh5Fl0saFmAoUNs3mkXxEg8vCb7nOc8pz/xZUHEEzdixx4JHZM+jE++dGBdXvKrbAIeoI+9ocHx5gNHvHbKgpc28NtKcoAt2sFCiQ9nPe1pT+uLfc5dfnfdruve7wn9GB+5ZXkVygnlReqn3BSq7gjKjHwlkrcO1K82qZvLS1+ppxxIGWkVKZ9ImyNM6Y18J9Qb2U+dKZlE8i2TK29e7YKkgbRRkbyqv0pvhNQjcY045rFB46NdPDVk3HrFK17Rb9AxhuqXnJt4yDKOsAkh8eSW8ZXNB9flduNKeXL9CWjGSTltK5t0FsBtDu91xto//dM/7a8NMy6nbdoPkGN8ITG2MI4wVjg+gnXaNCVTafShr6TzJP4lL3lJn7Pucpe7LNsJVtmTZ3ssWwfqrrIhUoY+YLzkhj/H9H/8j//R5wRumrCxzRinbCfwQ5tJ9CdzMjn9n/FXGGPm0jk3+TNwzGkc31e/+tX9GPNbfY4dcZuoEzM2yEnY0C4gFqxTO27PCfM36qgv1imb0WLp/zbpw4u4e8b51OSbTfrpfve5z+ysu545l200EpvfE/tN7/lNZdZH/dppeTexiKuXm/n+Jh0FKOi3uFpL+gbYPulrrRYnWiedfFJ/Ynzc8btnl1zy6Ss++uGP/tLf/d1bfuHnfu7nLn3rW9+6h7UkptfZEK8D1qPkrm87cU3UDTF5rr1H5QnA6928yEEtVyT/aJF+V2EdmWOJbNs67Ry1I/UTU21Zy8/oo1oq1XwdTOmaG2i1WeufC+DTBOywUQdXSMu8ltc5AFuCi80f/XtRtgG708g7YwIMrAwsTGQM8oCBAVpNKd8F1wSTJmBTcuc73/m6T3/60zf/+m/8xh98xCO++CVnnXWP+7aBfOeVV17RN6x0yXygnw+WzVfX7YMmg3rL54Pq/I4kYJMKjY3p7t1NvlX5QMTJp5zaO5cNx6c+dVHbbM/bNx+A22aqjaW7dh3f/7zAfACfNwu7881ws9kGaYD8vAwPX5Tmk1OXw2mvH5xd+InzZ/w+2cVKxbx9G5thEgsdnmbw0SnAq50sMHgtjN9mssAT+EPfXFAH0qyLrCtjzsLJiReQM+GnDvHyVNPfrhIjC0k2bGyGq79ExpmosVKnPCXPxMumlng5rsQMlCdGNsL/+3//776g5ANPyPH7ZV6j83wS6KlLzrGQJl0kLfOkg1q2bZwrbHC5Dvitngsr6tCzLZ47bH75Pe5jH/vYvoDn40PcHAHp19z4Qea1TKptNSWMQ161fzRJXVDtJzI+QbnqrJIBVS7bkHIg5RKpQ049z9PUsWwdVL6QbtJPppGcsJ7tIK60A+Rbl2cdJM+8lq2DET/L1lf5No3oI5qptpGyH3Did6Vc86997Wv7NUbdY0WCxyYYeXKeonKDjbGF63Cr4zpVNqFf6Vm3P/RT+wc64yzzt2/E/PEf/3Hf6PMhqbRP2TptJX5y2sgY6Xgu1NFXImmWyZOuL5/CEg8x8po1f5qL+YA4M8Zqw3LmJsY4noRzo5Ccsd54TfYXoD7K0eH4MubSj4ytfDeAmB/wgAcs32QiVvJMPLXNsnVA39Kn3CyWZ/KGBP2BvOXM0TPHDseWOr/b5cYCf6ea9vkV7eX6YtGfwDr8bDeJ+Y03ie7weXzQc/7nkq5v54JLpzk2bDVqS6xemj5PfaG0nBjY4HJz6Kp2Xdzspjef7Tnh+Ll0M8bvkzHDeou1GL8Bhk6bMjZs9fVZAw8q3KSzCZ+3ibYQRasTRZPh3OWBB9S2djzhVre+1Rff+na3e+Qfv+51Fzzla7/2w7/wC79wuPXbTtZH3KCgD48GbH5bf/W1Lf08WgNDZyM7tZZ23Q2UMeUGmHrKTqB3/7zY0bubnCfFEx/WzXKXnRc3wTi0J0ayI1S5rK9rY7s4Wh/Kkk+1dWRvHR+9f9kQ5ypylTHymkCti1rPA/e5RPozzqkYkr9KTsgfyW2luyXqBjgvXC/KpFlvkw0XLSQnjeVX9hwc2qTc63yAwMmFgQLadnGnO93p4E1ucpMdv/qrv/qEr/7qr/3VB37+A7/x9DPOOIlXl/mCNIsSBsz5ILmjv6rMq9EMsocbnVOjPwleDLYOuqC/Qt1AnTuLPIXjDjGm+B3yxRdfOLse+4uJlKfCh2Y7Z3uOP3F2XH8dewP9i4jNbKctYmGg7uX2f4umFee0PoDPReboIodnF15w/uy6tiHOV6bJScSQORMYOV9G5SNTDPLPfe5zZ/e619mzf/mXD/W72vS78tqiThulUZdG32CXujlgkoanrHaQIcFjcmZzzgJCGRJ8NpR/8Rd/0ReOfJyI32SyOWMi14c6loH2SSB9KuMiivhZPDCxUkbGGKgjT3Khpy8An3P6TW96EzdeZt///d/fFyp8sZenr/rXnrbQ007GZTxJ0wagn5KGLDoAHnWAber65Xhql7bCYxFgDMbFa+n8Fvff/bt/138byWKMhSf9D197pkSlWZae/FrXNpAOTcgTytSkzog3labkpdd2g+pnFL+AR/I6kCc960D9UVK+lklVV3ug2lZXpC1Q5So9achU+1nOJEb0Sqspsa6/mtaVyySyrn+uJzZqvInEeMLmkBthPHFTxhxwDVLXDtchwA40Ni3wcwyQD49cG5S9rr32HT/U1492uVGcGwgBz80sGyM2mbSFzRLjGmM08pn0mXFghwSfcYaxEB59w/ie8SNDbrzUHcv0YQLIevOAGw480WZDzM+veO2XGMFIz3LSAWXi84YF9ukHgJ5Aznq1Z26Z+QAZxk822X43gM028yF9YN+Zsk7ZxHEjWaaNjt8pW+WUkW6CTpzcwOXY8NcNaC9/Wor1EMceu/QJyeORQD/7ABmuAf6kUr85ct31bWPLbpiVyRyY6dILHfKuz/8tb2dj27hu9C0bzova/MlT4dNOPW0u24zwcS6eDhMjazM24LxSzRt+3Vu3pYu5DjRwmJUUT4T5QGnL+Y8jyuYZWc59XpsmP77ZbGu629/6Vrf6mi9/3ONv8ku/+NJ3t3XRFa3/drsOEG5yF9UhciO8IHEe7GCN245TpyNDnwPWy66zK1gzk1LGNXY+qDKfQpPdOZCx+7hhgu0ag/URL5F8y1vVgXnFFP1fE6P4wbGMtduqT4hHDpcHboHKXwV0lSHfSv5YoPpI/2B5HS9ykHGOMOJVu6La2sr2JLiITGJE46L1jhUXKhMFdejyyQV8B+I2OfVBwoEi84X4poHIwYQ6m+k2+bS1/PV3+sEfev6LH/oFD/2vd77LXe7AHcDLLr2sbbLapnwxWM4HxjYQ87nmBaAxMDPQ84oNT26b3d5b/bfFjc5HGSDc7Ka8TntqN7evTfj8Vnj+au18Mum/c9nBoqFNZnvmH69AGLtsXk899eT5hrj527Pn+B4LND4c0dR7HN14/59JBLdUFhNKv/vZNsQ8IW4TUpfvItDnOQk6iYmk9VV/wspGh9e5eE2au57veMc7+5NBYiSpS2Ii589QQGdixRZ1ciZ6JgnuJpLzmydkmJChMdGSsyCCThk76HHMuJnAxou4jBM+mzP+RiU8NsN8gZSY+TNAyGTbgDk+WNBRJxZyFibQWQRwpx6/LKKYyDlniY044PPEgBx5FjK0iQ+suBjDHon2sYjiyTCyz3ve8/qCgr/76Z91yj4E9KOxsbhBhn6Ejy59QJ2cfuJ4IcfxIWb7kfYQO3+6hJhoEzLoIsfClzZgl8UjfYgOsujQJn4uYFtI0PiSKm3ldWlonA/cfKhtyYRcpQHLyQcjedMqHgn+VjImQF79V5rlde1ulQD9hb2RH5D1qZR8dUZpZEda8pIGal05aUlXtibpyq2b0n49t9LXOuWkgRHPNMVbpTOV0OH6ZHzjuuOa4zrk5hjXqb93RRbAd8zkmkYXOUDuNYo9xiL02MBgkz5ifFCGa5c61yzXPQkd6vjFPuOAY4njhHU2gLXN1BlTGDOJlZ998PYQY5xfRleWeBjHAPKAOnrIQWOcwp9jLLFBJzbGQcZZ7NB2ZHzKjtwoNhNPstFnnOJGBDdMoVFnHEZeeB1qwxxoj36hr4iXJF07ylNXv6bKYy1Dzg1c+v5Vr3pVvwFN/9A++pQn0eTcbCRleZToG/Q5zhx/PpQGnXnJ3PKorn1o2PLtBr5EzjnDphgax4pjRL8kbCMJwLftPL2lzmvSvPqMiEehl9Hr6xf6aL5p9eY9a5+ew2s0bHLc+ODWhRdd3B8IsFbovppeP1btHEaP9RWyzHV8W4WHGtppAXXn6M3jmN9watk8LfjQ58G2tWCjcQ5c164z4j355FOOa5vih93u8+7w2Ouu33vRc3/guR/60R/90YM8Le5GG5r/rj2Fdr31jiRuZKlTJkm3LFgbs1GudODmF5AjS6rlrTAhQ1tMU5BHu/qh7LU5psoVvU8WUG4kD63SV9n9XGMqNuM+JrHyG2L/LkB2HMCBNJ3Vg7IVtit/NKhxVp+fjRi0l35FpX02/HfkXSvLoNYTXPxsZFd9bAvaotghHzoDTZto+PjBgbbB2/MDP/ADT7nf/R7wo3e+y53vzCDHIuMzbbD3t79sbPft39cHU8Bvh/n4FQMrRlk0zP+4+/zOOR914O4i8tddd23/CMQZfEGagbdFxV3RCy74eJ9oGGCxwaT9z//8wUY7MDu1LWqWA3rbLCPAUMcTan8HM39FGmrTb3n/DU6TY8veB83GYZDvAz/TBAN6A7x/ef+7Z1defnn33f1jqyV8Kkc7WHiwweEO7Nd//df3P6kD/Q1veEOfLGk/bcxJBH1y6JQdpJWhDt+yPqVZZiFA3vuh5dqiziTEBMcf6GeyZzPM35hlQchXjvndE3+vl9ekiVHfIv0B+dBJLD71b24MyEIzLuDCCD6AbrvJWZiyoOHGAk+xf+zHfqz/PVeeXrOI5Ngbg34sS9eedWOlbjzmQDsky/Cw47EB1KtPZYR9gAxt9bygf1/4whf2/uZVac4LwEIi9UHGUQEdKGP5cwFj0vdUjImRzKq417F5rDFqz1T5WEGfq7COzHaxbluy7WDdWEb2qy2QtLRNmWuK64jrhFdi+YkB9Z/5mZ/pN8T4G7aMVW1+6tcpuubqU7aufejAMjrwvNbN1VUWaMcy12z1I09YRo6xl6e5/O1sNkls7n/xF3+x34xkY0d7GEuzPegbl/5MKUMZmuNI6hkDZfpQQIdmGfk+N7f8CU94Qt+Ec0Pyv//3/97fMONpNhtt2kC/M04jC/A/grFthZQxXmnWBWMqffnIRz5qds973qPPXS996Uv7jQu+g0FOjPQna4Y+/4X9UTz6oP9pk/WMhUQ9aZZBlulnNsd3vvNdZl/2ZY/tN0P581KgrdX65pv4jJGEftrM8vFtjUS9P2Roa5yWdcx/9jU/BpvRdNt/LWoWQr3e1HsdO41IpX+09M53/LzZY7/0S6lyouKYxsxOPPmUtjZbfMCu2djXjjcfSOXPPbEmO37P/M9dsk7b3+JnPTH/Bsv8Y238VQ9+cqbu8cfv6e2Evn//9f1hx4nNPudSWzPtO+djH3vFP/7j//npdgzOa/Pk7rbenJ+cBe0cXX5Ya0HaEvz2vLVjy7/Gwjp6Ueyoa+xF8XOBKV/GsyoWeNnO7diCtsp2xTrxHEvoJ9snkrdumzb9HWIFR41KhylzNKgBHY29jDHL4mjjG9naClWn+h61b0Qbgotw1cU3dZGqVy/6dQYPZMgdbDqxgQ9o3fzmNz901lln7X/Ri170gC/64ke+8O53O+uJZ9zkjB3XX7+vtWqxeGmJ3+7ypJg7i/OPZc0ncJ4Q81SWhT+90OUXfOR3LSYhvmAI/bgux3A+B7Srr7qyb7yZsNlAg1/55f/RNsqf7L+F4c8DACeQOeaTArYY5PmvB9DKfSLpdNkbXTbXaYVGgs4dU2IAKUfZwZ+BngmQBQZ/e/QLvuALOp+nrn/wB3/Q28pkm/qJEX1zWzZkoKd81ZVPsswNAdrBQoK72UzE/EkiPlTCK14ve9nLOo9JzUVSQh/G1G22Yyb0V4F8LspSxtgEdWyy0OIGAvm3fMu3zB7xiEf0vuWjOnzEjcVE+qt5P+cGPs2lmwN4xlPlRPIrT53kkXO+0q9s8B/1qEfPvu7rvrbL8MSAP8XDEyoWBJwf2jcXlrWbPCEPqF/l0i65OuS5MIZnH5JTt1xRfVSkn4T0kT609JU2zFPPcvqpdkd6IGOwTEp5Y0neyF6WgXJT579QLu2bV8gTqQfM1aXuMQRJN8/2pX3KJM8NIF9ZaSBpQNkEdeNJeeWok5BhI8PTScaob/u2b+vXCT85+O3f/u3lxozrhiS0mbZF+hDKAnU8XimXfZh2LIOUT0BHn/GMsYAxjQ09cwZ/w5gb1YwDPtkmqSf0ZYxJE/IqXUhXv4J5jDiJkT8X9pjHPKbT/+iP/mj25je/ufc5NyOZI5jLOT7Ip79ReZXflBfK5XFIm8RJjDzBpi+JidfPf//3f7/rcF7QlyTbpC52tGUun7plkTJeB7bZeo0PIMN6hVie+tSn9psL//zP/9w/tMUN0uxLYqyb9sQmXyQ2xe2/lEZ3GQNp0Y55bDvnK5/+zzxW6Mjhl69Af8M3flN/C4D1WLPU12S8Lt2vrW6WOWDRP02RTW5/RZq3/3qbqbdrZHHM5j5avf3XX5vurolpLgcB/f72YOPjjzZecMEnPvrP//L+F/zUT/7UH7R17IE23/ffPeS6dNVaFplVfDFaJ2+14VV+K7mGeYeshjaqXNVNua38gpHd1NPOyC9Y14/YrvzRYipmaRnDFG0Yp0+IRwaOFhnYDYWBZ6OyXHGs/I4w8ltp1f9U7McEbnotk3tx54VaL/aKHFym/mbb4q7a/ic96Umnf9sznvHs+97nvs++/e1uf/P9/NZkMTA2gdZABuNWZWBcDMoVlY+OAycDIpS5wSPBQM6Qjix3HLHBHUk3oN3uApTmQz32pbRayxbUOQVm+38xbWzINmdtuuvUXm+4qi3K+B1Nj7XBPAGNOFi0MQn2/mlg4qYsn9yykJaQX+kV2gRpV1r6EdCYiF0wsDBjscbkV2NdhXVkQI0rY0r9tEeZeFg0EBOJTXIufkW1ATgvPAbJFxkPqHWR9CkZkHzylJHHeQEo098ugqr8OlBeXY+boEyCD8xTRoz8SzO3XO2krjIieTcE2MjzUpqofkGl1VhGOgn55pZTL2US8iuqnKj2hTTtZRlYTx1APc+HKjPSGdFA0imDkVxCnZFN6VmusskXjFWCjYZIfZIbB6AdkLbUsSyqDKhyU3ZE2hPIKEvOGNZvDjdwnBgL5IFqE1TeVrIpN5JZB/Q5uiTmMTAVxxSQG+kYl/kIVbfaYfwkRm4g0KfOtcAc2dRNLDeZhZd1fUHLMki7yUt94iA21gXkzLUkdVN2CkigS151cNtaOC+Tw6faRZBt1LZ57SKN1sPsvuFLnm9I+yvP/NeNahUsaL043xhvRq1jsVHbP5Tmvnql0+f/cFNhUSFmig17WgxXX3P1/nM+du4f/t3f/s2Pv/jFL/6XD33oQ637xhvdXK92QoPr4UV1iUrPdXSunacw0l0B+MpnWagPPcuJ9JFyiaSTp42sW1aWMml+oWygyoCsj8qfC+DLeBJT9ETGLJY0nxCvY2QrmYqj0UmgW21k3UaAKjslB9IeSNmtkHLb0duObIXxH6HvRenFXV8FyYs+yw4o5smrWNg82NKhl770l7/8YV/4Bc8/8653/UI+htB0l0HNG9hqQytBXhTIbNgSlVBtFf7cxnxycpCuJhhoN2hWNhGbTB+ql+RlmUqv9UK/i3nlFZdv2hCDLAtpLkZJOelKA5nLc6KTZ33VxK3sCGkzAZ0Yc9GQC8mtUONMJK+Wlc/yKiCnDbBOjNX2yK82p2JYZWMKUzLE7IKN/k7fyrOwI2ljZEc98uyHKb/pJ1HlU26kM5JXVnqVmQJyxE6+XehD38I6yYUnUL5C3cpLu1MyxwpTsf1rIGOpZWCdXBqY0gO1frRIOzlWVdvr+k86OfXPJoiZ+RI/lPGpX31T55qwfcAYjxbZzu0g9TJGMBp7t+On2hZb6U/pWM9+yxhTJjGiJ23kT6ziQZOfMQHqaT/1R7bEktd0/C0w6NSq16rNciss7DfRprWQ7eSOni03tF2o/W99DmOc9yfnbM8W/8zP4Y6WzUuL+hKcO4tiw7wdLfX/53kvLXIKvbjg4Zdx/IILP/mJj334oz/5S7/00le99a1v3cfTYtau+QCHMrAu3Cjf6U53OjRa57qhhWd5XayhA+/ITtlMy/pW/pFDZmR3OxjpS8sYah2sI7MVjkYHoINuxRRdjPjSlrz6yvTRYioYnY2gfAa1FaoPdUa+RcaWvqRZ3w6qTtar/SyDWk9s4uXF5oW81QWbF3yTZTTeoZ3kjZCDC0C/DXj7v//7v/+Oj3nsY//z2fe817ff8la3PHH/9fzGZSG0sNizLE+icRHIUXJNFJdLgkMoOMJqI8ynpKVwS/PyUtZ6y+a25gP0nAxlXgdXXnFZ/w0MA/VyMhggecg6oUnPCRvAh1dtUlcXyE8amKJXVPtA35mPIL8Cem3jlI2KKZv/lmCMo3YZe6X7O3E2wFN9sVU/Zb+skhshbU/FPUWruqLSRvqJlE/ZUR1Ue6LKJ9InMrW+HdQ40pZYZTPjHNlK3VoHI38AuZFtUGnKivSRMhWpA6qdEVbZGfkVU7alV7620vaUvkhZMJIHyV9HVrkqU2lTMgk2R7wy6zghUk4bVTdhTJZBla8yq+yBKrNKR17mYEp/xGf+cPNY7SSkIVv56kzpHiuk/WwD0H+CujqVlxvmygPqJI+foTVGL1cd6v2vYzSom379FkuTbP8v1hvtf7hNCoGWQ+v/znNkepEc3qI8V1ryF9UjsBFiK7SK9WXs0Lq25bmdJb/ZP75tivdee+3s3HPP+ZN3v/OdL3ze8573zsY/rq1plwupusZlPXveeedt+dq0a2rXyZ14JAwL4GfnhGzKHS3Sbu+KyMUylkWeWMVLTOmu6+dYAvv6+mxgZP8IWn5Uazv4bAWPza06Pv1uN46UPxZtyHjTrki+OFqfqy7CIzbPVQ7aorgJyMHzLpqDx7ve9a4DX//1X3/8q1/zmqfc9773fcFd+JJG4xw6cKC1wEETyWwQpSa0GCDBgtKxQR1jU8BDNIkQYrxculqylkNrh+X52IrQQqplc9WFPCz+awzrSxpFFFq68srL+yvaUxtaYA5qOWXQcSNpPeXBlF0BP6Edy6DKCGWrzpTNKXvSQfKSLiq/2toKUzFMATl1jsbfdoEPPv7F6+d8pVT/6XerNiivXGJkp2LKZ/U38lPrI2hnpDeyJ7aymxj5AFP0rZDxgRrjyE/SKOcivNoZ2RCreAlktFuR9GqrxgJG8uvGsR2MfCcqf5V8jY+y8qDyxRQ9scrvFFbpVJ+rYgPyUo6cbzjw5Jiv+8JLvuWaJ88yGMmApJtbJuVmVGxlQ5q5thLQUx5oYwR5qZM06xWrbH42od9RTBXKmKtnSozq6af/VretXrLNnQcbUstrbyxtNh31ul3+4zfAc1avL7GQVX6eW178s/CZscxBvbWNIv80X4sIFuVWWxDmsW20cRmr+dxUj5OnxZ/61Kc/fc655/zUH/zu777s937v965s69f+mwPXspRB1qfWw9L5SCd/XmwFkFvaFtiptrcJdbVdbUFf176yqWM9IW9ke2QjaaDqTGFk/18TtQ21Pf2V6aPZEP9rYdQYMdXYrbDsjEW+CmkffDZ8JHo71rnoRhf+SE85UGXJG43Xow++6EUvuv8jHvHFL7jHPe7xpNNOP30XkzboQm3gmufzf5YGOzbXKvoYekRLIKB3BGOJzZxWq6KQdL1kL/5d1gGVRa1nMWj3bD4gK7L8CESnz//2MR+kQmbzRHEkoKeMA730tCFqfQRlqr719ANqXYz8iykdUX0ltvKTtitPpExF6ig3QrVvecp2pVf5rYAsvwnjz4HxZ1Cq/WrXsqjyVW4VX6xDowwNyBvp/b+CbO9nG/9W+tP2TsVwrOPT1qp+tl8+Wzha++v2xTpyRxMD4wUfB/S3xAltrRMfWEfedqSs8hn7Vra0kbrSbgjSX9pPrPK1TgxVRh9b0UbYii+QI1Xf0keoOuT9T0wu+BtolAURU7XHNnw2TmHaTjAvIuMaj3NjTlvKydPQgi574aWju+yYr5/mMS6JPaZ5XC2RNcWNOlZavjTG//NvsxzYf2D28fPO++t3vOPtP/Tc5z73rU1nd1vDLj8qwto218SjtfAIyi02yMjrHdT6KqzSNY5aT4x40NaVBdTlVUzZqfQp22Aqnn8LMK7ttH/TE2IEppSPNY5VR25lZ1VnJG/dtlcdIb3GAn3kC6zjb1tY56J3kADKqtcGvH1f+ZVfecbTnva0Z559r/v8pzvc/na34PeMfVPIIOhA2P5xSJyD8lzmaJo1HwBXYTN/WRvobfDm/5D1tKh3bBAoLP8ljl5b8Misy3dDvJwcCqbo+URZGexZXmXP/qkyqZ+o9HXlVkE5Y9lKFx4yylvP/GhwQ3TBuvpVbis9+fwZK74aymuQSSdZJiclRraVH2HK7rpI2bRRsZX9kd6U7LHGZ9tPtms7ftAbvdI5hWyHZdJIP2W3i5GuPqZsyt9Oe6ZQ9dPnKDZQ6VvVR9Cvcqt8AXgpU+WVA1N2UldoVyjDTTS+PO/fRIZe9clJHgdtVZtC/Qplt3s8la1+9VNtVf+pL1JfpO1E+sky2MpmInWUrTalZR2kDKh0UHmC+sgWGNFE8pYx7Zz/PXFWJXPKHHNRqE2m/dPFWz63IBqxK3Wp/t+83quLIoXOmeetgG189hg6by5pRmHePs4rrC+UwNxVz+dFzu85g3Z124tyV4ajbtfYyATrKTbGl1zy6Ss+9tFzfuFVr3rFL73+9a+/pOkdcVfJNe+Kje4S66yhV2Ckl37kS8s4UrfSyFlApsy6UGcqjrRZ/Va+SHrVGaHKkEvbCtuRHaHGKZK+LP9bfEJsgBnoFKpM6opaB5VW7YygjnpbyYORbPWlzCro+5hjMQAsPpr10i950IMf/KKz7nbWw47fs6d/3Ie/37scBBcROBh2+ry0ObcKbCm0I3rsCMImzAfF1TKMpimxSXoxqHYrUV4KlUG3/33iXp3XySihS/h8cfrqK6/or0xvtH0DSaOsT8q+Gm09Yb37mbABqh6oOolVPLAVH+h/K7nPNvCffbEOptoHbbsbFuQtk2os0Hj9kcUtf4j/aDcQ6mTso3Ynf0oOOjRllQNVtspUPkh9kXKr7KfdVT4AfOWq/UqvZTDief2t0huhylBPefkjrOtDpO3qZ13UeGoM1e7IT+oA6kd7PieqXZCxgVF8YLu+q6+RbyAtx+cR4I1iUKfGbL3aNI6Up3zppZf2BT5Pih1rQMoltLMOMkZ9j+ICNTYBrZ4DI7tglW2Q9bSXmLIHbSs7q/iWk2Z9Oxj5EOkjQV1e1iuSNuK7IW7cOaFhKQadin9Kg+KCtKwsMS8bD9UFZfE//zAnLGj82yudueB3coMFHC2JDd1xx7ItxsK/jTbXaPnitJ9TRCtntYDf3h88dHD2iQsueOv73v3uFzz72c9+U7O566//+q933+52t+sfjF2IbtoYd8ICR7kJVj4bK0a8Ssv6Kt/wpnxAJ9FzabfKb2UDVBnqosok718TNeZ1MdmO/9temU7YoDxYYsTLDqj0zzZqPKLSjA8cEVdcuMcqbp4K7//3//7f3/GJT/qK/3TW3c/6zlvf+lYnHti3f+6gD4ZtM8cg2P+f15dYlvvQ2PM+EC9qS0SrNg92Db2qTuH1OpPGvHYk5jpLE/N/Fv82LGhOBiGyKPPvgtDAhhg4cOvX+lYbYgAd+XwibD11LGu72tPOiA5SzzIY1cVIx7JyqTtCtb8drNLNGBJJq7ppT7m0YzlzkDQgXUgXya861vnN8CWXXNKf8vQ/izFhM/Wq3cqrMhW5iK9yI39iRBPwRvREtZ2Al3TtSSd5bYz0E+qC1JcGtJE0ZQXl7KvKB9TTBrBeZUXytWm58kbQrroplzwgf5U9UPVE6o8wZTP9pe0pO6DKC/Wke0xIU/5B8qrNCmTduOlPupiyMYpjpJd2BfXROaZ+lRfKMH7wdsktbnGLPn5UjHyui4xJO/pdBWXUMV+FKbvbpQt96neVrFBHZF396jflReWnnaoPoKUd+XkjoepnvdISSesf1Yo1VufBXpJaBX9dpdnkX2Skbah2Gv8JRLpA/59/FlzlegW0GuX5P50CqG4OPyqNscGbF3qbF/m83v+dl9VdZFOgz47fc/zsM5d8Zu85557zP/7Xn/7pz//6r//6hc0mf2ZgI7g5sJY065W+Dka6lI819DGCvFEsImlpJ+WkVzltguQl/f9W2A5x+P+FDXGF9ORvavQir/pVJus3BPpJf1O+Rn4rbSSzLbzyla/c+fSnP33fwx72sD3PeMYzvvr+D/j8Hz3zzDPvzmh2+NDBZryZb+Wdiy8S8rfmcCi9E3uR8hx9IKfAAAe9VxooWo7IoVFcDnqg8/mnJX8/soSD6WZ6SmxUwmpT6uXFP8Yyryo1z9nw9v8X9KVsz+d2eGW6bogt98E96IC6tMoTyU8blrMOrANpieRPodpKv6uQ/kbyNR5ktqKlnZEsqPLUM6+o9KxXW0BatbUVHcDjd4D8nWSSvCndxFYy1c8Uqh3y1AXU00aWlU0Zy9oyByOaqLQpmcQUXx+WwVQdjOxoI3N5I6SNKZkp6ENM2RrFUHUrRjpiSld68rfyI0a6CeiJlEldkGWgbPLFSFdUWtocQTur5KuvUXkd6Ge7egCdyy+/vP8dYr4/sI5+9aP/EaQrn7rVjpA+lW8F5ICy1sVWNqp+osYw8lX9VjvKVNmqB6puxUh/pFNpqZdvBkzpIscT4s3QX8/mMHR0etaY6FLujDmg9L9N3CB9LjWPSZ3eLmkLPtmmekOvNmwOf1FpxDl9E5M7Bou/BNKwUDyMIR4ZF9FV2LVrd2vLjKfF7/rAe9/7o8985jP/V2v3wcbKPQ4WNwLeHoxmpL8qUuSn+No6Wn0BfyquStdW0qfsp+914vhsI9uT5UTGO4Vsx9LeDd0QTwX0uQT+a+OMa9QxKSuqrPogyyk3JUPZx4PKgtQV0tQF1daoPMJWfMGfUjrwghe84N4Pf/jDf/RuZ531NWeccZNd+/cf6IOZr0jP084+WEJnWOyDH/RupuUMpMVrFDcBMf7p4gh1QtJlLqnLLArz8bLJtBO3Uefe5tz2b5F38N0gL8rtn3kuZ0OGvzVsTTa5E9TVV10x27fv+nlfFEgjX05eIbeVzhSSp90pbMVPpKzl7dpPffORTbDKrnJVB1hP/VU2UxeskpFX7Yu0NfLPU6Frrrmm//kUng5PAd0a11aoOhmrSJl1fWwlpx+QtsWUf6Fs6lJOeupVeSANVDsiZSr0MYWt+GAdmYqRzpSd7cgmtiuzlbx8crAdvUTKTvHWtTmSSZvVF/URP+1V2ykP0qZI28mvtkDSUq9CnSpDfvHFF/cvTu/Zs+cI3ZG9KRqQXutglYxlcuopk3zpFSNbWRZT+iBlRz6rLbGVbPqEnvJiijaFkU0x0puyJX2kb479nW1DfKQF5RZl428ESspnGfR1Xd0QN13+ow6n/93jzmnAbuf3yrwe1sNtoFV6fWOdtRRoOW2rdP7tljcb2oyFr7ncotwC4ON0l19x+fXnnHPOy//mH/7hxS/5yZ88v9nZ/f73v3/n4kvSmhc62cFvjMHEF6eXYUU+heSnDliltwrVb7UrpuQqUu+G2PlcIuMcxQxqvKvkN9H+X94QV4w6QqizlcwUkGMTTD6ysxVSfuRzyqayW8UGv78e/civfOQZ3/0Nz3rGve519vff7va3v82hQwdnbQ/Ynwa3cW/xejQD2/wV39wgY8bBk2qr9TKwtPzSs+gRLoiL37V0kqAO2xFtmYVUVViiTD7yeraoLdkMvEsWteD1Z8MNjbq8KVnkqbQ4r+qvTG9siM0TvhIKDz1lslz1quwqTMmM9LV7tNjK5si+8tv1W22Sb+WrImVJ9XdvYmRrHfsJ5HnV8VOf+lTfDPs3h311cspepW/lN/mUwTp2R1ilP4Wqox/piUq3XnWzrHzSE1Py62JKZ7t0kfFUHE1828Wx8KGNUVtW2T+WvrdClZvSk04Oqo4YyUzZ3AqpZ7n6klbpFeqTrr322v4tAl6dlgfUy7p6VWYEZRJVfmQz65lXGQDNXNoUtLMV1pWbQo0tMbK9Sh7IF8hJqzwxolfaKhvQpONv/so09J4toH7PmmD/v+v1HBrMpn9k26AtigCZrtUrc/n+/zyf8+e8uSLW55Qj0Xiw///23gXY0uyq77v9nJ63ZjSSRhpJo9HDRAgJGckPIBXLdokyCWXLLmNXbGwTVAiwXXFsFbYKE8TLYBdggxMJmwrE5SIUgcSGlCt2xUkAJ6EMSCQ4CAv0YAakeUgaSfOe6b7dnfVbe/+/s866e3/n3O6eQXbWr/s7e+31/r5zzne+fc+553rtrgmNS/bRxe63cVmIcc5SezP4/WH/2t/1PnHw4IMPfvDffuBXv/3tb3/7P7H4Q1Me/X2EFp2rxh2a2Uf6q0U5IcowmotRjOToJ2IeGPkch1mdZ4O4j7s4ju9VL4gzxyr+LKH6+c6Z9TW6E/GVPssjZv6APIsTOUZIr3jJ0TfnHvnwrvDF7/me7/lDv+f3/t5ve+UrX/kfnrv++oOL/jeFtfCNC2KTbfSfDNrUPzpttBNjP0Eyd52LO+AktQ0nN0JH+iZoSB5b07ZojSz+3bCYTXBbH5c4H13TxTy66AJjfIeYzfcjHBMRbZprjPpM1M98hHLNyPaZ/8gvI7tss7zRnn1HsWvsil/Lhy36IctfxLhZbjGqwcKXj0rry3DgODkFen1cDnmWI8bnnMqR4yHq5J/zrSG/2KM4Th755l5EzDWT9yH7X238v49oH9mQj8MoRsdrlEv+qjlj1kuMm9XJsXEuOcdmH5AfY7RFX4j+I7L/jFFevmCLd4j5tvr8nMs50Y+elzOI38dvDeKvZN/guPWvpt9YO+ZQX1eTG3K8ckbkM9LPkG0WExfElN+4dYGWTHT/7qAu8Rjt80bXxjh30W7411Q2tv9MutBmR/FGJDU2DZvIY9dio0+wiy09peQSa3e7emc8c/bsweOPP37h3o9+5L//mZ/5+W/93u/9Wx+x49JWy9vkrJLFyK4c2XcfYvw+ZP+1mjnvcfrTvh2XK427EvKxuGbMFsS54D4NPGtNTjjuHTDanxgf5/LN+XMOiLpni1k/YtQ7+LvCX/u1X/vir/ijf/Sv3nPPPX/xzjvvvNH/prCdPLig56TBu8HIvPm7vDO82JoOYZlTov1PHNU0jurtpcNv4x4tYheaT8ddF8MR4otHzu2DT5uuzXu25aZH2c3Gr43QXlwO/Eu1+CZhjoWIsmjHatsn9rgWg1+0M+f+kLyLHKu5ZOWI+szMlvVrOYRqaow6EfNIHhHjxUgHo1q5ziw2I/8I7+bYi62/m6M8keyv+XEuYPdBeWIPo34Fei2e9wG/0f5lYj7VZ1zrBUZ+0mV5hGJG/rJBzA/Zf1ceyTDKE4m5cuwao7wxVybmzjLkGPkw8hjQeSUiu0axljv6ZeJjLfvlHKOcuQ+R+xFZvyseOA7Ms+8sFp2exyL7KTbWgZEOFM9fd+BTJ/wucbx/ZnGg2GhX/eNwJTHPNrmnuK+j/V4Df/nm2Fgjojq5RpzHx4/0MSb6iqibySN4o2IXLQdb64E9a/1gZdJHE4Kom3As2jVfuwl6zcOtD63kBq9nx0QT1Te8x7Sv7rmtaroBvl/WBykYvbeYr/fBR8x5x/jBhx786L/51V/97u9897t/9L777nva4vkTTQSo41xIexQZ6a4FsQ+hOvvos+5KejxOLL5XUuNzAfqO+7ocx9GCeMvBiDsd9WvkHGKkZx5rRNZsYh+fjGIYJa/liDWQxT4x0X/GKPcuYk8R6Q/tBHH6v3rve9/2xje84VvveeUrP5+TNh/xbB+DNkdf/J7yj0HzxVmu55/5tXeI+7wviBVHBQbdbtho20lsZI8t4xXmXYweG50JdrJrU8uzdSI1ffSLKEb2rbni0DWH7ua/S+xjT+yjlW0fmT7vuuUkHNBcI3HRZ+YvP72wRh1kP7boJ+QH0UfIrovUHKv8a6z5KJ/sjLPFV/Z9Lon7sKsP9PKXLyPfCsvv+7WPZzWiz77kvMyl0xyin2TZoh5m8xnyg+yrWpJhNJffSAfZHm3RRyO66C9Gun2IccovZjmj/krrRmIukXvJRPsu30yME+g4z8yelxn57NvjGmt+6GOtfXrLXEncKEY6NmQ2GOWe1VRMRPmif/RDz/aZz3zGX6v5VQwtvBUb5ayDrM+M8kR26RiZz4h25Pialsl55DfLP7KrHls8VsdBOcSoX9nlO/KJeZBnr7Mj/UwG5u5vMsez6cjlol+/2BFwybQ+b5iOWJNazv6YjnZue57tecvoOgRTErsQZPf0hrrChVZDldze8fqadv1yK31n02vA3do++9jfyGk20yy90HMbz549c/DUU09fuu+37vun//f7/s273/Wuv/aB973vfWfe9KY34XAcNju3jvzYenNbMsQ80ScS/SHbI6qp8dlGtT6X0H7v6isfp+XvEO+TYLTjMW5k/50g7uAu1G/0n8XHfcv+EPd/ZI8cx/e4+Mejv/Gbv/nz/sAXf/G3vupVr/6Tt9566+nDwwuWvZ3Q2sKWjZMI7w5vFsS2Cu6LYWw0JLnbjTaoVY2NbduItrvtHMhNOxRbJz0Tw2yZuE+0LSdYToBddNrEb/uN5M1IjM+WuW6V7JIWxX7baO8Qr/8OMczsI/+o28c/ohdKtmV/OlEX84z8RLZl8M0X0upBIMc82T5DPqP+dvUlu3LMcl0LyM3HGvnzKPbcWq2h3tf2YWRb85+RY5hH1myZ7MtcMWsy7MoNsxzHIddjlE45o+5KOW5/x6k5yjuKHeU87r6N9kNz5dmnnxwDa71cqU1gV819/K+WUY3Yw3FQnphznzz4PvDAA74g5kuCYj+74nOdGAvqJebJPjCLF7mPWc5ZnRyfwT6rHXOP6mouv9GifC3/LhS3q8fZAl0xo1h0bLPcvi9d3gV+/tUtl/WaTW7e4KAnd7G55XTZ6qFn9PrIzbfRzqebuaEkhktqrKuXPtN+bO2XyVO/jaWRpvRzqe+b95b/OsmmPcP25tTJg7Nnztpz6/6Hfu3Xfu07/9sf/uF/9HM/93OPWz/8iabmdKTKUHelKE/MGbtEl+cg3T59jPqNOWGfPP+ukY8djI5f9NmasyDe/qNm6+xKLmb6yD4+M2ax6NRjJOt31ZZtlAtivlGeaFOt7C89zHJFn53YCeHCG97whhvf+c53fs1/8NrXvuuuu+56ycWLl/yEoUUuvw/MeaOdQEz2hXBfFC+6vihetrYgtv/ejUkqGJrbSLtpu9vOfdr1xnICtGHLEuf9pOm+LvZ5kIVU8o3zJvutDYyS/bb9XeKm0rC1IGZbI/sgtxeabZ3m0YasnwTvIuZr+7Gtg6hXnThGFCu7ZNActDDO/jEOZvlhlBcdG/uvfDnHGoqRDFcaH1EuPir9yCOPHNx5550+h+i/q37USYZRTMy1RvSTrItA5YHsI72IedYYxY50Yt+8u1irsQv1oPh9+tkVI3sk6o5rH/nDPnpG5qDxOLky+9TM7KoL0ZZ1OfeslvRsyjHLNdKDbHEEydLPwM5zLP6AMMfknDO/iPLyzfV8wdYLX/jCbtnON0O5VVOsxUa/bFe+SNQhs8XXK9XWuC/RX7LyRF2Euc51YuSnHJBt+0CMcih+VAfQjXyy7645ZJ2O85bWJlZxex91a/9dv+ShHx8WPMz9mLT8XeWSu7ZVsxPrNGOfq4bXa2JjM9naHxPpW5MT/VtZ0W30SweO4tXDMre2LQMKs/XHIjZ328QTdsYWxfyJs9/8zXv/5S/98vve9c1/42/8Mu8Wnzt37sTrXve6TeEGwVmnuWybAtvzkU1Evcj+oBj0ssc8cDW6K0W97IvqHidmH2LeXGNUc+q/9qVaOMYkQglgZL/WzPrYhxgX+87gt2bPKO9xYkbEupJz7qiPushFOzlc+t7v/d4veeMb3/gdL7/77j/IE7v9KSU7lbDYtZPosuC10W79BKdF8ik7f7gv9sVXc8kUbqWZM4sNg6sNNbqNGePJ0Lza9Ki3nwyDOrrJtu2jXLAITXK3ppMPJ9FmWxTy6Kq+IO49u9V27nFbCM3eIY4y+bMPo/SSYXmBCzGRGA+KizkiOUf0j+R62U92zfM7wzNiXkbmyg375ICYB5Qjx2c/yPVG9Uc6iPkky5dR79zwxTcz1nKLqM+o7ohom/ntG5+Z2dDldzvwzReiu4ixI9Z6Qz+KG+Wc+e5DzDfKDTm//ED6UQ9r+QC94mL8Wpx8R0Tbvjlh5Ac5B2Q77PJRnqgXMS4zqgWqpzGimF15cz4e7/HcrFH59skbiTWyDDkPev4M0/XXX39wyy23uG7fWqC8QBxbfL4y4jOrD9jkB/IZxWRfkV83ojyrCTObaoxqr7GWdxezmFHOmS/6NZvIcq7hn9hj7rNt3EfGFuYy13ObtCa0t4I3PsbGncdES0ElT2UK/vFfaRadadzHpUBStqHdEkuvm321qi5Sz4Qe1zI3Wi0gbpPDjw++lmCR7Z/3Z/uJHtzW85OL5wJfuvXJTzz0qd/4jd/4u//oR37kPf/iX/yLRwcfo+7dLCBnXaQVanb5MIdRzJptF7vy8qItnwj+I71Ys++K3ZecJ86RIdsh1x7lyYzqRD+fj94hlrMOZLQJJco2xUL2mcWIGBsZ6We+6FTnWpFzxvlaPdmupidiYRpvT/LDr3/n17/wrV/yZe985ate+XV2oX7r+WfC77gui9m28NWcE6QJflLYene469yPfz2m+fO/tYSfK3wSBtdv4ye10R4sunaCa2wcPa4JC9GvLVhd1E2wQ9f1Gz8BuybIIYdlXOzoMblX++/7x+8QsyDWhVKmHZc2LifrPp8xionyGrLjG9knfp/8a6hG5kry5lwxR5RnNTOz+Ez2YYxyvIBE5qPSXODF3+1bQ7kg1hoRfUcyW4zVPPpC9ovMcjDmBa+Y5Yt+ss98hWopVnPJEPMK5R35SDdjlC8T8yNrDjF/zpVryy599heqE/2kE3meUayQ70gf64yY2WMPOS/k3NGHuXRZn+eZkR1dlDM5j3zQszGPuojsmayfxaOXLudRjhwT/Ud5kfkCRxbFL3nJS/xXNHLuNVQzxsT8su8i+uUY5Z7pZovhWVy2A7rZfOQPOe8aOf8asz4i0uXeGEf+EGNGfnGuBTGMs5mPbX42V162rX6bzLUdoFXO1rZHuKwQ4pvJbpuTofyWz6eLc5flt6F52C3/3adpmm+30ttSA63NqeF6NEfzwuJn/wCZf/xvuhYXc/BXIi7a4/Tee3/z//il973v3X/jne/82X6cZr9OqkSyrSE/xceY4+bYBX6zBfDVEvfh2WCWf7Tfsz5mvms5turm3yEWQ2djNIeoy+zj8zsNveVjMEP7se8DL/rE4yd5Vle2kQ86vjTr1Hvf+94/9vmf//nfevfdd38BTnwRh58C+oKWZz4LXl8QcyK1uTZfBJvuyMel3Y8izV9zT8e/zWQB8TI52tRxXROP4CecI3vXhH4y6nTdRjR7G1Hgu7E1Q7RvbtGb1P63zR27wm5anPK1eZ+5L3v3+GOPHly4cL7N/ThsiHOOGYz8RNQjs7WejtqkB9mUexSzVvdakHs6LlcbD7tyRHs+FvvUVrxi+YgVX3bDRxh1/0KsMco76mMUw0heRukl57hItMV8YhYrX7b4eAXFROSLbWaPes1zTs0h54m2yChPJNtGtTLZJ+ZAjnWkWyPGg3JojPoR8tuFckLMNYuVT6yPHPMAcxYweizkxQzEHGLUQ64ZQYedLfqzxce//ESez1C8iDK2bBfoqb/vIk7zXeQ4RnRsMZf00gEyf9oNnv/852/5zYi2mGuG/Pfx3UXOFfuN+fMcok55IjkeRjlgzVdzxhw/YuanPDOwK3bkuxavWMkxh56fYpqFHDZ47z3WJh6wqLZ2y55zbXAbPsT6u6xdvwwYfdTNkWSO9971ngN6Ly3Cbtv/zkY6ysy2qcseez37r+PFxD36DQPXqnirN/aTT3zZc+3RD3/kw+/5v/7Vv/q7xqfCx6jj9T6JJUNsrCXeJsdl+xrH9b9a1ONxOE5M9N1HBs3jCDN/WPOZ5fEFsf5Q9chB84x8l0RGnB8pdIVcqzzHJe8bMFc/V8tarpEt6vjSrEvvete7Xv2lX/qlf/PuV9zzZ2+55eYz/s3H/STFk9xPZMxt4wSquRbHbd4Wv9sL4ubf5j3e/T1x+6i1zXuhNrixYVFd2qadmrfZnLCMReSFoIuu3I7Dth2GP8o2E9nHR1PKrWvaf3fuskuubB4+UMMG20/eIT60BTHE/QbNdVGZ7ZFZrIhzZHqULh63aIs+kOfHYVTrSlBf4jh5FTvKoXn0EXEe42Dmlxnl+NSnPuUfXbQXyCN513KtkeOUd5RrnxprPiPbSMdcfUTkO7JrviuX5tF/5hN9eT7FGIgxGfmA/GKemEN14hxyjmiDGBdlyHNY02mUHG2SIzFP9IPoG/VC/nEcEX0AmY3zW5xjlw+ggxgnsn+0odP9E+2SI7mGkH+MQ47zUT5QHET/fVDc6IcIVwt98C4x32jPRbv6GvUYbSOw79vfcXwzir3SHHE/lCcTa4DqRN+om/lm/Uw3Iuqz30wWs5xCdl1P6LEVz2HDvH7T9NxyLceUazv+eoZNabbJpnO/nk8gmabfSm9jWIs3rd3KDL0dr7fomzDslbqMbea3c2bxrQel9+MSfNt+baqoH+1vPI78xQik377vvl/+1X/7a9/0F9/xjn/Zbex5C2hsChwlFlsDn5jzSrjSHDlOc/W9T075gvyvtJ8RsZdYa8ao/xyXc235zRbEMxQs8I9xMflMhpxnxr6x0e9acNw+n3U+8IEPnPyCL/iC829961tv/Kqv+qq/8Jrf9bve9eI773zZ4cWLy0mFM1BruL2I+BPeNk6gPrfRF794ub3Pu97nWhT3eC2Syev5lpEcGx00rznbd6YOsck6ky2qJki9MfQou2lj07cBG4ZQoZk7be4fiu561W1xTZK42Gx0u8H+PfZY+7NLcb8hzonhmK6R4wEdm2rneUTx0fdqmdW6WmLemSy0H6M+9o2N4JP1MUdm5A98uc3h4aFflOa614LR/sx62QflG+XQ/Er3Y9RrZC1/7EW9yQ9Z9riwiHnkr1j5iJhLPiLPZ4z8dsVi10UrqL5kIZ0uaoVkxuiv80jMK+Qbawnpsh6UQ/Z4rsq5kOUPOV+0CfkoV95XyHVmxFzAfK0f1YpxIzky0sd6V8IsflZLulEcuieeeMI3Pp1ynJ5G9a4VuecItqjP8zViv7ti1nqAWJcx5s7kHmfzUY7oq+eqkE2x2mZkW57H5ysWy2o++DUdF1mbrjv0Zg749DYd68qvbzah9Nlk69pvm9aHdtPt0C1NpyRbNHvbh5ZroTccb48y049p+xd6Woj7sJTe+HZ0P/HN7p/+9Kef+siHP/TDP/eLv/hd3/9d3/WA7cNxvoD4WkGnz3VNoYOv+rNesl9k3/5jjlFdEXNFPeTYbN+F/9mltQVx1o2aiToYNZR9RLav+WPbVy/dKH/0neX8XMPfFf6u7/quL37zm9/87S996cv+8PXXX3/i/AVbmGHlSRxHu22LWMa+GLaNE+kiM9p8WQCHBXGT29xHn3tWn/sha4WaXRORpgu6NxJ+QtYZavHZOG+/ILSTumt87DZTLl4ychuUiMolPfNN/mhrdRj9zy/5PtmFyWOPHjzzzNNtv/1YbCPdyBaJftTPc8nSQ9SLTe8b/6g7Llcbv4b6Jn+sk2WY9SD7COUVOeeVQCy/x8fvDr/gBS/Yuhh5tsn7MwOf2fESI59dcaq9KzfMcsUc8pFuFIMuLoYja/lFzB9lMdKNkJ/GmDPm0JgX8MjRL4NNRJ9ZjPTKC5KjLpP1evyij3niCGv58GPbtfgXske/mX/UKybHZV1Edo1iba48szlkf+SZDtb0kmeMfNDxCZUbbrjBt5z3cxV6hLj/MOpb+5TJ+jifxewLsaNeMqM6MU72rItz2aNuRs4Tic9hS4rg8zXw8P7xbRPbMPRY5h1X91G34P13eaO252KXhvRy22yUG1v2Ohq1D+2Q9I6ONNZ7HejFEmvwO/vMP/ax3/61//dXfuW//Pqv//qfMvUlO+6zLyJ+NuBAHOk4sMseWfONNmTIvlGffTSHUY1RTnTKlfNIL3IcZB+xK5eIfu4TF8QjcuKIbCIXn8VmffSf6RQjom6X/UrI8Veb70q5bE/Ii3/8j3/VC//0n/6Kv/LqV7/6L/mXZl244CfDpSF70rrso/3jSe3/7V9fBGsx7Ivd7rP5feETB6dMbwqfH3l32OWWz2/bpI1N46MTxCEcyYS9RHTJZJ2wFy4t5+xGmyxuPsqBF5tF9Js2b0puPb+PPrS5/29jlxz+dl9TNR37ye8Qx2+ZjizHY2DLZJ9RrN/HNpdO8yizaZ8iI71ihezRN/rEeOnRjXyiPZJzZ/9dqJ7GEbHmPnljH/vwyU9+8uDGG2/07ThxkbX+I7k3xVxp3ZhvtN8jHexTd5eP7CL6xbozP/kwssVFp2wZ+YvoF/MKdFsXmGGMtUD6NWK9K0U5cp/S5RrZb0TOJ2b6GbMejkOsGXPknLlOjIvkuBHZR7lGOeU3qgUxT84RbWuM/JVLRB/kC/a6z6L4RS96kc/X/NcYxc1i0PP8GNn3rQexRoxj0xxmflEP2QdyrhHZZ5R3lCP6KEZ+0QaaM0Y/iL45DuSv2Aw22cUsfwRt9GuYthnaNIG2ZWuSVW5y/9bmxji2oQzRp9dsUifmi/JRsKZskw6aVrvWsnLs2syuhO22HWt/wwNNPA4mcijRnDl75uCRRx89f+9vfvTH/ud/9s++4wd/8Ac/asf5uXq3WLs439X9aYdhkw9izlGtLMOaTSgPjPwhx1wrZj3tYueCGOKORUZF846vxUH0iyPkHFkGzcXI51qgXq6UY8X/0A/90Il3vOMdfGnWife85z1f/trP//zvuPvlL//d2PjYplK15689yVnMWgmdsPzEx3+9w2ubFr6mau8Kd5svgC2+LYI3C+S2mdwXxDpZILfkkhHbqCGSVVt3WLr3OEH5qJO6DX7SijqHFwtJ3Cgy+XVZOvfyL4hg9P8YfXSfpuCm6bjFvuhPtAUx7xD3i+jIcjz6mEFPnZE9xkrWAoAtx2kuG2Q7RJ2QDWRf8xeqGeWo2wV+8V2lEbM+Yj2I9lEP0W9k3weeC48++ujB008/7e8OK+dzTd7XGdpXkefHIR+vnBfQzWpEH8j5Ziifcs+Y1Z0R+4m5kbmfJYuYf62WbMoT/WJ8ZOQbib3BqH6sK/8Yl+2aZ6SPsZkcO8slon2XLzZ8Rn5RF/NJr1iRc0Q74z7nHtlinuwfbQKfK9GP7LN6PGZYEGPnC7a0P5kcL0Z9ZHIsNfJjVT4jXUY+2Y4eXcyBHGtFe/adoToxbkTMlWP2Yeab83L80MX+96kz8yXPqN+Yf5Ueu6AY8jJtMyfOsfLbaMtaeCtNyrlGj9/UiRWjHDC1Pdv7pPXpSvbZNdswb97B0kXf/eXX6gwUPYmOgN1bPkYNj8vTp08d/PbHfvujH/qND33bV//5P//jZjpvx/y47xaPWt6HtkuNWbx8oh0dL3DxZLHZwUbuaZQHol4x0jHqoli6fYg5jsO+cblH5jO2/uzSKHnW70ooW84V8+zyGflGclxkLXZXTumj/DuBfzz63e961yu/6Iu/+G++/O67v+p5t956lp8Oc8JrJz7zsg5bk/akZdHqMpjMk9w2Rm08ofHTwjfq918QI7ca/h8fBJFFbnTUO2m6pdBJbzmx+5B0DhdDkrjpPkHfsAn/m1PT2CRMbegxi7779Vv3bwbbTvR3iPnI9GZBzHHQqD6lG5FtzKMuyuQb2fapcxxinVxzDXzjRQzkHgFdnAvpNUoekX12xUg/s6+BPz98evDBBw/uvPNO//jUcbmSujOUh5wztK8zdtkh+iDHedQD8+wfibZIjN+FaihXngvphWzSaYwxkVFsZJQ/ziPRJjnOgbnkESN71CkfoGPjeaj5CMWMFoajeiCfaJv5iiuJycQcs1jZ9mXmn/NHv1HMzB5z5BgxilXcLCbCX5H4+Mc/fvDiF7/Y/1zMKDbWiOTaYuYbiXEj/+Oi/LmfnPs49bLvLKdYq7mL6EN8fE7FvOilizG7aqz56nkuduXaIu5riNMxiJnQMLezl8+3rueUhxxdlIDJ3foN8bHFjYhN0uZ2C1NF/wZRyG2MvSvfJq+k1lcj6zTf6KFVa7ftGFz2v1v8+OOPXb73vvt+/Od/4Re+7Tu/5Vt+3Y4/d8j2nbIhtgV5vsZabGtsTvRDln+unWtAzr1PzZFPrDsi2zVnU75MjFnzk8/IPo3b5x3itaJCTWoEzaMtIr9MzDGTRyj/qBbEPJkYM5PFLvs+DOPsiX34B/7AHzj31W9/+599zStf+e677rrLvzTLT6pm3zrx2TNZ79oiu91FZJsxdtkXwn3h67q+IPZFcNfrXeONT4sxoS+W22YKKjbZ/7e5hjz1pgYcUXeFvWy47KPo+x33X35N5gZN03W1sZko1r0Q2axJvmnRLR7f9fgwMGruwomDxx5/9ODCM0c/Mq3jE3vMPmIWG5nFjtjHl76y30h3XJSDLe77iFk99DzWdPGwK9dazazblQs7ZB/6YTHMN0rfdtttfiEqRjGzXmCtvoi+u+LWfJlHOTPLKXKM/DkeyGzyibWk1xxZ82gb6XeBn+qPUI6ZHVRTjOYgHaN84iiYr/UEuUZkzSZUT36xvsCmXJJj7hwjfSbGjMg5c37mWSfWcmdfkD9bts/y7Muol1l/Ua8x9yOwz2yRWCf6Kz7WHIH9kUceOXjyySf9bxNzzsR/12NR+bM8Qnn29b8Sco3fSbR/cT/V34yRb9QJvaYB9pw3zzMjf+7riHy0D6uk/iBrYoZmSx5xas5xn4n1qQkud53mKFxnfcrGCHZ0utRRjLPxJL/P3N488nEfznpcw55r3HJDHhu7pimW2wZaQMf18KnTpw/u//jH7/+NX//gd/z9v//3//H73//+Jy9f/pnTBwdvwUXusGsOuZR8RnrItn2YxSOLWb19wFe5GPkJkR6oMU+se9waM2JOEXXI2RbnC3FBPHUK7PJR8V1kvzxHHh1MmMUyQvYX0T7zlV5EX8ix2T+yZs95eFf48nd/93e/6Y1vfON3vOxlL/sjN9544wl+V1hsEnFSbS+cyzkAuQn9xGCb/efE6TNG0/vc49rGE9t1eUG8zMmz8fU5BNkkryXkAkF0dK5GzwnoyLm7z/0k5/+laGM82ctHYPOpfLdvlthN7oare+ySv8/x2qh4fp84eNwWxOfTgjjLyhP1kXjxIh/FMY7kCLqIfJ8NRvUh61VfOubZh4uD+GI+yyuwxzmMdJE1e64380PPN7rycWneHQblzTlAebJPvJ9jXK47y5uRT45HH3sA5tFvLX+Mh5wv2mCXXaDHPvPJ+pwzjrMcEONglCcSdTHnmj+M7DEeRrHSRV/lErM4+WR/iHnjhfeIUexMl0cR64nok+0jf5BeyM4oW/TJ8YA91omxo+fdLAdEm3SRmDsS68PML7LLJ+ccgc/9999/cOutty7faxDz7pMDsOt8vMv3c5ldx3QfiFeefY9fZOQbc2ousv8oXmSb+huxlscZxM6zQbAi9vTLMfIJAlJ/zUk98E0sZumzYNt2syl+Urc8LatuEtTh+Lrs4habaTAs4rZVn6Juw8Z2BKvTujrwT2g89dRTB/fed98/f98v/sI3ffM3f/P/Y8efJ1RM4OnDKOSDjm1zYdSQ7ywOZvkiOX7GLO8+xBr71rtaqBH3Ofafib2t4R+ZjndgTMzI/LiF9/VdY9/YWAs0z5+Xz36AjvlaraiPfpJzLHOY2eLcsRPI4Zd92Zfd/p+9/e1/6TWvetVfecELXvB8vtWWC5zu0Aa/DZh+0S1yPyHx30YWtU3efBQ6vturL9VadJLDgnhrI5k/bbvs/9sozG0hiEfQgXJsssxdbgqdeOIJdnPCN+tGvej9diS3iW/Iy9S4tPh0hY1ds8Rh4xg8/thj02+ZzvNMtI98d+XLc/UkkDfHZ5uZTfHKFX1ibul36WCmn3E1/rtise+bF/Dnuce7w/yJE/78ArpdeWIv+9aMPopRjhkx96xmlDOKkU+eR2QbxbDpHIUM2GeMfKQD5ZasRY38sclHOtCcTTExr8h65cg6coz2S3UgxkS9yHOIMZmYly3XB/WQkT6OmRg389kHYmfHZkTsieMqXSTHx7l8R/lzHvmo3r55QDGZqMOHLe+/YjVGWcS54iIjW4yHnOOZZ545ePjhh/0HdnrcC+XJeUc5Ab1kkX0j+K7ZIeYb+c56yuxTC+SnUfJxUJ0Yt09tiH45Rr0wRttIl1Fslmes5XIm8RstUswhi+ksNvpZ510yrf0flabcpqcevdrjxneTv2k1wkwmtXaxD4FsCB7TmA25bfo7Zc+9s2fOHjzw4IOf+PXf+PXve++3fdsP/vyv//pjts/xk7cxLVnyXEifKi1EO3L22xWvuKtl3zzqY+a7yx7ZVfM4ufDhRB59PX/+yHQuqiKwTyHF5zyRUU50vGJGm3Io3xrZR3m106McsxiY+a7lUbzsMR8s8T/0Qz90sn9p1sH3f//3/yevf/3r3/3yl7/8zfyeIr8rvEV/dudkWyenRbZbl+1f+OgzW/soNItcXLYXwshx1IIY57iAJn8bNHcNN03uIwRxSD6Iy8mmj34y9P9StNFvF9kdmhzPVq5eIruPzd2n6bvYTd1Xo922dNsjx+XxR9ufXdIFno6D6msO0ZZlbdJB1GXQxzyQ5/sw8h/lUU8Z+e3qJcajl1366LsvVxobe1MPURdBx7dK8wf6+ai0akaUQ+Q5cr5IjUT/feQIeoFdfmx6TEK0idEcpMu5RdRHVCOT9TM/yLU1opcN0LNFXUaxcdGS8+8LcYqRHPMB8tr9PEL+oxh0oz6lY79G9oz6jPmki/FxjgzyE9EfsMke9yX7aa6ec95dxHyz/Va+mH+kmyH7Pn4Q84P0a+T8OUb2SPbNNZlz7PmCLc5Tz3ve844s1GMO1ch5IPpBjluTR2BTLpj5yyfasq/mMd8o17VmVnPUc0Y25ci+up8iMf9abnGcPoY5e3ymabnNeYPOYhXtGqnt2gjZniHMbOsGYxNhWgXJxUcJqOy4uTRmk3V/NvlSZp+OdIkjRYOii2fOnD7gE5333Xff//a+X/qlb3nXu97183bcT/7sz/7sybe8xT9GnaESelVEZsvrIJBvZKQTMSdkX+Z6IMpXPtk3EvMJdOpZeaNdzGJHvmIWA9KNfMTIRzJjnLu8z+8Qg4KPSywW2TffyM8b75vkXbnkN2LNFhn5RZ16UD8ahfv95E/+5MGf+lN/6uI7//JfvudL/9AfeterXvWqv3Drrbdex7vCwxNcP3ltEnXJhuVE47KEtoh1K4tg+9c+Bs0iuM05SbYFc1sYM2/vDG+/Q7zkQifZy9jc/rX/bezqNtqWD0pmsKf9ZInA/z6RHI7N5ji1UdN4/JCWeR/bfMnc5pftBWORZbNRTibrHWT2ZfNnl9rigziOYSa+aEmOzHRsMSbPR4zscY5dZL9ducXIT7o4wlq+fX3W7BDrXSvIyUegPvOZz/iX1ohYS32N5pL3XQTIPxL9FR/zKGYtr8i+o3qZWGuN6KOFUUb14oIm9zDrDb10OTf6UT2INuUY5YaRPufOPpkcI3lX3C5yjph/DfmJmf+o3xib43JexUS/mFNkneIkA3PJIuaAUVwk+8Mov2S22eM2s1Y3EnPnfqQb2US0ZT/mEWx8r8FDDz3kn2RhYZzjI+ijbjSHmEPkvNEec4Dy5lG2SLaLHJPtI/b1g12+MxtxgD3m0FyyxuyTyb5Rjv5Rx+iy6XU0oy/EecyFHNnKYdu2NYOVzTy7YxtSVHdxbHTRdfTOpNF6SrE9cGSBecRGr3mm2QdZF1WwIR5JNMi8qLpgO3jm7HUHn/rkJx798Ic+9Pd++qd/+gd+7Md+7DO2r6yxhlmNrFcj6NhCY3sxi9+VCxs+wKiL2tkCV4zyZp3yomPLPxWa+SpP1tFb7GvmF+0ztnzz7xBDTrxGLDTyHdmX4gOyLc4ls8W8M9bqRPbNJ/b1V+3F105IF9/0pjed+YZv+IY/93mf93nf8tKXvvRuXtTiF/YcoZ9F7DTo44JNZdmSbWPh67O+wCUHL/5xQRx1y8eju78WxK6LG/n9adJl/99GYW4LQdxidvDieT2e1F32adNFG7pgcttildz924BOzk3X1NLaiNDnfusysxMHT/iC+LwfD9AYQbfd47Zfjom5vH/buG+Yj94dyfMR0Yd8yi191EHWZ6LfzGdfiD/OxSh+V1szE3PFPrjA5J3h6667btGrh32Y5b2WvWd29TeyM0cvW/ZhLnKsfBUnHURdzhdta2S/feOuFXkfjlMbX2JGSL8rn+z5XT8x6mmfPrHPesvsk+9qyTXU2777FvW7+l3LLaJt5B91MS4if+xRFtk+y5Nj5Ks46fmCLf4sHH+bONoUL53mIJ/MyGefOJjFjmKiL4xqXS3kvNp8is/7E/PuWwO/UTzMcsz0+xwv1ZIMmu8HvtYzksV5ZC/ngylatpjTvcMILchbyK5HGCqHHK2wzqZ0bMJI08bORoO6Cdzq7uDdYo75fffd9wvv+6Vf+qZv/MZv/N9tTtK81toXNbRPHL7HzS+IGx6RQPRRnRizK8eot5xvxsxvVG+WC9/co3x3fmQapsG2RVnIP9tGvjOUIzPTXwmxxxm59yvFvzTrm77p3W/8ki/5Pd9xzz33/Mc33HDDSRZW61h576CfkCIygU5Y+HHSY26bL277XAuspjOZxfGWvunigtjj3H+ztTIm9wZcI72xuLRheIetHUydVBAWPxN85or2wtJYPGRabIsHc+l8UN6NrptNYxeg9p9p+xKtbrMdIA/78cTjj/s7xLAcjwR691+xRzSf+Ytd9kj0jb3o+DCP8r9LxN4h79uIvI953xnj3/iMuZBjfJxLZsvvhOYaMefMPvIVu2wjPSgOVCPWEtEGsuc5SAezfJl9fCK5BuyTI/oKdHE+I/rtGzMix456glGN6MumeSTnm+XJuhE514yYb9/c+zLKx1y9HYdR3D65os8u/6upIfDVfJQLon4Wyxds8UM8u6bwOUTfDDbiY44Z8l2TrwbVj3kjsccoQ56LmX6NWX2BflfeXTX1+jDyQyf9Wi/otn6YjO/A70ohU6vebtGo5zZ2dWfpFT+P6RlcbM5+m+KgxbbrseY+cHKUtyEJbWQWLTb+OdIYqIYcKaLryW3YN75/5NMPP/zUhz784X/40z/1U9/9oz/6o5+wfeQtpX2rPZewG/SVd0c69Sx55AvRNyP/aM+6UU4Y2dVDtEm3D0d8uXNQaIsOGnNQLj6KGdk0XwNf+Y8Yxe+KmbFPzJXmhsvf+q3fas+LExff+ta33vLjP/7j3/y2t33Fv3z961//FfZE2WMxLLTL2220k8+E4JpPMu3pK108wXFCA7uN8X08SrN4VHfq50YHlWLnORLRMSYLIugkfMQAMc7w2aJrBdrMbvXVgo7ZmMt3GW0Lx5DjNz9xN/TiIaIMzOMGxOS8Iz8xmsct5sq+Qr7H5UpixHFiR75r8djY9EMeEWXdN9o050tqeKeFC8tMjAfNlQOUJyI7tnh/QJxzoaS5xpwLlGdkGzHyky7acs1ZXNRrHrfcn/Jq5H4ZIX8R+9Emsu+I3MdxUU31cSXE+rNc+/QXfZA1Vz7ljvORz4ioj/3FHDOiP+zy3wX5co59eoh9SB7l2ac/fHLOGaN8ioecI/ojaz7KM9sPkXPdfvvt/gVba73jp03Pw5lvRDEQn7/SRUa6XSi/YvOcHrN9BHqd9xUj/Sgm6iSvHY/sn3PmPiPKiy3WQNYGo/jZfNGHfPsSe8hsquGz4hd6tT1YXBXh+2VmLxXSbO+PguaP28bGFr0kM46iqZSrNb+Bt4wbp7nsHFE4uj/ZuKa45ZZbr3/Tm978X3z9N3zD//oDP/ADf8z2n6D2bss6aj3uxrjoNrLLly0ehl1k3xyPrLwiz/dlLces5xwjJEddZJQP3y29vmUaMEYZcpJZMSH/6LeWI9pmufFZ62emm8WIUeyMXbmOYA98Pgd98vu///v/8Be8/vXf/oq77/79nAwODw+bw15YuX4CGRVuJk5MPjX6Sco2xvYurzWhd395V9h9mPPi0V7kmq/pTW6+LUZ5ZPcK6D2HHRLXNXuz+WDYi4OZtd5k0AHMxDshnxPjSdLlZZpPoMyb2Wt1G7eLn3Q+mr9P/P8i4+NnKhvlB/odYuAj03zxGfus3Np/iPII7KPYGIdNFx/RNyJ/bMjZT3rp5D8ix+Y5jHQR5Vddsat+9h8hn1HufWNBObIM8V2WqBfZf8ZajVEOdJD9BPo4j8Q6mRgXc/O40nwtt5BP9mUec11LdvWlfkSeR5RnZB/ZlGuUU/4ws8XYqIMYDzMfyZDtIvtB9J3FRWKOtXyQc+ZYWMsVWYuFbF/LFTmuL8z8d+XK8Yz7PB9kVzzEWjk++mGLdSUzPvDAA/5rHiyOY66Ye5ZLRF2MjTkgzqM/xBgYyaNYyZGRn1Aexcb4GBdj5JvJuWJMnkeUS7/aILK/5soPo3eL81yyYpY51wYmx3wx7trS8vcyA7YNuWex0fvgSMct6rz/u8ieSr1Phk0b233ux6bvnfT9OWvPzUcfeeT8b9577z/6qX/+z7/rR9773vtsX/OXbjHOGoq2kR86tnbhuA36zK4dzzWUA12W8wizWCFdJvtovuafbTlGPqPcW7H6yHQMhOh0JGiAko98lTMyyp/9pMu2qBc5FqIdRj4jcj0x02cu2xP70td8zdfc/RVf8RV//Z577nm7vUhdx0+LjvNkb1i5fgY5UhhTF/HhHxp3txtf2KJHsfVRaHRtsYtP+x3i5re2IPbNU3c9MxStHLdBbgRxgaUosYxdse0Y1PF4LbIP7cVgQ5NRNXOfd3lLF22Mml9qfn6Lrv1f5sjwxOOPHVwIv0O8hnw0qpYWu8yjTXrYlX+f+iLWgRyrvtBLzoxsOecsVvWjj3SMowvJUQxIL/J8RM4RoTZfosUPOfhymnxxo9yjeOly/RiTa8/yzfxm5NqqFYk6yTkuknNkX8XHPFdCrrMvV1NX9Ubxo7zSxT5H80jMk2UY+YtsG4EPMbvqRBQjGRQzGiH7iTjPvpHsN/KBWX7lhlnsiLVa1xr1qHq57xHyUZ+7+pUt+os85wft/FDvJS95yfIFWxB9IorPeQQ6LdpA+SD75xzZV3PJOT6CPb4eKEZzkfMC81gjxuS5fPYF/xwTc8bcoNcR+Ue/3AvkOWRfzT0n+sn9c21p+XuZIZRWHzbrc2Ru5vu1kVuOGdmkSrASthebXDHrLlpV63yRh8Sdsp3kOvvk6VMHH//Yxz/06x/84Lvf/va3/w9muWDHgAu/2W5Jj25XkzluFCMf2UWcxxjliLliHOTYnEcXVcxnOUA2iPacE5lN+Ua5roi8IM4ctxj+kGOiXnJEesXlujlmVx4Y5YyMcuyTd4o9yXlX+Mw//If/zdte+9rP+1svfeldr+HEmL80i5PB7hNYL9dPHLl4Vzvt5NL9TG4bC9e2sNXvC7O1hXFb1MrmT9Sub6Nt/LP5Jl/X2UhiH/nfyhpN2Myl2c1muWlyOCzxGC2yD03e2HsGu5GGRE23GTfDpiI5Fj8TfIbC9c1r8TH4HeJDfoc47qiBTzs2G+J8JEed9mUtZrO/R2OZZx8RfUfE3qN8XGIfIveDbdTjDPnHUSjPrN6uWtj51QX+zBJ/z5M/exZrCeVfyxWJ8YoF5c4yKIYt/4Ag+wr5KFaMfEWMyXGzOhH5zHxzTrFP7n2I+RlHP0zJdWJtyTFm5C/kyzarJZ3knB9GNaSLvtEv5xAxVqhmzpn95BNHiH7SRWLekW/UiZlvBp9sk24tfhYHio32aBOjHDOi71ocetU6Doob5VY+6Rnj4xGZH+xxPuMHe4CNbZRTehjVg+izL6OYWX7I/vJDN4uTf7blXJloj3Ukj+yZ6A8xD+Q45myKi7LsM2Y2r8VGPhQrOa4dbf/6biaof9RAW9Ff+7N9rGKc5s0PNtIEy+HHs0+vlE0XsZ+j9CO+H/F+occ+P3P27METTzxx8d6PfvS/+5mf+Zlv+b7v+777fuInfuLUV37lV7o9QMDoAO1iFAfSjebIM31GfpDj1mwQ7SCfaB/lgZgLmY0fJkTf40Cccju7kh2nUGxyq0gg+kCWRZRBftpE9oPsQ031Ixtb1Insdxwu/Zk/82du+x//6T99z5d8ye//sZe97KWv4V2nuBjWieD4HG1lo5mfDFq14En93oO93Ph4lP16HJ0Y4u7tl2WdeLy2j93R7K6xGx/jiWgLXmTHtlkEerctOdue5xcr9ccoGZ/sB9Kt2TLSx/wi1pMsv+w7YhS/D1fim/cPfcyT5fyOrZgdJ4g5Z7mBHHyRFn/Hk3dVIMZpG83FyEfHUXqIxzbKI9jnuH9c7EZkizVm+fDNuWIfcYw5Ym7QXDrGmDcS44B53IeYJyPbzB7Jx0XkfYY8jzVkU1ysrbmOW7RBzBvl6IccbRnlzX5RL5BjL9meIV/OyTzH5P5meffVQdZrnkeIuqgfMYoDyXlfZozqZB1zbXGej2n0yfdPJuuy76j/UT2BjP3WW2/1d4r503Ei+2mumGjPyF/bPmRfyVGnfZHvyB/ieTD6SRdtcYx2yZDtEOWI6uUto/saYt04RnvMkecRxQ4hBrvGHWSP3RFzKHe05Gb/InnX2Nft/U0Ojt1nftu2nfR83Lq0x/EYsaknaaNh1L9dLHuU+whzPmF4/XXXnfqC17/+z7/tbW/7X/7O3/k7f5A/xcqfZA3kYsxJH/XI2S8j+9KasRyugPJDzDuTRZyv2WbIh5Et76OIOsl5H47LkXhdUcwSjxqL7NsQeXKuOCdP3PZB8Ws9RtvIL+eIPrv6WGLsSX7xy7/8y2/+qq/6cz/yu7/wC7/23PXnTucvzdKJgDGeCBm1ZaJq2AwO7X9nI+nJ67fLXiEsE2cU6yxTCcGeXDM7zDuJ8UdyTZJv7+cIArcdlhP4Why24Gf3VDvs4c7J96Hu36jLxBeP+HgQMV7bPsS8x2Wtxihv3E+QjF5bZC1/tEU5XnBoVF1gVJ0YF0Ef/dnI++STT/oPrG666aYjvWZUc5Qr6jLRV6Nkcsa60aYR5JP9I4qNcTDSZWaxMKq35r+Ltf3dN1/21TxuM7It+kvOPWqUXn5xi/pInsPomMbceRzlGIHfrMesF3kOmo98hfLxPMrkfJm4/9E355ItjnkTWR5tssVzipAPvUleY5cdZsccpGPDL9eN9qxXXsXE+Jtvvvngs5/97FZMRrZ4vGe+sRbEvJLjBvKdIT+QHOMl637S/uW88o+9IUsPURYz++hxkWvugnjlyLnW5tkGI10GD/db8R1Z2Kvj7dm29+iw7NMvcdq2aYpB2p3osbHcV33wY9M3MZNFrI9sWbd0mZj/SL5wPGIOtPywh4XxK17xit/1lre85R9/53d+5xexKDZTK9vANc4zKiCfGAfMkTUH+eSYEaO4EbnGiF21xMgnxsY6yPvk3MWSQ2fEnHTfIrHJGDOLH+kVO4sR+MWDEdknPhP9R3lzzpHM6LF/4k/8iT9yzz2veBsP9EuDj0iDnrDMkddOINumzUR6jyWdp2zKTYydlF23OTkv9M77cGSU1OIhemy8Ruh8dDWkbuNO7cW8hXY82p+D23DEvyuk36ef5UQ8YXY/63EgmMsXvTaR84zyjnRXSuxnjdhjlCPSz3Jiz/pZLlCeHDfLIV+BfP311x/ccccd/jFDf96md2Yj0sd8kTjXheaor5g/2nPdPMdX/nGMObJP3AR541zkejDzFdGW6+S5ckWdGOlAesVpPuo1gy9+se4+cRHFjWKlF5KzTnFZL5v00S5yzGwhN2LkJ93oOMTFkVB/o7i1XOi0ZZRP8ZmZPqK8o/yRkX3UV6wZe9M4ywNr/SpXzMemWEbZYJ+cQrl0zmLjE2n8qRfOaTHXWj7FgnxjTBwlQ5Qj8tMW84sYm+3ZBsojOfoI6aJt5LcvqjPKsaaP+yKZMepHsZGYf9WXvNjx76p9iL6bro5P2KWd4Nv8uZkHHmc/jtCPhYuphPLOKm8fQeQ43yZblHMrt+43jQPw5y9bvPjFL37p5732tX+2abfS5HZjKcm52WgT0kmf7SLqZz6RmG8f//nB2GbkJ91areiTWYtZ6vEqOCou1myRfQ7GDGLjjsT5cVHclcYL4kc51F/E50899dRL9RFpndDiiS2eEGF0otv4K8YHnyl6SeOCbWa002LT+bznVRpMXRWRKo9LfKBpQg3KSA600G3dc0PvWa1v7YPk7b40WzxNsXjYsd1EoeV0GTTbqZz8gqf7N9/PsrERI1lEu+Yz9nlMZYjJcTPkl/vZVSf77BMDsa+1GPT4yi7f0X7NcgC/M8y3Sp85c2ZrsaF82sTacYv9iNE86uJ8pI+bGOlAc/URe13zly3bYR8dcy2mqBnrRhnUWwbdKG8eRzrIdSD6izyPyD9usLY/EfyzHd3shyPZpticQ/PoE3ONakLWC/TyiXlmKM+sDmPOw5x9i/s38slQY9RfrD2Ki7psZx51eX9G/rEeZB+xS08ebRHZ46hN5LgoR19GjjMjv/bBN01zPsvkHiLKletJvwZ+++SGLCtuVCfmxK7HkhjVXNMxxk01ZQfZsjwi+sUx7+Nok01ke64bfTNui7XlO4jZzmoufdsfOyYpC6Xjljmqz1UxbrIyHqcn94376oks3yCJVIxHzfaYsFu7B4j2f8gj1GvOd8RbO2796b5ZYpjaP+5rPqn29JNP3t5NMwhV6Qi6mT6OxyXvDvOoy3lly3GRWUxm1nPUI2c/zckr+0gnNF/64Cwz+iU9OShASTRea/bJG/vYdSBjvhg3I/pIjvOdXLh8+eLjT50/+MxnH/Hf4WFhHE9sPCFmJ7Z8AhT9OeQNSFaKpmtPsOVpJiNWHNzJFYZ82oAJ2ccOpwDNt/UQ+p/8Hm7LsBS8MlbCZ8cvMvaQdtN31Cz75+OGuJebU/asxjbcp7pfR/f9SBdjhOZZPwO/teM0qruLXbWV8zi55Udu5V+LHeUmjgulmGMEcfKNORSn3NpyLnSKZZNu5qucyg9RVmyWxUgHWR/zRRk0h1FdiLIY+Wg+8odYaxYbj582dL5F2TZ+ULFln2z44MtCgBGdRsWPbNryPPeVczFf0zGijz7ykz7boo9y5FjNJbMpV8w522LOrNOGbck3sOs4akMXfTY25q33eL8DozbNRdTDyAdGj+tdjB6fGnMO5vvkJT73BjH/yJ5RrVwzx+dc8pc+++/LWo2Mjo02mMXIzph9ZINoi3mPS44j70ineiObiHIk9pd94nwtN8Qc2kSOjTUd+ccYkxe/7hsrKjrqkLcrDQg1RNMQOY5WC6GVBEoZNg7qJ/d1tINtFl+OiwubaDsi1gO3R9Ex53a7RvNWrmiTr7YRW7XC8aOefqRz6dLlg/PnL9hC+AlbL3zm4MGHHuJLtnb9PVZS57KjXbuWxLUhtWK9fBhG/Y2IOWb9z/TKP6otJMtHfqOc2XY5/h3izFqCXRB7tb4zPbpRb/uwT+xxegd7rJ+4+Pd+4Af+2pd86X/0fY8/+hm7oLALBbsw4ONM15875x9j8osHLhb4ZmeeHHah0IN9dMKTtGFSn/jTHVlnGfPNfuRqfm30+ZFvmLbNnpo+cjHTbe1vE7fRht6npbaJST0Oe8vvVRHtX5v0odsWRkcz6Dhdneg/zlvumL6Py3yBE5wPXZafje1/Q3rXda0PLR6d/5OJEf3l/vw3Bf8E9yNwenz6qScOzj/zjM/jvkaZvjiuyoANHeMsJiK94sTMPyIPovbyTzV2MepJ81gv53Sb6aJW/vi6FOJl49jHvMqxpZuAz6jXXAviPrhPt0dZjHQj9vHbN9c+kId8u4h+qr1vHGz1bPIsMn6cE1lfMBjPfcS6T3+OwdILNVw8WmHZBxvj0Wt6cox+ztvsdmvbJid5lv0JSLf0s0JvZQvp2HKKZkO5XSP20VSbwE0/PhgtPtbFZ/v49fvHbtwt+EYIiXmcnmsS4ozi6EH3vXrWopm5FsnaIPou/Rvo4jlg5HPVjHbiGKz1FPdrRN7vma9yY5efdBDnMUfWxRiY6fch9yCkZ0Pet4b8RZwrp0DLTD5xBB5j8XEjfZ4LxWc5EnMgZz/ZNQo8Lrlvm0W7cjDmOLfh357BC61m07to5q1Y5J7TfW30j1Yb7t7tDYIZe6I+ek/MiLXRUQzxTp9vhzouhvk2Q+WSAkYeu2zjrIpTNCRPBfdjtYa7NdGPox8d+6/jtdG74LK/9h0eHhweXrSF8DP+jvBJ1gMWc7HbPvzhD/+Dr/u6r/sG81/7qz9XAznzQYjzEdFHPeU5zPKgj36Qc47kNZQv+kbdKI/sMPMBXxDLEB0UMAsUKrQWG31yvjjPtn2IucWV5ImsxWeby/ZkuPief/APvv7Nb/59P9gWxO1dqyefeurgOlsM6xts24XASbsw5Mlx6E8iXRycZBHtsvlx4dDybm2g0QTrpu0+Our1STNdsrnLffPW7ULUbD2Tbf2EaRvxza+lbXHu6HaHFLi3meub/8bgNtOjaznRtbokUO4uNLVDh+TZptm5DTbije2/w2c3JreFqE2o74bmrmjsvDgBse04+bRVcX+XPKbpTDaBHwxwcovgqxdevQh7HDl6HZuohMvSuw8bmI55O5atJnP/E1lBh7/2we1uafif2up9K5/HMnYU53Q55lXsMkfuIBGp0fPKbrJyuU+Ic1sXPTbMhWL9hbvncB1Gz2WaHsSwZMe3x8q/u23pI5p7vSY0nfzRmczIvE3HufAjXsgvsqUzeckb5Y7u71GerXmP9fg+j88Hj3epyeQkPvqD60x2PT6Y3GL0uCbSj1Sb/jx3c3BfdDwPeNHnkzLML9i5Tr+nbdODm265/eCpJx89uHR4wS8IeNz68wpjZ8m7QO4uGrIf9YPmiD/vVrY4bjYx9BVpOqTNPmn/5K8Y9i/Om4+LXddiyKW5iDmAOa5d7TSdcrQ5m9dlP/jfdfLRGIk6fNvI+Qs98e34tPn2PjR5s9+eC9k9NqB3u084v6CzvEqG3e5beufjvLwWIrM45gug2rHEsWfeqrE5joAfU9Vsuo03RJvLLhkuRF/lJSFiq4tIkWWf7NblNlllqycCejnfB374oUstTDzufd9Vh7guGMt+YOzpwF3ckX1rsW3GjTIZpvT72vvwqIbNfZHT8yvCZY9n07Fosmhpmp/bGXneIts/olzf80vX7I1NNoOEXrPh1VqRo+AXbEjLMRrEuL2JWyyeqt1j29CiFrUS2KRb2pyhx0Hr2ZVt7rfyt1hTeE6UNln6dqtuBBM2fIhjPHrNsSmp4E19WCT3437uMaYg3iVTbCJahtZo3N+NxxFfQzp5ktPzLzm4afvbegjXbH5rmG2TAffm39jopXO7S93qufFCbxbm8lEeakpvKp9ithMWMjDvoufUKH17/bJ5tzE/feac/23hp5543H/ge+lS/2SobVzHn7HzHX5+zWkb8jN8y/T156xue/73BfEPveMd7/g6m/PCsLTRx2cL7doM1V/zwZb7VN5Z/KjuSHcEu//sUG6vWYOOLeZRfcf8zG05vthkX/zxaK/M40Sag+zRNvKbkeMja7kUN2IUM/NXjZF9rcYMHTcO9OF//YM/+Cff/Ht+3088/cTj9oxriyIuCLUg5omgJyOL4aef7n8aoT9RfQQX8ds8UdUaT01sbAvEGu0JZ4KZmhU/BrvpPm7W3EadDFretjCnLpuQ/xJryC5/wbvKPm9uPmBFhy/b5jhs64gVMWf07YqW13Rs7YKq1cSy5esoV+sGV+m2/JB7TteHObJ8uUUmg/syYjDcB3+jXRA0f9mPQH4b8FENr5fw/cLTnVte9cl2qb/INEtf9DbX1o6Pfb+6ApGP7pDU9R3JrRT+hPSLHjvWxHuuIAv8ZetdtnnIH/1BMWi5iNZ8AZ0N8kFefGw0oY3dFsFHtY/k7Uij2MXH/NEph4++X90n2IVqoXFZfrbxGNeCNfrJx/O7NuXp81jHwcd0w/o950L3yXZ5HMnd8brm1fy4Jc4nR3LEHpH5oeC5c+d8zoXChQuHZm+LsRtvvePgGVsQXzy0RbLF+LnHLDE+kvuTPddEZtoWwe1+ky/PEW8/xQj5C84rOlexIYN8cn5QXh0q3YGKj77AnJiYSzl2yYoRkhm9115bOn/2tBSbXPbPrgCWcy9+pMHqPyj0/62Ox5iNmK19YfB0fmO4kz/W/TXJ8F5t5LWQi0TgovDSxU0e9RRR3aVWYOQvsGmhv3iFPC2nzpMm8N8Ubb/a66DYrs/Yjn3Tt09Yab4Buef1GPJ7C82vqUJey+Xn02b33Kb1npBtIl9+gLSkN912XYN4F/zedYlb+szn+xg7ytVqN1+/9RxHH8ewldOvK2xuW/uBc9sf5ecW+9EszYbflg1fcnU9Y8tkJtuUd6sHEepEvUvksc17CbGqRXbUyNGv2Xj9bD/oWfQou00+JPBYRPOVTGz3oIrJmhmIvWnyOhbnHsTz2LaJ5jgv9XoeHpvgelLYwDnQP/nXz4/uarZuXtA+bvZ120M2Nj0e+OfXIfwjbivjNi1nw1ydoGrxpljq2D/+K056jZSK9VzlT5Om8xz492OuecR/sDPSU6OP2LvSZd7Eev6dLz84e925gwc/dq+9nj3tefzToG5vPwRU38Tw/OUThufOXef3BT788Pjf/Oqvvvudf/Wvfrv5tnfPGgR6y0kWPfGWbo01f9nElfjE/LNaWZ9zwigm+2cfId/ox9ZewDc2u6tPuM6OuXyOLIjBHbuTWJL4LPj2cUaMAVsn+Cp9FDfSqQ5gj3PYyt3H6Ce7+tC4i5lf1CFrfvk//6Zvuu13v/YL/u4dt936n95+2232qs87xE/bYrj9bpU/4Qzbf3/H5Jmn7clDoG39ckT/m+wW0U4wxLYZN36a8Oem0ydq3Ef5SBfsxC+YHl+lEujil4Rp8akN0IHPLWWr2PCc3Q891Zn7wrnLnhtbyKeL1wh65dNJ2HN1f1545RNpNfqkw4UBuuyroryYuNRPkupN/sxcsrnrzO4e3Q/9iCVefkbUIfs+WX27nPTjQmJ0/MPuOvyZ93+9+hbKlaGcbLLH+zDHIWMf2QAduL0pFt8ZM3vU4cOm3oB5RH3NiL2JXAOyjjlbzi2dfESex1jpR3EjsM8uOmFmV24fOWa9vvqAHCN/ONpblxnMxW32P9Zxc8oJ2E7bOU8XA74gtnNeOweeOLjhltsPnmZBfOGCTS2fzoA9V+wlypnYB/A88MfLRtVQ3whMexz/kJc8fT9db/9kR98C+d9yeDw5sQc0J7YLHrdF1ym312Zu/4hjrkWq5t4XfsZSk1hujNxHW4hscgIyfn5+Zd5z+j4Rjhuiatn/5SKa/PafvOrHc/l9CptjQUZzbLaeCwuPB31smk8MXLQFcXsO40ZeD9/k6XW8lwnuYzl4V9IXcOmxH3OB8knv0G63N7AxZx9buuiPb7N2fT/W7odDzO0oV6vNP445c87zbuu3ntn/c2O3PD94PTIZH/aR/KrAMeZXtDwvtg76+LvcDXwInx9T13tIP07cP5ZLeXTu8Rwoeh51RN/IqtqsvVb37bNNb6aXzhfu1O1zcJvqKMaI+4D+SNwgxjG9H0fD94M4GyWDdMxyzphP/n6NZ7JvNh/FLPnbfyy2UQNF0zjK33UcTff0frpf9DdabWq0cMwtjfI3HxpT/y1vyyNdyxP2EbOJ0sfX3MWn43pTed6Qg1HnCeRRPDo2P++FeqMaIx1Iv8RKZ9uoVtbFUTZ/vPOPHP5Dtu5j/3lePv/Olx2cOnPdwScf/C17PXsao/8w2Iw+8uuSMScSX757w/XX43pw//33H370ox/5Jx/84Af/+g//8A9/3Myc+HVSBUJagg3MN83b3HJbmemvv1LbHvJDu3KTL9ZRftWKfhB7iHEgf9kj2TeyFpdRnuir2F05st+yLuV2Fuj6fiCRY4JM1CM7KtKnI9ymGsH/SK4O+lxLOiFbRPZoi3kg5hDRLjnq/AH2oQ99yHV/+2//7bM333bHW1/8gjv+5AteeMcXnT1z5q6bb775puc973n+LrHtn3mdODg8vND+eD5PEHtWtIR2i2Bd4Me7KW7rMd3J7PmJzNZ0qH0nlnk/+QR/bO5vT1Zp/YUk+CxxAzY9rcNJxCo1ufszQ1J+n9MeNr8Jvm4PF4Y218lYPWiUHVn6THdbbIpr9OKdTc5+sZJyusTc9O5rMv/Y5wh+aDYXFTbyz/K2Gsnf8qBXPaytTPPz+8lGzSHHiDZv/YNsXHCYEY3PW34XF5Q/5lOdzEaPb/uhiV78ROwt34ee0W66OeTbMK/b4pr5qE9EPfCPB5tSxtzY4Uh9vwnH1/NsM9vvBt7b94f6aT6y92PC1rVLzYD8si3qsiwWXb9Vho0L903roXXQDTZIA1vyoC4XAyyAbHJwaMeFBVBeEPORaY8KSWOvQjndZr4cfY6Q9D4PcZLdZlu8iBsxio0odsvW+3DR7NhkZ1TtrPO+9Q6NEX1A+kjURV/1sDz2cLPTJedM/SATGZ9cx30BVc8D8gfVXc7B/Au66MdC2dPbjfv0epyzVPtc/8g0+OPB3NSSL7TtX8t7FOK9Ts+1tS+G10y4R4/THEnzzeOix7ov9vY83nqXreN1mff62BYdasvJVD90Vah7myLmagE8IohzDwcX7k/3DAnasWnPIf7F882ykOxpVGfrOJmKYwzote8qsZyb29RZ9q+z3f8G7y3YtuI8p83bbAP2HsMtdkZiOfIcSz8O3WdrX7oszdax6HH4K2bUm9cz9fYe9/qK89uG4oBROd1fxy74+NxGZlu6nhSNHxdyoegGhvirHooF4k3hTpjd1v0i+Yf+HrccraZvuTY+Av0mrj3ehB81+9/ytVjJkaiLx0bEOMbNc7HZwH+oJzYtLMR4xcQ8QjaItlwPcuwC+uDnkj3m73jx3bYgPnvwqQd+6+DwwjP2uGk9kJPXQL7xnZw8Hnkn+DOf+cwlu/b/1DPPPPNbn/jEJ37x4x//+P904403/p/f8z3fc/iv//W/PnnHHXdces1rXkMTaiTLM2SjtegX59qBNd81RnE5ZyTmwx59Yw7Ic8jxMPLLxDrgMXaf+Nzuj3Zib/bFZrR7GIFxFwpCbJqtxlxnPr64dc02WbfVrAstv5oVsYZYYgKz/JFRnFB8tEvHqFjvzxbBPtoD/sTZs2ftOXDyxMMPP3zida973YX3vOc9Z97//ve/8Kabbrrb7K+yU8rrTX7VLTff/Pzrz517nulutNBztq83nD595rTF2nPnpF0rtHeTT5xg0xOrFbVj45s/MTPtbmyYXf7QT/se1hZUbvX/Tp+6aHa/+LF5u8DBmxhPu5RBr8UZyuViyDStevOJF0kk8J6aoiXsxVtEj2tZvRftAzIsc+Sua/nQ0U+TGZDkArj51JXNT/mE1zGVXgzBVTZvPXiGLZSOCFl1zBcDkqt0fJoelV64N+ruY/+3+gui++JJmDfQfJGYt/uw5UBHaPPayIwtnnlzbBfq2zafGORl832TEVHzXkH7zmuZq13Xc3V0PH3/7H/bh+7c8zB3zeams2332F6o3eoIt+PYjm3TceM6PE3vYT1dPNZN1W9taLbuCCZ6Rtnsv/fRXdD1isyaj+9jw+1L3y03ui2/kBONfojiYT07sp+EiFNoj3ffHux5jWbZQH6vy4Qbd+emT2xoVhfCvGPxnAc2F2+cs5rMuevGG673BRB1WKABF7k33HTbwfmnHz+4dPHQc/oCnH9KTR2uLGjF8/b7EckUkjW6nwTD98m2eJEMMQd4Te+35VyOR5ebW/N1ejwG5YIlX+9ZxFwix6km3RDsPducc9DGtqkBWd8WbqGG32zqxh5c9pFYE7q+wQ+0NirFKVbEfHkkr5/nbD94LLE/jJjP9j8HxGOB79c4PLT73/S+Ly3Q7dwvy7yp2tySeD/Rz/DSLnb/pja64DENL9Wkjc42PeQ9ez8nt33q3t5Ps/M/zjnVtsVo0wnCvR43nstDWz2fdAdy+EhPpmuuHdPEubs33ZIHuv4obT9aa+P8LRipGdrMsKD47rBbvYbytL7jfrvVbjgenojBRl/cdL+Ne3ew/w5+TFmEkRcdNhP8eeEpqN0iWyLrwf7pcaHHTrP0xJ6TYP77jeOLxu7Tcvb96rJo+2qCPb/7JbVtzdf74TiEWFD0cp3Erf1vvi2DTZYI8vhH2vsPY/g4rveMh+9ni/X4Zf90AxLohxzm471tXjfAe/ax0TJ33K9ZpvoYDCgW28aP25zDUSM9zmfobO4ePV2MHT23mLXoJvXoDdG/pTfMi/N9f0z7Y7TTvOm/HX9HPRk67org8cj9dfL0Wc5nl84//eTh4YXzly5eunTezE9eOH+eb41+9PyFC48//thjn3366ad/6/z58x+x7aNPPPHEb9122233ffVXf/WjX/iFX3j5gx/84ClbIF+6/fbbvbjlu/yKV7xCjVBSZeMoOZIOgjPyG0GsfLMcGfnMGPUjcuxaPuU5UtvuEx/t/lmrNcJzEN9jPZ6ZErlDE1shI77Syg+ONCZSgS1bR3lGcduv7FfOqIaVOPqZceaG/AFdnINfd3Zcvvfee31kMfyZz3zm5OOPP37yqaeeOnndddedfOyxx05fuHDhJD8R+u3f/u1T999//1nzOfvII49c9+CDD95uT4hbLfTGw8PD20+dOnODPb1usJ6eZxePZ207bX1eZ9sNtkS+8dSJk2do/OQpWzefuHzKmjtjzZ22C0t+9HTOLLb+OYH+pD3DcTUsuw/LLlqvfmi5OWknEtlOtnNRA0fLxVnBZT8F2IyLWDuJLC4Wc9ncLIXPDUuihxEDm5eFFkMe5K72SMvPlJseDO2kpR7Ms4XYrH200kPsHx/3RzxpjnywDFfbHZrmp+geRwr6tCDL5wnTT7I5qBwOq8lueVPoPc9Sux0t09KFR/dC1OimJbUdrpN2uFr/HDoycfxswnFrZTh6vaWW0mu4QBHfVzeHK5Ju92L230VLZ3msrvfj4O5HQO54YWTaoRp2u3N7uktN8p0gmk8Q8KJx0Q6NPWRMbiCSi/+ez8phd9mGPkZ/v6UDu3+sEzsG7deNjJ5qe6JcXWv/Lau11mbWHneYz1wBlrCb7YDYLrDDvT+Dsv0YGNx6TRNc3ipnQ7ubPQTPfqRazJKzHV2PUQLP3+SWijwM3lWXmwM5Oca0xlPO4bGyNGlJ7Rjx+PQlBTV8tz0TL+YcAh779s9C/Mh6576nWHrV5di4iZpI5DMt94lNm2Pfj3b/m4X7tVn7gx6JBzaPTu+LB57XscuDVtMr8dNxOzee5nepmLVTiJ3BDk7ZoujM6VN+/uCHf6dPncbh4JSN/Mke0IWKx9o+cYKzC42292TzpliI98coGlN56b4TuJpk7fmNz92KDQFH01sOm7qdDJac7M0Lh3ae86yeFwNxxDBYzy2iX3faDTvB8/8yP+D0BaGlZ9/8AsrbwsN3x7LZ+UvH11JfvHjIfe7pUdAGFmTqWgxteW0vaHlOtfMNHqbjmBDMfcFz+SJFiPc49oaXC5LyBTBuoZ7Fc9ytdtvh9pxGtjC7b+36nMcjSZqdRnzflNf3D5ntouXmd4T5WDStXbhw3nui7kVTLH+zv+0rDx3nFBW9b04Q9o/72HT+mGTucltoI7Nw8Bzcf9Yaep5PPEI5Cu5n9xG7pR/Q2oupXxRj95Z47njt9s7iyVOn2iPZlHykmZhG+/1n6l66xJditsdr65ds/nhiVzwfP5hkJBHHlhZM9BvHdGY8ONV/aHTp8KLP6d79ieV1qb+W0Ah1T53kXXb2TftjdVz2nTm4fNFkfy55AT8m5PT9wIdj2UpbHfavHWNsHDvdhw5z4q0P87NjeJFQc9A5pR0DjpRQLMeCh7k9Bm3W69rIc719+ZA/fvDz0V1adn5YZi1Zbvqix5P2mLU+2Of+muTHiCPM46kfX9+8XxvtseHPJ3rxpL7H7Jun9QDfV/Pn+JnCa/k+msid6HYiMVGDDDbaw9oeUwd2QYnOnis8h01pjpgth9Xl/rdchHDseLyT1x6x5sP95/vjDx93Qodo1wonT9gx6r14Tup4FR4+9GwTOzytb/D7lPYa7rLc757A/nth35cW1/y9G3dgwpHpYsvsmKcfDxPx7gTBinNQ6at3gRuqPnYQvDaHopm8HiK1T9iFJoflsp2KTvqDCoMlxpMb3yP8PXVLZRov4P7eh2ldb//sONtdzIPCNA3ulENTXTRfHtAXLJkddKvHE+zy5UOS2uOKx89F83e9jc+wWezTmC4cHl668MwzF+x+fcJ1thg+f/Hi4/aof8TmT11//fWP3nHHHY/cfPPNz7zwhS986q677nrmzjvvPLzlllsu2+LXa5t80dYMl2wdcfFlL3uZvcxdumznxkssim28HN4t9j0ajCC5HdwxWzarzXHwg8bUNmyz+KhXTGSxGe0+27yxGfMpNuca1iRX7nHS90KwH7EFcm6HWKKPKLPuOAzih40dp86Kr+e+wp5nsZLjuMh8PJp3he1i7sSnP/1pXwDbAvckC+OHH3741KOPPnrq6aefPs2i2PSnbaF8xhbCZ2whfL35nzWf60x/xvzO2oL5lG2nGe2JwKstdXggscW6MJpzXKWLcvbTlnPrK96lc9GvM12H2h7fpkBqcPXRMHXHdJzU/algo6eAdmtnEz93m6geWw57wTSjkrd4ardR2YlxUPDa1W0tV2uPfGZqec3Is9LrmavJSxG329xsno1bjyMGW9O7zOY5lvjWG/W5yFjy40tO8/DTtjma7ZInoljrz48RxczF69oD74RfYdlD0E7Q7u7xm8PtAe1qomsM6uoYtX48rTtverIbL2R9LvPm21K1WOKY+zHFjg2dgdxegQyPabVb/Q67Y6EeQ57g736+u33RhXfzXfr0VzzlNr3dDxxPXsoByxLf8WO31DEbo9m5QPNMyNJDn2967n4dPRYc8/FDKUXItfSMnjl6u22jaTlWgjtfMd2DufzbsW02PyL04HOBn1fyHpCWC9C2767yOryKc9wwqoUllxQ9l7HUol+ZgecACnp2manNlQsVfbsdP5PN5nuknG6zzbA6ZrDnCZPg7xHWd9xfv++IBen7fPP4Mtjvpuf55yvHxd+PeevFN/r15tzEXYrc4onR+crXXCYya/q+r2w9J6j//thc6pofGi7rlxwcOJ5TXqvn8PvK5ujA/JiaJ6E96QbdT4zg0e1533TYmdB/q+csz4M2mH+3M2cfqHWZZozNORc2x9QxF2R0TcHcfMjFYmcT12p7a5vHos39nGj4bTsGje5hnLJrWzvD9fYsn805K140GVt4bSbOatvc+rSTJrZTLO7tOobL1VNnWlZbEPp9Zotrf233wW4tHqm36bdGP/w2bz/+aMfbXt5tXXzG9vWQi2n39OuEUzRnnfr18WWcDk7apa310A4xLfTcXq9dY/XHYdNRCgWuVuzEmdOnL9vFNZf0bYHgx5PrNc6PF20/Tpnk0fa6c3j55OmzvP7wNLIsrX9jOU6OFWk1uLu9lt+3Nvccvg92//Va3rjnMfHCxQvmd+rg8il/7TC73+9u99e98BjpsMRYer3UXnmW2lGC3i9ze/x5b0s++fBjMB4HHJN+/L2PFmkT64Hel6wK3LB5fEJ/jHakjzqDJKrA3jQ/u4e736aILVj6Y6HnsMVuj/bHnuA4gmVrfn7q6/maI/ug58zyuLDI3qM/Hv2HGnDy5GnLbzodk35f+KwdS5y4n9gu8fFD78o81FebLfvuz+lFTtiq0Q51685imn1zfygn55H+mtT6RWdu3AeLk9PndGc3PK77dYlf58ibTbJ6Y5QMyhr10kW0T/h4Xz5rSAfS5zGT432zZi+fPXPm4qmzZy/dcMMNLHIPbWPBe54F8Qte8IJnbrvtNh+f//znnzefQ5tfsEXzRdsOn/e85108f/78pRe96EUXb7311kuHtthmnhbFEMesG5H3ObPLnsnHa594+Wz59rWXn3SZcz51w9EaR+ix8vM5Y9dt1RExRnLWuSAFoGSMugHYVNDlHJfmQ58B5uIrd54Myr9A/CDWczexsaPO4q98Ia82iLGuz+8KM7IYtgfuKVvwnmb+2c9+9rTZzjDaovjsJz/5yetsfp0ths+ZjkXwWRbJjIeHh6fsAX/KTq4nbWNRTHqvcY05ciw76Nk3jTDzPQ7KeS1QnphzJoP2Q2CTLvpB1Oc8kWjLuTSHGD/TQ7TBLDegYx5tI79IjoGcE6SLfjCqkXNGGfJcSK88sOYH0RdifI7N+WMO6WPMWh6I8SLniTbYlQti/AjZR7HPBbH2Pqi/fWJ27ftzwXH3D64k5rniuejtOPfxteY4+/e5cD99Lj9WroR/3/bnc4WrOa5XGwvP5n261t/IlnvSfBcxV44Z1XnWOXny5KVTp07xAz9GXxDzru+5c+cOb7rppvO24H3GFr7n77zzzqdtQcyi+Jkbb7zxgi1+L9xxxx0XTp8+TezFl770pYemv/TAAw9cuueee2xZcPEy22RhHOciz53J2umKyLnSOiqv3fa+P1Iezz/SRdB3cbb23CLbct5FyMGjQEbIOuYpMfMjb0mDYmAljx/U6JsZ5c7EvHmebQajNuHz+K6wjfa4PXmCj0LzEelDW9TyTrBtLG5PP/TQQ2d4B5h3gj/xiU/wMelzvBtsi+HrWCA//fTTZ1hAP/PMM6dtAeyLaRv5MWKsWxRFURRFURTF5z68m36RhTEbC2Le/WVxbOOFm2++mc3fKb799tuf5t1iWyhfsPl5WyBfsPjl3WLeKeYdYpMvffzjH79s9vxusa9f+hjnwPrmyMeNm3g8WCeFPE7QLXmlY2QOozhG6UfzGJPtM2LNyFpcriUWhYwxeQxYa24WI3LsLn+IPhH8seVca3myLekYo31LHxfDfBwaAwtfFsO2yPXFLItbs522BfAZFr22CD57//33X887wqY/9+STT57hXWE+Sm1xZw7bO8Ms+jXG+kVRFEVRFEVR/LsDi2JfENt2kUUxG4vic+fOsSA+zzvGt95663lbED/9whe+kO2ZW265hXeJ8eFdYmQWx5eYsyi2dcKu3yuOspPXPrO1EGPWC8Vkv6iXDqKeebTBTA/RhiyfKAv5RhTXp1u9usJY08GRj+fKGJ1GkFBbVzkzPaz596mT5/SSd0SjbMxzHOzYj2wb+rIYZkPmY9G2uD1hi+CTLGYPDw/9C7V4l5iFMYvhBx544BzvEvNusC2GWQSfNj8+Gn2KfmwRTS4+Jk1KoO8jvRdFURRFURRF8TmNruP5AjXWJb4+CJv/iiTrBNYEtm7gk6X8eqWvE0zvvz7JG2+sLx566CH/lcyPfOQjJ/m+oocffvgkb855pYZkxpHsxLVRXCNJjmuk0Roqx8R5XHtlfRcd2aTXPI8QdSM5Q85cD3bFdHHxY/OvAcxNMo9O0o8YNSJmsaOYfWrtw1q88vf6074Nt+vvC0fsweo6Fsg33njjgT1wT9iDnAWyf9HCyZMnL587d2755X57APP1zMzp6zI/OcKHnx7Z5j9N6pvbiSmKoiiKoiiK4nMaXcPzu8SsDS5y3c+1Ptf4vNvL7wjzJVusP86ePevv/HLNz9Z9/NrfbKwfXLb1hY/Pe97zfHzhC1/o42hdMkLruD5d1l3SMc8+MIoB+UsX8zBGsKGPuXLePB/liUR79CePNjcOyLnxzTpwRUwcZcZM9o2jOwSiPvoyH/lD9Jv5XAkxX+/B++hIPjLmb5W+4YYb+J1h/xNL/BSHd30ff/zxU5/61Kf43WF/h5g/scTvD/MOMR+b5uPS/CTo/Pnz/rHp/pOgEzY/bb2Qw981pq/+7rHXR99l+j5pNp5wfOui+nvWeK7qfI7Bcdbx9n3nBMd8n2PRffl2Rx8DSz4RfQfH+oj/GuTqNYmDvWMjPQ8n6eVbLXdwrD4joecrIdbde585zow61n2+777m4zyrt9jiPo72d5f9Cpkdj9gXjzdEkB/3Oz34D/Vsvui5Qe+zhmp43wMWOy/2NhBLQZfJH8/tvS6i98DIDVi8nweN5tDO3UO6r7+2WB73Yx5RXeyyESeSPzmWXjLat1zD8LiRXb0NYjyf6b1vxdrm91U/LnpNcMi1djyiXbltdBvkHmSTvvcgPA82/HKs4fZ+P+q1DBnUo/Z71vMRvXL0/Sen96TjETGbx5tNj2/mfhy7v/ZHvenx5hDfY9WH7gNYYvFBIIfiFZtkr48fyBeiPzDv4hGyX8+z6IAa6HutrR6Z27a1r5FQe+iTcxrsk003++jaIPecSz7NbYt66TwfClCMoVxbx07EnN1Oo9y36CHXGTLKjw6kn/UQiT5dXvro4xDz3XosRHoe38cwRxyylitDLpFzDuosPayR4pbjPuk75oyPqVGtJReYb97PKOv5PToWo9wQ9aqVY3Ue1bmSx5e/lqlvFr5m840FcP/oM98mzZdl+cembYHLl2ydv/322/no9IWbbroJHV+wxd8au8ifZuL3h/k9YsO/VMvWDZd2/B5xHDn3L3cu52J67FNHrwvSR5/sn22M0Z4ZxTPmGOkBW47bl33i5BN9R3FLQ2JXwLPNc1Wf3F2cjbDo8L/vvvtO8JFpvmHaHvAnWBgz588t2QOYj04znuZ3i/kIBItgPhbBt07bIthHe2D7n2UyP3z5CDUfvUZHLd8ODw/9nXt7IvhcT8Cuo5+F7hMvXhb/DnrtR2TxZ7MYLuCaxug5ok+8CGLutlgn9aKaygHSLRBj/v5CZlv2XXKoduzRGNVZjhG+Kc59Up9CeSDqo7/PjaVWH2NtZF14zvKLrTpGzidGsZHsHznSYx+ZI6/VWmJ0HA0eJ1v9YEvHchc8r5cvfeD4Tu6LYU7OCYplatuu2qN8R3R9P/psA7qw/7tY7d3Yx36sWJ0jdUzS8XF2HbNRzIAlDv/BscK2/LSbiwMbLjHHn3n/xMxlRnw0R2bsfkyXuU8M+ovzzOHhITVdXvPVRRIXVa4IYEOvXLtqgmL6dIu1WvugeIg5dvU1qjvrZVYjg5/sqs/rnuYa7dhxQcoPcP3XgvjVIvS2La9zJutXhpA9ts+Xq2byUAN7HLt5+Ly0HpdFs/IKHoeM5GWMuaJv1AM2YqmVexDxuUB+/PFVL2sQq31lrl5iHeVXbp8Y2v/Bc3GxqX+fdLDp+HHM0OVeR/tkIttyrNS3+bK//ueeldtw3zDfqpv7QifIZ8NSJ/vHnJBit+bEMeZjYMQafv0ScwrVCjWj71afAelVc6nTR5+HnJkcj2/uTz7OKFfsuc/ztclWj8k/51YOZNnkN8oBMz3EGsc5pmIrvo8OuRhTPdjyM/DLOtDrm9vjc9HQa9wy9tcxf31js3UBvzfsX5LFQpg/xWQbC1++ffqQxS/6m2++2RfBtii+yILXzqeX+N1hFsCmu2SLZn+dZD5YCAvN83jkXLYLnivHjclcixzPBaM+44Pr2OSExzkQz/VBG/XaRZjJwFy6rXeM2XgxYfv0pz/tC2TeObYHr/9+MZu9YJy0xTFfvnXykUce0e8QuI6LCfmZnY9e+4UDMRSzuV+g2JMbHy4eXafe+XiF5cj9bu1r3m96ZrScrrMnNC9qiFtyjjsuMRd51DNgs/1Y8suX/WEe91E+doz9xVY5IecFckH0izrFxFgdR/yszNYxHdUQ6hufrvK+o34WK/Dlvoh+xHE/KQey7q+1fDFX7EnMYtl/jjnIJ/YgYk49FrOsXmMeRvXEGOuJvI/45hrcL+hdYaCL4Eus7kd0PH+QyU2NXBfshct9ed7m/MQjcxywkSvqYZQT1nomhn7Up0AffUBzGNkFueiL/VF/0Ye4PAflZCTWzk8eSz56jD6Ssen5Kuy4+0/G+cgX9j73iwXzddny+2g238zGc9rHnoY6y1w17LzK4NjFxGU7f7psvZywCwjuH/eziw7XY7f8/ljTXESfDP7EyaYcI1+gL+rTB32hw1c1wM773qPyYIv5NCeH9jv3mOfkiucp5ch+EflkmX3Mx09QA5uOM3N7nhzYfex29Gw+MXj9M39ieBxyv/j3bdjzj09E8VcVltdFHqNdj/+yEI7PLeA53cWd8Fzb11++1MvPw10cp84MnRdGeeI5I9rplecYuhgf/WccJybWzMS4a1V73zwziOe49Kkfp5zzuDV0Pu3TIVfbd0SPQdUczXf1k4kxx4nPvupFrOXJNRlzrhwf849sV+ovvzwHdHEO6HQ9YOcp1wF+6NFx7uU1DJ02O28vr3Fsdh7lY028Fvo7xTa/ZItffjh8yc6HvtDltRD5rrvu8i/MYrvtttsW2WqN3g2GkczIPvpcj8njPD6v5rF8rZ4HozxZd61qCfIxknPrgfT/R3QwElE3krd04YDy55h8ofzAAw/4hQYbcy6KuFjQ3BbPbiPO9K5js4uNJbcuTBl1AYMPOi7EeGKil98+cPFBHE/uHCebxq6eQo7Pfvaz3nfMuRYvH11IjvpYI+Ym9rHHHjvJiWaW47j5BXGMio15JGcfoX2DfnJbemSu+3Af8GeflW/U1+hCONaIMbOegb71+yrcr6oJxMUY5vjgjz7GjtBjN+5/zIl+9FiWT+xb8oyYM9ZizOTcjMQxEostPu9meXQs+tQhn3Kxb8jodF+B7q+omxF7VU/MpUeX8yg/vjoecR9ifcXHPFEHMTbKLILJr/0Fe/z4Ahj50Ucf9d+Juummm9xux+vAnhO+GGYOWlDaxYKPn/zkJxkOXvCCF3Chsvgdh4cffvjE85///NXYhx566OBFL3rREXkf5M/4hV/4hZcffPDBE/vU3BfyCl4vlDfWHfWruNl+3Xnnnd5rnx4L9o+R+4UfBLvS4DXOzscn7KLO58iMep3jscdmjyWf2znDR3tMHPCpK3t8MOUHU0tOPV/icyk+D/TYJC9zZNkUK71AF3PlufXvsvW0PL+YRz1yzAnqgVzqWf0gqy/ox2GrV8boAzkugk37Lx/m9IeMTnlhlkfEHpRXeh2jtX5EjD0uHBfdF5Dna/Wx3XLLLdNrgcg++xGZ+ef+hHo4Tg0RY1VXx/Q4x+NqUG3keN+70Yh1NUoX/TJr9mjbN4/GKDN2t71Zi5Vex53zlF2TLT984XWO0Y6T++g1Dtl8L9k50l/bmHP+5rWM9QG/E6ycr3jFK5Z8hnrQCCMd+JzF3LVeKD6XfK70Pn3APVf8Th+ItfrYuihGxwvdTH/wgQ984MTrXve6y330X4h/9atffcDHr++++26vi8yJDvllL3vZZRbVL33pSw/sSTPKO+XkyZMnuND5lV/5lRN2seK50XExxNwuME/ECyT5CHz5m2d33XWXx0CMU8xLXvISt91///0HyIyqjZ4LLWT0Vwu1udBUDXS5N/Wk/Uamh9E+qt8sax85WUU9UHftgpzYLi711JcrJ2SfF7/4xZwoT+wTmxnFrOXJ+/g7wVoPu45BtCMzZn8dzz49Uo85j5MrXWztQ+5hH0Z9w+xYPRf3pfWzfKlHhBd0ezF3+d577/VR57UPf/jDB5zroJ9j2divmEfyiZ/92Z91+S1veYsrjOg3Y/H5yZ/8yRNf+ZVf6XPJfXR7x+1W66TVQV78GXu8y6Zj7iPkfN2++BtLLvkE5Lflo9yQYtzPUG7V67OFJW/PqTkoR0Z9RL+ljlBvg5qRrbj3v//9J970pjf12cLiE19TeXycOXPmhB4/EV4Du+h84hOfOMHjj9GeH13b4PnysY99zH1YfL/hDW/wi0s9h7DHeYTHdcwnXxj5i339Mjxf9FpPbYj1sfPaD+wTvtTS/uHLPNdUP1Gf/XTxrWsLxSj3F33RF7m/9EJ9IJv9QH7KB+oTGX/pGNHnfZkR9z3ur3Qi+gl0zEe2jI6B9oHedOxndXSMmOs4qV6sK3IeYpD3PQYwyqE+f/mXf9n7kY/icoxYq5lRnPZTteI+MM760zzXjD3G3maMeo55db9x3+j8wDjLHeNG+xDhWpwxnouoxflKr3UivuZBf2eX6/8Drv9dadj58cDOj5ov+k6cUzPOF/m466Xnao31O72Wg8+FHooAd8hgW77Nu8txG+nixi/n+O8az7af+ImfOMU2stmm+FGerDti73kXvzwP20yvmGXs29Qvy7Yhax73deYTdXGetxyjedyif+5L8yO+eV8GflHeueW6k23xCTVnsUd07373u6VfezyNtiv1nclxQ7+P37Id41gN/fpxuNptnx5GW47bd19m+r36iMcMec9jODq3ST6yxfOjnyyLLf59OS75Pu7z2WNDj6XV7Ro8J2OtvZ8XYVvz33s/jrGt5dy33sjvamKn2x73zyyf9IxrNXfZd237xu7jdyV97lt/tO2KVc21uvHxO/MdbdEvx4xy5Nwzn7X5tdj2zXklfsij+ZGtnwKH58Q4Fk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HJeDg/8P4w462axjq2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%20iVBORw0KGgoAAAANSUhEUgAAA8QAAAJ5CAYAAABoj/noAAAAAXNSR0IArs4c6QAAAARnQU1BAACxjwv8YQUAAAAJcEhZcwAADsMAAA7DAcdvqGQAAP+lSURBVHhe7P0JuCxZVecNr8w8053nqntrnkcooZgKRJFBURm0HbpbRUBtxAkRbWlRHwVFv7fb531buz/b7k8KXltQm1ZbBZSpQIoqqKKoeZ5vVd2quvN47hlz+NZ/7b0idkRG5olzbx6osv6/c3bG3muvvfaOIXPtFREZK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aREIy4JISvIVVddterlL3/5qpmZmfWTk5Nrd+zYMb558+axhV5vbHFmZqzT6TS63e743Nzc2OrVq+dbrVan1+s1FxYWWhMTE71us9mBnTGRptporV27tt3WfFP12rOzzXa7PTY2NtWemGj2YGNqaqrdaDS6sCvSbmrLrjZvah/2nh8fH28vLi42e7322Nq1axZhTGVdbdtSW0302Zqc7GiDxvHjx1tr1qzpaNuettF+xroTq1e3F3TcU1NjndlZjHNmrNWa7Kl+r6tjQDvYgF3YW7Uq9Kfr01i3bl0X6zc9PT3ebDZ7OtaO6oiOF9ugodvH1hX6WGp/sGFl5LVtD2MZX726q0LdCM0GZBi72l6EDdWVVq/VnF2cbXYancbU2FQHOrCnY2jClq5Te9WqVTr+2Ra2NbaVlnVbtFuHjx0b37Jx4wJk6Fvtdha17fz8fGOq1WqGoXZ76HtG7WF9sR6wreuNbS1oi350X3WOHDkyhv4gQ70uGrofdX3E1gfjaLWmekeO7NfdMC66DbD/0HdLV150//fQTvvAejbQD/rA2NavX49tqftxbVvH00U7AD1drx7s6bibWOpmkbm5Wd21YVts2rSpDT1sLz1+dH9hfWd1SC3sFxsD+tJjsgMdTS20w3qoPew3LG0ddN/0WrpNOrpNtI32ManDbtoxCKCDcWC9sS6wiTrsU4wBdoHZifsKfWofY7qOumg3sC304Lf97n378Qld3Y44RnEsm61Z1RnTbeC6qEOfPl7ItG99G7W6yEMPY9Ft2UXebWKMhw9PN/V4t3Z6DHSn5+fxXsH4sZmxvdCPHcewif4xLvSndV3dR7btHBznCvruYR0wBttQim6fDsYBm2rfxqLYMarbz8akxy2O1x5sYJwYh9vFEm3wXjuk/do4dYw4FpFHPUAeCeuO/iGDPSw3btzYPnbsGD5bGnqcdA4fPozPlS6WazZuRB+9Oa33fgEGCR3IMD7fDxgf1n/Dhg2L2DarWqt6c905ez+rfd/n+PyxvtHObWD74H2GstuDHEv0pW38mMR73MaLMvZJS7fPuC61f4zFlqhDfk7XE9awPfX4wr7T/TuF96odA6vHV8u6zetsfWEL2w7tdT2aOLZ9f6FP5N021hXjtD50fTAepQOZHvO9o0ePZtsMuqjv6KfUlL7/8f7w9wz0UYdjEeNRWdf3N9qiT9jH2CBHHm0gRz3eg7CP/ajvAztG9P0JH2DvEbTxJfaz+qLehA4UZU1djBP2YF+PTxu7jq+FscGGrwPACsIWxq7Hrq1/uh+wrVepPoAMY4WubseGr7N/nqLe9z1sYFvDNvQwNl1iX1gd8tBHnyhjO8cl3kN2nKCN6I5eOL4gOuheOIKwf3T7z+gHomYWF2eCVPNokx5raGPromPQt2JvYUFa6Bd2oXdcBZM6bozRjALN6zpivRuH9+2Tp/fvVz/dnTn77AuP3HnnV9p33XXX8ZtvvhkuhRDyDME+fAghowUB8Eu/9VvP37R27Xds3br1BTpJuVAd9GnjExMb1GOvxQxKHa457l63JxpGNjTKQlMLYiyDMnJYBBFeUS/NRlO0gUl0EmHqOp/QCUUjKIV3NgLHYFR1YN/M6VLzWtdr9KQHVW0JFS2afX1pNdE4tIMBHYTq9hpmGQooxlcdiq4CFqI2kZEWxof+YAytwzwn2NQ6s4U1VjEMWjsYxLpgMNYWqg3tUweoY4UNs+J29QVL6No4NXU7mAtqHQwrmGCZbgDd4l9T1/SRrB42FJuUoS0Kuo0wXqu27YoVNptZG1SaXGWqb2Xk1U7oEU01mHU9jAR6sAEgg66XoYc8ZJlNE2OfY3MHHfSt0/Cw42xoPZsYoy8ltIptPY8l9FGKeugLA4s7Xk2HJt4m3/Zob0IdZ/gXje5VhmNJbWDTqizaRF73MtTDumNPQ0m3Z+gBtrUt9CGAvskV7UmlkGN9zR66VllQRRuUwpgs6fGHJtAIZvTtZbZtOyb9WH3UC5rWt72gCrrIeB/WDrphbfA+9UFYWd/HtkTZ1jvKDeSjPct7HcqRYAu52JfvcxMGPdRozv7T4zDsy7DaeLF2TtA2WTiWtJ2+x3S7qLbub/xL1z57UGdNVFdTfI/DZBiTjcR2n1Wgu0JXUEAl3isO1iMMDR3lYwt2Qh7HAuS2TSG3/qypdaFJm4YjUseo6voZie2DprYCuj7xeLf+IYjGQw+K2bX9piY0r2ahBjuwF1SCDsaKPLZXDEhhD/oQWjYro6U2wHGmWMnOcml7KEFHt2N846ASAs3oP/TwnkE/Ph7U4SjHOKM5lePt08B7Wjo6VtWzUcIm2qOoKWy40Gf8TMAxqvb0M1w/D8NGhO14HEAGfbWLKusbxxLy6CsDZm18XftcRVsIsB398xpDRV/4jLAWOJ5aYV3UotXBbsjgs8Q+TIIMwpDXMZpBU8M/+tVBhbxi20qB3+t0O+G9Brl+BgE7aFQfY43jNF2UA+jH82GL2fbRNl21Z9sBbcJxEfvVF9Wz9dDxQBfDQpXlrZ/88xsygGMF9uNxDds4iaEbvTGj2eOzszPT+rnx+PGZmZ37Dxz4+oG9e68/cODAzj/7sz+bMwOEkG8K9rYnhIyGH/7hH97+Ld/yLT++fsOG71+7Zs0LdFK1GvL5+Xk5euyYHDt61K4K6ATHnOWYTqjgUMdw5ROXCxXI7Y0ZnKnm4YyD04bjDc6/m036TQe62gRym6TDI6vMltoegTLKaI8ENDAPjl3lGENLJwgYB/LoA2NAnQFzKuv2MI7QD87AI28TAm2LAmxjPDoBsGZNTNC0HgbGxsbViI5X+/QxwH5bxwFbGLdNCk3frvjYmFH27QQdW6oc/WAihzHDHtYHY8SkEGA7t8bCOoXJUp6wrTGZwtaxepXBRr4t4rbVfLZttYy828fEbKyFtpgAQQOTrJa19XXw7Yex+D6z/Qfbbg8y9KvjQb7dxrh0vdxW1MM647jBYLCvEJDa/tJltt21HnoYB7aHjwejsPq4TQFsYF3suIt1aI/9gb5hG9g6aEI/flzYmHSJtUZ/tk7aNowvbAuA/m09Y7lvXRQrR7vWV0Kqb/tA2/h40I/rh32n2wTHQDBkulja+FDGuGI+qAQ7yGN/+T6DDLZNPwJdq9dluj72ntBgAce/2Yttsv4U00edJoRLaGOgrCk7iaOkx6X3gUyY3OOoCPYAxmP9lNdT/2ytogxYO9XDsYD6sA6xLhsfmuiLKmMyD/toj3k+jg18htifbWvoYj1w3OTHvwaomreuMxls+jpnsvgayuG9h+MhyAOwv7C4YDbtuNYljks/EeO6OEZsPfXfPs8gy7aJft7hs0nBexCtWmN4f2J9dFvEzwU0CuuYjxN9YQk5VPx9jn2EbWlj1jobm/YFnWBbt3Mcc0ffyxirbXcPkNR+ONox9o6NGcCeB3wAujgWOqFztTGGVbJ942u/2F60zyAPvtAeviZ8HofxoO+F+YXwWRFtYT3wORNkCHjDZ0/YD9qnlifGJ8ym2VM5jhssbbxmJmwDrC/0sRHH4vrbtozrCtCvf56h77m5EPvFK7vaBttJx4w22h79esL2xtrOo43qmJr+YftiO6M/6KE8rrr2uaj9QOb7z+p1fWEo+FKMPxz3uD1qYnzc7GAsKVhn/EPPPstwvOjfOHyZLucXFmxsdnyrvbCdwrEEe3jPLC4Gm9gek5NTsnbdWlm9apVdje6ovfbi4vHjx6dv23/w4Cdvv/XWj37sYx/bZQ0IId9QwqcqIeSkeNGLXrThjW9+8ztP3bbt59atX382nPdjjz0mTz+9W/bt2yv7DxyQmePH1VEGp9vutM0hu8NVj5tNqnRhII93aJCjgDpMEkJdcPjIY0Id5SFnuihBp4iWowgL78+XWcGyQdHshaxWhTroYVyo0LAUXVkeEwDLJno28bBs0IeynV2PKlavE4kwFUV7VAQ9p389FMisH11qoG0i/NnkBKVQFyZmuS2TYZza1vsOUk0+3jjWaD0HXWER9XwC5ECO+tBO/7Rg/Vg51EMIGYQop9sMY7H+o26Qhzy2WT42FduEK/YPe9CJCUL0anbi+gVCW9S6btCPW8jamam4f0PZMX1dBtthfFhGVRtfhtlFBn1hDEEb/znBio2hBGS2WrreXpvZj/o+ngD0QyBkclT09MWW3kfQtvG7npYtUIhAYlsDfZt6sOUT72AnyAOhbS5Hd1GGPNqgAHtxXweJtwv7POTRFpn4vkfWqvQFZa1EQmCBQCaYMOtK2M7BVrpNdYms6ebaqU3oojprowUL4PTPrNlnTFKPGs2jhHF420J7/QslfUUGSpBFnWDXFPNjO7YIwngSAqV4rAdDObaflPAZaVk003ZhO6VjCrbiezaYt9Zhe1lVeC9aMbQNAWSsVGx8aGeBEcRBHtY19BVq0KfmVM9kKCKv9lFtGpDH7RrGgPYhb3XWh/7FPiCz8dm6mfVMbjqhsfkYZAHWFfWQ2fs52se2QLITGKpnfcaxAZTRFxp01Fdh3VCFZQjIg6p9Xqkd6JsNG0M4JmwMphTGDHv++YaTQHZ84aQEjh+VZWg2NjPC+qksbitg44n1Wf/6hxMCWK9wrARgK/SBZRxnlJtQsc9I1Ok4URnGg3UOsnQsOLaC/RBsBzKLUAp2denbw04u6hsZ40Z+ampKNmzYIKeccoqcdtppctZZZ5nsyOHDj+/Zt+9PP3v99X9yzd/93YFgkBDyjSC+zQkhJ8rP/uzPvujCCy/8r6eeeurLDx06JHfeeZfcdfddsmf3Hjk+MyMLC/MWBOMMtl39geM13xkdqBKKsRydaMhr0jxERiL3LIhqht20Fxsk2RwolmVOZYMi1leFDZPHJUAelMuZpq1nLk3b5kRdQ/PhP6O6zfLw9lkvOq4wIUJd0uFS22ZIfV8fcem9+KLQWisxIbNJ1TLIx1/sJRQTW6pj6wequvDBOlU6Q3D18khCHq9Yu0CfaRWEzRnWxeqxHYZs4wKum4E2abmITbBRr+0KASiWOvNGLu3XVBTTHTScqrqB+sPHB9LjoGozDBtK7e1Wojyqcjmlsg59+v7TVzueYynXDuVQ5yCHel2aUPOxaIvY1PKuOoiqDeWUqjJcZ1B9ho0gZEGddlkTvMQGJTMpcRNmeLksL5NYz0yHd9ygPRDKfkyHunR/FfG+y5u3n2iwBCTRhNoI7/PsczeWcwramjSfimIhtta/XDezGV9QCkdiIOtG67DuXqwEY4xZ0D/OIlajL+G9GwJ2nHgYGx+3q+OTk5N4zoCcqoHx5ZdfLldccYVs3rxZ9uzZc9sj99//S3/wn//zl2CCELLy2GcEIeTE+JVf+ZUfuuCCC/77mrVrt9x+++1y3XXXyZNPPmkPasFVYtyOBYeJKzfwicExqsOueOfZxazMtyYKaTZrqIqmmzZKFE2kL1UdKemUwWYEqd1oJ21pUhVAZv7f8qlG2rJEIrRuomJZf/DUC3hDJzc0YBWNbHt5Z+kS+OwvIRuFLtLqfDMVpltZLl2kBFGYguX7L4BSZmHYipTINTUXC5nM7JTGFSmWSmjlsD2QAT2YL4w35HNRv53i+pmBkMXChwu07OOwbRYEgQF6BSpE/cL+fVEG9YW3xlCKSmkp21Q+9gp7QZRUWDYvo/2SY7GO0laK9wkKFWXFflCdNnesWWGFUvqNpu8bJ/n0CVSZiqAKX/P19qFs2QIQ5X0FfbwW8MuKsT7Qp6VU6Tlaxni8WezUilE9a4EMqkMpw5um+Ca1OrOhR785BQiSFqmi1WERMzqWRDNvpm2iRoloK6sN+dAM7z0U43swsxWXXk7Iq7SyMHZkig0yf4ftl9VjaWuur0Fm1baNdRkk+hdbWGUg7Hdt20U+tlOsuSZfq+w6syqglyDVXFSMi0istUXo17C2oU8bA/5NYFnDxocMdK1Sl9o5btlu4wT5Ik6Sh9vWV61abbdSb9++XV5x1cvlJS95iczMzhx98OGHf/n3fud3roYZQsjKYh8hhJDl8573vOetl1/+vP+mzm7NZz/7Gfn6zTfbd4TxRE77nlsT39FEINzUd5o7+GFvuuhC1cvCfwa9WI61/loEtUDroolsmdLXNNEvERx9LGToGtisoWwoL4dJSYrq9wsLFtJuMnmigO3mEx/Lxxa2PfHvBtDG+3L9tG9bKWT0JW0DUhH0TLekBLEuTJqLgkAzcRHIMsiGAtYBtq2kS7ceLZpe0MRrMvlSggTNooYWvD6KYlslCqxeX7zeMRtmLJQrsTpXKCpnuagTynn9kqbLA3ISccFmqm4rVULrfRSGN7NleC9ZLrWzBAPHGBlWW7X+YQg+ynQlcs2wX7Qu9h3GkBztuWo/qgTNdDt4Du0tn9m3Qq7gy9BRPbxNH1qRdZgQZdn4svdWBHXD+re2AWvqhWzQmUAJCoXVVbB1vC5fgn4brpHXpeR6Ttj2oGgDWF2288Iy9F60HWR5j7mmYgV9CcKAN7BF/hkZ0Aqrd6X0yCjpRVJpWsLQcy3P4bZpvy056IZt7Z/PSK6LpcsGkFWprjX1Nljk7SyH2589r6/Q9LVzWbopgq7vHw+IVRp1ULbNZKIoVKLI2pk0MZp+xcJaxWIqrcLs2wA01w23rrcX8QTtOWu8dv06u5X6W664Qr73e79XxscnFu697973fvB3fuePzAAhZMUIT4chhCyLd7/73d9z2eWXX73YXlz3d3/3d3KzBsNHjhzBT4sIvjOIh3vgIRz43laYUITvctnEqJAQLJtCTCETFpDHMiozvTSvyb7PFGRh4hWTLVRm9WVCH0EltLNyzIf6PNn3v2K9f7csr4c8T04o5wLkPDlp2UapBdxS5raz7WfbKdbrn25NkwPTsTYm1T/oQ5astyvbAkZiCtqW9z6DHGLYCHnfTd4Ulk3fKvESx+FJ/3B7HAjNgtzxtlmd/TmaN90gwxByu6ENXqASUmwbBchbWcnHFKqtXXgZjtXjBVO8onJWBXrBtgmizKv6QEXU9bFkxDzGZuPLBWEROgnlmDU0H/QTXDW2was3B5mtEql8kA4INXhNkxNHb+3zumyt9CW3XSHTpf0VdPAXKWRCwV71JdEKJMWgg1coIiX7NS4CLnO9cELB3gfWHnXIxryS5kOl/bslJV8fjNGCAuiYUqizWiv3J+ghG4C+vdpflCQlkNekr0WtXDvkc91Uo6if5rEWaW1a7zmsp9ZgwClazCRJFdTCXomWrQ5LV3JZWGRiNIpAFvrzShPEUrCeE/OhUVgEidlAss8Pk+I1+Xy1Vyd8OJpEX7ytadlnIIRhAb1iinLgMhdYPi5jMpEdPuEvkObi0hQ95XInb5HUaSZtl2sErM6rUW+6ST4m5AvJNCLJLkAN6vHgMzzADA9Cw8n0ubl5OXjooDz15FNy0YUXtnZs3/6aiy699LHrvvzlO0JLQshKwICYkGXyfd/3fee85CUv+St1Yjv+/u//Tm67/Q57gvTc7Kw9ERNXhUHBKfqEsi9B0ZRLMl8myYl1mW0XmU7SZ9QxacynddAN+l5XpReS64YUgLicUrmDbJwWxTpMtMLSEyZeVgmt8K/JM9DxJaSQBw1M0UwnI9ZZPYpJHtiEJNjJ6sop4tlElGGiqO/rUEXeDwqh7LpRpAl/qSQQmhZlTmYjWZY1Q53NHlGy5D31ge0CsmoXKFn7pNqJ/VbUFAjj8z8ITGzLtC4D2UIxFDJNtIntMmIbr8soZBFuFHWyPDZVIq+iWJOWNJ+1gw0Uy8tYrWT9mDCpULQmjDEUi9WWL+qjiDaDQBfZ7s0GgUYqxX2rS5A1cQY26a+AJIwtv0Jnq+2loBCzmYaNs7CNkFDvKkahgFbxNTw0y4p2wsb1whIaQdPzeTnFTRTri7lALsvqsLAPuShCNkvRXhyXLSyr2yhTQlnxpRmIWcd3KoBNrTdR3KeZrSAsmvA+TOBSyGDHx4cUy4NkllRmdVYZ7GTlsDRxYcCKqdpLWFoe40QeCkomD2T7NaasWpNXhVftM/6lpCPwOpNp1jXz7vK2WV38c6V83aKOlfN6Q/M4SW51UWTaKMQBIYsH5Y1rYLwwPy+zszMyo/MJPJDz8uc9r7V508ZXrl+//ot33HHHU6EFIWTUhJk7IaQuzRe/+MW/t3HTpvP/+dovyR133ikzx6ft+8J4UEbhKmF0gidPakPzcKKaCndtGVV9ReWhqMNWY7k9z9RpW4/UtE33MVHVYmnNQuCcdQs9LKwQQFYVs02bGgDWeAjQx7qG0hDi9vAUqepyGMXbGOug+rGTYS3drt2GbbkKCn1XWMvqddm3YkkBauV+MnNhO6Xria1b3sLh+CrKgMlLulV426G6qNLkfXnKZPpnT2ZGzuuWSewiptA+W0Z7VhftQ1TdzcC9NpxgPGTMuGZ1lYatS1qFsfof/qMwT06ar6KyvrpR7C3HCkHmqxLItWzboWzrqDmrwjK204QbZ02e1mk+aJjIPiNMFnWqQYu8DrlQCvL0L1BtJ9THOs9WqWKcWMTKXMWPibSvnOyIqbKp2DpaMBztWtlyeMkZ6pOirqoU+nMTJVNOqhJI+tCKUOeyKiNQspuXkxRxdV0hlya1mteS6kCWWY6ZXsOOkvhXJPx6dbRVbmjLcouc/P2W6mAc2g/qsvp0rC5TiQnL84SGPb169Zo1Vj508KA88MCD8ul/+ifZuHHjtpe+9KX/UZW0khCyEvAKMSHL4J3vfOf3XHTRRb+789FHW//46U/LselpOa7JguHEwZmTK1Ml6yPVqcpjGR0r7CGrC+0xyJaFt8FEI1rIX+LS8xVo1ZDajNSKLW37WDGdImRkec0gb2W0CQttFK+kDCI0sKxNTMq6WX3ceEPJxwoqtcOgkLGiA3EmsUwo4TWTK6ElJBVjjVRJs2MtlvtARVapmbJi1le5ohpoYb7tPYa8E3JhPOFvILEKi0wvW2gm5gukMttMQeAT077joWwjqGWU9VHGlLnPzgmQr7svwx6uJPaXt0AurlO5zQAT2THu62gmomwQWVVfL30URp8q9zV0Qd4CW9XXCUsbYtxnfWT2oBvRg8yPM9vXVmGlsLQyQMYLWgdVX3+oaco2E6ptDKgIKgViVTUDK7Smok6DLh8HXmE6o7R/8m5hKa3TGht4LCaGqo/XXCGzqS9FzShwBUuQac9+UjEuUry/vioTuLF8kYmNmIn9BCXkTZiUTRDyvp8UN4NSajLLZzbjwhRDOakJZI0CWZeqlR0bSQvPpTayfLTlrapBoKz1+mI6ULZ+Ara/4yCQx2/2Lyws2AO4jhw7Khs2bJTzzz//3IsuPO/RL3/5+ltMkRAyUniFmJD6NM8577xfaDZb49de+2WZPnbMgmH/rnDwacGpVZI4wOAQQ7YIhLDhdsp5X2qKqsXJU13SNnGiarkTsRWsDUop1o9uh/DXr20y3YZ9mxHbLm6/dKKbEZqHFDoJ+fS2RZDl3VZMVlIKGVQEPSctIR/K+horvLktIYtmQn0y0QdeZwnboz4FO2XcZgGMET34to+9DTWU42rZ5lBB3jTPYTJpye0raT7tz0djuWyhf27DxpvgRbVRrq/UBxUikOmjHovYtmwnzddFLUSz/hfyeO3D7Od1rp/noyTZbiiiWWFsbgc7yPLYSFaTgPqYtUz1u923AZpHSzmZzZJxK7oMfWse/5Y8HwVlYgdpdT4GvGdCPlQkKbwkZBW+elqKdqx9vgwfIZpPmjgxhqpJqXFC+FyxQRgYS4qPy4Zg48rBECxlLymhjM9Ba2cdmWJWlwWCURRLUYBs7K/UzjyBDciKBtYhHCmxLXAd0ys1UDCsTGLNivVWtnVGcruxjIXhdUGA9Q2aYVneZkHdZb5tUS7pRdyakagE/+KCREcxaaqrf6lmuT5sCE3xQVr2n9ZnxNGgb6ynJjx5emZmVucYx+XLX75W5ubm5PTTz/6FCzZvXm9NCCEjhVeICanJO97xjpeed965H3jsscfGrv3yl8NvDM/P23d/PEjz5VDM6WEZikUqhINMRnlYDFICqCvX9+vnQy/WeWsbtibEmBBk3wvWBHw5iFTXclYoTEtcZC8ux/yhkMcgUqHj5VSerVRsUNLJ9heq0jpP+uJiI63zBHSZZWEorQMxb9ZKdZ7N+k8rI2VJdrzZ6xAqFCCq2bqPrEU+WGWwnXRfZdt6CFU6BdlSJmJ933Zeqp2S94MB91Nn/HUIR5T3gbxKEtuYyI+qLyN2V+hDk/WsMgQNGFMIHrzCM0oygw8SfYWtwsw+6i4F2phq2h6C1FagaDHVwTLUphbKLQJBI7zGNt4oIW1ZvenTwKegrfKw/VJMNxOhPmLbO2LbQmt8qRStgLzXkA/HijWDLLYLRF1bRDlUihldIhMLltUXaxPah9oo00W+btG+FfESy5b3pMR2SUZx3RKoTs3YSxRmTdyGi1Jb2J5hewQ13RuZer7d0xZOWYZy9t7Ltmuy7yLZ+0SxfFkB5ahix5qW8xZlokIk39aa1zFgGIsLC9LpdmXD+vVy7rnnbt9yxhk3Xn/99fdHNULIiOAVYkJqctppp71+amrV1G233WY/k4AzthYMa11wXrkzG0rVjCxYCVlDdbw4yJtCrgnm7Gx4TDmpAZeX+wkUhx70M81Sk7SHFMhdNU3VqLYZSqcXEQg8KamNLI9MX8OcvEpztk20QXkwVkZd0RDEnlJMq189J8qzfWC6+pLoY22L+6hIqLGGlePIymojlZ8UaSdDjBaqbIi+HsPWx+u0dVitoaTHsW+nNN9nY8B40W9uBzZixRCK+mGZ9pXVIx/TstAGPZ3YpjbcUmZbUwGU7b9YZ/lEta+dk+xXaHhyQp+xfVppeasIZQU68RvYljcV+/5yqPMUBKaI36dxhZAAFprPRJZxuaYCWIFkJQrLIhhR4c/7A9afy2K9/cVu9SVTdyEWkFvRK4u41G1nfSRLKEHPUiZDKe4UXx/LOyhEnYr1tnd/asvtpfq6iDnNoH4A1jbsWST8YQmfYA8tjGUDQos4XYYUvqeLvK2/5oLcl3Z5tBpXA2YX9gvCmAJ+OsFeMRb7z8fsspC0BksvhmwGgk8LQL1flOIvAxixQbTch8vcrpUT5bAasB+FUR7yoeBVIa/jjXmfS4xPTMhiu223T995x532ROrNmzf/gFUSQkYKA2JC6tFau3btdx09elR2PbHLfli/i98aNgfsLnEZuOcbCBxpWGRpCIOrY42PE0VLajzLa0rIRWFS5OVywvCWWoslqTLgHQCt71PBtnOh6wGX6TITZzK08UKOmwpTqpBLSc0D0ygLFRPhJZoIE0MUonLRbKivGI+bDsu8HmWvc/LJZ02gXGgQBS4fNmlWXC2gORuQS5JaHywSRFHP/5aHtojbKbcQ/qIw2k+WBUEmPAFiT+XtjPHE5PvRU6gO+mnCG6ndacvMzIxOcBe0GMYVWvST2UQer1Gx0E8UetmBPPyhLk+O6WsKGgFvYX9ROZHYHzalBR9eH21Ec6UU9DSby9I8Co5VJCmPzTTpS7YM9gLWs2dDMqCHRRCEZl5pFZUpsZbp43digwEUTKTrXzqeMtsVxKbGEDUD9Z4KREFyKOfrUyYxYvsK+Hh96UQ9s4XUr5ETa3DMJvogL8UtaH7F6/PaoZha1EubWrd4QVKB6pgqxClxeE4IcmNhKPk+r2wwxEZaVbk7VJYPy9dBga7ph0z8GIhklRlYF/xyxfzcvOzZt1f27NkrmzZvfuVFF120NaoQQkYEA2JCavDd3/3d50xOTV24f/9+OXzksAXEYFlXhsvAkxb9X0biQotUVWh5gJlIpaXhWD/D25lKyGa4S0+TUyULBEkmt+2iKXZQPQpoZy2KoIFXD1DJqDIe+y2g5VRUaX5YX1X9gMrZVMoSV4KXat83SDDIYpRjUU6O5rMLKqDv7IB2lh7X5WolC5aycblBTzmuYybzBgamsybBS3aslpc5wUZIXp+Xl0CVoDZQFf1rKtejF0tah59js98nbzTtabJeH6xma7Ms0m3i2zWYCZZTQl1yPFkRytagwKCxuDTtN0jzlJYK9AmqRhlR3ThczeY2gxzrqXlcndagNS1nSpagoEsvVuKVSF3pwhZKcRnANtO/0rGebYNcsZKsuqznZV0WTOElvsmCf4EQaMYL3qCKdJhmJghyO0qWD3a8aOrI+HjSfjQbStg2mivZyEE5yjKdAXiHWF9rktj1MpLlS7hM2+IvA3It2rbra5foOZkIyrGBLfoaZ/RZSZpiWSomeAkWPAXK84hQ7tlnRru9KDPHZ2TXridkYmLijNe+9rXPD1qEkFHBgJiQGlxwwQXnqiM6Zffu3bK4uCgdDYh9UntyVLvNJSn6TiNzr4XJkuYLZ+ydMIUoJ5BrhYmPTX5OErcNQj6RqHlMvFKd2pSHhrLLYBAp1amYSLqap8rJpoqy+XBS7SLH5jCa4iJQVlJCfdSCPbPpEztvEJZL7QOfvA/WULwym3T5EsRKNzLUUAL0opm0WcjXM4JNXbW5+wlKtq4FfV93/OGWw1rGCnawSSy/VNOolP/lTXwfmE4ysXWdXq8rE1OTsuP002Xt2rVW9nontMpaVKQqBsn7Sfe4AYEL65upQTBWMO0bu9RR2A9IQSVTS8maQgGL2MYqssqYPJuuXMRVEtV+QqVX4/dj/VbWfKwhpVgpNI26EOSUikHVdTWPpw8HimN2vUyOQnJ8ZZgofn5ofVDBi9tVzFBMSX/BWijbK6q9YJVZJlqMLTJ7Q1iiOiOYrCbaKPSGTBiMLrG/8Idi0MBalfdR2gmqivVeF/Y1KLcuY92nunipauTypC4cQ1hCHCoGjQfzjG4XJ2u68uSTT2lAPDmxbdu286ICIWREMCAmpAZrN2w4fXJqShAQw3G1Ox31VbmDPSlSP5hgYrx4SknLMV9U0RKGZ0MM40xHu+TIy/2NgLRPmwSUBtE3gak1BigNUayq8ibDmpo8VmKcdTaeytGiWK0SCMPMp4RV5Cmuv7UP2frEttXNYNFTSloe0mG5Sssm0ubl1SrkvTITlvt3MDlMUxQPJNpFznWxjIWQtSNsIKbjr6YYtG3MsaYuma4PxpcZ6KNnJ9IOHT4kcwvz9pCclNBrMfVTLa1mad1MwzPpcmjzYZXxOCtsg7ilVRZOWpio30w8PEJV2GaBkHd5PyVZHEJOoRDRNtlAqoh1WGB1XC+KPZsRx5dSLMd6F3qhqJTjJzEzfegmyoOCYk3WNDt756B9bjYom2JMyX4xsoyS6oLsUnzE6ytIx1wGVZmpZLxZE81YPhPk40/VIYuqIa/bGhksoRAJecgtk1MuK/17s5rCbkjzKSaHvWAzf823o427QHEbox5BMeYfYHxy/GzLEEJGBgNiQmrQ6Mq5eCDO4SNHgptSDzXI/w32jFUsw4oLMIC0EnlNcM6YB6VXMv38fyCUUokDkwWzJaW6E4Qq+vvDOFRaYTKf+CpVA63L0LahB2yvdELjwwm1eNVJIpaxAqqp/tAuCgRbGdFeLjPLlvOJUaaStMNYcvmJoK3RgaUoyvrO+zGGdaQbITuSSs0G0mdveEMfZk5RH1XZttJMHjwlRHlVPfZsbtGs2Z+VrJjr5zm0SFM/wRKaxz5tGcqY0LbbbengZJrp+V9OOZ+mQN4q/AWZp0w3y1TTp+Org7LmzTYG3gfkMZsQ1hEpZkwWbYRiwPJ4SYUg10vb2DhCdgjYmwk+BvSPYrQRll6KhIoBYKNoJWyFXFSFLCyzdTQSy9rUPiugailsYNRn6inxgyXTSnWCMOgguQEve72Tlk01Huv6kpst5jDy8PvDudyIRa8Ja1juMFFKl8DWK+nYluX2StrG1k9TKjO0dzSN1XHDosLA8LNVKG3kUMplYdPl48B6BXPWOAirgE7MglI3BkQVa6ioNHQSirbAiyadYGT5UBEJeQwVnxv2DILFBVm1as1pVkEIGRkMiAmpwdTUxGZc4ZmfmzNnF91UwanWB208RVIfqHjRNFy1IIzLmK+qNok6X1NLdCuJdaVhFAiToeWTtgqBlGWGEFpUTTYGkyintpEf0Fc+kQ24Wq6eBk05Q0wa1a0ileuUCjExw+Q0tZH2aFO3QgujMLkrLkOur0UiHjBer0+7Nyps9ZHtacNaYHu7zZpYk9BYk1usHq8FJ760RmnCa8iHv2KtJWuHpadQxkuwHZcmrKZcU61ZvBrnNl03qSqwlBzP+vVS+ItPtEZnZj/85S1c06pjPsidbGxZqpajteMlqzOJosdnyOevqA3LvIxX7F3kDK8cSlCw15JufqQUK1BCT2GpKX4XWV9igtBeQkrzRhhn/8e/18cmCYViVtCM92kl/KnR1G65oddZO2RsJMhkWOBoEWKirikfb6KPCjeVyfNlz4K1RN9I9TSFxjnRZg50YhuMGyYLQNltKlmxYCTDtpOZQX1MtghbEITXEokwz2quIEfHyVgiUHHb+K45EgjHPzJhUWwZhQVppWIoR5n3Y35A/1HCCbVONzxxemFu7lwVcf5OyAjhG4qQGoxNTKzFGVpc4YGHypxg5sWiJ8uWKamsqt6BzdxZYv7gcwgj5rEoJ5DmjUIh4kp9ylrUsk2YNNkokuE4YbpREtYgtEAHeakwBsur3E7xu1BZflfLIt+Pw1CdkpoP3VORVLmsgTrdgrbAS3/rICt1WMEwDa+r0umTYRxLGfP6MNMuJdAv84Aj4MdNlFifee1SBPWw3dAqTY7lo12rQ9bk8U8F9tCkJBlYZuuVkz6wyTSDMcPkWRCFckh48bz3kdnIdEJKZZZgz5MKkHziXbDl/WsCviyegnDyvWB63s5EQR6WnodKnneqZCCVu319SfZ8GC/kVaMr460KukmhPIy8S3ux9qlKPr7qbWNy6OCDT5fIwkpmKQgKeSuCLBPIg02vcDshb1kvmm55TNBxpaQO2cy4FWJWl8iqul8ZtSF6ORKy4ejIxMh4SokNgy6CYX01R5Tewps21KWN2fMxm2IyvCSV6MBIG2jeBp/kLad/mreiiTwTj6mCHEdeevTFqhJhv2iC3ZArESRel5dSvCZsLUvJemVZI9QHabEmw80p2FthZIou7OevdKztxbb93OPExMR6reH8nZARwjcUITXodTob7Axtp6vzEDgqdVn5DCji5VCfJ5DmS2RVmTfMFlVpKTJdNWdzGdiNprNlSmLUq+MqhoR8VbsTweyWOtRykHiHOdb10L69TdJumWOtsl8cBcr5VKZcV0UwWaWZWwg6eC3r6R7THTd4vXN9qAxUixTrsa3DhLG6XdWYI77ftGGxfVUb1wjJNcJkNfwFgS491cV0c/201JfXl5CwTb0mx+owpnIdBuwBhw3e10CBqqtb+1Sgemor045iP8JrA7tuFvk8a2PNy3gNV6zsD8ukHqR6IOT01TpANuS9bRAV874sp1SuOStnpnWVsdbhaKtHYSuFxsEWcPPRfiYHhYYJqdxOegRyG8GIrYMqW8k+NFEGaJMYiQFjeDU1I/9Ig8BrU6ICFlatGfuARj7i+b73ftJ/maiXHHEGAtmc8J7D0o5DzaKUahgqsOBXV8bax9t4w1j8CMYrbHhKZAWiDPUwYHqgSg+YYigmKx9yuY7/OanEP1tCq7gvKwg6lumjTwRBJvT1CaV8XBEbO5b6grzvg8LORF5TKgLlsmKf09rWWsSuul0NituLMjU1hbl7RStCyInCgJiQGnR6vQk4IwTFNvko+cIc+CivdH+lS3OQVcncnSYAgWIONJUvTWxpWEsVuBMNqLTgmPsZWOt23LAKhluqJkxc4jh8LGYb0sJg++jbJL7MhKW0xLoW0f5Vv5hiVcSsloVLYG1CNluWgUlPRS3kwzjybsO2r8LHPYhgzSza0kpqqnCMmEKoLfYT81ZlSkHPk+HLMqG/Yi3spfYjBXtLYEajfmEMVSnPFq7C2nwfwqATVTTpHzLZEEMmaFWQNdQXt2V5y9oyLcN+eHWFJUg3VWiapaRLW5+sKlbYceGyJPn1vrTesbaRNF+mvBfzrRTbFJq6vJjC07ZLMs/pi3dv+ZArJRDWM5VlOcvoS6z3bDp21ITXqGN/oZjbVbKVjeWM0L/p2kkUV0x7CVj/aSZWWzdOsclg0CZLqYFAkOSBrKuCPIBXMmcRhaktiJpaVj8VpPqafmhY25j39imoczHyatsWJlA0g/ei5/MKZFEZkv15vaXUB6GDYt99Em9nxBpdmNjkuTXHJKmh8tgNVKrEhR4EKwW7KGQroLjNIfgxlXePcjgp3xobw9yd83dCRkiNtyUh5Hd+53c/vWHD+td/6ENXy4FDB+XQwYPSbLZ0YhEdopG+nSALdXBgJ/pOq/sd5XQUhjeLw8itFArR4UZBrLIm+mL2XB0TH8ukBOMujl0tiZ351r/QUlstYx3DywmQ7acaBlTFxlZWjyawT1AFytaSrankBsp6Aa9HChbDpqjSDrI6m6rOMZOO05f5aH00sZyZyzJFKuvdQkp/+wEWw1jqrGwK1Ku6HUJfH1kxl+eifJvlx28CinX7t6ahQZ8dxdY/ZJOMym1SrS3KTbzfflMGxOnQcjXNxYLLCn0PIdNJGyrpNrXPl1iuYxeq2CK5LdhARpPZMnGQJeRd6nvT9Qo6rpB+8kTD4d/aOUEbr8m29qWhBZS1iYvNXlT2fep99RP7gj7GCy1T1HwztjBbef9htKGdPaTL+g7SUKuv3tRklgn5UK3oKNEOAW4mgwaEIQ8d7DPbUnF8JreFvmRBMNpYo4DJnGAH4DXR0nKiWGiD7aCv5mu0Av9xkGkbl+Sv3puuh62cFazO6wNRqPWZHCIrxB5QRvtIekxYHRaZzHrUV/1Tkd05po29FvW5KvKoh6LVWFts37CNo56S9omfWgKLC7gqPCFbtmyTt731rbJ23do7f/ZnfuZlWjVrCoSQkyZ56xNCBvGBD3zgMxs2bvyuD3/4w3LgwAFLrRYC4vwkbXBywN9WPWmNtWTjxk3FeYM7PDjDrBzzlkNVw26DbOrS3SP0zHmGguWtLpXrwszFVi4PbU2StUE+1Gtel/DnyNsiii1rOppim1AX9KxOM7YIHZvMcrHsBB3LWbmpE79sWyg+VpDbKpqBjmuFfmKlLQqKeVGzBdv2EitdnnaiuD6k3hJ7N7Ni9UkHIFVWwr7TP5UnYqVYCuT7p2jIyw72WV9XfXid6cV1KVKU2XbU/4JqLMS5qYH9gt/FNLvxtYxJozhsVrw0VRa3hVbiL9132b60fz+esdS+SvsGV0kgdx0bA9qpnrc1e9Yu1CeaAWuLNvGyamxjNtHOjk2IY9lsab293d1aEJtOxHLWJOhj6bLQRDOWz8cKUjtoY9vYhK5uCtl4zK5tG0yYIQ82TB8FXAE3+7BoL9kyVIdxuR3NWfugjxJeYp8mUZDXZGNBUZP1AjXN43gHwWaed1yW2bCGJRnI5EhFW7k9X2eUo57JNJ/JYSbYRUI+WFIgx0JTWp9iJcg0yLFgR/P2ntYs1ts00DbmEciaPSSVB93Qv5lBhRH2L/rDHUc2Rt1f0PFg2PVRtmZWCHXI21jdtlb1cM0fbU0eVWPemqKIplZpmQCWWRl1WNdcz7eYle1Qs8rYp/YdWqk46AG08fXKFXQRBxLWFWNHuyCHmgFdLCCL2wJ5a4u8pRAkApQxFkOXYXg+6nCcB1t6jCOPWvSNSn0JtmNB5fjrxCAUNqwKxAzuErPvVdsf2miVvdfC8R/6C21BOnZUmCbq47rNzszKwuKC5c1IQtZOKxYsIJ7UgHiL/PiP/7hs2LDhng+8//0vefrpp2eiEiHkJPH3LSFkCO9///u/oAHxqxEQHzx40BKcLJyrOf7UmcV3FZ5KffHFF8v//Qd/IBNTq3USNKbS8JCctWtWy5rVUzKmQbU7PjRDzuwhj0mFT4xR1mU2UU5A2duYs0c9EmRxLNn4YieZY47tss4ryMYT+0UZ64A+/IQAVNJ6y8VyThhb1iXWRdfR8XY2lNRWzKPP2Zk5OXY8nBQP+lpX7iaCfnwIrotpDBq43JRAJqhJbDaob5DtO9OpUgxjcTBGYOsUMnk/GcU2RYWKBujfRLncc5kVFdh+seaorbATtc1cHKerhprQImppPuiEdYm24ja29pqsT4ghi0t/dYntNxVlx4NJAxaAJYPIjgWVmTS2ycqhMojsFXP8uN4Aem5PNdA+BDU4XoKSrzt0VZhYjMCGLkwfKjpZDgpB39ubTfQd3z/A2iFpHd7n0HeCPYwviE1HC3hPoF3YTq4T80gO5LqABO3wO8iuh74QwJiavQY9ax/bGcjHNlbUZGsR19FOUmgZQQP0kMIVrsSGYjaQ8fGhLVpqObOtOo4FhWYm9hWxoCIW0c77tDGp3CyYHR1Tpxu2aSh6JV7yzyC0D7lMxexl44z2rRxkIasvqmzrr0tbDx2nf1bjz9cPeljgZCD0u92O2QzbLNhwe9BvatltQKjiAJQVsxkyZsfAAia0bC3jNvP6fB2gFsYWC2GbKthvUapEO/rX1L/QxrrMUYHbCesTA+IMbYUG1rctrGzbxexBoGpogmQ6oT3qk0amZvVhEV/DOtn71UrhBdsVZMe4ysxuEFubMCY9PrDtzU48HoAZcmIdmsTtlOqjfQiIsS+8Dh0hBX28Wr22b+mnz3/+oz+Ua790rYyPj1t9WFfLRkJhQecSU5OTsnnzFvmJt79d1q9fd9dP//RP4woxA2JCRkTh7U4Iqeb97/+dz2/ctOG1V199tQbDhzQdUKcWr1KFf0Vfc99nvxf4/Oc9X/78f/6ZrF6zQRqtcXOGa9esks0b1wUlsmwOHz0uR48d1+2cTBArSHaFbveQ99vhhrUbFdbnMjqyuZPqj2ps6fqnQF4gGae3KetU2nGlQQNO7AKzrS+Zbe8oWbp6phMzVdsx6x+U2+pLue8CJbtZPdqFhdV5H5lephhxZZDmgZZjs2AvZiwfKwpNC4WQzVBZppPkUzsx2ycHru/YusU8Mq5fBfSsfVqIpM3cnsvScaSk6+CUddNuqvRBquNABmq3rTIyALMVsbGW2mb1KlvKpKkm7V3fRdlSM3W3IYC4TJ9Oqa23QTmti9mBYyiT2YkNs/ZxuVwye3H5L4ueBsRt+bX3/bp88pOflInJiXyFjbyA3OLCAh6kJZu3bJW3v/WtFhC/853vvEqr1BESQkbBv8zPGkJGzPs/8IHPbdq46XUf+rAGxAdwhTgJiCOWy1/sCvEll1wif/aRD8u6DVtUH1eIRU7dtklWr5qyPFk+8wuL8vTu/cX5QyS7qmAzO0IIIc9G8Fn+zfocHxsbt6v48OW4it+2n1ush92JoOCKNL5WZc8Q6fNWCIg78r5f/3X5x3/8R5mcnMzkZXD9fGFhXqYmp2TL1i3y9re9TdatW3fXz7zznbxCTMgICe9cQshQ1DnbPWQh3FoKOLXg2OAcw22RoYz27jDr8o2eFHh/thY1+obj91su6wKry23jhFtlq7chfit6dpbPGSGEkGcz8A8IitOTznXxdpbgb5dhA22uv+5a+dhH/6f85V/8uXz961+zwLYO8O27nnhCDh06ZG3uuedumZk5bjYrMf/qdYN8LULiAO6JMlvhd7WWds6EkNowICakBuaC4IjMsRX9ECRIRqEqfJ8oBJWZRiVHjx6Vz3zmM9JemJf797Tl7icXY43II488KkeOHDE709PTFvTNzMzIwsKCzM/P25VolJHAoUOH5aGHH5b5ubmsfnZ2ztohQQZdBI7lgBffYfrqDTfaQ8NuvvkWufuee6TT7cjju3bJnXfdJU/setL0ZtV2p90x/eu/eoPs27fPxoPvUx07Ni0PP/KIjXVmdqbQByY5d99zr7R1TMePH5e22sCYykDvkUcftXHu3PlY3zirmJiYsInINV+4RiYnp5Z94oEQQsg3H/jaRx55WH3JMfNfyC/nBCraHDt2VKa1/bT61k7NK7z45Yh9+/ZqUPu4XHTRxdb+6Sd3LeG9i6xZu1ZuveXr8oVrPm/zgdWr11T7LzVq3xm2h4QN8W9WhUA4FvRf82jU7zgJISdMvdNehDzHedVrXvOW1atWXXDrLbdoIDcjc3Oz5rQtRZ2MKIADx1Mhv//7vk8mp1arLh46I7J27WoZGyu+9eY0wHxUA8BLLr1Mg+G2XHPvvLzywnAb1aM7d8q6dWtt+agGh489/rgFiQ888JA8rIHvHg1G77nnPm2/U22vlWarKfff/4AFr088sUsDy52yf/9+2bt3rxw4eFBuv+NOue/++00Ou2iz68knZc3q1Rp4H5Xbb7/DHg6CIHdxsS1nnn6GfOUrX5VDhw/L7qeflgMadN5yy61y+PAROf207XLddV+R1WvWyA1f+5oGwLP2wLEHHnhQjk0ftzGddeaZclQnFseOHtPJwWq5/4EHtN1psmfPXpnWoBiTAgSvY2PhlnKA7Xr7nXfJX/zVx2Xzpk1yztlnx5qwXY9N4ypwcRJxxx23y406hgd03WY1EN+wcYOu04DJCCGEkGck+PyfmJi0z/IDB/bLKaeeKmvWrI21w4EvOaw+6gH1M/u1Ldpv3LgxuS15MGh7RP0cfPRrX/dd8rT6O1zhvfTSy80nLgV8DXzc4489pv71EXnpy14uq1atqvRBzUZPPve5z8lDDz1U8H2OtYjN8BC8cdVBcP2CF75QJicm9nzyk5/4EKqCBiHkZOElFEJqoOHrfMwquXPrC4ZLwBH6bwkORfUW5o7L9OE9cuDItKydyt+asLFHg1kEq2s1gEVwuWPHDlloL8i2bVvt6ZPbt2+Xrdu2WGCNyQSuvKIdEhwpAuF9+w7Ikxoko36H6m/YsMGu5oK2Br7gscceNwf+lE4EFtttmyDgp6NOP/00nSSskQsvvED27N5j6711y2b7rtXpp++Q3bt329n8/fv2y3advJx++umySQNSBM24yosgtt1pW9/4CQk8mAxXlLudjrS0j6qpBr67tXr1qnrbTwc0OTUlqzSNjWPisFrt5k/wJoQQ8uwAn9vr1q2TCy+6SM4551z1bafU/iy3E9Fbt8orXvGt8vKXv0KuuuoV6rvW1WoPFQSnODn9z1/8gvrLJ+S008/IHsa4FLhN+uGHH9L+t8kP/tC/lrvuusNOzsLv9TFkPFmNN1NdV8dPgKlvXHplCCHLoubbnJDnNh/43d/9+82bNr356g99SPbt329XQREsVjq6yGJ70W67+rOPfEQ2bNpqD9WC9vZTt2gQOxGUlH3TXfkf1xySDTP3SHNyjdx25HT5tTdulfO3havI6Gvvvn12pfTY9LQGwdvMaSMAReC7XoNkOHs4zImJcRmfmJBddmX4Ubn88svsgSAT4xMyN4+rqg27EgzHjZ+kgP6aNWusH3DgwEHZvHmTHD5yRBbm52VCg+1NGzfaLdRzWt6oQTSuGuMW73Xr11ldCG7nLdCFDLdsb9DlzMysBbNnaHCcfgdrlwblONuOgBm6W7fq9tAgHNvStyYmNbv37JEtmzfblelTTzkl29bo/8ndB3R9i4Eybpl++undctPXvyZvftObbb1hhxBCyLMP+/6vkv4830oDXzo9fUzwMCzcybV+/YZl+RH4HfyMEvwVvp5kJ5UT/xcIT5n+D7/2a/LpT3/arl5XRrgqhF/HL1ZMrZqSbRpov/3tb8OJ39t+7ud+Dk+ZTk7UE0JOBgbEhNTgdz/4u3+zceOmH8DPLuFW4iUDYhXjCutFF1wo/68GxBs3bxsYEMPh3bRzUa57GM/t6sobnz8hF55adqDLw74vrE58Iv6+4TMRTDww0eifLAxnUEAMYM9OAGhwTAghhCwX+HbnZE6qYn5QfWVaA+JeW3711/6DfPYzn7ETzwWSJvgp5XYWEG+Vn/iJn0DAfeu7fuEX8JTp/GEjhJCTgrdME1KHRjO4qCrfVgX0EkeYhc3qIO0pyQkovvTccfnl103Ke1636qSDYYAg85kcDANMFpYbDAO0wzas2hWYyNT5rhghhBBSBYJgTyfDsNu0bYqg9vs0VIBmCIStvaUwh3Bzmkculggho4ABMSF16HZDFBs90UCgFZOdHdY/3DYMx4a0atWkjI/3P0CD1Ae3sa1eo0Fv3KblhElMlZyJiYmJiembnfTFfFk2l0AmijOZ5sIfgmZIMamAjmn4TIMQMiL4hiKkBh/8vQ9+fOPGTT989dUflj1798ihQbdMJ0XcunvBBRfIRz78Ydm+/TRZs269bFi7unA7Fjkx8B3kY8dm7Oef8F1oQggh5NkAgtrO4qz8+1/9VfnsZz9XuKspBLwhBAYo42cK8aBIPCzsJ3/iJ3Bn1S3v/sVffKlW8ynThIwIBsSE1OCDH/y9v1i/Yf2PfOTDH5E9+/ZWB8SldxMC4vPOPc8C4osuush++uEZz7MltozbOp4tJ4QQ8i+Y1Nc+mz/3sR74nWT8MsN73vPL8vlr8Lv5uOMJ/+EvJQ+I19jPOP7UT/2ktMbGbvnF8B3iej+wTAhZEgbEhNTgg7//+3+5Yd26f3u1BsT44f78oVqojW+j0rvJAuLzNCC++pkdEMPhLqjDxROrCSGEkFGCEO+kJpvaGL9BgF9XGB9vWf7ZDOYG+EWEX3rPe+QaDYjDQyCxTv3fKcbXmDvtBftN/c0aEP/kT/4Egupb3vNLv8SAmJARwns3CalBq9Gwnzco3yFdcPMVJ61xOy+e9vxMBY55emZW5hcWbZxMTExMTEyjTHiuQ5W8durgd+w79tN/M7P4msw3x6fCn4+qb78SjIvdyIXvCveD3x3OdVDO5hzP7rMChDzDYEBMSA16PXVDDbxd8DMKJjB5H2XxIL1nAJhozOoEI739rD/gD8AJW4rllcL7GYTXLaUHlqonhBDyzaPOZ3T5q0kIjmfn4Lei4BvA4mJHDhw6Knv2H5K9+w/LgcNH7WcVTwaskfleDXj7Jw6BdB2h71tBg/LBjQghJwQDYkJqoD6522ypY0bBPJO7ppR+GRweflphEPBoDz/yqMzOzgbBEjyx60k5eOhQLFXz1FNPy0y0d/jwYdm3b7/ly8zPL9gZbweTjvDTvsX1wKrO4Sqy6nd0faDnE5SQt6yBvNe7Dkj1Y8ZSqmO3bs/PyczMXEGetdU0q+PQEUinvWjBPOqQsG9MJ5aR5tUWJk+EEEK++eBzGSDIxW/lHzp4yPJV2Oe61kEHn/upXlt96sLiQiwVwQMXP/f5L8gXvviloVdzd+58TD7yZx+Vv/r438iff+yv5I/+v38it9x6e6zNaasP2XfwsBw5Oi07H9slj+7cJUeOHJd9B45YXRVYt1tvu0Omp6ejpB+bG2iqCmtNbPJ4HRmbzTZdULZ2XiCEjAQGxITUodm0311qNDXYCpIKon/CIqbM6Q3g9tvvkEce3Rm/Q7Q0mCR86drr1SEfjZJ+9uzdJ5/93DWyd98++cfPfF4DzJlYk+O3sPkEBUvI7rrnHnX6OwuTj7HWmNx3yy1y9333y4Ej06rXloWFtrRaDZmb06AzmRP0NMDGRKWtAWtH82FS07AJjRZC4K/Lhkbe7YVFe1gIYvJGryOPPPygTiJul8PTx6XbaataU+U9u1UOv1e8sDAj99x2m437ofvukbsf2Gnfe547Pi27nnzK7LYX2zq+jm7zrux89EE5qBOXQRMuQggh3zjwMCn4mePHj8t9990nN954oxw4cND8RBl8nQf+5dprv6SB6q1ZWwBt+IUyuKX6j//k/ycf/5v/I3/1v/9W/seHPmJ2qti3f7+sW7dW3vSG75YLLzxfrv3y9fLkU+pHSkxPz9jJ4NnZOfnIn/+1fPijfy0zszPqjxblmNZVAZ9/9NixyjE6NkXAGejBE4qATx9sGe5Q0+3gUkLIiOBMkZB64MSzOSP3RHU8Ehx9lbMHjz+xS/7uHz4lc7Pz8tnPfkE+f80/Vwav4IEHH5JPfOrTcu8999nDOP7+E5+KNf288AVXyOZNm+SP/uufyIte8C1y9tlnxZqccqCOgPOee+6V66//qnzxi9dmDw0zdPjQnZvRwPPxh+XaL14vX/3S9fL1G78m191wq9x3x12yb+8BuUmD2X++5gtyzWc+LZ/+3D/LDTfdqp8wLXngnlvkxq/fLPfdc6fc8BVtp5Obr1x3jXzm85+Xz2rA/tWbbpNjx45oIN2Rae1j+shBuUNtIQC//9575LY77pBHH31UHnjgQQ2WZ2Xm6GFp9xoyf+ygbo975NHHHpNHH9kp9919l9x26y1y8823yr062Zpb4EPCCCHkmQD8yb59+2T300/LvffeK1NTq+SSSy6Whx96sOCLAPzRUxqc/q+/+l9y5lln2YnTj/+vj6ufOJb5JcSE5XYT4+Ny7jln24lSBN1fV1/w5eu/EmuLwC+vW7dO1qxZIxs3bJBxbet3GqXMaTAMJicn5OyzzpBzzjpdpiYng08ccuv2vAbnw+PWcPW3rFG0p843Th+CuGcnmHEFOhMRQkYCA2JCatDoaQSmjqmJ4FY9Vu6JqnxSUgvdAR5z+6mnyPOfd7msXrNKrrrqJfLiF71QJwlTsbbImWecIa98xVVy8cUXyurVq0x3EIcOHZLde/bIy176Yrn/wQftLPtSYL0efnSnfOWrN8rXbvq63WZduLKq63BcA9Wn1e7klu2yca3IHg2aZ6enZZ/KDh85JI/sfFxm200545Qtsmpqkxzfv08OHDosj+3aJy+48ko5tH+vXHTZFbLnsYdl38yinH3qBlmzflLmjj0tTzzxpJyy/TTZumWbHNu/X+bbXZk+uEd2PrVPxrodu1V8244zZPXkuOzds1s2bN0i6zZulg3rV8nR6bZs37HNnpS9bcsmHXdLx9vWydOs7rJhV/QJIYR842jIHvUXuFNoYWFeHnzwIbnsssv6Thoj4DvrzLPkzDPPNHeK6iuuuEI2bdqUXSWuwnyt/k9OTFqC1e6A25pNNQassIlU5apbY7g7aVH+6bNfkieeUl/15NPyT5+/1mRjWlcaugHfuWP7dh3D4Du/GjqlKFM9VXAh7rgK36cea6mPy0JlQsgoYEBMSA00IA6XG4e6IDgupFxpWECM26Tf8D3fpctxO/u8ceOGYhCasGrVlE4GNsqsBrdXveylctmll8Safh559DH5liueL29+4/eqUz7Vgsky5SvXuPx96inb5NJLL9ag+yJZu3atjjtMJDBR2KTB+44zzpRTN66TJx57SKZltVx2wXkaGK+SU8/YIbuf2ikbNmyR8845Q7adepqccfqplp7UgPbUU0+VB+67T07ZsUMeffB+OeuCy+Xi88+TrafskDNPV31d7+MLDdm8cb1tgzPOPVvWrV0j5154qZx7hgbfqnfBOWfJoX17ZWJyTI7M9eSUrVtlk+quW79Bx71FmjrGtes3yfqNG2Xbtm2ycdNmOWXbVt2u4wO3PyGEkG8c+DoL/N6ll1wiO3Zsl/POO1dWrV5d+RmNQBSu9PHHH7e7olBO/SPy5UAat1Xjaz9vfuN3yw/+wPdpPxfLt73yFbG2CHzuHXffbbdWf+nL18v69evtCnOZNaun7Hbph3c+rsOB32zKw488Zk+7XrtmVdQqgq/1PPzwI0OfDdJV/4rniwydUmTBsIMnaPRLCSEnz/D3IiHE+I9/8Af/ff26de+8+uqr7aFVBw8dlJY55KiQkQvw3SWc4Uab5z/veQN/hxiTgbJjHwSuTS91zRO3aeG2KmCOc4B9PKkTV1W9DuPo2q1YjTAZKdFsteTQ3l2y+2hXLj7vTO2oLW2NmSfHx8xOa2xMW+IEgNozk5rXsWA74WedMBFaXFywW9OsNo5rcX5O5tTQ2jWrw1hxS5huu0ZDJ0BqBw8uwZl4PCCr21mQucWurFNdn0TBBq4CoF0AS9g2c4QQQr7J4HMaD5natWtX+MzWYHCNfo6feWb/V3qcI0eOyIYNG2RhYcFuQUbQis99fKyv0oC2KoCFHn6vGMAHT05OWr4MrvDioZMIXuEvcZv2Gg3OV60qBrno79CRY3Lo8FH1QcGvNDUo3rRxvaa1ti5VYBx2G3bFSW6Ma9eTu+Rdv/huufbaa8MzRHSlcneV5LR/PJNj7Zq1snXrVvl3/+7fYTt+7dff9z5E+vxeECEjgleICakDniRlqPML/yUgqXaMSzHIoVZR5wZgD4aBjWqA/cmJorOG3pg68DENcKtA0Llhyw65+NzT1S4eBtKUcQSqOqGwYBgTFfPj8OzBu9vER/O4Co4rzpgg2IQmKNpyfHLKAlxrA5kF9GpPhw0JgmHoYb3GJoKutwfI58EwcNu2IIQQ8k0Gn9O48wi3SF966aVy+eWXy9lnnxNrq8Et0gBBbRYMa8Itw35itQx0EdwiDQqGAXzSKadss7uoTj3lFNm6ZUtfMAzgw3D30hmnnSrbtm5SvU1y+mmnyOZN6wb6VoC+B93xZah/svVBFnkXxhzIc9DRUuzP8oSQkcKAmJCawPlV+7/BTtEc1zPUecFZr141pROHZuZgzUEPHG8ud5VMF+1CrpLUfpnqPvNyoa5SlxBCyDMV/8TGZze+H+xp2PeBgdenPmJifExWT4XvB38jwQnkTRvWWpqarA7Glw1WaYA7M7H7OtfRJeYhui0gcSkhZAR8oz9TCHlW8sHf//3/snXLlnfh9ucnn3xKDh06KA0NKOMvE1e+k3Bb1BlnnCEf1jZ4IAhu/Xqmgp+HwJM5ybMVzI2+0R/n34w+CSEnzjfnPTuKXhEI4m4hfAXn2Y7dMr1rl/z8L/yCfPm662RiAleyk/hWs6EUXvGUbVxdxy3T73jHO+To0aM3/Mav//q3atXwMwqEkNpwNkNIDf7j//V//ZcNmza96+oPf9gc2eFDh+IV46rvEQdwBnzHjh3yoT/9U7nsssvtNw/9LPczD6zEM3VshBBCntu4o312+anyaDFvwNxgz+7d8q53v1u+8pWv2u3bRlQO91tFn6xzBnyHeA2+Q7xtm/y0BsRHjhz56m/+xm+8UhUYEBMyIhgQE1KD3/u9/89/3bp1yy9c/RENiJ/YFa4Qq2PDwzWMincSgl+c0b3wggvCQz4GRc7PEPhhQAgh5JnKsysUjpROgmNegAdsbt+xQz7z2c/K7j17pZXMDeykuRe7CI0RELdl7bp19gsKP/3v/p0cPHz4K7/1m7/57arB27oIGRGcAxNSgw9+8IP/5ZRTTnnXh67+kOzaFW6ZRoDbKgfE8cQuFnBs2zQgxpMwl/quFCGEEEL+ZYN5wRadF5xz9tly8803y+GjR3XKkATENntAJiyhHwLitRoQnyLv0ID40MHD1/3Wb/3mq7SaEwtCRgQDYkJq8DsaEG/XgPhPP4SAeJf9XEPhCnGkl7yj4Mjw5Er8lIOd9SWEEELIcxYLiHVecNZZZ8nXbrpJ5xJHijNxmyroS1xiYQHx2nX2VOyf/ul3yIGDh679rd/8zddoFa8QEzIi+JRpQmrQUC+G7wsX0IAYzipNhBBCCCF1yOYN2SRCXyomE7ir2lTCCy9mETJiGBATUgP4oG4PdyepH3JXVHXVt0JECCGEENKPThps3oAXz/cDcXiQZ/azS7xdmpARwoCYkBr0ul31QzEYHuCwAKobqPdECCGEEFJFOk8ozBmqJhDZ2fh4dp4QMioYEBNSg16j0Wvid4fLt00TQgghhCyH7OS6vmBZGQyrUszayfaQ1WWzoE0IOXk4uyekBp3FxV6vG3zQoOdjubNCdeq8CCGEEEL6sPnEoPg2PFQrr/UcrxATMmoYEBNSg7GJCWk0y2+Xoj8qOq4APRYhhBBClqY//E3nEFZuNKQ1NragWT5hmpARwoCYkBoszs+rL+rZkx4NPNgiZqsYVkcIIYQQUsWg+QN+r7ipc484DeH5dkJGCANiQuqCkBieKnNDw8Ne1A7XIIQQQshzD0wkfIYQZgvpnCFfhpy9eiTcaODqsKsQQkYAA2JCatBTD+SOKTxFuhd9E30SIYQQQk6EMIcozCRsjhETSCpxy3SjyYdqETJqGBATUoNuu93B6VncMm0/ib/ELdOEEEIIIQOJk4jCXKJyYhGE8QIx5h+4QpwVCSEnDwNiQmrQ6fR6zWZD8NNL5psqnRYhhBBCSD2yqcQS84oQ/eorzsoTQkYOA2JCatBo4NvDMSAueC06J0IIIYQsj0IwXEleEXI96elUpNvt8gnThIwYBsSE1CD70T/1SvgOj6F5/14xIYQQQsiyqJhCZMEvXu1Jnph/YN4RXlvN5qIuOPkgZIQwICakBvZGCf7IvFADAs1nP4Bg0D8RQgghZAkqpgsQuXhQ3h6qFfOEkNHBgJiQGvR6vXiLEiJi3LYUSuHsrSe6KUIIIYTUI51BlEs2o8juSOtZ1mqy29QIIaOCATEhNej2et1OBzdO547Kb2XCwgPkFNTTaxFCCCGkSPkLV3E+keVi3icXyWSi1WwuxCwhZEQwICakBuqL2njKtPuk4KJyD9V/whZnc/nTTIQQQggpE+YM+RwhzBcg7ZtNxLPudrt0mGvg7DwhZIQwICakBo1WK8bA4cvDVQ4rO5NrlDUIIYQQQgDmC2HOgGvFfr3YpXkKcptTaLbRbGI+wqdMEzJiGBATUoeun5CFR4rZ6K5SQlDcLyeEEEIIMbK7ykpziCThqnAo6IvFw/qXzUUIIaOEATEhNVAX1IVjstuVzFOVMa9lyXyY6VQqEkIIIYRk+AwiQycRJnNhVOh1e9Io3o5GCBkBDIgJqUGr0eg0W02p94MH0XMRQgghhAyhb7YQg2EjnXJo3i4sNxqcYBAyYhgQE1IDfGen27UblqIEuKeq9k04iVsnfCaEEELIc4/+YDiXWdgbC5kenmPS40O1CBk1DIgJqQO+t9PrxgAXrgm5zEUNhHc2EUIIIaRM/+ygJ73s4m/pVyp0yoFZR3wWNQNiQkYMA2JCatBqtXp4uqM/CKN4pZgQQggh5ESJc4psalGcY9gpeBXhTrUuLxATMnIYEBNSg0ajEX7mAAFxPFPLmJgQQgghIwVzC7+7DMuYDb9DrEU+aZqQkcOAmJAawP3g9mc8VisLhC0qJoQQQghZBkmg65nC1KLncw0EwXicp5bx32xCzN8hJmTEMCAmpA7dbnBKzeCUMj9GCCGEELIc4t1mONFusbEHwMgHjUh4mCe+WxwCY5244+tbhJCRwncVITVojY/P21Oj4cTUJeGVEEIIIeTkyINhI4uIk9C4q/8xeO7ylmlCRg4DYkLqkHqg6JQIIYQQQpYNJhFxItHQJZ4ebSfafW6BGBlXjUGUodRsNqTTbgcBIWRkMCAmpA7NZrhdya8QY8GgmBBCCCHLJc4lMI/AVMJTiIoVBMn+E0xRhnvTIOl2opwQMjIYEBNSg/Hx8YXssnDJSRFCCCGEnDQDY91YwViYkBWBATEhNWiAeJXYHJIHx4QQQgghy8XmEiFbyBvxjDvmGvjHHWo6Y8eDPXt4oAkhZKQwICakBo2euiM4JL/NiVeHCSGEEHKyWHiLl3KKYL4RA2MsNR7mDISQEcOAmJAatFote4pFCIjhlXSZ+CtCCCGEkNrUCWsznYIyHzNNyIhhQExIDbrdbnKFWLE7lvDrgIQQQgghyyXMI/rPrsf5hV8VVjDzwIwDMv7sEiGjhwExITXQQLgNJ+TnaD0wLpyzJYQQQgipQzkOrsBOu8cT8HjKNJ5lwgvEhIweBsSELIf4HeLgxxgOE0IIIeRE8ag4BL1IdmHYsl4X8LvUilJCyChgQExIDebbbfNB5pASd1TyV4QQQgghJ0Q2p4iZrIgXBMOQ93q8REzIiGFATEgNWiL4ErHl3UGlOUIIIYSQ+vjV4NJVYcsUwezDgmGl3WY8TMioYUBMSA3a3W6v0+ngGzxREm6djjEyIYQQQsgySYLfikA41Pt8w1OlIiHkJGBATEgNxlstaTVb9kALv1JMCCGEEHJihEDXgt6hwXAaFgNO3QkZNXxXEVKDnkbBXfvaTvjZg3xJCCGEEFKfLMzFPGLYVCLONywYboQnmPR4hZiQkcOAmJAazM3NZbcrEUIIIYScKIWINr/0a4QQOGroIoTDISBuNpvS63QYEBMyYhgQE1KHwg/ha2Acc4QQQgghy8bD2hABx2xe8GqfcOArWz2di3SVICGEjAoGxITUoDE21mu1WvEKceamCCGEEEKWjYe+aSpjsnjbNLA5iAbGhJDRwncVITVYWJgVPGUaPskckqVYSQghhBCyHLI5hAe8IegtYDrFyUaz2WzHLCFkRDAgJqQWLXuIVqMZHmoxyHcRQgghhCwPBL0VZ9l9nhGrcLG40etVKBJCTgYGxIQsFwbChBBCCDkJ8qjWc8MmF+HZJU2clG80OAshZMQwICakBj3/jaV4qzTPzxJCCCHkRMinEJhaeKoAikhaja9rYSrSbDYXrI4QMjIYEBNSg85C8D+t+DALnp8lhBBCyEoTgueedDUYttTtcu5OyIjhm4qQOrRatmg09C0TLxYTQgghhJwIy5pJNHDLdPjTWQh/domQEcOAmJAa9LrdXvjJJUIIIYSQbyC4ZboZ7p1utVqdICSEjAoGxITUoIsvEduVYV4dJoQQQsg3kp59fxg3UDebTV4hJmTEMCAmpAaNbtciYXVEKCGbLQghhBBCVoxGQ8ZarfCU6RAZE0JGCANiQupgjqhpT3m0QJjBMCGEEEJOgLpfwULsa/EvkrZBJMyAmJDRw4CYkBo0EwfEWJgQQgghJ0qdmDbVQQ5zD8iaY2NtExJCRgYDYkJq0Ol0pNvp2lXi4KIYFhNCCCFkhShcRe7ZQ7VwZbnVaPA7xISMGAbEhNRAnVAHMTB+8iCw9NldQgghhJAyw26ZxuzCZhjJFeKGZu1Hl7Rdt9sNvwNJCBkZDIgJqQGuEONWpeCk8MIrxIQQQghZPkveMq3VqQbyjfgck2azyZ9dImTEMCAmpAa9ZrOLEBgnddNQeAmXRgghhBBSC4uT48Qim2vY1WRNOCmvqdVqLYYKQsioYEBMSA3GGo2OPcyiFBEnWUIIIYSQZYNA2ILhCnC7tE02dP6BeUin0xmgSQg5URgQE1ID3J9ktyvZ7xCbX6oBw2VCCCGELAfEu2nMm5cREDfGxhgQEzJiGBATUoOWtCqf6ri0V2JQTAghhJASOoHovzJcNauwx2mFr2zpC5+oRcjoYUBMSA0ajW4vPFgrCpYEgTCUazcghBBCCCkQH+dpQbEtG3YTNSFkhDAgJqQG2SMdox/y676Dr//SXxFCCCGkDpgzVMwbcIt0zOIrW7hlWhOfMk3IiGFATEgNGt0m/JA0G61lhLpwY4NDZkIIIYSQQXMFm2/Eh5bgoZ64ZbrHK8SEjBwGxITUoNnsLtgSDkmXfut07pWS4BfOKzowxsOEEEIIWS6YX/ht0oSQlYUBMSE1aE40G81mU5otfctYwKvCuMgyloLESLKEEEIIIdUMuOgb5xFWG+cXjV6PswtCRgwDYkJqMCZj3WYz3K5UwIr9jgxieixCCCGEVIO5g6ccL2XTC024SRplfHer3W4XGxBCThoGxITUQAPhTruNp0yHB1wgMA7OyQpQKUBvRQghhJDlYFOKkDX8CdPAHqily4490YQQMkoYEBNSg263q56omwe/cEwVLsmC5ZgIIYQQQspg+lAV1RaDYZRVov8WCscT8WPNZlVTQshJwICYkDqMjakzwtslnq9FYBw9FxaeCCGEEELqUo5uUTaZvqQXgzHHQLnT4a8uETJqGBATUod2G55ImhYU59hPIOgyc2CEEEIIIUNIT6KnJ9NtHhEnFBYMZ0r5M0y6XVsQQkYIA2JCajA2NtYNDknfMmnkG8/eps6NEEIIIWQQMebNKJTjhMIC4EQJv3SBeUhHGBETMmoYEBNSA3VE6pZ60mrCSwUP5QGwLwkhhBBClgQn0zV5vFs5j0iEyNoVY03tdpvTDkJGDANiQuowNtbGws7LugfzJSGEEELICYCpRNV0Ivv+sC8VRMKTY2OcfRAyYhgQE1KD7kK30ev28IP4WuLJWUIIIYScGOnDspak0bCY2J9ZsrCwwHumCRkxDIgJqUUbPil8h8eAd4pZQgghhJCTBRFvIVbOCw2dfyCQXuRTtQgZOQyICalBo9HodPBbxIiKLRBmNEwIIYSQE6MQ95bpC4x1wq7zD1wlbvYwESGEjBIGxITUoKvBsP/kAQg/j08IIYQQsjz6gmEPgJOpRT7nwFIrEQzjLjXO3AkZOXxbEVIDPGVaXVLmw/qcGSGEEELIydA3ucDp9xApI0DudDqyMDfHe6YJGTEMiAmpQbfbbSD5GdvgoIrYMzLwspyHZRBCCCHkOUWvxveAiw/e6tl1YhB+BpIQMkoYEBNSg/Hx8a47JyyrvJHFynjRZDqa3IERQgghhPQxILxNv6ZlaLnVatkJ+ighhIwIBsSE1GB6ehr3K/X8oRbwU4WTtyWCTgiMCSGEEEKcwtxgQHhbnj/g+8O4ZbrHK8SEjBwGxITUYFGTOSdEwkZYLumVMn1CCCGEkCTYxWLARCK7QhyXLTxQS9s18IsXhJCRwoCYkDosakgMR1QR4Jpjc+cG0jwhhBBCSILNEpaYKhSCZp17YP7RbLXstmlCyGhhQExIDTqdTvBNSUCMbDk8znRQUa4khBBCCFnyxLnXY5nrYiLSbreXakwIWSYMiAmpTU8aiW9K/Zlnk3jZYExMCCGEkDL9j+f0CQZScfZg59ibTQuIGw2biRBCRggDYkJqgKc6FjxQxdndVGLOK2QJIYQQQjK6fXOI4WVTx4um8nSEEHLyMCAmpAbT09M93DYNJ9VTX9TTaNcDXg9+0wC4Il4mhBBCCCn9DvESEwb7GlYvXCG2YrcTKggho4IBMSE1wA/hNxua8DALeCQLjd2NwVml4XAgryeEEEIIOUF0MmEn3nWuofOR/gkHIeSkYEBMSA1arVZDvZE5IXdKnsfV4qrAN2gQQgghhOSEX6eIhTrohALzDrTrdnmFmJBRw4CYkBrMzc314IkaDbxl8lAX/gylquCXt00TQgghpAy+QxweqlVzohDVmhoU82eXCBk9DIgJqYE6IPwSfvgvAUm/lBBCCCGkBK70Fr5DXA+ckI8P42qbgBAyMhgQE1KDxcVFXCDu2a3S8XJwemW46goxIYQQQkgZu2W6QNUsItexnKrYvIM/u0TIyGFATEgN8FCt1IGlrovBMCGEEELq4s8hyWcQg2Pc8AAT1dM5CK4QMyAmZPQwICakBvgdYg2KgxPLHBkhhBBCyPIoXiHGnMJTjs03oIb411JWv/z7rQkhQ2FATEgN5jodPFCra0Gx+TF1TEXfRQghhBCyJO12u+K2aZBPLEK9pjjnwPwDD9UihIweBsSE1KDRbuPXlRKqHBkhhBBCyGAwl+jioVqVAfEAoipnHoSsDAyICanB+Ph4p9PtdJsN3DatAp6lJYQQQsgJUH11uIh/zxia4SeaAirn7xATMmIYEBNSg06n01Qa/suBiW8ihBBCCKlPjZPqHjQjMEbC7w9jifmIVRBCRgbfVITUA2dkO37G1u55YlBMCCGEkGXS66bXfAeT6WhwjCdN97rdXmtyciFKCSEjggExIXWBQ0JA7B5q6RO8hBBCCCEFer1BD4oeHCajjdb2JlutdhQRQkYEA2JCatDr9TqNZtOckF8kJoQQQghZLsWwF6XhZ9rtl4jtGSacgBCyEjAgJqQG+B1iDYqRhpy/LWIOLOYJIYQQQkCv8inTaWBcApOJMKHodZvNutMQQkhNGBATUocJ+w5xt26Qy1CYEEIIIVUsN6LFyXjMK+xBW23eMU3IqGFATEgNmu1mr9lsduvFuQyGCSGEEDKYPCgePmewWn3ROYiVCSGjh+8uQmqgjgi+qxe+v6Opxvd4QoOQJ4QQQggB3U76U8IDrhen8wyoxGK32x3QgBByojAgJqQGi81FdUC9EBDj3777UxXthnqrNb0gJYQQQggBGtSG258HBcMg+Y6xfQ1Ly72uCXnPNCEjhgExITUY7453G82WBcQWBvddIUYZEXAoZUtCCCGEkIQQDNclzC0w/2g2kfSFEDJSGBATUhN1Qfge8YDzuSqliyKEEELIEoQLvUvj0woLoO22swZvmSZkBWBATEgNFlqtdk8apduUEp9UumLM2JgQQgghVTT77jLrB1eEMcvwmQba1P/hR0LIcmBATEgNpnq9zlizaQFxwY3BqQ0Lhpf2eYQQQgh5DrGcK8Q2jYhzjV63J23+7BIhI4cBMSE16HSmG124Iwt+B0e5g2sIIYQQQup9hzjTsYmF5rXc6XR6c+22TkcIIaOEATEhtVgFZxTj3eCkyv6sEAyjgLS0zyOEEEII6QNTCJtO6PQDJ+THWi0RXiEmZOQwICakBq1Wy6LhRkPfMvEW6fCqVJ3pjSLGw4QQQgg5UTCPwHeH/TvFi4uLJieEjA4GxITUYGFhodcca3XslulysBsD5OC0kpQpEEIIIYQEcDv0sn56CfMMTXW/e0wIWR4MiAmpweTkZLchDfNE4XvEAQt8Q7YfqOWqhBBCCCFLnjHvq1UBpxOErBwMiAmpwdzcXE/JHmThjmlozDs0WiaEEELIc5Hi1eH+WUQqyfN4ynRX5vgdYkJGDgNiQmrSbDR72W8HJleJCSGEEELq0mhi+o15BFKNM+eJandhgafaCRkxDIgJqcHi4mK30+2YE8pvmQ7L1DPRSxFCCCFkGHW+P2waUQ2zjWajKS1NzeaET0IIISOCATEhNeh0OsEBFdxQ8FSpCHkGxYQQQggZRAiIlzdbwLn4Tq8r7fZclBBCRgUDYkJqsLCw0FXX1QsXh/sDYUIIIYSQWmRXiJcIinWiAY1k1tHrdJpLNCKELBcGxIQsB3NDDfvLnVQRBsqEEEIIOWkwyWhgxoGsFjTTbIavbxFCRgcDYkJqMD09rd4INzmpY1Ln1ItRbxr89nkoVKYKhBBCCHlugzlEzA7C6qNS+MFHBMJNm1J0u13OLAgZMQyICVkGcEgWDFc8ECPzUHRVhBBCCDlBMI2wqUb8s6vE8TtbeMgnMoSQ0cGAmJAaHD9+3HwSAuLCmwZxcX9szOiYEEIIIdUMeMp0YUqh04dws7Si+rhHrYv71Bp+zZgQMioYEBNSg6NHjwbnZL6pIsgd6J7otwghhBBSJP3pJeTT2YJVRYEHxaYPvZ5/aYsQMioYEBNSh/Xr7cysOaQ+VxS9Vlzk0GcRQgghpJ94C7SBPEqWbC6BABmZfM6BO9RUsdfp8KFahIwaBsSE1KB35EhDI2Lp2o8vBedlvspecqdWZFgdIYQQQp6LYHaQXiEGJkPGpg0IkJHxOUQjPFQr3C7dCTJCyKhgQExIDaanp+03iO0MrVL0Y0kh82hOoUAIIYSQ5zgW6iZXiEEa/oLsCjFARZh4INdChhAyOhgQE1IDnJXtqDNqwoHhX1NwU/BNSCXcj0VfRgghhBAyDPsusQW+mnz+kJyB17qO0o5FQsiIYEBMSA3wUK1et9trNCuC3zLRlxFCCCGElLFpQjJPCOXSxMGnG/FKcsPuUOPkgpCVgAExIfVoqK8yt9RshLcN8uGxFwMcFP0WIYQQQvrQCYXnEAiXg+EE6IW5RwPzDyjyO8SEjBgGxITUpGEeS91S9GLD4t2BQTIhhBBCnttgiuAR8RCgFmYTOgPBa6PRbbVaXRMRQkYGA2JC6oEHTNs5XPiw4KCGsKQCIYQQQp6T6ETCLgx7YQlwkr3b7UpHZyK6ZEBMyIhhQExITZpN+K5w7RfuK7gweDU4NkTLwbWB8tMjCSGEEEICmCPYlCIslwDa+JWLVrPVHZdx3jJNyIhhQExIXRpNjXNDoGvuy7JFR9b3UAxCCCGEkAKYK/iJc1/2k9Xo3APzD0xDuq3u4AaEkBOCATEhNel1ez372aVIVewbqotXiwkhhBBCcjBZ8HnCEvOFwryj1xsbG+Mt04SMGAbEhNTDvrdj53Qz51RyYioOknAmlxBCCCFkMEsEwwpmE0jhlml7yjQhZMQwICakHr0Q42qwa8USidC8VaUSIYQQQsgysDvOslumuwsLC/wOMSEjhgExIfXQgLjRbSLQhVMy0aCoN9wyHVwYIYQQQkjCcr5WZWfjdU7R7Uq722uCUEEIGRV8UxFSj16n0+l1Cr92kDi0St/GkJgQQgghJ45NLxAUI/FnlwhZERgQE1KPHn4M307MqlMaGP+WKsJ1YkIIIYSQ5eOn1e07xGNj3fHxcQbEhIwYBsSE1MMcEBwSnJM5KMa6hBBCCFk2HubWw+cdmjAX4XeICRkxDIgJqUe30Wh0ms2W+E8vxUU/DJQJIYQQcpKk0wnL93qdiYmJRRMQQkYGA2JC6tHTCFj9kf4PjIQJIYQQQkZDOtvAHWq9Xq/Zm51tRREhZEQwICakJnjCYwrO1oazt+GVEEIIIWQlwM8uaVDc605M8DvEhIwYBsSELAM83DH8WkL46aV487S9FmCMTAghhJBKMEnIZxFLosEwAmKlu9hqcYZByIhhQExIPXqKRsP6pjGflD4/Grkq/1TT0RFCCCGElMDMwmcSOCHfaLRkDQNiQkYOA2JC6tFrNBq9hkbDOEsbz9SWKPkoXEqm2yKEEEJIAcwhljNB6GmLhk4r+DvEhKwEDIgJWQbZ7xCH+6Yr3JlLGAkTQggh5MTxsNm+pKX/mHvMzMxYHSFkdDAgJqQe3Waj2YNzQiKEEEIIOTFCmLsc7CcfOQEhZEVgQExIPdR79bqNRjO/9quZom9CCck1sMy0CSGEEEJKLBXlhnrcodZqtXqTk5O8ZZqQEcOAmJB69NQbdYNfwk8SBwdVDHfT0lIOjhBCCCHPSQpThOEnzhtxztHt9aTT6fSOHj3KgJiQEcOAmJB69JrS6OJ7PPZdniXhlWFCCCGELAXmFEPmFfEEPIJifId4amqqziSEELIMGBATUpN2t9Po9vzEbAh4+70SA2FCCCGEDAFThSXi4Iw4rbBfuNDSgQMHONEgZMQwICakJs1Go+tPmQ6E3yKmZyKEEELIyTEgOrbAOdS1u137HrEVCCEjgwExITVpSAM/ARhdVnRc6pYGuDBCCCGEkH4wcagMa4szilQFNXisZ6fT4bSDkBHDgJiQ2uAp0xoW40yt/Q5x8Ek8VUsIIYSQ+mD+sPTsAVqYcoTZhkiXj9MiZEVgQExITbrdXqPT7YSA2D1U9FJwawyMCSGEELIkOKmOeQSIiypsbhEnFw18ZUs5duzYkBaEkBOBATEhNcH90hYMD4FBMSGEEEJqs9TEQecdfmcals1mk1MNQkYMA2JCatLViLgVz9Aafto2glA5DZfpsQghhBAylFrXe3VGgZhY/3iFmJDRw4CYkJqMtVrNRkPfMg38TL5SulqcBsAMhgkhhBCyJH0TBswtYkKdpl4PV4mbvEJMyArBgJiQmnQ6vS5+h9hdVRXRdxFCCCGEVINJhE8WBk0ojDirUB38CnFDswyICRk9DIgJqU2312q21Csl3otuiRBCCCEnyrB5hM437Kowss2GzkK63b1793LmQciIYUBMSE263a46If8dYkIIIYSQEwAhrU8mhk0qbNYRks5BTLRW/wgho4UBMSE1abe7vY46JDimwlViQgghhJATBVOKNCV40ZZ4sCfjYUJGDgNiQmrSa/QaTTzUAm6p9IRpQgghhJDlUYp+wYDpRWtsDN8h7u3evTtKCCGjggExIXXpdu3CcPniMGNjQgghhJwYmFQkEwvN4ueVPG+L4sSDsw5CRgwDYkJqog5JnZBdH86A0+Ld04QQQggZFRYAl+YWvV5POt1OL8xFCCGjhAExITXpduGH1EPhOzwK42BCCCGEnDCFiQQK1TMLzD2aOvdArQbGnH4QMmIYEBNSk04vPOHR75HG2Vp6JUIIIYSsDHGWEW9Fw7xjenqaV4gJGTEMiAmpiboji4DtKrEJcgdFCCGEELIcbBaBF09GllHC/MIk8Vy8rLMlIWSEMCAmpCbtxUVEv+qZUmeFYrFMCCGEEDIMnzksPYMIGo1mI8w3jlmREDJCGBATUpNut9tpxO8PG7wyTAghhJAToP4MAg/vbEhTE6cdhKwMDIgJqUmv0cBTtWJJ4ZVhQgghhJwAPoMoxLjZtAKZWEjmGr1eF+rxgSaEkFHBgJiQ5dALZ2oJIYQQQk4Wn1FkIXBpioGiRcE2/2h2NItECBkhDIgJWSYlX0UIIYQQcsKU5xW99LqxVqK+hZ9dajYQDPMKMSEjhgExIbXx3wHEHyGEEELICtEIP+1ocw7cmRYDYxMRQkYKA2JCatPr4pYlaTbCuVvkk5O4hBBCCCEnA6JdPEDLol5dhgdphWUv/M4jrxATMmIYEBNSEw2HpRE8kzmpkEJcTAghhBAyOiwkDosw3cA5eMw4OOsgZMQwICakJk18dyf92aXokxAXE0IIIYSMmhgP24yj2WgwICZkBWBATEhNup1uF64ItzLxHC0hhBBCVpYebpO2HL5HHPM8DU/IiGFATMhyaAY/ZK9wTlYihBBCCBk1Otuw29DiQz2bTZ6OJ2QFYEBMSE0ajcZiFg5bhj6JEEIIISuHhcPN8KRpPNpTi5x8EDJiGBATslzgneiSCCGEEHIShJPsw7GpBm6VRrLfX+LcnZBRwzcVITXpqiuCY7IfQ7BTtiYmhBBCCBkdmGykSeNg3DLd63bbWlrURAgZIQyICamJvlk69tuAHgjDSRFCCCGELJOh59S9Upc259D5RnyglofIhJARwoCYkJo0x8bacEh255KWzV8FB0UIIYQQMjqyiDmciMfd0s2mPdkzqyGEjAYGxITUpNVohNuUzDFhSb9ECCGEkBNnyZmEVcaHavV6XS0gEUJGCANiQmrS6XTserB9hzhzX7xCTAghhJCTIw2K01mG5WOh27VYmBMPQkYMA2JCajI2NtZGMNyjLyKEEELICZOGv0sTTsTjxLxdIeYkhJARw4CYkJr0er0mfgvQHqwVZQZdEyGEEEJOErsaHLJKKNkUQ7N4yvTYWJMzDkJWAAbEhNSk0Wy2W81W+OmDKAP0ToQQQgipTYx6w88KDwca4fmd9h1i5DjtIGTEMCAmpCYT4+Nz5ofUH+UuLOT4sGlCCCGELJsaQTFA8KwJyvUaEEJqw4CYkJq0250xOzVbcl4o1vRnhBBCCCEZYfqA18ETCcwx8PySbpdXiAlZCRgQE1ITdUi9Xjf4IbtGHF0Srw4TQggh5ESxE+tYloLiULIrw4L5R7fb4U8uEbICMCAmpCa9RqMTb1kKTir6LTgyQgghhJATBnMJTVV3RWPW0Wo1NSCOAkLISGFATEhNxqTZhY+yZ1q4r8KSV4gJIYQQshwQ+Bbj3oReONmeJEw1ut14mxohZKQwICakJo1Wo+dXiA26JUIIIYScMHE+kUW+ZYIMV4ibDVwh5iViQlYCBsSE1EQD4UW7Ohz+c99V5cMIIYQQQgaBiURhMpGTnXg3GvYwT8w/ut12lBFCRgkDYkJqog6pG64Q6xsncVbmz0owRiaEEELIMCpC4ZhyrMSndxKyojAgJqQmrUbLbpkuu6Wq4JeuixBCCCFV2LzBYt+qGUQ/UGuNtST86hIhZNQwICakJr1Gr2Pf31F/5D5pmCur5+YIIYQQ8lylaq4Q5hixJi5wyzSmH6FECBklDIgJqQmC4Wazqcl/dim/WoxymgghhBBClkTnEuW5Q/E7xCEKtoC40+EUg5AVgAExITVpt9u1o116LEIIIYTUwgLgeLJdsQd4KtlcQsvxK1u8QkzICsCAmJCaNBqtcB4Xjiv8585qIEtrEEIIIYSUsejXXvBAT84nCFkpGBATUpNer9PBWdv8HC4hhBBCyAmSnFnvWT7ePu3Bb6xHGanb7fIKMSErAANiQmqiwXAjv40pOqsloe8ihBBCyBAQ9GKpUwacdi+gMsTHdss0HzNNyIrAgJiQmuA7xK1mMz9zGym5LkIIIYSQ4ZQnDyhjVh7lFgRr/Is/n3e0O/ipC0LIqGFATEhN8ITp4KGiwEChKhFCCCGEDKFiumCxb3ixZQiGG+Ep0902rxATsgIwICakJt122xxTE87J/BScFO5mqvJPoY4QQgghpJ8Q6FZTnleEG6kbjSYDYkJWAAbEhNSkjTuV/Os77pLUQ1lgXOnTzH2FLCGEEEJImSWmCqFaX+NJeELI6GFATEhN8JBpc0iJUyq4JxTorwghhBCyXJL5g2Vj2c6/67wDJ9979lPEhJBRw4CYkJr08JjpRlOamgoeSQs4e2tncAEWaSKEEEIIScjPr1dMFBAAY2GpIc1mQ1qtFkp8qBYhKwADYkJq0u12w0Mt9M/cF6LiGBnnWQ+MPRFCCCGEVKEzBpsqxDnDwGlDqNBJe9syhJCRwoCYkJo0Wq0eztLa94ij78pSMVvIE0IIIYQUyWcJFhRr8lPqZULQLNL1s/CEkJHCgJiQmuAp051OcEfZFWGLjasdGCGEEELIcMIMIptHxNulnTQEbvR6nG4QsgIwICakJvjijp+lLTqr1F0RQgghhJwEmGwgMI7BsaUwAeEt04SsAAyICamJvlm66dVgW+YvRSCqEBNCCCGEBOJEARd+kfyseyQ73W4P9NT5R5O/Q0zISsCAmJCa2KMd4avgsJASt9TnoeiyCCGEELIk+Yn2MHcoBsUOHuqpL9WVhJCTggExITXpdToNe56Wn8F1twRhFQyKCSGEEDIATCN8KuH5UNYgGVeEoyCbdrRasyFHCBklDIgJqUkXv7sUnVJ40rR7qLDIloQQQgghdfH5hEW/WKZn1CGw26Wl1Wjxd4gJWQEYEBNSnx6+w1MkOYsbioQQQgghywMTiYo5BEQ+x2iONflQLUJWAAbEhNSkMTa22Gw1pdnE20aD4HirdFiot8ISyZxaTIQQQgghJYbNELKvZiVavW4P84700jEhZEQwICakJt1OJzgk+wuxr2H+SktYMggmhBBCyEDwY402YcDDoytI5xFxbqFAV+NhBsSErAAMiAmpSasx1sEyP3GbOi3Pl31VqkMIIYQQEumFr1yVz6XnYS8qoBOWzSZvmSZkJWBATEhNer023JZ01VPBV2X+q+S4MgpKhBBCCCHlqUGYO3hgXBUgO+ErW4SQUcN3FiE1aY6Pt3vdrv04PvxXIQ7OyKRBnhQJIYQQQgCmCJ4CaUmXWWTc00W4Stzr9RZDPSFklDAgJqQm3cXOGK4N+4Vfc1v2AnflkW8UZDAiJoQQQkiCTxXKU4YEq4pTCA+IG62WfXWLEDJaGBATUpOJibF53K6kLkl9FFIATgvSPkw0xNsRQggh5LmHn1kHusSFYEuhGF98mUkxaee8nZAVgG8sQmrSazTszGwIiv0ZkYHCdeC0wpeEEEIIIUkwPGiKEOQ4/Z7Q60mr1eIt04SsAAyICalJo9cz34SzuMUIWFGZn+ElhBBCCKkDpg3Z1CFmTFbI6yv+ecs0ISsCA2JCatIcb7aDU2rglxJs2UfwWaGqopoQQgghz22yKULy1OhsylCeW8Rio9HUFO5UI4SMFgbEhNSk2Ws2cLs0njJdcFdaKJd9UZATQgghhAAPfLEsTxYKQXF4oFakG5eEkBHCgJiQmqhDCjdKm/OKQbG/YGl5QgghhJClsamDzSfCBCKbRvR8uhElccFJOyErA99bhNSkI9LudPQ1OqrccxFCCCGELJMY8PbiiXaA1/QxJShb0BwSrxATsgIwICakJt3FRel2u+qQ4tvGPFZ0ZvbqmPsKWUIIIYSQIYRZQz5vyHJ+/l2XCIh7vR6/Q0zICsCAmJCaNMfHu/gOceap4tlcCBrhKVsxOWmeEEIIISQBAa8nJQuKcTXYllqFDJa9njSbY5y3E7IC8I1FSE00GO743dJ9WHBs7itZEkIIIYQMwKcOWQoZvGbTDc0gH26ZDj//SAgZLQyICanJmP3cQS86pdwnhRzclbuvzI0RQgghhNTGZxd+tdjmHPGv1+stmJAQMlIYEBOyDIJjUvwJkPYKkPME8hpCCCGEkCID5gmYZ+gUI68N842uLvlELUJWBgbEhNSkF2+ZbjTtx/HNWQ28hZpXiQkhhBCyHDCxsJQEy5h3xAlHoxd//pEQMlIYEBNSl06naw5Js5lHynwWJJ4IIYQQQoZg8we8ZBOJnESEn2TCifhmo6nTkEVOMghZARgQE1KXVsue9ph+fzjEv/RPhBBCCFkG2dRhwBzC7kTzu9FURzMaHCcTEELIqGBATEhNms1mAz+7lH2POIP+iRBCCCHLo2nTB7x4imCe4UUNhpux0FnkFWJCVgIGxITUp91pt2PWnRd8E/0TIYQQQpaBTiEweyhe8y0U8qlGlOOkPCFk9PCdRUhNmj3crOQ3MJVgXEwIIYSQmmSxbh/9UtwyjflHR+chUUQIGSEMiAmpSQe/eqA0cI+TuyQPglGmmyKEEELIyVI6wW4n4zVpYMxT74SsAAyICalJe75jZ2kL/igLjOmjCCGEELJ8cNu0pVgO5CWdedjco9vlLxETshIwICakNuH7wzhLGzJhQQghhBCyXDCN8OTYFCPOM8K59vBVLQTEi4uLqSohZEQwICakJp1Oxx5oEW9bKjgwd16EEEIIIcsliYMzTKYJc4+YeImYkBWAATEhNVFHVHBVhZuks0LJmxFCCCGEVFI9Z8iuEmfVYZLBSTshKwPfW4TUp5t+fzj4KfNalgt4fSojhBBCCEnxecKg+QLmEw19bcS705rS5neICVkRGBATUhN8dwcBMRxTcFKOOrNwOjcmkNcSQgghhPSRXQXO5xA+i7DnleC/ER+o1evioVqMiAlZARgQE1KTmfl5+x6xEfxUfGHwSwghhJAToG8KYROLHBQRHOPZJYiOCSEjhwExIXXpdLrwTK3WmPknu3uarokQQgghywBTB7uxDNiVYC84sRznGfYgzwan7ISsFHx3EVKXVkvsuVr6j2A4/T5xiI6dsmMjhBBCCClSiIP7gmIHJ+JbWq31vGWakBWBATEhNVE/pDFwT7q4ULwkcGwMjAkhhBBSDc6l9wXFUeA/7ojXpsnwXeKCNiFkRDAgJqQmTfVEODkb3FG4IoxXT4QQQgghSxOD3RjfYuEpE0Q0DE7uSOMVYkJWAgbEhNRkvt0252Xf41HfFJ4zXRUKD5ITQggh5LlOEu8qSfCbTB08WAbhZ5cw/2gVWhJCRgMDYkJq0uh2e3bbEtxR5pKQ8RubnGKJEEIIIQTgam92xbcwl0DAG7ImNh1NLgxSXiEmZAVgQEzIMrGgWH1UciI3+imnUEMIIYQQYld5jxw5IsePH7d8EIaFzx2sGKYZeUaDY8h7jQ4nGISsAAyICalJq9XqwhOZE3OP1Rf8pmX6LUIIIYTkdDod6WqyK78+TcjmFJYxPGDG17MazYZ0e1083JNXiAlZARgQE7IM3BeZ28r9VvzeDwNgQgghhCxB39VhJc0bmFMUImZptsYZEBOyAjAgJqQm7XY7OznbH/r2S3B29+ixaTk+OytTU1P5d4YIIYQQ8pwEoe3iwoKlvhjYcCm+U2zXhy1+xoO1JlqtTqwkhIwQBsSE1AS3OcE5NVutKBmAn9TVND8/LwuLizI2NmZVhBBCCHnugulBp9uVzpCT5AiJ87BYU3zKdFdavEJMyArAgJiQmoyPj/d63Z60msFNmSuLga8luCldmjxkoycLP9A0CFx15tVjQggh5NkPfDpOoNfFA99+wrwAr9DBPKHByQIhKwIDYkJq0mjg8Y74i+4r9UsIelXsEqvSZOVErQx828aNG+0KcrvdjlJCCCGEPJuAP4cff/GLXywXXHCBlZeNnUT3dmGugdulgQXEDXu2JyFkxMS3GSFkKX72Z3/21S9+yUuu+epXv9r41D/9kxw9ckS66pvwvR7DvJb6qsRd4Uzxhg0b5PTTdsj0sWMIqmNNAM7z+7//++Wss86Sf/iHf5CdO3fiadZ9es5yzzwTQgghZHTA58NPpyBYxYntb/3Wb5XXvva1pvNf/8t/lad3P92nC47PzMjcwoLl3dsXIl21h/LC3JysW7deXvSiK+Wtb32bPPjA/b/wvve974+DEiFkVDAgJqQm73rXu179giuvvOaGG25ofPJTn5KjhzUg7nVDQJydwg2LQC8PiHecJtPT1QHxD/7gD8qb3vwm+23CL3zhC/Lpf/q0yat0r7rqKnO4DIoJIYSQbywIbm+88Ua5/vrrC4Eu/PMrXvEKWbturSwuLsqhg4fk7rvu1llAYVKQgYB4PgbEKaYdX3CBeWFeA+L16+XKF75Q3va2t8sjDz/0c+9973v/BBqEkNHBgJiQmvz8u9/9HVd+ywu+oM6w8YlPfVKOHDosXXVaCIjDG8nfTrkDzAPiHRoQT1cHxD+kAfGb3iRPP/20fO6zn5Prrrsue4BXCmydfvrpcvbZZ5/YrViEEEIIOWHgl3ft2iWPP/54fneYAp/9xje9Ue6840657777ZOu2rXLllVfKV67/StQo4leIqybhIR5OAmJcIX7xi+Stb/1xefD+B3iFmJAVoOq9SAip4F3vec+rXnjFFV+44YYbmp/45KfkyBENiNVjuVNsnGBADCd66vZT5R/+7h9k7969dttVWc+B0+XVYUIIIeSbA64Ml2+Dhl9+3vOeJ5dffrncdNNN8rznP0/2798v1193feWvTJQDYswaCjOIGBDPa0C8ft0GeclLXixvecuPySM7d/7Me3/lV/6HKRJCRkb1rJsQ0scv//Ivv/L5V1zxzzfeeGPr7//hE3LkcH6FGOQBMQhB8VIBMVi1apXMzs6aQ636rhEhhBBCntngzq2LLr5Izj3nXNm9e7fceeedNgeo8vuDAuIQDIcXLPw7xC996Uvkx97yFnnsscd++lfe854/hQYhZHTk93sQQoaCq7nm3DSPn1+Cw3JnVhUM12VGHSNgMEwIIYQ8O0Hge9+998k//uM/yi233GIB8qC7vSBNawpaSSHMNPRV7WDegd8vJoSMHgbEhNRkbGzMfmkYP5AffhYh/X3h5QXBKYMcJiGEEEKePeDENm6RrrpNOiU/nT4YaCDh1mmAuUKz2eR3pghZARgQE1ITdUTmljz0ZRhLCCGEkOUyaP5QJcc5c5yDx5ViDbQZEBOyAjAgJqQms4uLOEMbvthTCI0JIYQQQuoS5g8+i8imFYPQqDhcLfbrxYSQUcKAmJCaTExOduCMmk2cro3C6MXooQghhBBSj/5rwf0SJc4xrDLcMs3pBiErAANiQuqyuBgekhGfKl3tleirCCGEELI0lUFwxGYTFggjo4SHdHGSQcgKwICYkJrgYRbqjLrNBt420UP1ebPUewVMcpIPzsJPMi1qQM70LyPxrrd/eWCfnkwihDx3SWcIYRYRJfrRkH469Nr8sCBkJTi5WTohzyF+9Vd/9cpLLrvsujtuv33V//r4x+XYkSPSUdeU/Q5xFvTm/goTXfzO8KnbtlkgdCLgp55OO+002aY2OHF+9oN9+Nhjj8mxY8dO+kQJeeaA97l/FpwI+HxYWFiIJULIvzTw2e9Pn56ePi4L7TAncK9e8AYq7Onf/OycrFm/Tl5x1VXyoz/6o7Lrqafe8u5f+IWPRS1CyIjgbIyQmuQB8R0xID68ZEDsrFuzZsmfYQBwmLDngS+W8/Pz6Fve+c53csL8DQD70bf/qMG+xf78mZ/5Gfna174m4+PjsSbg/S4nUE7bIJ+2rbJX1hmG21xOm2G4vTJV43SG1S2HYeuw3PUrjwnL888/X1avXm11Q+2hbdLOl3v37pUnn3wy+zwp91Gm7pihUx6T56tsQObUse94uyp7y7EDfGxllrJVt97tl/XTcpWtKlkVqX0vp9S1U4Xbdk7GVgps4OSr50F5/OW+yvXDgA70l9MGlPtMcZtlhrXBOqIOS//tf9yBhfcdZFh6W9fzPCiPv9xXuT4FtjZu3Gj5AwcPFmYKyBdaqEC3lszPzcnatRoQv+IV8m//7b+VXU88+WO/9Evv+ouoRQgZESd+OpuQZynqsPo9VQ3UUXZ67hwLrsyBrM+tBcdY4RwBnKc7UHesXgbuVOG4MdlmWvnkE6OlkgcuTd1H2E9VOmnCfp2YmMj6cKr2dxnouF6q75SPGwfyss2qPgptke+0Y1qURrctzZ5OIiuO+UG2qsYCynIvl8fp8p7229P+q/B+yjZBR2UL0tWEpYiuhSyqfSwr1PvWI7VrtjpdWdTUjTIfr7dLx5DKQUfzCzFhDD37ykWgPHa0c1mwo0tdB0sq97wqmU4ZH3dqF/mubsdF3Y7znQVLuiZWl47T8fGX68o2y5TbuE7ZjlNlYxBVtiBLbQyy53pI3t51y2NLy1XjLsuG9Qmgn7YZJHcG2QOu7zqpLQey1MYge65X1i+PadA4nar6qj7TfobZrJIP0q0i7cMp971u3TqZmpqSs846y05Sw7cijzs8zjzzTFu6PpZok9qrKqeU60HluOLSKbboJ/ilniwuLoQ3LyFkpDzjAmL94Fjqc4E8x1nOMVKlq06p7Iv6qGqnDknbqbPTvPk3c27IBHPR5/VjrapxB4mAyb8nXAUcajnA8gRHCac+TIepXsIV+JmZGdsP/amjgVFLA4sxmdUo66N/9Tfygd/7T/Lrv/W7cv0NN0u3MWn1C20NfCrau23sZ8f3P/ZdmqCDpQM9JMi8jVNVdjtYp5TUZkoeoGu71ri0N50ti5vPlYWNSOfIwoZzpDu22uod7yMF3bW7TUsLGscuLOo2jWlRU6qNtuWxpyAYnpzcIJu2XKzja6ltDW97xW3nKUVHJRt643Ll4nq5cmFMrpxvywsWZuXK3oJc0lyQVuntXzUObA88PG9BJ6DbJsfkhdvWykVb1tm7v60ykLYpt0cZWkgXdebl+xen5d8sHJOrFmdllQajnfg5AtJtWB5LW8bkeGOVTDdWa9Kl6FLTjOZ7jXB1y/G2npx2ry0bdTu+7oxvk7df9MPy5rO/U05fvd0C5Cpgp2qbpHbLdU4q93y6finD6tPjtmosoNweZaSl+hvEsPq0jxTvsy6pbtU4vb6q7kS3CRjUlydQbgPSPEjL0B/UZli7lPK4vFy2m/aVUt4mVbgNfKZu3rxZ3vrWt9rXj84++2z5/u//fguCzznnHLnqqqvk1FNPlde97nUDbYHyurjfQMLdP0j4vE9toA2Sy6xsuZpYn2jblfHx4vt+GNrfsroB36g2zwROdNxot5Lr/Gzdns92vuEB8aADyWX6QTH4k+hZRnk9V+IgXwmbAHZPdPzLGdMwXR9DqoN8+Rgp6zipbpVOWZaWq47DVatW6Ry5Ic2Wvm3goFKHp87KGobewtJTRG2iD0ug3W7L7OysOWqclT799NPl8ssvt6uIrjMMt3fvvffK3XffbY4ZshQEymNjLbuKWYc8MFoa9FXu70RA4DEKOycLxpBOsArgqt78Phl7+GoZf/BPZPGO/0d69/wXed3p98kV49fK/i+/X5oP/Ddp3f/H0nj6s7FRP+UJHFK6HX3ShgkajoM0eAbpdkrbIo9jCG0wIcN+xJXo9evXZydLwLD20tUwbUED9lWb5OC3/3s59KpfkyPf/l458m0hLWy5SAeYB1GpLdDuNOTi0+flD350j/w/b9ktH/w3B+TVL94gL7hsm1x5+Ta5/MLNMq7vnaqxpCDw7WoQiTfPK77jt+T7/vX/lnMveIOs3/RimVx1morD1Xa3k6JSdWpN+cDcd8snpr9T/s+RU+Wvjx6Vvxmblr9dv0/+7qy98qr1c7Kgb3Nvna2/giXKixr0djS97YIt8uevOk/+8vWXyyfe8ir5o++9Us5Yv0qD4rAfq8YAIB3X9j+gQfB7Zw/IjxzfLz94fJ/8/NG98rOHD8q2+UUNdnMq10VFhxvr5aBslkOyUQ711suhhi41HWxu0cB4SpXCtgDpejjtXkcu3nCB/NaV75Zfev5PyQ+f/yZ556U/Lr/z4n8v3779pdLR9mVgp2yrSlZFVT3aDcNtO1XlQQzTHdauCowdyduV1x+4zJeQp3oni/dTNfZUhryXy/17XTrGlPI6DAM6qV6aT/tBMIjPNuSxLH9uOahHnX8OpmODP3T7+CoJ8l52Pe/DE+Qu8/FUATk+B/fv328JY8Bn5MMPPyyHDh2y/p544gm7Yvz0009bG++7jPcN0PeGDRvkpS99qbzsZS+zoBrpBS94gUxOTmZ66H+QvYHYquTrg4d5wsZ8u125klo3UD6obhDL1U9Zqu2wcabLFMiWsrsc3JbuF80W7dbpC+2QYnEgg+zUsR+zxlL6wziZtnUZRR/fiHEuxTdkAFjROgdPFSfTdiX4Ro7HDxDvL+3b88PGM6wOnGz9chlkr+44sEQ51XUZcB2vL9dhmdpI64HrOOX2v/3bv33F2eec+9W7775r9V/8xV/KUfsOcfjOr+n42wkLWIpLbSvr1q7JAhOUcQb5iiuusLPVCIrPPfdcK8PWm970Jnn00Uez75fOzc3Jf/gP/0He9a532cTDgZ1//ud/tvbIQx9nt8NkQycKnQXZt3evOtCuBlnbZP06XOEL7QBuv0IWZbTpLMzL0/sPyZlnaNABGypHHcaMgBo69pNTWsato4vzc7r+TVm1eiqsqk6uzabq4Keag/3Ql6qrHELUw2YYI+zueeoJWb15u6ybGtegqnoi9Y0AY0Uwie3ZR2tS5LG/l1VfeQc2SxCNYZIS8h1dHRu6Lhc3XiaLr/07aYyv0RXHeubgGEDQ+lM/9VPy1a9+1fJOWyeE3/M93yPf+Z3faePAdv/TP/1T2blzp7UbBiZ4F198sU3M8D3UTZs2yUMPPWQTvAcffNAe4IVjy/enH4fAZBro9racJ4sXfpcsTGyUmXNeKevWTcopZ6yTDVumZPMpa+TR//SLcvTLn5DmxFSfDTC/2JPXv2SN/LdfPlW3ix4zY1MyueVCXelxaerwn3hqRv7VL35JntxzXMZwUqkP2BuT089+g+rjauyYnH/RG+WUU0+T22++Wvt9iRzY+3l56rG/0nUpfvfa0amMTHUn5OO935Ar12jAePEj0nv+tMjkXmlM6PLJz8iv3ybyoUc2ykRL+9M25W3S1mP1Beta8l1bxuS7tq+VCR3XmlO3y2kXX4QdKJ+7b5f87Cdukll9X/n+R7sLLrggu90SV4DPWrco79u9R9auWitHX/49Mr95s5zR/ZxMzj0k1xxeK3985ybd7mgbTkSVv0OMI2dvd4NMnP8y2fLi75b5fU/J/hv+j75/WvpenZXViwiVdZ2SfZCC26TXj6+V37jyF+USDYoXeouqK7Lxedtk5r4jcuD4QXn/zf9ZHpt+Qlqlq83lbeLlE8FtLJfltBukW5Z7GQn5MnX6XMpGHer0M4jltPUxpm2W27frp4GnH6Mo4zPssssuk0ceeST4iKiLu2FSIMOtymeccYbl8bkGYANlfH5BBtvPf/7zLVg9ePBg1pef8Dt+/Lj5QXwm4nMPn3X4zMZn5lLrhb5e+9rXmv/FbdJf//rX7QoxTkLi8xKB7Oc//3l76OEwW7CDccE3f+/3fq9cffXV8tRTT1kd/DCCYfhxrEP67BCsJ75DDNv7DhyI0griYYXF/Nys3eb9yle+Uv7Vv/pX8vCjj/7Ib/zar/2V1edzFF9iAqTifM5UXkIJeVOO8mF54O1S0voUb+ttynpl2ynlOrfheN0geUpV/8P6rkuVjeXaHcU4UqrW9ZnMSu2Hk6VqVjJyTmbQo1xhP2hOBh8PbHmyippU6aeycn3anwkUz1fZAi6v2nZLtUmXS2176JTtlWVpvrwuqW6aryKtc91UBtteLtc5qWxQfZqiONVTf4ZQMPxlVeWt5OUBW09tW/CDCcBb3vIWC2LOO+88c+xw6oPOrqfo+trEAGe3v+/7vk/e/OY3ywF1sIcPHw4TCB0adPY8uVOuvfY6eVwn2vMa8D71+OMWIN19z91yTCcRezUYve+Bh2QBXbZn5QYN0u66+y45Orso+556XO598GE5cviA3HXvfXLg0BF58P57Zdfu/TKmTv+um74kn7v2Rjl8cL/ceeedcuDwtF09nz6032xO64To0Ycf0EBojxw7elDuu/seOaKB2UMPPqA29snuXTqWRzTdfavcdMut8uRuDVqS71c+02hrpHRYY+XDcyHtPyay55CmwyIHj4scURnS9Lzu+AH7vgyOBYB9jpMir3/96+UP//AP5X3ve5985StfseMDEyrXS4EslcMGJnqYdOH4Aqecckrh6eS+xLHhmKzblvbGc2X7q39K3vn2H5PXnbdFenMdmZkXWWhMSGdcg2AcVKpaZcNQ+djUWlmz42JZc9r5smrbDg0Yj0qzu1/tH5JxmVGHE06EDKKhgdn2018vP/ZjPyNvfftPytHpGbn79r+VuZkn5ejB62R+drce39XBMMDY9JNL9m88WxZ+4PXSe9uPSOPlLxd56y+JvPlHRF7zMumux+3o+SjK64MH5T1/qivff9WVsu573yJHJjfI3v0Hw3d/te47LtghLzhtk10l9rYAebfRVMV7r5iQm8+alN2vebu8b8d75efm3yGfe9HvyNQbNsu3vf6InLV5UTrdfFv0b0+krkxs3G6DWnPut8iO1/+0nP7mX5LWqvVWFygeB05Ho+1LN10o5609S8a2T8q2bztD1l20SaZOXSO6t2XL5CZ5+alX2smt8HmWU94mVfbLuE5Zt2+9agAbS7UbNCbIva5sY9j6oG5YvVNHp0xZtzwuZ5hNr0vbLjWGqjZVQM9TCtoh4XMFv3Twgz/4g7J169bs8wWfOZAjKPzX//pf20lbpB/6oR+ywM99GT6T4N/g6xAQI7BFX5CvWbPGTuTiCis+rxBcQ+afW9BBkPnd3/3d1hZPWn7hC18oL3nJS+Rbv/VbLYhFO+iB8jqkYF1wEhknI//2b//WTjx/4QtfkE984hNyzz33yF/+5V/Knj17TM+3R9mebxOXw98i+MedWrCBwBp1+Nz2MaW4zbBHBuyXTNy/Lg2caVbUhmnpWDBZQ0cFeQp0YtZI2yLv5bRtKq+iXFcux3FlYxpmb1Cd20htOV4uy51hbcCgsTiD6qv6GzQGMGi9luof1NEBw/qvS92+6rCUrXT9l9IdVD+KdS7zjJ19ljfCUhutDuUNWGWz7s6BLU9WEUnbex5LT2X9lHL9MF3UeYoiI7WBvAkV77+cT0nrfZnqebksB2WZlzEWz3uKKpWUdVP98rqmpHpVLFWfAD1PIOsTZ6V7vW4Pty6FSnVs9hpesnzEy6lc18GS376FoOeOO+6QW2+9VW688Ua5/fbbbbIBnaXAGXMExXDCDzzwgDlmTCR0XbVDdcgaxJx9zrly9tlnydzBp+Xrt94uN996m3zt1juk1WjLNf/0SfnitV+T++65U3Y+udeu2ukek5mjh+Tzn/6MfOm6m+SR++6Qr37lOrnn0afkoTtvkXvve1BuuOFG0VhJJzWTsmqiK9d/+QaZGm/KV268Wdu35L47bpVdew7Iw3fdLLfecZ/cdNNNsu/wjOzaeZ9cd9Ptcv2NX5fjxw7KbXc/IJs3b9Jt05PxZk++etMtMq8T/xqr/g0HQ8J3YnU15IimwxoAz0pLNr7wDJk8Z5OVIUc6pkGz7+9BYB/5sQAwccQVi8fjCQvw5S9/2a4MrF271vRtvyakxwjqMGnEsYAJ3s0332wTsqNHj9pkrc7xtNjuyLdsbcrC7II875RxWTw2J4/du08evm23PHTzU3K8t0HtVK9ZNrbuoh6Ts/LXj1wpf3zfa+S/3f86Td8p1+y6TCfVc9relINupLxex2dm5endR2XvnmNy9MicnHP+d8qrXvd/y9nn/hvZtuOH9TifUq3Qpm+b6F9H3+qPnrZVDr14qyycf7osnnOxNLadJXL66SLntKS3Sd+/xWYlerKIK1DbzpTJHWdJY2KVHDt8VHY/slP26QT6kO6jjRrYI5D07erjwBJjgGc9NtmVv71qm1y34wVy52OL8sTe43LNQ2fpdt4q68aPyaZ1+DyxZka6LsX1asjUaRfK0Xuvk/kDT8qqHRfI+IZtUAoHJnqs2L8Y39apzfreGpfW2nFpjIWAHrb1Y0zfqyLbV59id2nYmIdQHE81PobyNklZyo7XV62PjTtpX6UDBskH4TbT5XJtpPrltqm9dPygXIbeIJ1yXVmvTFU9ZFVjgcwT8DosEdThKxxXXnml+Sk87RhBMOTwOTgJiyul73jHO+Tnf/7n5ed+7ufstmEPUmEDV0xx1Re+DZ91kHtf+HzD3RHwf/heLwJn6PgYoAd/uX37drODPl/0ohfZ14twUhm3OPuTm9N18r49ObCNAB++E+NGGZ+RSJDhanOqD9wWKNehjDEiyIf/xTzh05/+tH1lZceOHZkO8G0c1t3TMOL+gH5s01G/E7FKtW1LtekDC40UyFDvKYqNKhmo0sMStpI+jEG6umwi7wkyb+820vrUruv7EqS6VfVOWl/G61Kdctkp16cyEOWF+Cmtd8ptYtZI17kK6C+lk7Ic3TLlvqrWZTnUGYvrLKVbx9aoWLGAuO4GHaRXtRGge7J2HdR7H65bXjoop7JyfQpslvXLeH2q4/kqeYXewPpy/2kedb7OjtcNI7VRYlDbTF7RTocQxhjLZQbJ+2yV16XEQDtO0h66Zf0+2+o4e52OO8Zik6CMV3W+WdPcRNk4nDAcPCYXL37xi+XlL3+53RKFcvrdI1+WwQQBgTSCYgRROCv96le/2oKirK3+dXQCMj/fkYsuuVDuuvlWOe/iS2RyDLftTlndXLsrF15yuZy2baNOVjqyYeNWOf20HRoU6SRH686/5AVy1qlbdaynqd1FmVizQSdG3yLjuulW46ekNIjGxHtqapVNsnHL8wWXPk9m9j0q9z26SyZWrZUXXPE82fnAPXJ8oaPBzoJs3HSKbFwLfUwixnXMU3KmBu1NHRe2yzMRzEVmFibk3kfF0j2PiDy2ryPrTu9KZ7Kn66pyld0N+V5cTW317fMy6b7FJA/fYcPte/j5Hj027ZjABA0JZaSUVIYl7i7ARBFXcV71qldZO1DnVkJVUGfQkJseX8DFYvn6Q8dl4ehxae7ZKb2D+3VftWRsswaUA9bK7beaHbt6/j8ef53ccug02Tm9Vq7Zd7H8+ePfKguLC9q6a31V4Zuj09Ft8eScPPzIMVmYX9DjsiurN9wiL/mev5XnvehBO/Zd1/v1bYlSr9mQ2zXovUO7evTYvBxcnJeZo1+T3vFrpL3hKZlfM4E3x2CwLRpNmX3obtn54T+Ug7ffrJPlOdm7c6fsfXSnPPnwTtl18KjtMyfdvnjfNfQwHpvuya2r2/LYtnvlxRqPn7ttlXz7WffK+PwDcuR4Vw4c1WNkgAeGPUvax/zBp+TpT/93OXDdx6V97KAcf/xu6c7N6Lpqn0PWA+33zR2URX3fto8uSGduUTZcvlXG103I5Dbczi/y1PHdYdtV75KMdP3q4ONfLku1qarH+MvyE+n7ZEjHkL6vgcuxrBrnIH0nLQ/KV1FVX9W+3H8V+J7sddddZyfrcHXVb/tFwkk33CEE+ac+9Sn55Cc/Kffdd5/J8R5BMAlfh/ctylgicARoPz09bVedccUXvgx3PUHPxweQh/zIkSN2BRf+bsuWLXZLdXoXTNoGgTZ8KfpDcJqCk4XQhb/EEgknHxHUIuHWbiS0gw5sDQN+GCcJEEzfcsstFlxjTOi/6g6dIhhzPu5KtJlrJF9ucGOYUFkAGsugUhaXSwE93SSF+RXsWYplYPkKOehbUder0o9lk6Ffr6/SHUSq5+2W236QPmSl7QFUnI/Tl2mCrEy5Li2ncu+vqq4u5bZYLmWnXF+nTR1GYcMZpa2UFQuIKw6ePrBS5Z1eBvKV2pBu28dQXrouykiuW653UE7bYFGlE7NLUqUb7WpVcbt4vqqNU27jQObrhKXnEwbaBNGm62DZ1z6xqerZGAbZTeXIe3KsXLUuEcjRX7mdk7ZP65EfuO7qFLu6HprTSUz8c+3UCAhilZoDLJsM3zPC1byPfvSjNpHAd5YwgUDwkhL6KwIHjwkIvm+Ip2TiO6e41RaTCkw+HPxE1JoNm+WSSy/UNmOy9ZQtcuqWzTJ3fFr2H5mV137PG+XbXnK5BiBdGceDtyZWyyUXnSfrtM0rv+M1ctWVl8uijueUM8+T804/Rb7lRS+TbevXSLM1jlPmsuOci2T7Kdvlyhc+T57ed1CuetmVMqGfKHPzi3LWec+T133nd8nZp26WhupfeMEFOmE4S17wvIvk+ZddJFtPPVMuOme7PProY3LG+ZdogLxWrrj0EhlvYYIYV+AZBb433ZTpmYYcmxaZ1lhzz1Mi//y/n5Jbv3hYjmnZ0jENQBcwmYvNlsD3LyZouH3vmmuukV/+5V+WD3zgAxbUfuxjH7OrGVXHQRkcF/geGyajOJ5QRls9zqPGEJotGT/8sOz9zB/Kn//t38qtjz8im7Y35fQrL5H1OEGih+XinEbKeBtX2dPhYYzthQWZmT4iY53j8vbNfy6/f9Z/lNev/awFw8dVbsdnqXm6bl2Nxvc9/fdyy9f+VB584HrZvGlC1q9ry5lX/rVsuvRT8qofeFDOPn+DdDRIdtA+taGfcnL/5pb8te6fLx6Zk1s6x+SuY/fJvZ075YY1XXlqaoNOKvvXwbfTmJq6da4lH/7KHfKwbsdD+M60vl/xQLAp3aZfP7IoD8x0Tc8pb2NspjVP6Dab6cinn/q4rDrtj+T5z/tTubDxXpH2Tvnq/evlif1TUn7idXE/Y4LfktnH75Hph28T0ffn4Tu/KLv+9g9k4cAunEWJev3AznhzTO499KA8fPQxPTC7MvfUjOz+/GOy99onpDnXkwPzB+XGvbeGPvs3h4H1qnX8lBjULj2JsBR92zRuG5d7GcsTGaPjdgDspOVBpP15fqkxoL5KZyW2yXKoapPKML677rrLglEEi7izCZ8xad+4uouvevyn//Sf5A/+4A/k7//+72Xfvn3WFgl+Dd8P3rVrl/ktD6gBTtwh2EYgiWAXtx7jKiv6cR0Emribyvu6/vrr5SMf+Yh87nOfs35wRww+74C3wUMq8T1e3I6NhKAe48CJ52//9m+XSy65xE4e+mekf2UFJ5ZxCzhOTOI27Ysuukhe85rXWMBbPmGLz2348V/7tV+TL33pSxbQ45ZsbC/cAo5xI1hOT1QXgQzjRcqPA0g9GWiL9dJ/DXPDCvbjhkDWVEnlaX4Q1lbHm7Zxe9ZeQbncR7qswtrGZEQ7BWK/qZ00X6ZqHtinX9aJ/UI2zHYB2PAURYaXYTNZn0qdlNQW2nne5Z4SmxmuWyaVp23TpecH2SjreP5kqbIzaAxLAVuD2p6oTXDCDatIN16aH0RZ34QJqHN5WW85tlNSeWrL86BcD1xnWF0spkCGRpXjwDJt6/kqGfI1sT6xVLoVbb1cHpO1S/pzO07ZDvD6VLecB+UyqLINWVW+itTmIPteN8wOGKSTybEtf/u3f/uy7TtOu/Hhhx5a+7G/+AudIBy2J9HiydOhcTSRLULgrG1lvQZ87rAdOFfd1uYsMdHAGW+cTb7//vvNkaIdKD9UC3LcYoZJBc5Ap0FwGei2dCL/+CMPynxztZx16iZ5fNceueDiC6S32LYrUFjNLsai421pQOoPw/L+MUbo4LCArW4Xt7wFHUx2UBseuhXkNglCWdshj/Fl9lQGfax7S4NwVbJ+8ZAt6H4zrxBjfJgwYduXaY5Nyv67/knuufpt2f7FZsFw8WAlPDQK4Orq+vNfIFe882+kOR6eApyCYwD7uuqhWgDrj5/+wL7F5BGTxfJxg/3h+yYFMrT37e1XQaAf9uESYKwLs9J69U9K6zt+Mgy9uUqD3LYszmrha38hY1/9E50FTgb9Euhi7SqRM3aslt2bXyunHP2qrOnslQNTl8rxybNky/4vyqNPqa129fgdBMW9XlvWbzhHXvSyfy/bTjlVrvq+T8kpZ7XlkSfukI/+9jG5/65dun7F7ZKhA596wc/K5ivfLFvWPi2nbbpPNmjqrntKnpo/Inf+0RNy9B59H+XPuukDRyHW53Wbx+UHdqyS7ZNjdtx+7dC8fPjJGdm/0IvBbFgPrA8m0LiilG7rA+dpgH/uoky32vKGTQfkj3Y8Jnc/tlX++HMXyr6jk9LCL7kpOPbLD9UCM91xOS66UdEPuoqmcaV9nUzLZGw/CHyP+KIN58s7L/kxOXftmTLWGtO3XFf2zu6X//fBv5br99ykgf2A7bgC+PEIfDnoWEC96w87Xk6WdEzfDMrbZNi6pvUnsl3qrmtZb1hfqEMq+yF8/jjlPt2e20QZn11ogzyW7fjVIdd13+DtUrn5nOR9g7Hg1msEt7CDK9Q44QjfCtu43RpBOJ69gZOQ+IyFb4U+An/4ALwfcas4AnUEt/g6Ex6SVf48Rl/w0bjCjAfrIah/29veZroIjvHALryvMQ6AwBzj3n/gYHyiQrpdsZ2CjwRYx3nYXrvOxvbmN79J7r3nnh99//vf/5daN+xMSrrB6x4kaANdXzplW2nZKfeR2nD9tJzaSdtW6Rq6zXSVbW5qRU2ZnVJdHydbn+K6w9qgDkvX8zyWNYFuYd1jNrOTyoD3Va53ueexdFxeRdnOIMr2q/SXK3eGjWFQ3VI2wSCdwsapM7il6mPWSHW9blD7ctsy3q5sJy2XbQzry/VdJ21bt87laT7By1AeOvYhoD5bhwH9lEnrs7YJXl+uK/SllPWq7KYyB3VleVk/LVfpV1HWcxvgRNqnDKpzuW76Rud9GhCfc/rpNz6kAfGff+xjcuzwYftN0hAQDzCtYtStX9cfEAPdn5bUfhbM+G1cTjkgBnD+3rYOeLIzbHY7HqR+8wLPZzJtnbT4rcYpeLLv/MHHZN/X/qfGW9gH1fu7p9t11amXytYr/y0aQRIqIti3mJD95E/+pF3pQD7d1wDHAfZrOsnz/VzWLePHUnpclNu4jut5OdZKd2q9yJrNUMRsTyWhrjF7WNOReBKlGjRpd7rSkkWd7I1rW3xft6PBY9d+U3dsrPqdYqPNxoESxoaJLoLvMXn+i7fLxVeJ7HloUq7/zMPSwZmHgYR16o1NqT1Y0mmnfuTaHybti+E9OwjbHlhqY317y0ad169vNQTPStu30LWHbo3F9tAF2E/pU6ZTZtd15eiWtgbXB2XN4Zbc/NgWmVtsqQ2MSNF+cALJA2LfFzYGy8UxQQ6BVWOMmom6jved70/dH722bJrcKC/a+nw5Y/V2OTB/RL6+73Z5emaPBuS4tb9oYxRk4z0Bym1P1BbaoG3VNqniZMZcpqrPk10Px+2czHiX23aQvo8LdV7vsjKpjVRnkN0qecogHcjxufrjP/7jdrV59+7d9p1mPJMBV5MRoOIXHRAQv+ENb5B/+Id/sGAWd1vhSjOe5YDPaQTUuKqN27PxtSYExLCX+vG0f/SL7wzjdnD8WgDa3nbbbeZT8D1n6EInDYh1DeJ7HLmAfSrEzYP8wtysrF2/QV79Hd8hb3rjG+WB++//kd/6rd/6K7VV9UEMM+kOKJdTynXI5yuUM0g+iLJ+Wvb+BtnzegCdVN/tVNlI2zleX64ryHVf6KYcOq9O+3SqZM6wuroMtFEeL8pYQpbmsQQuAy6vsoHyMF2vcznwulg0UhuO61TVfaMZNpbCipSpWtFhxqrqhukPotwGZeRdXqZc52Uso6hvXVJcr0pnUF0N2+i/fIUW+ayd4nVl2bDyMNK+QFVfw4B+Oqa077R9lWwpqmyDNF8X6PsYyu1Tu1UsVV/G9HVfdt73vvdddvY551hA/NGP/YUcO4KAOFzZTAdQHI61tYAYTlqPhygNeBk6DmQoIyHvAfEv/uIvZgExWTlwlbjqVmMEgo0hTzjO0Hb4yasy2J+4goiA9+1vf7vccMMNfVeIU/w4qAJyvxLsxwkY1iYlb4OxhuASRWuJS8N2eRioBEKoIhCGbeR12cTvTgFt6Dasvo8w2bPu8EA6mLBxYnuGOZ2doEGwqpXeHRrEkNGuvDcb4xoIL8rYeFhnuwNBx2DrC11tj6ufwIYBGZrjBX1ZjeLBsMrtqebYr9ZA+7H1CO1MEvsJo1BVTaarCfVhGzakpe/t8889R1bFK8SxB8Of/9pWV9DRdmNN7De0MrGBgHjf/v3yJH4DFdvB7CqxHxAk+uqNgNajP7THtsBYoR9OeEEx1OMODPzmsK9JU/9wtdj6wWAUrBdO/CxF2Hc+quEsRxdA14/rkyHtt2oMLkNCPpWdCCfTtg4nYn9Ym6o6yEAqP5l+T6TtchhmH3IEvgCf5QAP/4Icfhifu/Cr+DzGd5ghQwAMXRx/KINw8jiU8SsOyA8C40EgjavRyKMtPusRDPsxjaXfLp4HxGG7Z2hbQ6eYyM7Pzso6DaJf/arvkDe+6Y3yYDEgxgYoGTBcPqgepBvPdYbpDyNtN8hGWZb270DH5Wm+jNcN0vG+lrKV6nkepLqp3CnrD2KQXq32epzobq6MLwqkeshjmZbLNsqycvs0jyXKaR5LkOqWcX1QtpdStl2lcyKciK3CipQH7QZTw2WdlFQPuC4otweQDSoPsgPKeml92g6U25ZAHQZdsKGYPGQHUtaptOXjiTKXQ5bpKN4uzA6LdlOsj7gcRJ/tuBzWxqmyvZz2YKnxnSiw6WMpk9Z531XjLo8t1RnaXvdP573vfe+l55533o0PP/zwuo9pQHz06BF7iFR/QJwSJl2DAuIU6FXVw3Fr3/b0TgbEKw/2w+CJz+A9nVO9j2EXxwoCbjyRdamAeBCDjpNhVLVBADm5doNc8l0/LhOr1omGk/bdV1vH8momTZutlhx64n554IsfN7WNZ14kF7zqh4KOGVBpsSsFk9emTB/cbVdM8J323fd8RQ4/fp+OS+Scq75HTr3kJdKNk9dAtBXBxDGUwnuqvbgg933uf8rsob0yPrlaLnn9j8vU+q1qT4PB7CM4teGDilZ0PY7tfUIe/MJfSXt+Vjacfr5c9Op/E+qhogPTD2ZdpWgjmkHfxw/tk8W5WWmOTcihx+6WfQ/cJFf9m3fLpu1na1Bduvsitsu6r6A5Ni6P3PR5uffaf5BLXvejsv6086QHOzaOoNNHHCOC2NkjB+S+z/6ZrceqjafIpbotcJu/bVwjrEMoYTumg0IwPS67779RHr/ps7af/qVS+T7ANlT5IKraOIPqhrUp4/0vp00d3O5SnEi/g9oM63PU67cU5c9w9J+OwfM+3lR/kJ7rVgI9tQEdfJUJwHcDb5cGxPgdYrVqctXQhP40xU3U089SDAEB8Yb16+XVr36NvOGNb5C777nzxz74gQ/+hY7JA2IHLcvlMt4RSPOjZJDdtF+AcjreZwLlMQIfZ7pOVWWQykDV+lXZqyLT0eNFd7ft76p4pQDqsRymM4zU/qC+0j7q6JhASXXLNsr5lLTNIB0wrK5MatMESmEl3Fiq6DJTGECqXy57HqT1g3TjsmrHY1kYR1pf0q0N2mE5oK3LCv0qqW65bhhVfVS1L+tBp6rPVIZ8aittU25fplxftgW8vBw7TipLddI+Ulm5HuUqXZDKnbQeuM10CZbSy9DjpPMrv/Irl11wwQU3PvLoo2v//KMflWNHj2YBsenYazVjOvlWG5pz8/WAJpzsGWeeKads22ZnnMmzG/2sse+XHTt2LB4TAcjT8jDKuiiDpWQFtL41MSmnXPQiXeL7zvWOS1zVnTm8T/Y/dBtKGoBtla3nX6HtQ/1AdBzzM8csYGxqEHdsz06ZObRHLTRk09mXyLptZ+qxXvf4xuSzLXsfuFkWZqYtoDz14hfJ+FT82bEaIPCbmz4s+x++TbrtRQ2mt8i2C14Qa4eg67EwOy0dbdNsjuk67JZpDay36Xb8/7P3HnC3XWWd/7kluekJvUsJBAhdiiAiIKJUO3YGFAuMgw6jw4iiIOpgGdFBx/JxqIpd+SugI+IoojKK9KLUJISQBEJ6bpJb/+u7zvme9/c+d+3znvfmgs588kvWXWs9fa299yp777PfPSed1vxPP0WaAn161cXnza644KPNzgNmJ556s7XtcHz3X7d3dvEH/6n17f7+ZXeO6Y4W29YHZY7uv7WBGx3b2RDneTg6J6d4I6ySgZeociPdKXuVrm1oUzrrIm2BVb62wlay8sW6Nkdyq+Kc0lkXI9vW9QPW9bEqnmNtL6FtZJnzTzjxpOXcP/2UF7ukDf7uNlZR3dfGjzEaE/G2NOUnG/vahvi0tiF+zJd+6exxX/7ls/e+//3f9OKf+AmeEPs6R5eOfArwE1VWfgacMulnClV+Ctq6oajx3FC72kq7U/ZW8TMm+SPbiSoHumw759rh7nsUZUS1s5SnstABnT4vjrHw4eC/af81VQZbyZFTT6RMJywgHcirsuvaHMlVmYql81XG5IE0lPQJwN/kGP20DayP7E3Qe73x6ivJ4gi/AeUrX52qO5JPWi0rNypnDrIMlAcpaxmYVz3rI511UXW1Kao9+Vv5qXZA6oz4FavimdJXJ3VHdrZEO9cOfv/znnf2Xe94p38495yPnfKqV7+6b2jW3RAfLQi2neP9670HFh/luBH/94O3Bdo5taj964JN1PJKWhcsCkevTG+BbHN/PXdRZyPcf9+7TfQYFjYO9etjmw2JdnCdHV6zHegtW9I2kGwoex+4ED4K0B/YIQZi2RaiHfTBvC+2B3yv88r0jbgRN2L+gcQTTjppxt/jz3GHEqODm+T5SEGa17m0u8xyABFz/hKLMYAnxPyG+DGP+ZL+1et3v+c93/QzL37xaEO84WQDta7MEd4b0g6DccpoZ0SrUKbqaD/po3JFtaMsSZpYZQcoX2VGthIjftJqGaySn4K6ANkj6qM90YK23Mwu8o6QVyfjqPbIhz4AdHJ4KbOufJZH8omRbsXIRup1QsOUfgVRLRvUKQskfWR4ilblQdUZ2QhA2xTLAF0mfG2qV3pLFZW+qk55hBEfWq2D7djjpLacqLanoIzyaavWt8LI3yp76VukDenVLvTUrfxE2thKdhXW0dUH52x/QnyXu971/3z8vPNOfdWr2BAvnhCzIC6WMsijBTb615+PYqNwI27EjbgRN+JG3IjPLvjZy54TT5r/1QQn/iPgUoLXoFvZai67e31enNs53Halh2f7ruUL1qfPHvvYx8y+/HFfPnvPu979jT/1Uz/1u22NO7p7tcnCAPLBlExGAo6IrGGqDijXRUvKp6z6At4qWtoZYSv9EY5GJ4GccSWm6GArncof1YXyYpVdoGzWlzptreuDRtIRfmJ/BZY0KkHv+zzqRb5jSp5cWtYtA+upC1JGpGzyp+o7+YcEQQZ5CiujXMpUmrmAvygO5Qc4olFTWNhY2ml1NpPYHt0pSX+bYmpZ9bkqBuU3+V5gVX0kn5CfvpXXX42r1gEDkfIVyo940EZ0kXZTdqRXZUDqViRtxE9oY6qNFVXG+og+Za/Tr963b75B5c6tkoseXWRLaAy6aV0gy2+NDh44cONm+EbciBtxI27Ejfg3in3XXz+7+qorZ9e3jWuuDTbm/DnhcMtJ8pd5XyBQaYWuJKNhsUxmmdrWqm390QVcFIRgL2cdWB/xEsnHQdazDFbVzdNG8kGWwZTMlBzondCQNMvJyzwxogF1QZZBracN9xsVU34AvBorkD7ShT7SAdSlKacs0C7YJBt7oJ4a5IFeDhn3V0v9Re7+q8uSsLPQU78X+QceqVM2bHX6oji5RwxbHbWubVLytFfpAvrOKUWS5U5syDJQLnSPaEDjL32YFixxhE4DtBFd4C9lrItat6zOMhHfiB5J1DZa3wppI8tTqD6pS8sTkXx0ISqPbu0HkXRz26N+6tU4RpCnnYqRbtJW2U4oR76OzYy98oTl7AOwqS27Dh7kXJ/fCQa+1riQptZTo8/Lc/4meufJmWNDvs10rczrjnUzvNRtSSTtxnRjujHdmG5MN6Yb0+c4tbmYG+V7r7l6dg1vje1rczfU9j9TuHLtnw0d/v4+X31f0igvZJvSnNZN9PIc84XGDv523QYoZ11IM8cIZY2B5IkRrQIZ5RL62C70hW6NRZoJJB1QBlm3DKoc0Aao/OSJrFMe2d8utFmfeqSvjM0ERm2qgIfcyljb+ZW2R/Zy31btdSz4nU65pb43WZSrPkg/S71em2Ppg/1lw6a9jrKx91z6WlSXmKJJJ8dOT53bUJUWQXSaTosM5WUwIHUKUnZZDvkjbAWO0F2hR30rIL9Kbiu+yJjMM5YRRrYrbWRHmnLyp+ogbVQ5kLJA+yTK1ldhO7IJ9YB61kHyQZUZ6QDp6wL91Kn2l2jn3IFnPOtZ97zf2We/9cILLzz9Fa985exqPqrVJi/+5EnjbzLWy9DaZEYO8ndFS2H5LTGpkgR0nhSTp62kVSQN+Yq0I1Iu+ZaTn7opq8zyIyOhM4XU0ybQpvy0JY0cX/SFfOopC6pdoJ486bUOoK3qbwA9bVgmVy9tCu0pZ5lEjNKENlJ+hJE/deSNZIS2t8NPe5SzfyuUTTtVP5F+Rqh2ahmMfGS5ouqDVfJgpHMjbsSN+LeJej17/SbdMkg5MKoz7jF2H3/CibM9e/g76E0GPln7r43AC/mWsw+CVfy4Nuj2Gv3aq6+enXTKybPHffnjZl/yJY+ZvfPd7/yGn/uZn/m9puNHA9bBwupKjGQisM5TJmWVkQ7STtqYQrW9XaSedipNQAdTfraKoepvJT9CjU2bFekjMdKRlryqv1UdpB2QPCA/oawY6fe9Wy/E3nJR7vJRn0TKVHtgYGOT7apjHSyVioFNGDg4AqtkBjzLy0AaoFFPnrQjUGxWHaCe9UTKbYXtyK4D7Hm3wxgr8LcqfrAVX9T4V+lV2e0APW2Dkc/EqpiqfJXVV9LBiHY0OMJOO98OPKttiO/ZNsQXXXTR6S97+cv77d8z73rX/rcH3QBQPnCgbWwPH5odt3v3/KvQje6fXDp0cD5hencYKHfgwIFuA1vADR70E088sf+NRD7ksXfv3p7zpx3gCf2TsGeShy3igEZd+9hVjr/LSB0eCfsk9PBpmRy+dgA2iEmbyAEXCfzJqOTjC0BHhrjhw1OHdM011/T24xMZ9IFtQRadE044odfhk8NHn7jJbQu2kLEN9vf82M0/aASNRDzEx+/ESPBoM3L4kCawfcUVV3RbxKRv9UjS7R/sIKNdZPmqKH+yw3ZAJx78kVPHhscaUMc2NGWQh0865ZRTOu3aa69d+rd/aCN+kUeGWOyD2kfIUccmcgAbyEGDT64PZKGpCw/oWz/wqJNoh9Af+vjThjECbJGEfGT1A822QdOmNgBl9chJgFw5aQn5yaOMHRMwxrSvnvLUsy3QqMsX9qN9KLSBPHrUSZ5HAB0AHTn7S3n0kYFGGT1jSD3LxmwOzOEL+NY9NwD+oesTUDce68hJS1/QOXeBPNvrsccuiXPd404dOc43ytkv6Ob1lDzK0LQPLfWhG6vxZtwAu8gB6WnDtsHDFnxpxAzdhB58yvoB2qQd6ADjVQZoW5pxWCfOapeyseoHmjEC/sQcoK1JV9+4AWVgnNBJ1Gl/yqcOdqlrHzn5xEeiTizaTr/SPF7wkGU+od+Qc94yIWdc8NEhye/nReOf0DbGXZYYGp1Y9i3GNv5WeNOaHb+njbmNxvdI+NvgPS7a1RKrkPe95z2zy6+4cvbEJz5x9uhHP3r27ne98+t/9md/9vebn3ng64EDN+/gYwNPnnVtpn91QdVXLmWONTL2LItVNFHjFlvFrc/0PYUpGfUTI1pCO6tkRPpUvsYxFZtYxZ/ktWuondbzTSv5gjyFTXaqDnVy7Y3K5NSXZQsT6A6rgYZOnxdXNrwjHKpf5auNdeoV8Ct9RNsuqm+xju0p3VV0IK/an6KDreKZ8nksMIo746lxV57lf7No5/CB7372s8++9z3u8daLPvnJ09gQ79+3f3bHO91p+TGNNhUupFu5TX6CiZCJb05riYkO+bYp7r9JJs1FO1LX8ogmnNgFfFKLeVnPvKLy0as2K5AZ+QBpD37aUx6kDkib5Kmvnjopx4JDOqg84KIFGslFUkX1I/RBQiZtUYavPWjpt8YntAGqjrzME+qlDWXMpQNoKZtxyUu/IHlZtyyqDlAv6yD1QMqI7EsAv9qTJrKcQC5lR3IjW/UYAMpAvmVzfRG/dSBdWaGsUF65Ud1jljzK6S+RcsooTwJJI89rQxnyPCapWzHFS3qVoZ50+59kGdhf0lIfaEO6kD7iAenKgZSTlryUFdoBVV8d6x5LkWWBDG2Fp6/qU54+pAFls06ZlP4rHchLpI8p2xXKkVv2XMq65RGSN/JvzAn5KQfSVpZB6kzx7LeUFUkzrhNO5GnxnqbIzYPNfdW8zOv8s3OjhpTlj3z4g7ODrX+e+IQnzh75yEfO3vP+9331z774xf9f09/OhvhzgY2wNzCiVaTMvIPGdj4b2G5866DK1zbJTzllhPzEiJZIe+tiuzrpv8aTdtKuMlVeLOntumin9cq94iYgT65OQx9YFvVJqAdSdssNMQ42KWwEPAV5tSHQpxpX7Y10E/CnYljl52igPX1W+1P+oAN5o7o2RbUrlKu2xBT9aFF9jeJKGljXN3rHKs7PBXr723l/4Lu+67vuce/73IcnxGf0DfH118/ucMc79bu/7ZpYSlMmNZ2W0+D+zxLU+Z0Qf6Zl/luiYAags1CoC5TN9jeeLCRfTJUBdWnok7SVC5TUkyZSf2RfaBO4oJhC2kxAz4WPPk3KWzbPcu2rBHQgL+tpo/JB8gFl6yaeJoC6oMq+roCuv9SpgDc6T6CljsdAWtpUT0DP2FIu9TJXPmWBPMtJH5VB0jNPGQBd3eSlvVpOWIc/siNSLqGeoF6PBagy8jxGte+opx3l4VNWVrnsX6CO8tqqUE5+ymdMlKEDeJbN0y/QTiJpI74wluRTVoecZHzCvpDmNYdO0rVLPcvVXu0DoDxQn6RM8oE87ABlbCNIHcvICW1Yrv2TPO0Dyhm//EoTlKttoR785KU8CTnrlivkVX7VT1Qd8pShbnzKJKSlj5SrOiljqv5MwnLSAE+TTzjp5Nnu4+ZP9sFSdl6Z15c8z40ds49++EOzduXNnvTEJ/UN8bve8+6v+W8//dOvbXb+b9gQgxF9O7KJeQfNZSxvhZHsdvS3wlTMlb5VDMqqV+VHSJ3PJfRnnMYBkgdqbKmTvFr/rKNdc91fu5Z6rBsj8gIKLNDkNm9+a73IA+qVtkmnodZThxx+pgrp6Sf1jyW0ZxzGJ9KfcaXsKqQdkfqg2h+h6iRqDKvsC2gpZzn1kgfSzsimSBv/Ghj5H7VLLNty7bXXHjrIe05MWjExWmrLAa6PRd3JE9lOaIDfNsIHDvS0ajMsmCSRYaIndfuhQ1mZraBcJmhCG5VO2TRCpW8lRzuA/qRbT8CrciLpPNUSyqWuSJ4Lp7qAop6LPCEtoR5yaYOySaRdAb/Gnjqg1kcY6WUbTFkH6FhOeW2Rj9oNTZ/qA/XSvqhl7WqrAlqlG1vSLcNLv9jVR5W3Tp565tm+muSlDLBMSpsifSCjftIsk4xdnglUPXKQfBI2TEA5chOAnzxtakdYVlZ+2s+yNoB0IE19AJ9EPXWle50oX32BrKsP0NWu44+Arpw5UF6aNkHqAOvyQfK1Y/vkQSeelJWftNQjGUuVW1XO2LRXoZy2E0kzr/0vtAFSJ1PKAOc3kPTUGWEkW+eYxJSdRJXBjgnoByTdsm0x8er11VdeMbt2716E5rot7xjGY9wb8e/c2drV1g/H79rlCZyKlGtK1Pp2sY7+lMyIvh3ZhHw6hnImYF6RfFLq31Bob+NgzVFt688kah2MbE3JbeV3O6i2EunLWKhXf6N60rRRfdU6qLZE0qdkOtq1tnzLOQGtoT8Ulu8MtTQIs2WbHIyMDZB6qU95qqEjHfOtgE1lLa8Tp1jXDxjJJo2y9am2ipQFyKuTdFHlV2EdufQH0v66fkTqpe527Rwr1HhGSayqZ76k7969+8CuHTv271gsJpjoQJ/PSPbssneRIZ8TeT36wL7989eknQwXyHqdTAH+QJUDKQdGsmAkR30kr6w0Za0n3TxlUlZeJnjkgDILq7pYzNyybQbpYwR0XEQrW20n3dwycMEHkp8yWZcGoAniVi6R8kAbaU+91Fcv6dIq0k7ak04byUcxKifUkZa8Cnn2IbY8ztmvQJ/pG2ij8pNOufoS0KWRK18BPVOlAf2on2VQ9WpZWeOBbkyjeo4DALpJyFc3aSL1kck60KdJUFa25oJ61TEnZXuqbpWttgR0Ul77Qpv4sf3VX9qkbEzKC/2nPLCuPQCNujqg8qegnLraEtIsg+Qbf8oBZaRbRz71KWcdVJrlaj9l9EFSLmOzf62P9IVl8jzvUwZoB6RM6qde8tQTyopaziQt7SZP1HoC3nVtQ8zHOPfv24eRJT3zDSz8bywoEDq4c+ehjQ8sTGMUCA5N28V0w47O3g3BlD/oxGkbTTcUq9outusLm8Y6wg2N+2j1V8Uz4knLPlrVrgrtbiVf+dXfJNo1dMSb0O36XepQhk/ujDDVgCNoaQhURwXyUsYydrS1ysYIm2JoGPlJrENfJTPVP2BEt22VN6JRn7INRvJiSlf6iF9pWTa+qvNvCatiI/6KEW2q/QmujSVvccEc3LVr977duzc+ENKf+DKB87QXghpMZIsEf/lUePExLdNcdJ67EADmIuuUc9EgVpWttzZs4lEnAegZQwJaygJkBfwpu4mkWyZpSxv2L4AmH9mRH/iWXZQJ5OWpSz4qA8tpDyinbXOgbAI9kjrqA2WJO9smHblsh3oiZc0B5dp+4wA+KQPKCulVH1BPPXOS8rYTUM5jmvRMFdWm8apfc1FlSCO/1LGdvlNPOmXrKQuUT3vS1Esoo1yVSZq+lAeVn/FUPUBdQPc4AOrqpK50YJ60qfiNURtpq9bVkZdxyVdWf+ojq4z8lLcM1IEGkme8Ql1StkVdkXLeZEtA10ctm4C2a/wVqWPZeo4X+gFZp5xtVZ8E4CGb8uak2heZRJYzjtTRD7BuWcAnwVMmZUE9V4Tl9A+qffN6LSSoV1qFfOykLGVpoyQoH2jrgL1XXz279ppr+s1x6e2fpez87bGW818r0Jrjjjt+tmPnzv0n7zn56i40B6yNxm5A+ogHKs/yKp2Kkf7nCiN/Gx09DWRIVZ/6FK3St8I6cYC0a1xiZKPKgKn4RvojjOwB6VP1Vagyo1iQqbZHkDflP+0kpuib0MaJdnlt7GF3QliUE5uCSIXAiJZ66+iMZNaBevjRp6h1kDR0R3GM9ITy6RdUOwBa0mt5lZ/tAltpb8r2unFWuWMZ67EA8WVM67RhRFuFKdkdO0455bqdO3fs3bVrsVhtky4fzJpz59l8QmMam5f5nfDB/fv73xVeygbm8ptzk6CcEzCTfS4WADTSSBe6UE5Z88pzUWKqfJIx1PpWwF9uzDJGbSWwW+OpKfnZHm2TpNWy9eojQd04sm7ZpA15+LcMlBPK5yI7+ZZTDx31MqUf+WCUm4iv9lH2XyZpuUklpbw5/rNNyLgYTV1S1c/2wRvZN7eMzIifOTbTVvItE3PKAfkZVyZlEtRTVhp2vZalV1+jHKQOeU1An8ZKyjYpq1zKCumJGmOVoex5AZDXh7bTP7KeH9kuoT/1bUPGCdSrub6zDvRFXR8V8k3VRj2PLRujyOOsHZO+kw6Sr4w8/WZMVS/9C3km+73SSSO6NGyrK6oMQC7jB8qlrOWUA9TlZ5uz3Ym0ox6osvL0V/MqL9SpSYzqFZ4Lgvr11103u+aqq2b7+BJ3Y7HK7hLY61LNN/RWb5HP9uw5HoH91x04cF2jZbCWyUeNmKKD5E3pCmVNwHyjcRu0fw2M4hE1rpRZdvkiByMbArn0lbJTfpJeZRJpe5UcSN/KZiwVaRtU+6t001dF2hnJJA3ZWk9Qr7RVmIqJa/cIHrS8fpSBtnPBIG0KcGQIhHziCOMNI31o0qvPo4W+az6FjC/LAv0pG8rBTx1tJW0KW8U3gjGNdJM34out+CNsV35daNeYMomsJx1UWVDriTwuqWs5EyBXR9rOD77jo/vaPHYtf96DhUG7FvpT3w2RjcmSO78H9+/rG+FOU6KVAROik706mdp1tKku6sQqUrbysSUoW6+LJ+guPKynbqLy9OmiUH7VRy7ti1E59S2PaFPlVTQSsZATjwu97Dt45qasA9uiXvKSphyosvCMxTrxWFcWetZrbgL60G+VE9pMuZQVykmjjg9yeYC8ngMjujSgjeRxnlMmpS35I7o2hH0KlJWfesjZX+Yi7QFltZV2apIPpNEHtX+0Z4KXNOSznjFRF5aVSfnUT1Cv/mtK1Lq6Wc5kHDUeckCZ9gllsmzKj9IBaOiSr+of6iZQ68iIqu94C037JmAZGRNQHlTZWjaWqiMNYHd03gD7QMgnpbwpY6wJPiC3bgLoWgaVn7ll7ADnPOsAGePPGEj4sg6MW37ypE1BvinbMeIlsl75VVZAH9nJBA609QGb4r3XXN3WEvPze7Eq6P8dXLyBxs+0+FL19ddff+jcc89FkOBNNYhRRyCTOiDLFUmfkkloq+qtozvC0ehV3yMYk/2R/WI/Uk7Uukj5KRmwiie0oU2R9bSjfEXSLVebFVN2QPVfZZNvucqoZ6rxpJ58EuVE1i2nreRro6Ndt8tyu/a6HLllwcgEoRptcpsFMRhGzZVZ1pueo13qp/1E6k/JTNHBxsi6Wk7UeAX0USxV3jqoZZPIcmKrOEd6NaYp2yNsR/ZYQr813lE82SfJh552MhfUk2Y9E8jyVscAKAu67t/+7Ruu3b//+qv7FyNPOKFbYUKj0M77lpj02yTG3y7kC9KLSW/OmyfBxAqSlmASBMrVfKQHDX6V0RaoeuqsAnwXMcqmH6BdFynkWSZn4VMXb/CggUq3bjkTyNxywralLWXxCZ0kpAHlTNLM1ZWf5ZSRlv0sT35Ceen1eKkHUhc5ZaGnnEi78qXV+LI88qdMJuWqLftVucpPWNeWerYNQJMOyNMOZfh5XmnPsvrKUSaBjA8op4y8LKc9aYnkZYJGUoYEUpZ4lDPl+WtSVx0A3Vx7ygHK2EJ+1O6asGN/GUPlm7QBkmZs6oBKU9Yc4E+kDFCPBPRXZazbVuupaw7gZ12ob0pf0ojXvsqkrHVRZbJu2zNu+x+kbK2jY/+KlAU1puSpC00Z8+SljvaAMvYFkJc6AFltmUCVS6TsqJ3GOgV52ZbEFB3AM+bqmzpzb9KVr2WeFvPbYvJOX/APHZzr03cnnXhi2xjvuHL//v2XNfa8A+cgsBqctEyJrG9HZh0Q/ipbYpW9jU47dkib+iaXbtn4lbEOkg6yvArIpf8pVNumjDFlQK2DpKkjrcYximtksyL7BazSqT6QhSa95sByxp18kD4rj2vniJjatepetvNSJi8qcYRRlFEqxpXb5LDJuvo+wk4DsqTKkw5GvIqRbNqokLfK9ipbqZs8aNVmRdoZofqpwP7IZ9ISIxqYinO79ArjqH5T3zIy69jVVuaW0bcM0nbSE1Pya+HDH/6wtq+7/PLLP81m+KSTTmrVw7P9fUPcSkxihw7ODh3Y+GgWk6ETYqYRjVQh3clWmaQLyiYgv9LJtSO9yiaPlPIi5YALNoC8OnUxQpkkPfm1DqiDlMkc2J+pbzmRtlJWevaDqLI1gfSDjSqbNHLLgrKL20pXvuplrlyWRa0D5UTqTdkRygBtKG8ZePzljY6PKf2kTELaSFZepuRbz3Ie65TLcs2TTwLSsr1AndwEAOWAZe3VmIS2RoAuf1XZeurIx2/WTSBpwFzAB8qQtJU8c+kpP0VPnUoH2X9CectTKfnpO3Up57imfCahvsdbnmWSfpQ1gRFNJF25hOdN2gapU+3XlPLWAWX7IPnKZF0f5FM8EzAu+yzbASyrY1JPVH6mlEvII+HXc8l8hJxn1MkyCWTdpK6gTgLK8AYEvyvee9XVs4MHDrYFx47l69Qnts3wqaed3ig7L7viiivYEG8cpKMHAU01eGR/SlZUHevk6JJX2iqkfMVWuhUjW9pI+pRP4ydPvYxD3ZpAyq2D9COynnxy/YDKm0LqgFoHI5qAl/bTb4V2NvHb9WO92qro+sq3fNU+8wi066upHPGUWFvSl3/srAJhGyCynnyNkTc//Qlx1U9ZUvIqUpay9imbpCUPWF8FbSSqHZH2Kk8kfSRTbZOnXPqgnPJTslP6q5A6ie3SK4x5VRzY0h45stZreYS0ryzI8rpAh3R4sdF1w7sSyhw4cOBdJ+zZMzv1lFNmfFzr+uuu5zWm/jeJmbwaf3agTWzkTnokJrtM8LOOTNctdJI07UzZlL5VAk7A0ihDs5yybcDoSVhGHsgnQcs6gMbCw3rlgRHPxUzyzEdlQLn6SljHrwlAJ1En10YmYEypK9QT1VbGJagnLcs1Bo5H+qx6JmHZOIRl5UnGnT6BOaj0KiMtk7CcsaScCdhG68lLIKes8QPl5VVkDNowSdeG9QRyidThGFlHLq+hUV59atscWtIrqhxJwKt68O2rlAUee0E59Ud9DPKckabelE6i0tGljm4957OsnrRaFpYzr21NuxXITdkwAWwoq9zIbsaYsplbBpT1AdAn2QZlpVd95ar8qvEkoQ5J+9gyAX3rQ6SedZB+8xqRbzlTxm+dhP5o/nM+zfmT1GOF32jy5SFXU6UrT5k/pyS9/0yKPOSnbJoyPuvXXrt3duXll832ts3xFZdfPtu1e/fspJNOnJ1y6imzT1/y6U897WlPu7KtR3rH59plnXVMAfJVp9Ksj1KFB1XexkHeLG9ZO6YRsDHiT8lPocYG1rWh/5ENIQ2ZbPcIVX+ko0/B8c56LW/ls0L9tKONKVrSR8gYs02Teu1aTPmUo2xa2kG+oWVLvSWgL4rDsjrmld7qh+pT3yNQlQLUl04D0pXP8hTUGemZWwZV3jxhXZ1ElU2MbI2g3eondSlX/yOaSFvKjfIpbMVfF9rA3rrY8fa3v332wAc+UJ114kCWiyj9qMcsSXkUS7UNb+jv/e9/f8/vda97kS3lmDyOO+64HW1CO3y3u92t24ZGeWpiOeuss67/z8973lfd7S53ee1fvulNs7/4y7+c3eT0M2a3u93tZnv3XtMnR3CgTWoV7TriGuqJMinpieQzoVpm8h/JahNQRi6RPru9na0c3aXukt9ynoLTnk996lOb+AnsIm9co/gSGQdlZdWzLt924EPIAylPGiFlgHbTJkj+lK3EyG4tkyhXWftYvvREygDlRvJTNoA6wHxKFr7Houqt41Md9eRLNxe1PgV1wZSOfGDfAeWtU079pFPOurnnIajnork+0w7lKTsg5ZUDWaesz6o/pSOsp540cnQS1qfsWk6a50uVSVA3huSPdChneyudPJH1egyENIFdNh/V1lZQvsaddGwbP5CfuXSejGab5FWkXpbtn2pXSDcm/Qhlkw6NBK3StQewCawD5aWlPqg2gHVStZl9OdIjMdeeccYZs9NPP305/wJl53oU+v8d3WajzxnKxLiA7Xlp/iFM6Qsgn8cYLG1QbskcQO865EED6gnqO3bsnO3evWt26qmnzj5xwSdnl7dN8b3udfbsO7/zO2cf/NCHfvwFP/IjP/qhD31oz0JlS9T1TSduD9mcVdC2XQAo01nr6I9Q49W29pKffo8l9LeO31UxpL65WEcfpNwqVHtT/kT1S92TnHLlr4uMYwrGZz5C9d0ulR3tkpreIIMRb6V8YzAKbdXQVJ6SRUbeSH6KL5KfWKVToQ1lR77BOrYSaVNUm+tgSme78Xwusaqd8ox/JCst5bIMVumBKb1Ngzyb38XGd3LwH212V22CE03uwDO/93vvfvbd7vbmSy+99Oa/+iu/Ott/YP/sJm1CZgPJIqtdTy1nHJm7bhdfp7l4IUHjIxmtsuQrS7Kc8kAbFfLlubAA8JaLivAJ0jY5SRt7Wnt4En7hRRfNrrnmml4G8tUDlPFR7U0BOVJtT5bR14bxqwc9y0CaZWCdPH0pS27ZepVJQANJH7VhSld6lUm7Vdd6lTFRN43amOVaV556LvCop77IOvxV0G5F0rOc/pK/lZ2ayxO2sfIpW19eH4s6ObSsg7S7CulrCsgQm+UE9Nywpb2tbGsrZdQZ8VZBPRL9kefXFKqflNcekFftTemrJ0Z0aaPzup4H5hVJH9kW2kh5yyPaCNA9z9QD6khLGflAfh6X5Mmv8mmn0kDKA+vZh9nHlBPKA23oB6S+9eQnD8jPMrnzLTek0bnuuuvmMvx3aK7P5nKODXt1Y6o9kkh/I7rnlboiy40JYVnmqbRQrupTJ9GefW2Df/lll/W/WfzUpz1t9uAHP2T24Q998Kte9KIX/Ulbrxy/UDkC3uhfVIfItVFdK7kWajQCtqu2Avopm/WpWOAnT511bFXdrbCOfPU7hYxBVNvpT7mUkT/iVaTcKqS/LE9hSt4yUL/Ssk65ylmfQuqDkb52l9+vatcK9S7baP2CajQu8qUstAFGvG6nYUlfPiHGYThLRZVGqHLUR/JT9HUw0oVmJ6yCelVuVawjqJ/yIxtT8Sgz4q8bw3Ywapvx3hBsJ9aRv6RZ3srm4bbR3eFGt2LFYN43ueZ3vetd+zkuH6yaOOAtih3IYevxj3/8CV/yJY95w01ucpMvetWrXjn753/+5z6hkXZyx79thnfumk/ofcJeTIJOoNAzB+onar0CPhPnVnKrMLJhmXhbH8xOO+20XmbDn7+nA1WXOlgVkz4rtIWvXGBBc+GjXWTShnRo2hHJ2wrIVrm0Bap96+TqVp0RRjLoZ/u1a7lC3yJlkycdbCWfeoByHg9Q5axXXepTUG4ko52U0YeodTCymbaq/BSUr+2u0HZF0lJm5L/KCujWq37yQPKzTOJ8si4PWCdfhZSpNqagDP1nOfW0V21B18dIHlR6tQFSPoFs5U3RwJQdUGW0Ix2sqo94YCuagCYfZBlUvjagjexVVN/qkVvm+PKBybxOUn6EEV+7yaty5PVc3rt3b/d99dVX980wdBNY5WsK8EZ6U0BmUq7Rd8pDrmfzujnxk3gtuvvtvucxIMKce8tb3nL27O/93mZr13l///d/+yUvf/nLzz/33HN3sSZxnZLrmFzXZNm1kGVyMFozdcbRQ33sUu72G9LuiLYdoD8/IebQXkX1aTzV74iWSD19KZ91yyJtjvRG9irWlRMpC6yP9NJ26tXyVkh5bYkpW5VmXag30gGp18vtulrKtmsIeurXMqC+LE89IVYg0XfpCydgS+OLHFR7KVexijcCsulLZBy1nLQpfWWm+OtCP9qw/tnGduJeFeO6cVd/Wa9lUGU3YWrgHg3kq5ATQoWTyTq4053udOjtb3/74Qc96EH7n/Oc5/yHe9zz7F98z3vePXvTX/xFn9CO37Onp927drdJDLM7ZruY6NqExqKBnIQsk6EpwSRYc2SsjzAlk7QpG/p3oQFS7uMf//jsIx/5SI+bPzXFhz1A2iOnTaknv9q3Ll+ZlM0yQPfA4ndWlOGvgvy0B9Im0E/yV8lWrLK/Do36yIZ0y4mqU/WBx0KaMiB10v5Wsokj6BQX7tPmFKZ8jPRW8cSmWFYAuXoeAm2nrymb0DOWrFdexSo/WRYj2jpYR29d21MxDvWtLroAPnKW6Xt1zJO2VUzJT51E2gVpb2Q79SnnOIZ8tS9SBlBP+7W+CsjZD6m3rk3oovKTJ6qfEZQRVZ5+AswLbQ7tefJTvtoaoY1W7fSZy6tbfVY73CRlI8zbWLe5za37m2HOr8ilfupNxZOy6RdQ9xjJy3NFneQDy/LJsUNOYk7bt29fbwuJ3zTTnrZeaTxSm/damSfDj3/CE2Yf/siHX/b8H/qh72i6HIBdbIq7gwFyQ8zahbUSDwWYz6cwWmvVNdcxALY2d/CcBpI+5ROZ5GVZXpWp2Iq/CtoHWV4XR+t3XUzFZ7n6l1Z5I9kbgmobpF9pImmVP7TVrrFOb9dHtVWRdjdhtCHe5BgnCwekYSD8s5DzVqGypJQblY819J2+EiO/W8WzTrxVZiv5Edbxsw6wUdu9CvpUJ/VH8UzZTztVb5W9I+Bm18G41oG0irrRrXdL190I37HJvvmCCw4++tGPPvgt3/Itpz7kIQ+5xd69++5w8PD+x97+drd7btvo7uY3tnvaZpGFwXHHH7fYEG/e+LbroidgDtYpA+okbZFL3wopP1ooJrQPkL3gggtmF198cS+zqSfJTxsuDpjUbXfGljEkoFd5ZV2ASKNu/EAeCykWVAA59Zf8RQ7kWTbupFfAA/KJAb0paKvqpQ/LVY5yrzex3q7gJZKeetaBdZF1c46XOiN5YB+BQ4db/7ci57e0arfaAdJGPOGxtW+VHwG6tkb2UpdcmyMakJ62kqY8uXRQ5ZVNemLEW9prZI65NlahRdFlR0j9UXmVfeh5vBOdtohRpC1i4v/a16D6pA6kjWKiDl2eefohjcaEpAl52rIMrC99hL8pVBtAWqLyp+TTp30IhmPeQk4dMK/P+wWS/FVI3Z63/6DxnzT7WJ+iy7U097fBsyxf3YR8cyFtpF950NkwUuf3w23T1+fglAGUK5JneQqr+JVnvdofyZHs2+zDvjFe3ABmY8yT75vc5Cazk085ZXbuOef8zkWfvui1t77Frd/38Y9//JKf+7mfu6zp8MGS41raef7553dHzUZvdBund1gWuRa64x3vePi8886bfGAARpvh0VrsBgI7mztpTlsF5JFJXcupW+tgRDsW0KbxTGEU5yoof0NR/WUM2k9f68ZXUW2OMJKZoo3sjOhJ09Y6WOqwi02jWa4GK686zjojes5KqZtIO6LStqpXyEMukTrERn2VnWMB7Ge8NSawKoat2joF/YIsj1BjU37K70gepA9tiClbS8SdyO476ps2vtCou7m1vmB3rLvhnQITRZug9j35yU8+8TGPecxD7na3uz/5jJve5EG7dx93z+OPO+4We6+5qk9WTGZtFuu/SWIiY0IzHTpEfW7PjQd0YXkuu/n3t4C6tCwnT1Re9VXroNZB2gFM1G5+TGDKvrnlEVIPrJKrPO0L6+apU2UFNNqVvNSzTHIxBqyjO4WRP4H+Vvx+Pi3KIONKQNNetVnl5Y/srOKJTTEg3oqpl/6nfEi3XPWmbKSukKaOfOlZN3fhWW1V2cSIB207dTBlh+R1L42y55d0aamf0D5AJv1NlcFWcoAyNHVAi7x/lA9a9ukmmYE98rx+lB/JgrwW1qEDbWg7bY78CXUyNnVH8gn5I6zS0f6UjEh+jYX6lA1lPUbKSV/Hr7LrIM+FqX5c5TNllKOediug44v5Nc8LfaadhHxR+YlsyyqdES9p2gHJN8nPusl6W3v0hesVV12199DBgx++du9177jwkxe+/pxzPvLXL3nJS9gcH88GFztuhuummDXT1PpotDFG1ifMdT1mfQsgM/QXGMlIW8fHFNS9oXa2i9qeUT0h74bGiD4nUtqxPBVP9XlDYkm7q5AxjXSSD6ZkpvTWwRG223W28ivTS4Um2MSWcmlohFX8kS8DWga2BabkRn4tw9NHxTo+V2FkN22OeBnXZwOjmMA6sW43JuVXtWmV3c7LAVfUje4q8DpQ3u1cZ1PMZEHuhEH9Dne4w7573eteu77/+77vMXe559n/8Va3vNWjTzvt9G7sYJt0r7zyitlln/l0nyCZiEmUScJ6JiY1cuDkbV2kDGXk1E2oX1F10x6wrs3MlTOHnhjRpQltVUzR02a1T73SqlzWK6Z40LQHqlzlJ+CNbCpf9ahzHFjMqAuNlHak1zJQTlrqpo5JfspnDkb6Qv2KkewI2VaQOTZMIu1JJ08b2gT2pzLAPO0C6MrWawYeSTvkVX+E6su80q2LkVyVqTESe0XqkadM2k5UHSF9St4klDVZVyZpWRfSKy31HbcEvDz+5KSRbWmpD5SrdCBNv9bT9rrQRvrTnkj7VXbkcyRveR0dkH2auurLs56Aln0z8ieSX8tAX9izDqApo17WgbIJ9VJ+hK1kOL+MCdS41Mu82qsy2Ksxe61WWUDZVOvo9Z9dod8SvzfeuXNXX1Dt3XvN4Us+85m3X3zhhf/t9a9//esarj/33HOPy42wm+BVa6O6UU5Zy6vWZ8kbreUmgIw2sgzW0a9IHWxZTx+fC2RbRjFlbFshba2L6j/10+8oju3QQKWPgEzGAKbsia389Xq7PvqXpjulodVbdeWedmW8aDujjgS7gXCyNDjhOOtpbyRX/VGvcmAVndirn2p3Ctqcsi9W8bfSBcqk3Dp6ny3gF//COKRtN66R/LbbVwfRqc2wg/bU4L5q0Bd597RtgA+//e1v33nVVVcdetSjHnX985///Ls8/OGP/M93OfPMp9/0Zjfdc/VVV/WNMH9jkImJv4l/zdVX9YmKzTATn5MfNMrmFclvvolxtmfPnv7BKiY8eC3+hXTrxIVN8nWRslvpwiMOfh+sf3RoJ3GQDhzY+BNS1bbyCdutb/KU0YY05QA5vqERD3EB6i4mrr322h6Tvqu99GksIH3Iz6SscgCfyuvfvhLQice+4pxAHpCjrx1tAf3YDu2nnPrqgNRXh3g4j4R0PjpDPCDtkov0QyzKAMqcH8pLrzbUIdc3esSU5xWwr6CZ1EGGuuXqB6QtkGWQOtmnynHNcb1Vu7yaSF9BNwaADerQaVPygD5ol32FL/2lH8sZF6CP+H0++h4v9LHJ3zj3nEI+4xH6AtBTVntAXfjqKJf2ALF4XqVPUv+76+0YUtYX4Iu+hw9v3ABKuxsyG8eYHD8pJy/7Wh/kxmRfC36LSUIHOfssYd2c/sU3dWyRrANpJnwmHSAL3fMKwINODJxX+FFHXwBfxms5kT5IIO0I5YB9SU5MObYDeBw7jiHl9IlN47EO9EdOEtD0JzbKxDyvpwyxEJNjO31k2+0rY9LnqJxAXj/KkaecumAznXNt/iYU5xV9lueO5/o8pnmb5Omn+vM84Xy0r3PMsz/UoSwdVJvQsWmZj3c2dgP/7Oh/o/iavXsPXHDBBb//ng984Cd3HTz4z09/+tOPbzpHvDINpuiJFu+S3/pk8rVq1myu1Sy7jttiYyx93mk2ZiMHU7pAWZH1tCHkpdw6fo4G1X+1nzGIEW27qH6F9O343Coe/SCjfdL8Qlkf+kh/vdzO93YZHO52G9j4coGM5BFQtpc7sUFaYJNehRviKYFU1vAqWZE6lJMnRna3KldA105F6k9B/Won/aV/ZabqW6HaBevqHgtUX9k2cDQxIZt2qs0lRgOktDqoduYK+ER4UV0O4AzenbAGmBjYELfigbYZPuFZz3rWU+52t7v/yB3ueMc7M5ld8ulPt0n62i57iD/j0Cxfe801baK7vk9O7drpiQkUMNnnhM7kxSKJHBqbOSbGk046aXbKKaf0j4K84x3v6L/VlQecUJ1Asasf/ALK+q1AFhijqHQSsfEVy6/92q/tv8UC73nPe2b/9E//NLvsssuWCyegzipgj8W9baZN2AA1HusZD7DfHvOYx8zuf//7dz599aY3vWn2sY99rG/07OPUAWkfUGehc/LJJ/c6cvQbf0qKYywyNnNomaN7xzvecfY1X/M1yzb+y7/8y+zNb35z7yvamsdImyRpxuN5wbFG56qrrupf9GZRiO1LL720ywtjAmmLMvYe97jH9b6iXzgH//zP/7x/AZ2+9zxJPWGZBSrH32NGnTLJ8mc+85kuW2EcWeacbddWP68436Gdf/75s9e//vW9bcQ4gvEgT6JuP1FmwUofYd/rBaQeUI+cBJ06ffXlX/7lswc84AE9BuicV+985zu7Xe0kaHvGA7CVi3qOGecouQthgSw2hDEK2nT729+hnVdf3ccF8Ok29vz+7/9+7yuPn7A9tQxoH3XOL89v6vjgHFU+daSRWyZmjtsjHvGI2cMe9rDeVxwDzivGBtqHrFB/Cje/+c37GAfQxT4xcR3av+ZTgEef3+Y2t5k9+clP7jbxyXcc/vAP/7D3mf1sO8wT0jnfaRdl2kZMjlWcC8oJ7VQauvT7Qx7ykNkXf/EXdzoy//t//+/ZP/zDP/TjR1zQtFltUZdHwh4JYN/xgLJtTJ2ae37e4ha36Oc71yJ0+up3f/d3+9+2zZgEdTCiYY/zCh726SPOMY9btZU0c+JnLOYjWI985CP7OQCP84q50Ji2grb4W73MzccdNx8PGBeIjTJjasaT8ZlDQ56+pq++8Au/sK8t4Ld1yOyP//iP+zkydfzIpQFsUaddjAX8tvnBD35wt8+5TqIfHRMBsda5SFDWJnkr9JxkTLSZcQO77fief+455/zEW9/6ut9+2cv+mL9Dtav+tngK/qZ4Ud2Ec889lz9vtelJc2K0Cc7yNoB8xpD60kc24UnXxkguscreFLQtqm763Y79UbzV17pIvYwly6D6S6wjk35ArY+gTOYgaSDpYMTraNdGr7drAX63E7SdrdwHzAVfdLl5cW4D/lIgjUW+FKRcIE2jS50Fah2knREP2igXlqvuFFJ3pFN9VazST966mPIjRnxpmR8tqm61t8p+lQPQ1rax1QApn3xBGsJBmXxBWok2cXY5JgTL5Le97W3ZCB968uOefL/Pf+iDX3DmmWc+4eRTTtl1WVt8XH75ZbODBw62xrT/2oS7a/d847K3TWh8ARK062I5KTE5k7t4ZUJ0QcOEyuTMxIcc9E984hOzv/u7v+sLlHaN9YQ+kygTM4sNFmfQXdyijy48+QI5YEyASZN6wrr5lVde2Rdb3/qt3zp74AMfOPs//+f/zP7xH/+xx9wn4AZkTUBfAJqxu6igrUzQxMgi3HgEsmlbWEaeBRsL3+/4ju/otD/7sz/rm08mf5AxTEE/7Tj3vmLxRP+zcCbGjEvftkVYJ3Fs6S82eV/wBV8wu/DCC2d/9Ed/1NuI3SloI2NmUcjfz6TvaRPHmDazaeDcYXMlMjZhTNDoZzbT3/Zt39Y/wPKud71r9qd/+qddzn4W2kh94CKN44dveGwYiInzzmMi0Et9QN2chN6jH/3ovqmi7173utfN3vve9/b2ope6FdoH9MetbnWr3vdcH+hTZnGpr0TqAuskzuszzjhj9k3f9E19Q8VC7w/+4A/6+UFf1bjQqfYAx5tYsOVGGH3i4lr12lVPm2lHPon+YeNJf9HX/+t//a++SR/1FfJZB9KQ5wYXdY4X8dFPtJsc6NeykCbQ4Rx4ylOeMrv1rW/db2iwmaJ9nlc1jgptcn7e7GY36/2Dzk1vetMeH9fiKJYKZcjpKzYZX/qlX9ppjA1s0hl/PIa1LSNwzXHee56TAz4kSBuxkzFVm/KMifP0q7/6q9kc9LHhVa96VbcDPe0YX9ISnlf0FTFxrnGNczwYL6b0Mh5z4uLYERd9Tl/99V//dbdvXyVqPeOkrxiTOY+ICTrXOHXiq7oV8Dm3sUm6733v2296Mhb/2q/9Wrdje7VlnnFQBsTPMWfMc0xAn5iYf84555xNY3xFjZe+ou+5DomNmyx/8zd/0+cPxmvk8/yq+gCafH0zzjMGMrYyLhAf8XIMaCuy0EiUvbaA9vQFr/95R2w32d4Tjbdrx87ZCSeeMDulzXHXXXvdwYsuvPANH/jA+1/Y1jTv+bqv+7rd7Xzc1dq36QSu9RbLyifHLb5JXuIoNsHrAJt2uPbTDzzrVS55xxJT/hM1lilsFSM8bU1B/SmfW/k4WhjbKMbKy5zzup3yh6kvaQ2UgfUppI44Qhcfi2LHwt8S8qEvGaOgGja9n10gPZ0lbRM/Gi4oL321lDpiKxplRg/tjJCyU9B/Iv3Kq7ZWyUwBuVUy8DIW65kfLdSt9kX6AclLupiSXYnRxjg3w3VT3BYUvcyAbHkrOLiT50BP+bzzzjvcJr193/3N33yTL3vKN3zPve517++5za1vfQsm5Esu2XgqjCM+mMXks4NJqm2M9+69uk9coJ3PR0y4TtLNT+ezUHBzA52JkMUSi3A2P+266HJCe0nPXDq5yDI8EnHgyziQ0TaTMr5JtJnN3ZOe9KS+4eRpGXrVpvrk1skBZXRI+KV/WDzBZ0EInXLaQY46ZWIkEQ+xEVM7XrOv+Iqv6AtfFnBs1FnAJrAltC30Q06/uzAlrgNtYZkwHnySA3LtEQ/6LLjYVD/taU/rixueHvBnLLAr0CEW9O1H7WT7yY2FMm2j7fCMB3ltaYe6tnhSjj6L5Hvc4x6zb/7mb+59yKbliiuu6HHVYwnSDrZJ+ATERD/Azxsx2jAe7SKbIB7OefuLY8hTF/qJc57jjC5+0DcW49G+dGXsK/T5/RzXqDrwPc9TBxgfbSAm+pj4/v2///d9o/DGN75x9vd///f9uGZcwFhGdgE8zi1swkefMjLwEvavbRMcL+LiHGPT/4xnPKPH+vKXv7wfV25SEBN+8AE8f2iztuQB5LFB2ymPzinjAdggSSP3uDN2PepRj+obdW4esMnDpjFxjhkDObZtI3Y4ZvpGnpjgeU1aN09d9cgBttHBJuWv//qv708+eUOD48hmiGPAeUtcaRNQJrl5wwZyJOwih77nO37pY4At6tqjLrDj+XXrW99m9nVf97Wd/lu/9Vv9jRY2Ptj1pgkJHeMj0SbolIkHv8TpMVYPGnn6B9iTbt8pQ1z3vOc9+xjP20i/+Zu/2c87blLgi/5CF+BLfWODR508+4ey7TB+5IhZGwAZoG11sPNFX/RFs4c+9KGzt771rbM3vOENPR6fdhIXsujZFvjYoI4/YwTQ4csjJ8nHn7FUpA3AuMX5xKb4gx/8YN90ExcbY89jgD10SNlP9Ef2CTepOF8ZZzgejBPwsEk78Y88x8U2wweeg8bOWsR4pe1sG2L+CgD9dvIpxHjC7DOXfObiD334Qz/33ne/+9de+tKXXnP++efPX2lZoLVh+YAAUF8Ul0+EKbc+7V+kXvUnm0bYxsYYuWUcC6grfZUteHRWlUm7q/TXQdoC2puyD73KAGnVHkgdUOtgpKeM8vItV76o9YQ8bYhar5A/slv1lJE+0gFpb1lu18Am+XYtVPsdK+TSbpdjl9ryyafAHRN868vgGupJuclhQ+okr9KnUOXXRfqqkJcy2l/lT511oKw+1tFd17bYTjwV6mEDZH0dm8ik7rZjqRvitgnamQMyeZvQhhtiBvUczBM54IPb3/72h9pEc+iXfuXXH/ugB97/+Xe5y5kPY8L5zCWXzK666sr55NYmmV1t0c0Ewx/W379/vqjbtXvnjN8U83ti6qCd88vERMmE1K6FPrmxYWEB4wLyk5/8ZF8g8fd9eTLiZKkdQB39CvnActLQyTqgri3iYUHABHzccce3ftnZ42HBfZe73KVP8CzAXSxmDJbN9UO9xoCdlEt+1lkQsHhhMUD/01dsCqChz+LRJ13ExSICurYFfPox/VTIqzLUScRM/7igxgdPLfBpHTmODYtIFkfI8wpxPV76GMWa0Hcm/WCbMr6o0z6fzmY8JEDO0zf6jH6lv9BRLmFMlW7d8xE5ytA5b1gIcqwAdTa7xKIf7Qr0oBEXx5SFHpv0lFNP31kmz7L9TE7iaRfg3OG8IRkPyHMifUKDx9Nh6BxnznnpFfoFyGjTMn3Bdc9CVxscK44hsWkzY6BcYyIxRnBuUcYG51+NCZ5QT3AekzxW9hX9Tiwk/KKTMWQs8gVlxgjahy3OeXwAbWQcqWs8tIl2wOLnJmyyjQdU/yaAveSnfa4P+p5jQH8lT0Aj2Rf45DoH9g18zh2RMaRvyshKsy7N3A0wYxr2QR5HdYiba5b+BfQV7XAMFJSt1/NBesoL/QD0HN/wQWypi2/OWZ+2UkeGc9B4SNjLGKQLy8gpD9SxDuh/znmOI7KcW4xfgFjge52ix5hDXOhoJ31U39ZFlat86sowT5IYG3gDSHsjHYDe6NikDk+aSbwuzrFgTPQcwBfnJu2jD2i/9sjTfv+gVrN58NDGXNu8NZk2Xh+an8sncF6dfFK3f9GFF7/xAx/6lxdec/nlb3v605++u/nZ3IiG5nfjwEyg2VrKXHDBBXx9upeT7ibYBxpT9aPASE+a7aGe5XWQOqsw5WtEF8kHI5kK7U6h8lfZSv81lqNF2hvB+LaKS2wlr+xQrp3/m+rtOlnahtfARTOy3eWaTH/ou5Dt/y4NVChEsaVqVL1OXxrcrAPUG9UpVzqgEfOV2QYfjGwl/2iQNqqt9JfxreOz6gh15aX/RNKUmZIVW/HXgfrGV+1t5WNt/25+F9UOB07QJuIjvoxY66vgwP+pT31qxwMf+EDOp+t/4Ad+4E5f/vjHP+fMu9ztO29xq1uccMUVV84uv3Q+ETPh8AGtdv4uWs8/TGjzyZva1Vde0cugnevLMgszF1XY8k4viwn+2P773/++/iorEywTH77QR6b7azAX1JFlwnSyBCxUmDABMtjJctqjjh6bX2L8ru/6rr645bXoD33oQz3+3rYmS0x18rVMnuV23PqrhSwWpClvbhlkGX+8Ms5rabx+zAKZ39thL/2qA00f2Vb6lie1gP6BR79ccskl/RikLPBYpW1kWDSwieSpwP3ud79e5pVVNkvaANWecQFo8FkMExN9jj9eM8V+hTFoS1DnHKFtvNbLxo8bKPzGzuMP9Cu0RQz0hXaJhSeh6F500UV90ZltUk59y8hY51w+66yz+u+UOcd5lZenqsagvbQL4BszPGLhXKZ98LDPsaKf1M1jlHmCY/xlX/ZlPSb69i//8i9nH/3oR5fnAMhYKGMnjxVxsWlkYYoefjmXsYe8OiYAbXQOcT3xm1aOPecwr6vTZ8agPesi4yEGfp9uv3BN0Dd5zIE+zbPvoCHP00B+n4lNxhyOFWWRsdSYBHQ21jy1ZlPEWy3k9jG+TMA8QWy050u+5Ev6seK40zdc+5zf1XeNyb7QNucOi/A2R/R2QtdHymafAPWhc4ye+MQn9pynpfxOm3OapBy6NRaRddrweZ/3eb1vOF7EAN/YrGvXHFBGjmPOuYwtnpIyDrIJFOibhG0FSRfSkCFRJ6f95OprVzlw9tlnzx7+8If3Y/3bv/3bvY+8MYls6gpoQDrnCNfW7W9/+94v3twZjYPE5PHSTuJBD3rQ7PM///P79fTKV76ynzu8FVDjyHjEiCbUNQnLGVee8ykLrCe9ygBo2OOYc9OB17I59vQJifZwvbHZRxaaNwe019u8yEELp8XWaG0TzM175IgRfmvVbGfjndRsct20Oe0zH/vYx176L//4j7/yX1/60sua+u78bXFr47JMDupTYvIW15IPoEtjLdewoz5J3uYmOGXxSZ0074TNfLGKN4W0KdSvdJC2t4ql0ke+gHTlRzKg8tN+6iRdpH0xoiXgVV/pp2Iko41qS9ok2nnc+ZxLnbAFqjx1ylN2kl5ljhyB5ujMMNSVVAatfIi0qG4yvshNHQtZ6mkzA7VMvtRr2GSnIXWmkPJiRKsgRuOs8ulXfiZRackbYao91Q5QttqscjcE2sIXyXrSK6BXKH/U4DWdHIhJ1KVVOKgPsL9tdHb9xm/81lP/3dOe9hdf8NCHPvuMm5x2wsVtIfPpiy9qtjc+aLGzt3geejune96/Mt0mncOLCdIEnwmMu7vkgM0qkzcLLCY4nhC88Y1/3jegTIgsFFr8fZJl4iJHdirHNnIsLLDrnX1smJAjWda+d9LPO++8vhHioy/QeQWZ18CwoxyJMjQnXIEN04G2GUGWRY5PP5jkXUAgQw6wJSiT4LNJZLK/973v3fJ9s7/927/tv6XGP75NtoUyemkP4Jf+YKHNE0I2smwiWEwYhzGpb8Km7WUTQ5nfetE+Fqb0N7TsE5NxAn3oB1n6mr5hA2osppQF2jQubKMPn40W8bABpa0e54xJPe3Ay5g4Z3iywhsJtCljMQYxskWiX7HDuUvOjRT4xqI8CX2BfemUOUY+nWKBjC1jIFbaaF07xkOuL84VNq/c4KFd/FbQc15/qW+O7bSPP256YIPjRV8DZDKWBHokfOAPv7z1gT79w7XGBsnryZjUMwHjIdF+jpMJoJdxjHJtZzx+TI0YiIc2eqwyngrtAuLhOHEjzZsW8MktA+3YLpPxEP/73ve+TiMeNjTEZhyZ1BXpB3AtEQttgU5C3riUrba0jx59wfHCP09mPbdHfZOxCP2SaAf28I2sfUMZO8qnPRO+6A82nB/4wAd6mY0w1ygpr63UBxlDTfinz7M/5GELm9ihrG3r8JgX+Kgim6gzzzxzeW0QDzIg4yHZbqB/+obxj7GZa51ry3gS6NtW7RkbiRs6JK4t5i/GEOYPQJ+hyzlPyvKqVOWom4iDHNuML+TQSMhaVi6TfWiujGVs0a8cX36axAfXaC/rBHLaxrlo23xqTL+Rg95H/tcOQ+/SBY0KOU+KW6X3+VWL8eSMM8642f3vd/8fe/jjnvAnP//zP/+o7/7u7z54hzvc4UA7VofbeDU/oA3NTy+Tc/Optbmvt3L91QUXgLYodrT4lnU2wltshuGZRpC+yWcBvCkbq2hpc8rPSL/6qzLr6Aj9kVuucpbliyo/0gFZFiNaAtvKGBv1deymHuWMM3Pp5qCX2/m+5YPaRbFD+aRbTjtJk566JEa4kePO1EBCehpdoNY3IXjYpJx1/Yz0UzZ1wEh+HaR+2hjVQY1xJAOm4pIO0pbIerUPqCtTc6BOlUuZ7WJKX3ryM96kiyNo73//+xelzchB9M1vfvOmLxrmYFwH4gSDeZtQdrbJ+NDnfd7n7fvTP/3Te//SL/3Sax772Me84q5n3u3Mq9oE/8kLPtkmpvkTQP5cyHziYWKf24DOq0l9wukTUls8tN0ydPlMZExwTIAtnj7RsRhwIqWN/C6KRQ91JtSaoMsj90mzfGxbJ1eWcqVbJ2GHRQm/C2aR8uxnP7t/WZff2+WCHfu0Jcu2sV2zPdEmwAaNu/XcoWdh6yIIeeSENkjYNSbss0A/0Cbq7/me7+lPmf/qr+ZPhms85AAfxkGiTqLfiQO7lHkKymKCRbzxZlzGg93sJxZ8xMPvgvlgDJvhGg/yxmMMWTYeFrTI0k/ExmKQWOAbPzEIYyLhC58sXpDj92YsiDiHiJFY1bGPrAPt6wtdnu4RC4knWcSjXMqSgLaJxXg4rwG/IyUGFqPESDnjANoR+qB/iYGn775yzpNv4oFnHBXYNtGvxAQ4tzl3oHMuG+9W/WLCJ8eaBbZP0Fn8cz3X41Xjwi6+iIdEnY2VN66wzblgPBlXxjEq06/4R58+QkcZUgId+Ng24cvzBDvE5+vK9h86wrL+yUnoosNH9njKxzFj7PCnFSbjQiehXfyxkWFDxcaT/uUc4BolzuybjMs4TPjgXLzPfe7Tc/qHp+DEN2qDdZA+7AeeYNHXHHe+Cs31Bd8+SnmQcZgDnl7SDvS41oiHc7PGYK5NE77Q5YYB5zF9w0emmC/oX20rb1uBZWIxLhL+6R/y5ANljEdkPKR3v/vd/aYXT66f8IQn9DdU2Kxh03gyFqFdYmfu4Zhz88pxEL6xAnLsWKdsMhbK3BB8+9vf3n9rzG//GZO4qYEe5xfnBHHZX7WcCTrypsqrctjnSS7nCq8682bBne985z6e+go0YwnHnzEEOvMAb0SQw4fGfMD5T5uwS7u48cCbSNwkhEf/Mn64jkCWcYXjaR+1Ql+HAI7D/DXpNt81EiLNbM+5iW9fXnft/LVvbJ955l0e+oUP/6I/esxjH/uTz3nOc27+tre9bX+L/3Dzt0zYNq+o665cr+XbfQuaKWGdPE+iVbKi1kHS0h6odQCt2qly8EnSUz7p60BbIPWkpW2QPlPPuhNB1UuM4puSX2VnFTImMPJ5BK2dj8hL7zm0BX3LWJBrWNpd6G3K4ZugCerKJaR1flUCKdAJDWlIOrRReQXgLzfUc9IYEzJdf15cC+qnTtqo5aPBdmJKH+hU/9blgSyPkHJAG2KV7ghb+ZtCxmEMU3aSP5TL35xYbpNUz3mVB/gblgR3Ox/2sIdh8/pHPOIRZ3zf933fs+5//wf8x7awu8U1bSF26Wc+0xdkeu4TdGQseTMAAOp+SURBVCuzKe7GITd6O/da4m73/JU8cKhNPHuvmb8ax+RFfqBNMkz4TNJMYEyk7dztd4C5sw2NCRZZyuTwsQ8oC2jUk2+eMB7laQO2qbMQ4Y48EyCbFxax3/7t395j5Aujxlntk2MH2+TGJR/AY0GAbSZsAB9ZY7J9lrGFT+JiE02/PfOZz+yLhNe+9rX9CRT9g530ZV1b5MlnkcDCAhqxuLmibgzqG5u2iAcdFmw84WEzzGKWV0vZEHuc9Kcdy5lDJ7FwIndBBZ+FDu1POZLQD/EQOxt6bhjwRVgWopzn/tkPZT02+geUSdpGlv6hTr+zGUXPeJQjt52WAX1DTMhyDnET5KlPfWrvKz7YRY4sftBTv8YBqAOOO8cL2+hSxw5+lEk9YyEnDuPh3GOT9x/+w3/oPOIhRq9HEnZInqPWjQ07bGJZhLLQh87C06dztIuEnEDPmAC2vfa53oiHV0v/5E/+pD/54bfT2PXax1a2kzI0ePYJYwdxwScO2kwZqEtcwniQwZZ9yQaUa54FOh+jo49YsNsubWZc0IkDHnV4bITJOYcc17hmAHrU0TMO9LWPDerIEQ9fhOYDSpzTL33pS3v/cM3QP5wX6gNjAub4cINincT5gEwm/BsD8QDr9BHHjXOaD4VxTfzMz/xMlyMm5PBDQlYQU+aA/iFm4+YcYqONHu1ClpTxAGPEJ7Egz7nDz0eg/8qv/Iqvq/Y4kCOpR07KWAR+9Wf/q0N/UU496Nq2jt6uXbtnX/mVX9k2crfvHwfjrSLGbM5PfHgcjEObaQdfIP3LB/KTBowTwCMe+okPLPL6PZt1vkrNNcING65j4uEc1ZY5tgA2sEk9+8HYaizw7BftUseONqERF3zk6RdoyChPjjw5xxkestTJubaIn5/rsGlGhjGFeJzj0EePdQs6/e8QN/894lbA1nyT7HnWjkWj9zbx/6KNVOinU087FU3m3nf9ywc/+OOvevnLX/dP//RPh9s4elzzM++AghZXfzpMTj3XZZbdGA8wdz7PLXfdhtRJOTGSWwXl1JvCKh/b8YlM9ZV2qp8pXmIVD3r1l0j+KlntpywY1Uc86T1v51g7xQ7L55yznnJAWS6ipd2GyQ84I08OP8uwKEoTaQee9Sm5pCO9VAYaSENgql7zBbtjRANJT33qtUy+DSCPAfV7p1OfslV4XX+Rg2VHNYz0Uy5lE6lXbVuutrUlndkmZVN3CvBTbx1oG2RZbMcWqDZSf8RL30M48DoYAwbqRZHXTQ8+6EEPOtQWFV/ywAc/+AV3PfOuD2dSufQzl/bFHJvaPiEySbXJhQ9ozSe4NpEdauVmibmDCYgw/LAWdZ4YHzrUNieLCY6FMBMakxQL8nYu9acN3FHnd43wu69GNzcBc4A9ZMhJVSbp83g3kLrE4yKdCZUne2yIeNLIXXUm77SpLe1TP9AmeRYbbFj05yKIvqStTPYiY3IRQJ9QxhYxMdGTWNSwSecp7Nve9ralLjl65JZJgDr9T0xuYIzJjZYLB+UFZWPSLvHQP/QTd/tZHFPnKQQLZOy6uAGpS06iXcREPNgB+Kd/WTSSpw10jE+afHyTiItjxu8/6Wue7vPbWNtmDNoBfYHU6tCJBzssnMgBbScWF1fYAMajrnXKtI1jZVw8meEpCE97+PM22EQeu+hkDNqmTMIO7WKzj111iYWFIDYEdHPtaZ84sIWddv333zpCY/PJeeo5SVIXPWyZMibOJeISHAvPb4+/+oAc2wA6bbF/aAdfakefV07b2NTL2kEXHWAs1G0fNrxOKOsTf3ncSMhbFpSxh77npU+/ef2eTTHAjsdMW8aFL/S0RRz0tWUADxtu2u1vUu1v6p6PXmceM3+S4LXr2Im8dgR184yJdkKzj+hv2gOMAXvwpWmD489mlptg+OdPgTE2YofjRTwk5NQTxqh92uZxA/CwwY3DPLeJg7jhaw+a5xEgHo4ZNwkZG+Fjgxgpe9zsn+wnQJ2YvN6oK0N7aDOxido2oA3azg1nvl5PG9/ylrd0mx4z+lt9dLSTuX1EGxmTsJOy/H6fPqdttoucdioDPKc9Zpx/zLFc+8gSC3boK9sLsKEt9LENkKF93Lygr4yJOHiqS/vUVR5As80j2F71QJW1nZmIhTGNa5ZxlvGEcwIex4v2ERu26MMDbQ1zmH0rzcE+7dLNxrDQ5YklYyanffy2+KSTTuaV6uvPPe+8V/3TP/7Di3/6p3/6vN/93d89ocXRX4/uCg2tX4/YCLv5ZV1xr3vdq3qn3qPrtXlOp5CnrGVg3dzyCNV2lZNXkXpTqPypGEDKGsfIx1bxya90oF3zraCNTXG0c6Ad+sPQOr3U4bMh7ccIHrSUp96Q5bQpLA/3XNIqL+sj3qJoPB3Kyc8yWGWD+pT8UgmMhJeCE/XEKlnLwHraSD5IHeVG9cKjvrzTIA802vJgV771AaAvbSyQsvCWMmk7MCVf5YD0qrMdoMsIvjEqb9gY+RTpO33WOqh21J3CVjatr7KROEKOQfqss866/rnPfe7tv/TLvuw/3+Osu3/7LW91q1OuvPKqthH+TJ9I+kTVvHA3lY3xfI5o//A/E1WbzNpB7IEc5skwNLqyEZhETmsT+OWXXTrb1yZRJlImsnbM+yKBxQITNBMEk5kLYXwyUTOhuahxkhqhnT89yacssgxGPGxbxsaBxWLCRQdppJf6tIXf6vG3E/2aL4t8aC7OkMcW8iDrTOQJZeATi3zsAHSnknz0uNlw//vfv99Jp86rhiy06iKPBOwL6/iFZh1Q5jgi5zHTL6BMQle68btoYZPPIoZzgrcC6HPbhj2TdexIs0xubJ5XJNsg9A0sw7dMf/Cki99n0x42i7wCqW0SsFzrxpM0+ppE2b5GzriyDCgjb5lrj1cIeeJFHNwM4XeuXBfYHB0T65aTj23aC83zGmR/mFuGl3x0+KgbN4sAGyIW2cYEyE3WiVVY1jZ2oaVMxmAZOzUezhmOG68C08ecW5zfbBy1R56xmGodezUe6vKAOaBsEsgTE9caT5rR5WYRr3nCy2sO++gaHwlYJnnMQJ5DQDpAtsZDrgw5G2s2LoDfj3PTaLQhtgzkmWPT64x4yDMOgRy8jCflKGOTcYmNGn32jne8Y3mTJmOyDChDIwls0U+c044f0PQPsmxM0JCTTrvoD15zZ7xm48ffvPdGHdB3TcnDJglbbI75TTDnozzlhfEA+MD4OJ/Z0DIu0XaegHMDkleKR2NlTehgk/6hTTyNxx43fNzUCmNAz5goA+TkMy6xAb3rXe/a6Wz6meN4Eq4uSP3MpSvHmyvc0OAtH9rr8ZYP9M8xoi0k52h4vCnAR83ob2jYwYcbfsoHm36/4dH0er8cbseiLfcOE1rjGRcJm8s4+j8bbcHmyW38O66d/+d/4oIPfuQjH3vBM7/z21/b9A+0+f64uvldgPLcwAaSD1Km8lah6k35gT6yqzwngxfbSG5dPyB9UbaeNOvVTgI+MXmijmSrjepjigeSX8uJdvjn335qxzntdTReIy/p5F0fOnnVSXllBPRibxIj+1M06vLWwTryyixH6FQip25ZujLylREp1wkN0qbyxEimylk3lk5sqGVSiXGTHZD81B9Bfss5mSgr333pb0FLe8paF1lPvuWkgeSbV76JOCpPpByYKotaB8qNZE0bM9RmeuUBaOaZEoeZQBeAtzwOra/3tQX3zle+8je+9Vu+9al/+YUPe/j3nnGTm5xy4YUXzS785AVtUuEL0q1LmAxaPv+tMBPHfHLiqDEpdBnQJ43Wia2+e9dxs2ZrdrO2AOMJ8YE2CbHpIGdiJjEB8mormyEmsVykk5uYmEiWXfhkeVViQmTxZp1yTdrSDzosaOCpJz9tIMcCjsUFi16eBrIQZtNAH0EfLajgOcnXMn71TaLMJKw+si4ETOgBc/uK12LZILDxJCYXEvS/MiSgrvY8JiyipbERIrEwITY2I8hgs8ZESth3bOx4fY9FFQs95IiFPjIe6iSAX2OzTMI/iyn7iTaSg1EcaUf7+EKHmwbcvGADSkzwtGs85kA75OmHvuF4o8d5wY0R2kXf2D/GYVyAuj4yJo4fvwHliRPy2PI8FMYiMiZ8Ygs9+opkfMZkPOom8IM/EjZYkPPGCOcSvxHkfKedxmRc9hMwHv3gEx1/P0zZp3DGlPKCcvYRPtHl/KZOP/GEkd+V1nMJmGsbGA85faMMNGzwNE5+6gBkMx7KxMS1xe9tOfbEhD+/hzCKCXvIZOJ64hqDhwy27J+MRUhD1oQfjx2JTQtjE7/pZIPG+UUblQX4Bto3HvySAP3Eec645HEkz7iwKTImY6Et1JHnZgZP+oiP5LHThjbJazwkZPmtKtc/fUwsfgXdmGyX0DY5+iTbgCzXG68Vc9w4n5QXU7GQ4AFs0k/0D/ry1MsEMhb7h5jcBHJDg1f4+QkNcQFkAXZN2OP88Ryiji3qvirP9SstdbVVkbHRz7zhg+273/3ufTPKGx7cHAPE7jH2eJvQl2fixgPnozf+8JUy6mUM2iFxvnDe8NMmbq7TV8yX6LIBZgNPmzg3Tj/t9Nnxi+PcV0HtsLYzsy/89MHXp8lN3OAHXaqVr2tz+uWXXjbbe81eXo2/+0Me/MDf/OPXve5//siP/MiZPFxoogfb+cxBxYMJJK3ySTiyLLIMKo80D3CDJ32URNYtY4e4RrFnXstJE1mnnDaB5VWxA2PqaMdDO8A86SR0SCnXU5OrNLCpvLCFTWlgWU56LS/qqddRbK0NbY4S/HYer9yLpSxQdh2M7Inqc7kaqUojI0mbcrJKZkonG7eODFAOevBa8ciOgoY8SX76sayMqZE2xaIcyDI2R34D6TNt4md5kQygfI1nk41FSkgjYX/ZP4sk8uKTTi4dyKuyNU3ZkicqT37Wk246/MD5n04ygYOtX/a/4AU/efZb3vK3r3rc477sFXdrIzkfy/pEW4BfcQV/XWDW/6Yw1tpU2SdV58n5BNI2DLwK3Saf/vp06yk6q9ltk/gJs5vf4uZt4T3/2M6ln7lkdk2b8Ji8mOAPtEmYV0j5kzgsqJm45nrz18qUY8HFZOeGMPkkJ8usM6mRV570rKdslVdGumXiSR3qTOjcdCDG7/u+7+sLBJ4s8ISR9le0c37T4sicfuHOPwtE2snGhY0Cd+LZPLowIiGvDWGZWOlPntzx+jC/reXuOTHymiOAb0pgN2MiEQ+bHxYsxMQiiKcB0Giz8WTKuIyHfmRBxqaKP0XEgpNNKG8HAGMxx47AnjHhj75iYc/Clc0Cm3YWatBH8ZAyJoAfjiELJhaY/FaTc40FMBsa+JlAxqBN7WOL1/e4ScBxIzaOHe3PmGwLNi1rG1n6CfAUhw06cpS5kYAPZEhA3YzFHJ8kzxuextFXPD1xoays8toTtf0sMOlnZNkYUyde+cpiR1s1HhN9zWv3nAf2UcZjgqZ9yyb6g5tOXIPwaBfH05hMQFsg44COfz7OxAbGPuZa5Bgqk/LaMgF9MSawwGfjgjybM2I0DkC56pOnbcu0iWuQeDyWVca6toTnCf3hz1KQpV38Rhl7yhCTZaA9/eCXvuG6o58AOjzd8wZgjYUksG0f6IuNlH/ajp+psLHhxqmyxqMdfdgH5LSBV8u51jinuPYYg9HPWBwbrANkMgFubHL9M+YydnJTinPd80I57ZBsN/aNjafdvMKNX/sr+abUT5v4wR9l5pJ3vvNd/Rz95m/+5h4T5xd8Y0o7pPRD2fbT38wD6NBX8lLfGEzCtiNPTPwVCMbyb/3Wb+03uLGLvZynTfQfiTIxS+N68Yk1fU5fQbP9Ju3YXmAOjfOAePjgFvaIgUSsnFMHW87N+pNPOXV20smn9N8Us2jBQvexI6+DjTEN8HMvdJEDBw8uvkR9+RWzE/bs2X3Ps+/11Mc9/olvetnLXvltbTO8u+nuXzyIoPNMYFWdxYLlvnaLcq7fLMMDVR5YTnrSRNJSxgSWeWtX+gUpu0xFLnl0qjJL/qJsXRxBa+diPyjYn9ABna59chP1KYxkUlffYCQrqo5J2kKsyy2KmyB9ig/Sngm6OcgyUA7dBemocYTtRf5vHnbcojrEDZVZR79ipAONHHqWyUHVUaai6i/KpGGMKV+xLm8gZ3mTz6l4Cr1COXUyB7UMRnbwc+jss88+5cd//Mefee/73Pc/3+EOn3fL66+/rk0gl8yu3Tv/cy4M/Fhx8D/QBn8/ngVfB7w+jZtOWRBPP/2Mtkk6qZf3XnvN7NOfunh2XVs0M8FhjwUPd3GZ0LutxWRLzqKGRRpyTNRsvljosohnkgYswFloGFtrzyYbWc9yRcpoW6S9hLLklnkdjq95sjnko1c8PeG3hyw6BHZI+iGXBoyTRD+RkGHyZ0JngUE/KAuQtWw8JPoFHosTnrx/1Vd9Vf+7vLxqywJGP8YCMi6RNBaZxEHfs+hg8UryiT8+jQUYi6AdgKcKHHu+Mvvd3/3dvU18dIbNgyA2gF/bSFl7xk/iyUvKERubPWAM8kDGmWUWwGzynve85/VY+a0mTzvUB+T2CWXtygfUuUFAvwD6DD/0W8rq1xi0ZSIGbhRxDv3wD/9wf+rJQpMFFjz9Z6p9ZJ2ydK4nFp2cT0kHWc6+ISdBo3/ZwPAhLF5N5Hzig2qcH9gTaT/7bJRznbOBdcOIn4T+SdYBcsbJTRX+njF/o5Tjxt+BZWGdvjxPpBmX9qBjj2OW4HyiPfCyj8n1L6SxyGdBzgaNv93LTaCf//mf7xt/+moqlqRZxia5fWw/Vb/KjmIy0Q5uavGBJcoveclLOp249FdjMweWbSNAXz3GAsrwE8hIoyygIU9M/MyEc/tVr3pVv4nnK8LwawJZBugybtI/ydMv9RpD5pmQZTzgmwTcaPvDP/zD/neguXnDzQ1gP3nsAHX1BXz6l5sZXMNcQ/S9vhIZX03Gf9/73q/1zb36a8qvfvWru21vuhkTyNjUF9piDOfGCPMpNwCgIQtGeSZp2KJt/PyFOeYVr3hFt8PGnb6iDPSvbgIZY+IYMk5xfnEsWQ8AxxT6j/PMJL2CMZObk7wRAeybE9r4fPzx/PZ+bpOxmmt8dzt/QP/K9Hyl09ZBi+PR8v49lOYPxXkfwJufZzw4OOV01isn89T40CfOP/91//gPb/2hH/uxH/tA42PMJI4MeA7pyla5SRstpuaq++rVluD3HB5E+BNyS6RsJwRGvLSXfMsVVTahXtVXJ1H1q91qYxVG/mqd/FjZ+9fCZyMObR5xgD6XOJqGrdJJHmXyrE/pJdQD1ZZIO1N2V/kb8fQBXb40oPyIJ4JO2mQ/dSbKS52B/SVvgBEvdSuURYbkTJw6I5ughbajP6r86Ze85BGPevgX//hd73bmI1lkXX7Z5f23wi3u5eTlh7Og8R8TBBOFE9dclo+dcAe6pYOHZieefEqbAE/rr0ozcVx2+WWzyy+/tNthsYIuv6X7vd/7vb4pbvEcMZlBo+5iCx1SLr4yB5a1o40pwFMm7QhiddEKkCMG6vDQYWPHJo6FBJsWJv+nP/3p/cng61//+v5bOGyob57l6lt/gDI+QZWlDA/7xAPoH2hsMJngiYsbDix8+RI0mys2CfS3dtMfNo3NcsaKL2PABn71jR3jNQ7r5OjTV2wKefLKIum5z31uv3HAK27cTMB++iPpbxRPxgsos7jDv3r4puyNGOO2TDzeXCEu/pwVH3hiQ/U7v/M7XZfNkRskfNiuA+38ZrEmMkaSMVQQi31JMkbjZrHnx8Y4r1jQcV5RZ6PAcfRNCXTQJxEjfgFtA7RVGkAu6950AfimTdAoA9ppW4yJ65f6D/7gD/bjyAfw3vjGN/ZjadvUUd/+JoduDNRpL9AngE5cxOP5lHRo2IPP8WMxy3jyLd/yLX1RzpP+X/7lX17GQ6KMX3Wxg08Tde0LZTzP0UMfZBuFNK4/zg36ircovuu7vqvrEhOxcXOPeNhwoU87yI3DXHv4R9+6OTT55CT1sGds0Egu/NHjZhSv3v7N3/xNP9d5msp5RaK/gPaxow2Bj4wH6JM6bQLGBtRXhsTxJybOrcc+9rH9I3T0EV/Ths+mhnOdvrKN9gV/zo+/ZIANbHq+UwaU8Zn+gG0iGZNyljl+xMRG7xu/8Ru77V//9V/vr+bzarbnFf2FnjHpkzqgrq/duzkH5/7sH6BfdawL7Nlu+or613zN1/S3dLiZyJeseaLKNUhM3GAC9Av+0TU2/Tp2AI83bYZmvEDf1LVBAtBJxMR1yBsMfO2b8fN//s//2W8IcV4RG4njmG2kzM+vmoleN058sn7YuYtrf+N4L3ldb/NTbMoCOwA52snNYG60I0P7yTkWtLufM+0/jjU37WmZ+u3otbLtpg82jmfLOhBF5mBbA7FhPuHEk3pbeSX74osuuvDcc8/5r7/6y7/8P9/85jdf13Tp1A3j82RdSJvigbSRZZC60pZobWthtMYUjOhJs0zemQskrZbJEyPeSBdYr7LWKy9R5cipWz7WSNsZU/o71v4/m+1ZB6M2Dw9GDbQqJk+sopOPeGK7NsWInzR9gym5kbx0ygHk+ohVecqTU5df6wNARzHllM14u9y8uBZGNoB0AC/rAhrtZOBb5bP6yPrI7jpAL/WXZSbNRz/60Qfagv+2j3vCE55zr3ve61m3ue1tTmaR+5m2kGQy6L/5bZMHv51hImGxwWTVJ67+Ea02ObT/+pejG40NMH9egteGcHRqm4RPOfU0Pr3eJ5ZLLvl0fzq8u09qO2f82abzzj1v9pGPfLj/dhTkRJflXOBRNklz8qyoNGyJLI/koJkD6yP0PlnEO++rXX0xwOLoQJtw+VANmyzKLApcxBg3EzGbCRbFtktkeYQqW+WJB1/GxauNbJaIg9eUiZm4uOvOcZ+DhfTBflfe3wISa2JUx3ftI+ORbk5MlOkLPjbEQpMFGH3FYgoeCzjicqOJD+jERN/SX8ZR2w2gJR9dkjTKSTfRH7SZY4gsmyteRQTETVwcT3KgDeLiWHLdVL/kFdI4LspgP2WNicQxpK94QsWxoq/oP4Ae/cSNBsr4xw45x5H2EFe1TV1a8kDyKSfN40df0W6+do59biSwcbdNxNwXly1pY25zZ9Ob/71QZKVrn9w+BOoC+OZJp2xc8HhDw6fNLMrpK3WI2019s4R2t8G14euZGZeovpMHkk4OjImcjRyLccCbJLzy7rFChnPKuKBpn35C13Ne3lQMYsSvcQFi4jhy7fFk0PECIEPfcc5D1x50zi3iQlY6OUnfxIsv6croO3PLyDMmcr4jy9stvKKsHxKxcM4TF1Cf5NtE+M7zSF2BrHXy9I+edaBtznX6imuNvgJpl7joR25GStOPG3quFSA/9YW+7T9tGBswJsYE34DgXMc3fWX7iYlzi7h840qbJG7KeJNBUIY3iqv6TxnqgDZyXmGX+YZX85EjqS+mfElP6JP4SbTNJI0EtGdfUGeu4WcnnFvcBAKMB/zM64R2bI5b3PBkE351uxa5gc/NfoaJ7hsm/7Q6m94eXvuHhwasm1gLdb/9//mahVey6Yfr910/+8T5H3/DO9/+nhf+l//yn/6p2aMjuNA2N/JIyKdBC+9b6oApOW2Aype3ji4YyYDUn5Kf8jGF1rVH/FmhbqPRu53kSRPwoFUZ6ylfZRbFpY1FtUPaCjukZYxTqLZH9raCNjKHvh0bxwLdqahBLcgdyaNe+VNQHqzSSZ/pK2nkQF6WM+9CDQsZUqfJW9BvKLpd/c5JHUt/E1AWGQYWcuXVTZm0DUY0kby0AahneRWqj9RNVPpWdhPb0T1wpzvdac8LX/jCJ9/v/vf/sbve9W73RJinFyQmBepMHty95q4sm9x5vRluTDbGbZbokwSTEI7bcesyTCZn3OSm/XUj9K5sk+9n2maYCYqJgY3WNXuvn11+1d7ZP/z9Wxr/sr7IY7Jux79PVixK2YCw4MCmCX0mWZILQxJ65oCceIR0AD15YkQDSbdc7ZmnXydnaMRLfGwW6GOeMPBUgTbzai4bCNoD0jagLk0flvUFsJ/1Kivw6WKB/gQsdvnCLH+vl4UCsfNEmwU7MsagHe2CLIO6EEmkjYSLGUA7xIG2IKHP+LuSnBfI8DtzfzcrajzpQx5x1T5aFSOJvpKGrseT/iLRX2yeiIvfqbFxtk9B2q++rGMTX8m3DzJWgAx9Yh+nHDw2UWzI+Tu1LLqp83tFXs9VduQHQE9/1TdQN20A4iEugM35db6xKKWvOH4PfvBD2nHb1TcwvILO4jz7C2AbG/qvPvGjDjTk8JNtERwX7aijPIDPUzUStjjfeX0fWer6HNmuUF5/2EZPGwLf8AA8+0oYM1815mky4PVvXo1nEyYyJn2PgO3kYzv7V2RfeW1RJ6FrjLwxwVM+6pxb3MxkM5Wy1Z/lSseGfZR0deDbV8jZZmUsI8ubE8TFNfsXf/EX/c0JNolA2yDLaQ86iTLHhDd72FR6M04eibjUMX7pQDn6kZ+CEBdP43//93+/x+fGFT2hHWFZ28wPtIebAvw+m3EROiC3r5DP45c5QA4+5xdxcT3x9745x7hZmudjxiAowye3bD8ql36NCRmvQZFxqUsuXVqF5yq+SbTB5PyWtinjn2TfIMNN1Qd8/ufPzrrb3Xps2IVOX/PNk/4QoOnubZvifc1u/xORXZdjN4+P/3goAPwJWV9D8RMz0BR6O1pibGa+IG/n52Uf+dhH/9vrXvvaX/mt3/qty1qMG39XrEm3ZAPIF8Y6Nho2DXWqbmIdO1NQV9vpD2T5aDBlX2R96af1cy+3vkzZiqnYuk6zsRyMt7DT/U3JGAtAJmWTtxVG9rW1rp2j8XsssDOD17l5bVjWKVvPshjRRNJDrufyMpe/SEfotwyZPsLJC5llhwZtqb9AtxGpovJJ2M3+kw4sT9UBZWNLfpUxXyfRB5ZB8kCWR0g581rOBCynb5OQP5Lp9Da57Xz/+9+/pFtvOPjjP/7jZ//Pl7/8FY/9si/7rbYQvOf1bdH8iU9c0O/gMtD3j2a1wbsdizaoz5/yQONJMV1sjkyXI29gQuGu/M3bZM1TYH6DfNGFn5xd8ulPLfnXt4XxZy6/enbV3rb5bTaZcJikXPSQsxHmyRdPSVq83b/Jukiek+AowSM54VVdUqLSLOO/xiCgm5OYeE20kU0vmwAmbBaQbFj47SWbOzfDxmmsB2Kip05Cnzo+uOPMooaJnU2HOspSVp6cBIjHdsDjA1b0OXFgk80xC0rkQPZdlvWTibbxZAc7TP68tgfg4Usb6kMjDnyRKMMDPMH2a8GcW2xY3HQqZ44t80zYp6/ZkNFPJGLzS9gjecvGZF95bLlW+K2scfHEBZpyJuKpMSWNY0YcLHSJiQ0P8cHPvkp9gB/7iiTYYLIxh8+TKJ6q0WcpmzYtpw/KgOPG8fMtAZ8gpawJu9lXyEAzTtrCq7hc79jkvOdpUcaVyTgsk7ABeKqjHjKcs24wUo9c/yTqJqANbrBgg/7id6qc+/CAtvCd54UpbVL3GqNMTNhRTxnAeacPafghGZfnF9cSTyH9Pady2tRuJun4Jg6OIT6xxfmKvjIm+sokLeWk0z/csORc4EkkfabPjM2UNqQRF3V+68r4yHWQfZe6tBnfQBvpC0AjLmwRF2Mqv81lM5v+1ddGPTbWiYcy7SQmysZMAsSE7dTLmIgbuv3DNcSNIG5ssNEG+k072qo5MbEZpk2MgeTysIMN+wqadHkm+LSJMZ8bzpwPXNsf+MAHln8GTDsm9ET60Z588pSFxzHh3FMuk4AnpKddUPWynnRiA9JoT9ZJ2CYm+vRdrc1v/Yf5318nVsYC+u7aa/f2fkL25HbsGLdaVN0W6K9Ot5yEz3lqMbf/0OE/nh5Dm394ixup188ua8fw6quubmP+LW7yoAc+6Cef8R3f/Se/+Iu/+Kimc4g1Gmu1lsz7eg53izIBsJazPJWWskGrkJ78Sqt0Maqb1/IqWtJrbuzAHFCu9S7bji17iNpmy6to0jk/Nu2dCjbJL2SW9YCxLOm1bMp6Zy4grWHjIihQxiQt80TKiVF9pAvkTfErOBCTTm3YKmML3pI/siUa3YPfUXULKt1reaTjAej0sJtyvZ7+G6pMhXxl0g9pKp6EJ3tCnZGu9VX8ShNJH8moO5VArYOkrZ0Wg2Bt/6YBtG0gehlGWxj0OumC17zm4H/8j//xxN/6nd/53q/+mq/9iy946MO+8ZSTT939qYs/1RfMDNQu0vpk1003sPltEwgf0OLgbPDn/7Xj32W443nLW91qdurp88UWX6S+4Pzz+51V5MG11+2bXXF127S1U2ZnWxi3k6dNHPOnEWxYsNFtN6I0YmKDwMKEnDplEjLIAhYbLPrkoasNkvIsCPGTbaVsHXukrCsjT72sZ54y2mZj97d/+7f9q6vPec5zelv4yBZ05AVl+q8uZCgfWCyWiJ8nBGzwmKSxz8dmaD98ZF0MjRZFlvXrn8b49m//9m6HBRwJGaBeJqAd7eOL/iU2NhdsqHgKzoLLuJQzaava5lixyeSDLPw2jj+/wtdwWbSljkj9UVzos+mETn9xPvDRHo5DxpZ62iMJ+gwemxOfSPk6LnJ5LLWlDe3advzSN35RmX7j9T3OZXjKkKee8dSc840+4sNWnBcsmHmK5LkrKJtqTJTxyTlGn7E4dLPIsWTz7gZBeVOCunHhBx2uQ2zB4+ZBXu+CMnokbVjGH+cFr7G7Uef4sZgnVuVIxGeZBG8E+oabCCSAPWSJCxibcdRkv5EA/UQfkfh6N69s007iqTGRgLYEPjk/2dSx8YHHMeUGITrGltCGyWODT2LhCTj9RJm+Y9OIXMZCqnZI2QeUuVHma958AZq+4w2EPM9Sx1hM2WfEQ9vod/qJXD2TcalPWeiHWJjH2tzX42DMgMd1medY6qb9TMY7nxf39f6qPFPaEfgiQSOnb7jpAr7zO7+zXUe36W8hcH16LLFVY8GX1xmJa4hNG3okjmfKVH3jIlXglyfWxMEYwZsu3/Ed39H7j+83YM/5FVnjtG3CuklZE8eilslH9FqvdrkmOD/gc65w/ZNDZ94hJxE3yfHGm0GeX8pol/y8tlb5q7/5m9n5i5/FIA8Y2+lrgC3Ga35rzLa3Hfm+4SVfflsl+pq36+bxt75r5M5riTfkLu/fUpl/e+Gse9z9ix7xqEf/yR++9rUvfvF//+834080NV872rW/k5z1HGs4bFJudna0Niw3zKTGIpCpBEb0mtJOIuvyRwmM6iLLiSpLPpJN2lay4mh42iTVvk1U2kiG4y4t82VKPmVTQz+Zgg+O0FmkJdQDTW65KU86gC6v5iD5iWonUe0MDYyA0YWs8jpJ/U2Oi86UfPJA8oEyU6j87cpbzhgS8Cuv2h/xqx9l0l+1k9BGYpX8OkjfYhTPKrklGOzawu4wd24Z8ChDW7CPAF+RBOedd96kTFts8Bn6g7/0S7/08Pt//gNfcOaZZ34JC+4rr7xidsVlV7SJjz85sLMP6IA/OYAxJtR2wvWI+29iWp2BncG8nYPz3800Ocqnt0XgKaec2lu07/rrZpe0RfnVi990Nd/9B9TX7zs0u37/YqLuvuavo779bX8/O3HP/EvFB9rEzuTDpKMuExJ1FhVMetzRZtHJ5MRihTvtTHws1lkwMvlhi4kPWdqKTWwDNmnUmYzwD2jDCNLJiaWi6imXOQuLdgz7gogvprIgAtRZWCqXSRrI3DJtZyKnb5RlsqdvbROAVwGNhD56vO7Iq9Hf9m3fNnvSk57UF5DU58d7IzbQj92iDLIM4HMsAP2NPgsL6Pa/NskBcQDrABrHiBsILJb/03/6T12Hp+s+7cQmMAbyjMey/ugfYqAMDRv0FcdH3+TKKyPkkXiyST/9yI/8SD/veKOBmxvZP+SmrAtkOT/ZqPgbNhdytJEnNZy7+gSZj+jY5+vOfMSGL+FyzfD3vLkmRnGQ248J+ZxngDo+OJb2GUj/yNBflCsdPTfmfLgJOh/9wY6x6ZO8HltAWbssaDk/PHbYdTwQygLKxKYNeeTQ+GATH9/iWPJ0/Q1veMPy7wQbD3nGUPuAcwv/fMCLzabnDrrccMIHdOWFctAzRsrcECIOXlFmY/yTP/mT/ZVWxkHbblwkYN/JA/QP9hwvuBYA8VIfwRgsZ1y0lVe5iQtam1v6x/r4+JX+geWkGZN+yTmetEdelgVy+k9QNzZyxn3+TBo3v3ht+mUve1kfd7nZBL/Goh50y/JI2KG/OH4g/SVGsSUN+3e6053b+fGg3lccS8ZK+oy8xmUcIMuAOuc7/cacB/A1ikkQR8pYxi/+H/jAB/abcvTZr/7qr/YbOdBoe9rJcgL6qF9ApVm3Xckf6QNkObasBZg3yWk/8TOXU2Zs8hxnbOU64QYhN114O4uca4H1AWuIT3/6U83ubLaHMaj5ONj0Wf/c4+73mN3r7HvOvzDdBPhw6K42Lp+wZ34Dr0U527d/32zv3nnfdzSfxDj/PfFGP/QvUjfj1vv5w7FudcrEw5964gk0eh8/79x3vOe9H/iR//Cs73zjX/3VX+1um+Od7TrtJ0eT3dGujcPcRGderGjtP+yaMXN4WRasM9t4wnqzB8fY0oAM9cwT1ucN2kCVWwf6SFS/ya/y1FOeg6NeImnKakde2gXKkKf8ulB3u0hf6/jVx9H6EyP9jGOJdi63U/XwMi7q5NCC1+1Ry1FxU7AL4TxonT4vLp2DKpu8EeRz4UzJVjsjvwnpyiVGvEqjPtKtUE79dTDyn1jH1shn2pVP2m58DDY7GGxacUt9N72jDXCb+HYw0JEvSB0jGgMmOQt0Jrc73OEO1z3taU+77dc+5Snfd4973POZt73tbU/lj8df2hZX1+7d2wfp/jf32kDMf+2s65tfjPTfCINWmf8W+GCXPXCAV4jmrzifeNKJbWK5SZuM+IP2h5a/FWZi6hNDS/yppbf87VtmH/nIObNTTj21D/p98m/m2Vx/4uPntkmMWOYLDXjkJhdLxAqcRMgtywOUrZNjQ1B34dEnpgUv9aFVPcBGBV/oe3cZGeraItcHd/JZrDAhMxk//vGPnz31qU/tNvhzHe049wleoKNN8xoD0D45UMZcurCedPRZDPuRE56m8Dcs2Yi95jWv6f1NnKDGYFzay2OTPizjS3lSloG5QJ5FDbFQfv7zn9/PZTbHb3rTm5abiq3ikm+uz+w7oE7qWud4Curockx5NZObB9/wDd/Q66985Sv7q4x5PAE6JJF9AQ60vuPnCsA/4YFP+pTz3mMAMjbjkwbQIQYWgi984Qv7JpunP7/7u7/bn2J7boKMqcYIrKd9FuC2j3Zgj8TmCB7+gX6wYX+xeeU84++S8vdbOff4ujKbZBap6tVYannUbmmA/uL8wK99Z59jnzLXLmXOMRbGPCWjz773e7+3LzK5EfGLv/iLfXPMZh1ZgA39iKxTpl1eD8ZFolyPJ8h2gKyjx/XJ7/mf8YxndLu/8Au/0H/WwJsN2NOHsJw0YAxVPuvmGYPHUijPMSfxpXo+mMSryT/1Uz/V+4xNCP1Gsi9oN3oeC0AZwOP8yJt7IMtJI1kWSed8a/Po7ClPeUqPnz9rxZ+Z49hyg4lz2HMk7aNPmyyTk/J8MUZ1EtIB8vKhk/DH+faVX/mV/TfF3HT82Z/92R4L/UZc9J19xTlJPCLtpe/0K13/qaOcZXjSOG/pG+Ynrkc+uMmmmGPIW0jwvAlNO7BPnGxEve6rzcQUHaRe5vISHjP865c6dHnQKQPK1Ra5yTVKn88bD0nonI/8JYZHPOKLZwcP8PFLfMBlPcJT53bttXXSwbbm4cY/H97qPylr/803wLYDg/zf/5k7aCB+MJdBdmf/AjWbfP7802WXXrr3Yx/96Mv+7E9f/7NtnPzk+eefv+lvvrV2LSwdiVwXUibPdaI0Mdgwk5byC0zREilTeWAVL6Ed5arfirSXelNYRyZhPKDqaWuKL7br81gg40pkHMlXvvKtD2XbOdxO4cPJ2wS4MBWoxjS0CimzjvwIqUduHOsg/WmnxjEV17pyFfoQ6qS+5XVtjpB6I9vbwVrydaDJzS+5dQatHKzqIJb1RJuYlnQ3wu973/sOvehF37Xzu77rRY+/933u98K7nHnmfZjArrrqytkVl13eBmE2BSx2mGRc+M9d9z+j1BgM1tlEPy6BHH/Wgsn71NPmf3txP5urthHmqTO20MXujl3HzfYfODh785vnf1OWiYFNcLfTEnY+cf65bXO++bfCwPI8jhZJy7VNTnuyTlKuYkQD1UeWQfVP3bKQJozDSZpFDQsKnhwx8bIAZ9HN4mgEfeqPSZ1FHnfF5eGDMospjgN3+O2PCuOrMRMbtomNBRqx+dvtVe0DxoE+i0QW7uRA3RobSLsCGrGQy8d+O+f7UwoWt/Qhr0qz4RvZMB7LJhY2xEYO9MHik8WHsVWb6NrHAL5lbfM6LDY4NvzWk74AGYfQL+1Un/7iCWA9D3giQ7+RE4O+jcecpE2PO/2ELq+9czz5/TAp+x89oY20RTtYIPN02X4TeUzxqd8EdoA27Rdynoaz+McPx5NjQ5zIGhc6xgTMATaIiX4jTx1ist+wCYxP+9oGxACgI8/TEa4FximenNCXGQdQN/1qG3vExBsrHFPpyLB59c/feCy04fGsQA+b6PGKOHVuKnA8bV8iY6EsPKYZG9AnMeGDGLGbukB7Izp/y7V/lOnggT6mXXP1NX3TBKo8dX1qk9zY2FwRm8cFGBvXa55rxqM9IY22cDxPOOHEfo594APvX56vJOSENqRZz9joN65zYiMhS2w8PfZaSJsjGBs3qtic89cYPvzhDy2/xk7KNmY/VGCH85PrlGuBm6/6V4+NLdfDaHyrgI9vjievYaPDWw3csOJ41vZVX4CYpGc5MaIJeOpV/Wob4JsyibKJYyaPMlAHG/ax9sh3t01uk+py8A81Pd54e8gXPGR229vebnabW92yy2l7d+sTNrDa4i9oXHstN0t6ddNbdu1M7Ssrfj/c10RNZ/7FanQbt5to0s03PNZUjEOswdq1/oH3vee9L/zZn/2pP2nrxIPtXDm+xXCY1I5R90aZfCuwhuSNwje/+c07bne7223SYS3asIOfAbkuvYHQBjGusgdvK5lVQI8e3I5+yo58U+99G5BG4qSv/IopG+bJoywPZL3yhPraIib6oQ4aygFtpW1Q6yB9qgeynJiydcQT4goERx2KIZ1V3rpQv2JkN+tVJ+mpsxVG9tLG0drdCtiqbRgh5SiT8gSSBtKeepmvhJtcUTe/1FNmarNbwSDoAOiACHJQvPOd73z981/0orO+8CFf8IJ73OOeT2kT425e7bmiLTiua4M2G1uEGXAPtM0qv+XtYNJotPlgzV3qxZO0xUDtRpnJ4GY3u3lfdLCxvfrqq2afvvjiNjnzG2QWd9w5bQv+/QfbQqnZbD3sXdMWZ9fBNl15sPn/x7f+zezSz1wyn4iaDyczEzGQ4JOYrFm4MVFbltfjbVDHhB1gPoURP2nGI6hP2Uw5wAKmT5CNbrxCG/CUEZR5Isnii9dgaTO2WLSzSOM4ZAxVF6R9kPKUXfyTsD8FZNU1Z1HG64SPecxjeoyAxZSbHYBd5PUPspxQjsT5QgLERZ/pV/0aD3T6EKDLq6YPe9jDemzos6FgY+HCvUK7ab+Wyfu5vDhW2JKeyDplk7Jsvti88tEjwO8yeYU9+40kLKcvyyTaR0zEZh1bKQusC3SSRpkN+9lnn903sIDjye+5sYFdbVVAN2nTfiLXF3FxTGssIGnqQpNO+9gk8hosYPPO9YAcUJ44SerJr4DveYaM7VNe/QQ06cknXm7i0G/QOf+4YeLTdaDdjCfLQh/2ge2hTj6COkJdwHVObDz1A9xk4+mpG86peFaVjclxiBt++oc/KpNbFsTGa9g8cYbH+fZ3f/d3fYO2Tmzm2mWjKjjPOL6MVfAzFiBNujxzYmP84JwD3JjjbRWOMX7UF1kGWScOb8ZxbLjJxPjBGMpNwIR6xgGyDIjt5JNPmd3nPvfudqj75W+OtW2qyJjkO27A4/pUl1z5tJU2KpJXbYwAT7msZ9k6/WZOos3ETm6yLfDTjucr5e6rpRPaMUCk7TTb+mRjM71///xvnp911t1mn3//B7Tr5IT+NLhJNjXO+T2zXX0emcszH7N+wtbcNH7o10P969S9gnQT0H+PAVpLFFuE/Skxr1BzXV5++eUH2vz/m3//tn/4id0HDpzz9Kc//fh2bey85S1vOW/UAs3/tjbJPnzJtWg7fzY9lAHwF8V1oOy8UYtmzYtLpEwtJ61ipAdW6VToA1hOGhjVQdKA9K2Q9qptytCqj6yPyiL1LWsjMUUHlUcdTNGm+MkDne8sxaPk3GwpqGKFtBFPpExNIIMR8gQyVW5kC1TdEaqO7TPRH1Umy1thK1n5Ix/J87hkmeNj3TiXWPyuQlrP28Ch7hAMLKQcRNpE12kOOoAyg48JmoPZVhjJQbvTne60/1nPf9bxr3j1q5/9dV/9NW962MO+8JtOO/303Uzen24LHxYDbH75LQwLBFq0a3erO0G0xJehyanz4Yj+OnUb1Nkg80pQs9cWAbfpix9enf7UxRfNLrzgE73cnyC3Hr2+bXKv3dcmhUNtsMdJ+587rvubDE8SkHXS2t/rBxaTyHzCI+UkZj5C6pgqnYkq7YHkm5xcRzx1ap78iuSRz/t00fcLWvoExAqsM1nyW9U3v/nNfbLlVclb3vJWfZHNhgVb9J92SNgwuTAgwaMOiIPEooy70bkgrjZGCRliJLFJ4neXLMb4+i8+eGqBPeXITeqnLXL00OHJC3UWh5xnxEc7Uzd1Ks06fllU8/ofT3mIDVs8iaKdKau8sZIn35x4aCeJPuNjO5ThEYuyVTfjxDagzm+iiYfjysKf40psxlHtaSPtkQNiUQbQjyy8lUGHPiVXXzoy6ZMY/Koxb5zwVIsnutrOflLHJC19EAv9xflmXJ67GQOJeub6S9BPfPiHDQk3E3g6yU8TiBsgT9I2efWjD44ffcexte+Jk+sDefWrHrltlUadcZbXYXlCx8aTfuMDddpOHfVMte61qS40wOur0GxP6qRd8vRJzsYLfWLjRgKv1SOrXNpK+2lXHq/Ucgx4SswxpS/tL22ljjb0RZIGuBbYIBIbdviZBDGmLZJxkbRN0jeJ/uHpMjdN2My6sZaf+kC7yQP45lzlKTHXD7HRTjad3PhTNn1TNlmXBxi7OYfRow/9UBZ8aMqapOkr+4028TVkzn/ayViCP/qOsVmgk9AGuTxs0VZS5VuXthVSz3rqSwfysjyqp57lqVTB+QC0syyT2v6RNcpB3l5b+EL8uOPmNybpx//1xj+fffLCi/qaqP894obrrrt2dn1LmDuurZdOP23+hgq6c3/zWFhjNS+9TB8ztvSfpjWZeb7YoDdek+p2eUhwxeVXMAbsvv/9H/D0r3j8E950+zve8dvbhnj3Ax/4wM13ThraMZs3sIFy1kdo53Bfe7b5sX+4CxqbYcqsWanzRJm1aot70/o1UeiUa70iZcyPPGBHourV+jpIuSndUV0acWas8qrOCCM5bSUPWpWlvKqPlJ3an6Stiuon0wgjHvWM2/psF7/fgtDyVEqFKVSDVVbaVMdUeSAtc9MUUqbKZr3SM98OtuqX6qfWhf0yxRfIeeKM+GAHk3xF21zu8DdvggEBOol6vePG4sMBKhP8RB84G93BmnIbPDfV26R4mNdI2wTa9aG1BevB5mN/W9Q99Bu+6pt/9UEPfNCzbnGLW57OBorXmHkdmUGYQZeRuz+dbYPvwmz3uwyGcuPxeo91XvNhYrjFLW/RP/4A7Zpm86ILL2ybNF6DbqSWeCq8r+23Du/Y3Z8kz9U37JC6r0bCB6SDhw/OLmob6v375x/D6RPFQpeYbfs8/vkE0trcE7RMQL51QFldE6i0UUq7pqxXv5blkYMsm4NRbCToJJ4Ms7D54i/+4v4FaHjvfve7Nn2Z2hzYX5UmnUU/r9FxTrJYZPGJH15VZLEHlAVZxmbap73EwWb4W7/1W2cPf/jD+xMnNirYyhgq0i6LD4A9NgBscFhkc51xPrBQZJNR4cJGP9okp00sINlw8htMfiONPJsTv44rbFfGpF3p6PJ1cBav9BX6bJrYSNl3yiqvHWEZuyReR2RR/HVf93W93Ty19ulwbZN1IK3m9BuJ/uLYsoklrv7UosmQbJP2jDPtK0MsvErPeMMNDm4ssKkQ6uhfpB/AceAJPTFB4/zjyRXnIov4BHz1sJHHWDp9700Nvs6NjJs6+nEEdUH6QIdXaznfeFpPjIAPWXFtcIxqO9W3LpAjcR6z6eR8YTPLK7E8vebppzppk7L0WueDS/QT5xrtpn1s8HjlFtv8zj7lRdazjA3OB85b2sq55nGlvfRljU2a5wp0bXLucyxI9TX29AtqHeiLnNjYKJKzsSM+NpyMMfQddJB2KE/589znhjCbaja0HO8R0o4xVdB+brAxLnGTiL574xvf2GPlnF4H+MC+4wU5cZE4ttl/iRGtgtjYCHN+MObxpP6v/uqv+nGFlu2iXBP9ax9bz5wEal1II6WdVTT7I1PKrCqja79keXSeCmJoa7Je1hZvvLUFWb/GsIzOrt3cgEVoIdf0rmn9yZeoKd+8nQNc58jyxPhw20j3ftnV7LfrldfhufHf3RNHyzq/vzbdDC/C6m1hjUS2cHiIp8nNNnJstq+7/tp2rvW38s649a1v86T73fd+d/+N3/nt973m1a+++Du+4zt2tnOcrwjPDQbaub4kNnvLdWQFawGADKmdk4e5uQXe+9737qDM+MCa0w+U5Zp3m0+QK9Cl24Vl8hE9MUWruscSadu8tj99pzxI3aSDEQ1UnUwg64uzdpkSIxqQRj51LNXN45Vl8yPAhnhjtbUZGhWjurBcc4MYJYDvlNkKVS7L2WAwVa6oeiPIH8lBS/qoXGVAp/FkNzazQ5l5cYlan4SDAMmBYcHqYAPMoEHOgMYAs2CtBQct9RjUHMxILITOP//8HW3jseOEE044zEezvud7/vMtfviHf+h5D/vCh/98G5zOZpS9tE2Ol7dFAK//OBHNX9lhYG4DOb8b5vXmns9/78Jgjfs2/De/cz1ofAiLV6QZ5FlQsMnm7wr3r1MzWTT99s/s4IyN6nGzXdC6x0ZuhRNP4M9p7JmdsIcvQh6enXHaqX3zfNopJ3e5w80Of4KAJ3hMSiwSuDNJe9184Iec1PrjiJzUY1nIzX1v6MiTLs/yiKadkb48y/oH1YZleaOkTLaDJ8Nvectb+mb4mc98Zl8Y8/EaNk7IAe3SV+pZNyWwQWKx1M7h/mSCjQD9DKb0gDTixT+bXxbTX/qlX9q/0Mtilr+vySI04zMmkHarH3RILF5Z6LM45FxgoZ2LHMtCO/oiYYenm3zN9fu+7/v6EyyuS+70K0s71M8caDNp9BltIy6uAxaftJlUZYHtNvc4m/OqKhsvXoOnTfytZWyx0NaWuoJ6+rKMPu3jOPKEAjtsylhoK5tIG/owNvqOGxCcZ3w4jI0JmxJeNXfxpM4q2x4nZDnHuBHh7x2Jlb6078DIFrokecRH/3AsiIvXzeHxhBiw0Us7yFPXBjmgbCIOzmWuB+JEBxoxrtrgAePLMv2HHX6PyUYJGtcFT+7yZofIevqi/7gWiI0NJwt56Fwb9CXHusZnWXiuGRd1gBybOvqLm25s2hl/1VcPmGt/lJDxZkLd1FU58wQ0fXJsuZlDbGw2//zP/3x5Aw85gGzaywQs04cpI88cvnXkjAuaZSCP8Yhzlhso3NThGuOvBbBh5waFSF3tA8rpjzGExG/ruW65QQZSB9gOQG580ugPEucJoP+4IcP5w9/+5jxkU2wf1yQdeJ5IT50pfdIUr9qqcqN60iofZO44I+xj+9CbrJxPzH084ec6JPWbGf3NhuP7Ru9mN7vp7PIrLp/d9ja3nfEaep8Xmx1u8NMvbFY/+ckLZ1dcecXsZk13/jR4fjz6eqj9t7NtpnnTDh7rK+g7eRjRQu4PJRpoE7Dem7NoE5vxeXXeXmzwBgDtPOmkk3fc5ra3Pft2t7nNV97iVrfc/6u//Mvv/sZv/Mbr2jg/n3ADzcfygYp9sQ5aO/va1Yc5lNkYn3zyyd0Ia182weTW6TvBmjjra6A3d5EE6/g+by9Q+WCreiL1s3wsoL20m2Uwqmcuaj2xrux2bAL5KUe51s0rr55c1rscJ6AnZzKmAG9kcJUOUE+5Vb7SfpUHUzoj+rEE9kdtAOl7FIu6FVVPVH2wyS4X8lZ3u9wAI1c3w4CNXFs4rv1VaCC9DdY7867eCPD5/UjbLB34oR/6oR3/5b/80BPve//7Pf8ud7nLA9joXtMWm1dceXkfxBjAFzp9YGVQnn/YYb7Z5be8yBAQAyZfvGWS4He9yMG7adsIM1nQVQzKbIRZsDgJ7G68j37snNlxx/M65AkY6vZJbRieb8jbZhlffEwL23AOEF+bC6i//93v6JtsJhAXUywuKLNYAMTbY6UdrUyc1E3UoZOQSWCPBJIHzXryLYORTCL1RMppjzztWKdMX0nnWLHg4uNWPGl1M0zf8Gd9eGrHwlh5UctpE6TvlDUOUvbvCNDZKLEoZFPDk2EW+e087E9OWXjlb3PTj/GApCegK4cvyxmjoIy8tOTRh2y8eLL+VV/1VbNv+qZv6gubv/zLv+ybHtsJaj+JrFvOvMYCoNt30GpdGvGx8OV3pT/8wz/cF8Mc79e97nX9aY72lAfmYNSX5MjDo4xf9as9eF4/AjoJfa45NkgcY44ti2k2JTyF9UkdskLdSktgt8Zj2ZS8VTn9xwad33PyJWFsv/zlL+99yvlofNqzLGrd2PRR+7ACusi+0Bf63Dx48pOf3P9sDefcT/zET/TYWIBXm8ajnQS29JFxKp+xAHhJ01f65Piy4eer8ix4Oa58UZiP/rFpqDbxC4xP38BYyDlPsOvbHND0OxWrfHOAPpv1Rz/60X0sITbe9CA+NjecuyLtC+OrtK0wikea+rSBeYlzj7ceOOde9KIX9TGbj+xx/SJT9bQHsj8p00b6nSe8QN0RklflKGOT48ubE/e73/16XPxJLMZCzkU2hsytzCceD/S4pkjaw07GbszJt5xIPthKXsBTR0AjxtRVhpyYSMZeE/2grusE6OhYZoPMz7hOPOmU2f4mz7nF+cdbdKx72MzypHeOFkP33/qj5Se3Oe9xX/5l84/KtTmxo9F37T5utof+XcwzfFvlmquu7uqsOHkQ0T+utdwkb5wr81a2dneZRZ93oXbetJj2HLenP6DgN8Z727X28fPOecO73/Wun/iTP/mTf/qrv/qrXW0e2XSRtXbuaO1ZThjUW7s3d/QAda16xzve8TA3mHN9u2B1GrxEXR9vta5eIGWWuhOYsgd9pAudvqEv5Kes9mr9XxPGtyqWreJfpz36GSF5q3woJ22J3BBXDBXWQNUzIJGBAYO7IVjlbxVqrCOkvXXkEymvnaxXHuh/Z23xN9aOwGhjmxf01OZ3hBxEtoscrCh3YgM06qQ2oR1sg+e+F77whXd/6EO/8Lln3eMe33qzm97suGvbxHdV2wjzZKLJtca3/9qmlt7AIMacXKj0J8ON3+vIMiC3/8j5Lc1pp50+O+30M7qd+R+R57WzS/sk4uDN69PXtI3GL7cJlz/hxGs9TC59IG98hnf+7eWW+u9jGs8B3lj2XnN13xh3mYXtzlsgJ25zaYCJj3aTQ5fPZMcTZ/KUF/rT5wjSp+SoaweknDmJRRQx0jfKMPmyMOF4kQBtYPOGLBulpz/96X0Bw9Mq/m4rmxTasxXwaY6vRK0TE4nFk31IIib7j0UbdZ+SklNns84miSclr3nNb/XJn3bZxurfuvElkq6OiwLoHtvUVY4cWRYzPBXlyUi7bmc/+IM/2Bf9/N7v13/91/uCmvaoN7IFoKcvy5UGpmwI9QDXjzcUeNuD1+CJhwU/G2KfKI7amkjflj23wFRMlEkuiFMOfc5Tzj/i43Vp/p4x+LM/+7PlkyaOr7rYqjGmv5RJWWWkJ6SRiIk6/ix7jfARt0c96lG9T9uCsD+p4/hyXtp/aU9QB9CyPIWUq7bkmRMj8XGNfMVXfMXsIQ95SO/T3/iN3+ibeOIjNuMjedy0sRWUS7/SK+TjD9BXXLs8SeTNCTZJXCv8ySQ28TyFZVNnHwL0jRFa1k2VBszhWRbSyIF8bHB9cE2wYedpHmPLr/3ar3VZbrw5vtDPtIf+ZezSFjaQY9xk3DJmkPnIf7Z5BOiMMTwB84YCb3ZwfPGFT/qORBwZH3VpXH/0s/FBR0ek/xonZeMF0kz0CzcU+CkGPjgXuWHEzUrq+GYDjj9k6W/OAeQAsdDHvCrrq/oifWUMwDo8gB0AvcpWVF3qlLFB33HO0o/pm/jsb2VB5toDlvWVMc1/E9xsUEFu/n+nLaUW8vQHb9tdd931swc9+EGzJ7fr/MTFPM7aCb9sdtkU99exaUuj8Rc++IgpgMaTYL7LwjHANnq9LcTf9A3P9s4jar5375yddOLJy/P74osvuvSDH/rwz77u//ujX3vNa15zxWx27vHnn795LZllcuurUDfFjF+PfOQjlxtjN8HKuEnOzW9dN9eNMfxCo7xJp0GaclkWIxoY0bOevqBbH9n6t4CMUUgz5qnydjHyVZF+wBG+3BDXgEaGR8GmfLUBtJM2Kw8k/3OFjDOxThzZhrST7ZCe9lJvEoMLbxPywlVOneTVgcBBYIQcTLaLHMREW0AfePzjH3/St3zLU7/pPve93w/f8Y6fdwfuNPKVZ74gTVcwePJqcyu1HpkPxP2Py/dI5vU5ff6VVzawfcBeDLoM9De56c36RMi8cP3117XN2MUbf7OYybsxOMWPP/6E2d5r9/bF6XwgPzz/KMXBNvF3GVJbADSX/L0+yvCIjbudhMji4F3/9H9ml13Kx4Q2FrFOakC/5iQmAuInsbhjwuR3LnMZNm7zJxU8kaEtxAdP+/PYNro36SPYP5ax1yfGlhMLPCZufAp9IMeGFj4LKHnEzaTO4m0UH3Fbpp9I2HKiR5YcZJl4SNjEhq9bap+FRZ+EF0CP2HiSxYLYiRk9cjdB6usLHnTkjQ9eIuM0vimZCug+ESLx1JecBR082sG5l6BdJG5+cUOB2Dk32Mzxqin9oS9jGvkGySOnXstAuZQf0YR1+o/jiYzHg/IqyB/5AVkW0sgt1+tLKGOZ+IDnHKh56gt5U0An9SmTW7aeMoC6MZFLNz7lQZZTP+0CeRXKbgfIp46xYss+T9/rImMh10aWR8hYlCMOrnfePuG3ptS51v/+7/++XyMstNHTtjcZGEO4UQKdDRUbKRI372wnyNi0MQI8gUzWAXXskoiRpD3K5Pgndl+Hhc8YTEzMB8Sddmkb9qBrR/tcg/SLPlLPMnTkzaGTM/YZn3Ik6P5sgbEIIOdvkfPm3AhpryL15EMjUScuYwQ55tt/5IyPHFfmSuQBfcpYCw0ZkP6ENGwlnzrzGvMJ7cdH7R/KpJGudfqPcZ65iWNHgs/mnZh5zR+7tM05yHK2kTzt6ntemc1OaBtMcuVZVwHq7V+WKosFZrPh52eafn9S3K6PW97iFrP73vves1ve/GbNN78pnuvwBl1/Wrxz7o+/8nEN18vi/Osb5iaHHfyy/uoeW914eV0bfo93/n+z1+aOtl46+dRT+mYcu+eed+7fvPfd7/qR3/zN33zr2972tp08LW79c5iNLGjn/JZPh1nPtut8+IajgLcoMiZ0maStQq7Bc03uGnvVGr2gyqHfH3xRiYdf69pLqDNqP7zuq9eODVb5Wxc1rmpr3Xi1ob2jxdLf6AnxyHgGnxjRk6adtFl5IPmfK4ziTEzxqDPqkqcNkPWqd0wwujCnsJ0BYKuBZQoXXnghT4IP8wSJwQwbP/zDP3zgIQ95yIMe/JCHvPCudz3rsW0BsIvNAL8T7h+kaoMlv1s5eJCPGc0HVQZQ7ljOf/s7fx2IQde7ocjNX2lmwOXPP5zSnwyjx2DM73r50iGTSx+MG9jc8nvhnbvaQN57YN4NTCDYaGrdJ/rU5wP9otw3zMi0DVTXa/QDB2dve+tbZpct/uySQF/g2+QmgrawuWGy5dVdPvzDEw8WRkye/P6ERRFIWwns0R+WQZWlnjwS/tmUgXZsuo12jPvihokfmjrIEiMbMl6ze9azntXbwKvP/L1fdEc+gfFpC0zFmUh5Fl0saFmAoUNs3mkXxEg8vCb7nOc8pz/xZUHEEzdixx4JHZM+jE++dGBdXvKrbAIeoI+9ocHx5gNHvHbKgpc28NtKcoAt2sFCiQ9nPe1pT+uLfc5dfnfdruve7wn9GB+5ZXkVygnlReqn3BSq7gjKjHwlkrcO1K82qZvLS1+ppxxIGWkVKZ9ImyNM6Y18J9Qb2U+dKZlE8i2TK29e7YKkgbRRkbyqv0pvhNQjcY045rFB46NdPDVk3HrFK17Rb9AxhuqXnJt4yDKOsAkh8eSW8ZXNB9flduNKeXL9CWjGSTltK5t0FsBtDu91xto//dM/7a8NMy6nbdoPkGN8ITG2MI4wVjg+gnXaNCVTafShr6TzJP4lL3lJn7Pucpe7LNsJVtmTZ3ssWwfqrrIhUoY+YLzkhj/H9H/8j//R5wRumrCxzRinbCfwQ5tJ9CdzMjn9n/FXGGPm0jk3+TNwzGkc31e/+tX9GPNbfY4dcZuoEzM2yEnY0C4gFqxTO27PCfM36qgv1imb0WLp/zbpw4u4e8b51OSbTfrpfve5z+ysu545l200EpvfE/tN7/lNZdZH/dppeTexiKuXm/n+Jh0FKOi3uFpL+gbYPulrrRYnWiedfFJ/Ynzc8btnl1zy6Ss++uGP/tLf/d1bfuHnfu7nLn3rW9+6h7UkptfZEK8D1qPkrm87cU3UDTF5rr1H5QnA6928yEEtVyT/aJF+V2EdmWOJbNs67Ry1I/UTU21Zy8/oo1oq1XwdTOmaG2i1WeufC+DTBOywUQdXSMu8ltc5AFuCi80f/XtRtgG708g7YwIMrAwsTGQM8oCBAVpNKd8F1wSTJmBTcuc73/m6T3/60zf/+m/8xh98xCO++CVnnXWP+7aBfOeVV17RN6x0yXygnw+WzVfX7YMmg3rL54Pq/I4kYJMKjY3p7t1NvlX5QMTJp5zaO5cNx6c+dVHbbM/bNx+A22aqjaW7dh3f/7zAfACfNwu7881ws9kGaYD8vAwPX5Tmk1OXw2mvH5xd+InzZ/w+2cVKxbx9G5thEgsdnmbw0SnAq50sMHgtjN9mssAT+EPfXFAH0qyLrCtjzsLJiReQM+GnDvHyVNPfrhIjC0k2bGyGq79ExpmosVKnPCXPxMumlng5rsQMlCdGNsL/+3//776g5ANPyPH7ZV6j83wS6KlLzrGQJl0kLfOkg1q2bZwrbHC5Dvitngsr6tCzLZ47bH75Pe5jH/vYvoDn40PcHAHp19z4Qea1TKptNSWMQ161fzRJXVDtJzI+QbnqrJIBVS7bkHIg5RKpQ049z9PUsWwdVL6QbtJPppGcsJ7tIK60A+Rbl2cdJM+8lq2DET/L1lf5No3oI5qptpGyH3Did6Vc86997Wv7NUbdY0WCxyYYeXKeonKDjbGF63Cr4zpVNqFf6Vm3P/RT+wc64yzzt2/E/PEf/3Hf6PMhqbRP2TptJX5y2sgY6Xgu1NFXImmWyZOuL5/CEg8x8po1f5qL+YA4M8Zqw3LmJsY4noRzo5Ccsd54TfYXoD7K0eH4MubSj4ytfDeAmB/wgAcs32QiVvJMPLXNsnVA39Kn3CyWZ/KGBP2BvOXM0TPHDseWOr/b5cYCf6ea9vkV7eX6YtGfwDr8bDeJ+Y03ie7weXzQc/7nkq5v54JLpzk2bDVqS6xemj5PfaG0nBjY4HJz6Kp2Xdzspjef7Tnh+Ll0M8bvkzHDeou1GL8Bhk6bMjZs9fVZAw8q3KSzCZ+3ibYQRasTRZPh3OWBB9S2djzhVre+1Rff+na3e+Qfv+51Fzzla7/2w7/wC79wuPXbTtZH3KCgD48GbH5bf/W1Lf08WgNDZyM7tZZ23Q2UMeUGmHrKTqB3/7zY0bubnCfFEx/WzXKXnRc3wTi0J0ayI1S5rK9rY7s4Wh/Kkk+1dWRvHR+9f9kQ5ypylTHymkCti1rPA/e5RPozzqkYkr9KTsgfyW2luyXqBjgvXC/KpFlvkw0XLSQnjeVX9hwc2qTc63yAwMmFgQLadnGnO93p4E1ucpMdv/qrv/qEr/7qr/3VB37+A7/x9DPOOIlXl/mCNIsSBsz5ILmjv6rMq9EMsocbnVOjPwleDLYOuqC/Qt1AnTuLPIXjDjGm+B3yxRdfOLse+4uJlKfCh2Y7Z3uOP3F2XH8dewP9i4jNbKctYmGg7uX2f4umFee0PoDPReboIodnF15w/uy6tiHOV6bJScSQORMYOV9G5SNTDPLPfe5zZ/e619mzf/mXD/W72vS78tqiThulUZdG32CXujlgkoanrHaQIcFjcmZzzgJCGRJ8NpR/8Rd/0ReOfJyI32SyOWMi14c6loH2SSB9KuMiivhZPDCxUkbGGKgjT3Khpy8An3P6TW96EzdeZt///d/fFyp8sZenr/rXnrbQ007GZTxJ0wagn5KGLDoAHnWAber65Xhql7bCYxFgDMbFa+n8Fvff/bt/138byWKMhSf9D197pkSlWZae/FrXNpAOTcgTytSkzog3labkpdd2g+pnFL+AR/I6kCc960D9UVK+lklVV3ug2lZXpC1Q5So9achU+1nOJEb0Sqspsa6/mtaVyySyrn+uJzZqvInEeMLmkBthPHFTxhxwDVLXDtchwA40Ni3wcwyQD49cG5S9rr32HT/U1492uVGcGwgBz80sGyM2mbSFzRLjGmM08pn0mXFghwSfcYaxEB59w/ie8SNDbrzUHcv0YQLIevOAGw480WZDzM+veO2XGMFIz3LSAWXi84YF9ukHgJ5Aznq1Z26Z+QAZxk822X43gM028yF9YN+Zsk7ZxHEjWaaNjt8pW+WUkW6CTpzcwOXY8NcNaC9/Wor1EMceu/QJyeORQD/7ABmuAf6kUr85ct31bWPLbpiVyRyY6dILHfKuz/8tb2dj27hu9C0bzova/MlT4dNOPW0u24zwcS6eDhMjazM24LxSzRt+3Vu3pYu5DjRwmJUUT4T5QGnL+Y8jyuYZWc59XpsmP77ZbGu629/6Vrf6mi9/3ONv8ku/+NJ3t3XRFa3/drsOEG5yF9UhciO8IHEe7GCN245TpyNDnwPWy66zK1gzk1LGNXY+qDKfQpPdOZCx+7hhgu0ag/URL5F8y1vVgXnFFP1fE6P4wbGMtduqT4hHDpcHboHKXwV0lSHfSv5YoPpI/2B5HS9ykHGOMOJVu6La2sr2JLiITGJE46L1jhUXKhMFdejyyQV8B+I2OfVBwoEi84X4poHIwYQ6m+k2+bS1/PV3+sEfev6LH/oFD/2vd77LXe7AHcDLLr2sbbLapnwxWM4HxjYQ87nmBaAxMDPQ84oNT26b3d5b/bfFjc5HGSDc7Ka8TntqN7evTfj8Vnj+au18Mum/c9nBoqFNZnvmH69AGLtsXk899eT5hrj527Pn+B4LND4c0dR7HN14/59JBLdUFhNKv/vZNsQ8IW4TUpfvItDnOQk6iYmk9VV/wspGh9e5eE2au57veMc7+5NBYiSpS2Ii589QQGdixRZ1ciZ6JgnuJpLzmydkmJChMdGSsyCCThk76HHMuJnAxou4jBM+mzP+RiU8NsN8gZSY+TNAyGTbgDk+WNBRJxZyFibQWQRwpx6/LKKYyDlniY044PPEgBx5FjK0iQ+suBjDHon2sYjiyTCyz3ve8/qCgr/76Z91yj4E9KOxsbhBhn6Ejy59QJ2cfuJ4IcfxIWb7kfYQO3+6hJhoEzLoIsfClzZgl8UjfYgOsujQJn4uYFtI0PiSKm3ldWlonA/cfKhtyYRcpQHLyQcjedMqHgn+VjImQF79V5rlde1ulQD9hb2RH5D1qZR8dUZpZEda8pIGal05aUlXtibpyq2b0n49t9LXOuWkgRHPNMVbpTOV0OH6ZHzjuuOa4zrk5hjXqb93RRbAd8zkmkYXOUDuNYo9xiL02MBgkz5ifFCGa5c61yzXPQkd6vjFPuOAY4njhHU2gLXN1BlTGDOJlZ998PYQY5xfRleWeBjHAPKAOnrIQWOcwp9jLLFBJzbGQcZZ7NB2ZHzKjtwoNhNPstFnnOJGBDdMoVFnHEZeeB1qwxxoj36hr4iXJF07ylNXv6bKYy1Dzg1c+v5Vr3pVvwFN/9A++pQn0eTcbCRleZToG/Q5zhx/PpQGnXnJ3PKorn1o2PLtBr5EzjnDphgax4pjRL8kbCMJwLftPL2lzmvSvPqMiEehl9Hr6xf6aL5p9eY9a5+ew2s0bHLc+ODWhRdd3B8IsFbovppeP1btHEaP9RWyzHV8W4WHGtppAXXn6M3jmN9watk8LfjQ58G2tWCjcQ5c164z4j355FOOa5vih93u8+7w2Ouu33vRc3/guR/60R/90YM8Le5GG5r/rj2Fdr31jiRuZKlTJkm3LFgbs1GudODmF5AjS6rlrTAhQ1tMU5BHu/qh7LU5psoVvU8WUG4kD63SV9n9XGMqNuM+JrHyG2L/LkB2HMCBNJ3Vg7IVtit/NKhxVp+fjRi0l35FpX02/HfkXSvLoNYTXPxsZFd9bAvaotghHzoDTZto+PjBgbbB2/MDP/ADT7nf/R7wo3e+y53vzCDHIuMzbbD3t79sbPft39cHU8Bvh/n4FQMrRlk0zP+4+/zOOR914O4i8tddd23/CMQZfEGagbdFxV3RCy74eJ9oGGCxwaT9z//8wUY7MDu1LWqWA3rbLCPAUMcTan8HM39FGmrTb3n/DU6TY8veB83GYZDvAz/TBAN6A7x/ef+7Z1defnn33f1jqyV8Kkc7WHiwweEO7Nd//df3P6kD/Q1veEOfLGk/bcxJBH1y6JQdpJWhDt+yPqVZZiFA3vuh5dqiziTEBMcf6GeyZzPM35hlQchXjvndE3+vl9ekiVHfIv0B+dBJLD71b24MyEIzLuDCCD6AbrvJWZiyoOHGAk+xf+zHfqz/PVeeXrOI5Ngbg34sS9eedWOlbjzmQDsky/Cw47EB1KtPZYR9gAxt9bygf1/4whf2/uZVac4LwEIi9UHGUQEdKGP5cwFj0vdUjImRzKq417F5rDFqz1T5WEGfq7COzHaxbluy7WDdWEb2qy2QtLRNmWuK64jrhFdi+YkB9Z/5mZ/pN8T4G7aMVW1+6tcpuubqU7aufejAMjrwvNbN1VUWaMcy12z1I09YRo6xl6e5/O1sNkls7n/xF3+x34xkY0d7GEuzPegbl/5MKUMZmuNI6hkDZfpQQIdmGfk+N7f8CU94Qt+Ec0Pyv//3/97fMONpNhtt2kC/M04jC/A/grFthZQxXmnWBWMqffnIRz5qds973qPPXS996Uv7jQu+g0FOjPQna4Y+/4X9UTz6oP9pk/WMhUQ9aZZBlulnNsd3vvNdZl/2ZY/tN0P581KgrdX65pv4jJGEftrM8vFtjUS9P2Roa5yWdcx/9jU/BpvRdNt/LWoWQr3e1HsdO41IpX+09M53/LzZY7/0S6lyouKYxsxOPPmUtjZbfMCu2djXjjcfSOXPPbEmO37P/M9dsk7b3+JnPTH/Bsv8Y238VQ9+cqbu8cfv6e2Evn//9f1hx4nNPudSWzPtO+djH3vFP/7j//npdgzOa/Pk7rbenJ+cBe0cXX5Ya0HaEvz2vLVjy7/Gwjp6Ueyoa+xF8XOBKV/GsyoWeNnO7diCtsp2xTrxHEvoJ9snkrdumzb9HWIFR41KhylzNKgBHY29jDHL4mjjG9naClWn+h61b0Qbgotw1cU3dZGqVy/6dQYPZMgdbDqxgQ9o3fzmNz901lln7X/Ri170gC/64ke+8O53O+uJZ9zkjB3XX7+vtWqxeGmJ3+7ypJg7i/OPZc0ncJ4Q81SWhT+90OUXfOR3LSYhvmAI/bgux3A+B7Srr7qyb7yZsNlAg1/55f/RNsqf7L+F4c8DACeQOeaTArYY5PmvB9DKfSLpdNkbXTbXaYVGgs4dU2IAKUfZwZ+BngmQBQZ/e/QLvuALOp+nrn/wB3/Q28pkm/qJEX1zWzZkoKd81ZVPsswNAdrBQoK72UzE/EkiPlTCK14ve9nLOo9JzUVSQh/G1G22Yyb0V4F8LspSxtgEdWyy0OIGAvm3fMu3zB7xiEf0vuWjOnzEjcVE+qt5P+cGPs2lmwN4xlPlRPIrT53kkXO+0q9s8B/1qEfPvu7rvrbL8MSAP8XDEyoWBJwf2jcXlrWbPCEPqF/l0i65OuS5MIZnH5JTt1xRfVSkn4T0kT609JU2zFPPcvqpdkd6IGOwTEp5Y0neyF6WgXJT579QLu2bV8gTqQfM1aXuMQRJN8/2pX3KJM8NIF9ZaSBpQNkEdeNJeeWok5BhI8PTScaob/u2b+vXCT85+O3f/u3lxozrhiS0mbZF+hDKAnU8XimXfZh2LIOUT0BHn/GMsYAxjQ09cwZ/w5gb1YwDPtkmqSf0ZYxJE/IqXUhXv4J5jDiJkT8X9pjHPKbT/+iP/mj25je/ufc5NyOZI5jLOT7Ip79ReZXflBfK5XFIm8RJjDzBpi+JidfPf//3f7/rcF7QlyTbpC52tGUun7plkTJeB7bZeo0PIMN6hVie+tSn9psL//zP/9w/tMUN0uxLYqyb9sQmXyQ2xe2/lEZ3GQNp0Y55bDvnK5/+zzxW6Mjhl69Af8M3flN/C4D1WLPU12S8Lt2vrW6WOWDRP02RTW5/RZq3/3qbqbdrZHHM5j5avf3XX5vurolpLgcB/f72YOPjjzZecMEnPvrP//L+F/zUT/7UH7R17IE23/ffPeS6dNVaFplVfDFaJ2+14VV+K7mGeYeshjaqXNVNua38gpHd1NPOyC9Y14/YrvzRYipmaRnDFG0Yp0+IRwaOFhnYDYWBZ6OyXHGs/I4w8ltp1f9U7McEbnotk3tx54VaL/aKHFym/mbb4q7a/ic96Umnf9sznvHs+97nvs++/e1uf/P9/NZkMTA2gdZABuNWZWBcDMoVlY+OAycDIpS5wSPBQM6Qjix3HLHBHUk3oN3uApTmQz32pbRayxbUOQVm+38xbWzINmdtuuvUXm+4qi3K+B1Nj7XBPAGNOFi0MQn2/mlg4qYsn9yykJaQX+kV2gRpV1r6EdCYiF0wsDBjscbkV2NdhXVkQI0rY0r9tEeZeFg0EBOJTXIufkW1ATgvPAbJFxkPqHWR9CkZkHzylJHHeQEo098ugqr8OlBeXY+boEyCD8xTRoz8SzO3XO2krjIieTcE2MjzUpqofkGl1VhGOgn55pZTL2US8iuqnKj2hTTtZRlYTx1APc+HKjPSGdFA0imDkVxCnZFN6VmusskXjFWCjYZIfZIbB6AdkLbUsSyqDKhyU3ZE2hPIKEvOGNZvDjdwnBgL5IFqE1TeVrIpN5JZB/Q5uiTmMTAVxxSQG+kYl/kIVbfaYfwkRm4g0KfOtcAc2dRNLDeZhZd1fUHLMki7yUt94iA21gXkzLUkdVN2CkigS151cNtaOC+Tw6faRZBt1LZ57SKN1sPsvuFLnm9I+yvP/NeNahUsaL043xhvRq1jsVHbP5Tmvnql0+f/cFNhUSFmig17WgxXX3P1/nM+du4f/t3f/s2Pv/jFL/6XD33oQ637xhvdXK92QoPr4UV1iUrPdXSunacw0l0B+MpnWagPPcuJ9JFyiaSTp42sW1aWMml+oWygyoCsj8qfC+DLeBJT9ETGLJY0nxCvY2QrmYqj0UmgW21k3UaAKjslB9IeSNmtkHLb0duObIXxH6HvRenFXV8FyYs+yw4o5smrWNg82NKhl770l7/8YV/4Bc8/8653/UI+htB0l0HNG9hqQytBXhTIbNgSlVBtFf7cxnxycpCuJhhoN2hWNhGbTB+ql+RlmUqv9UK/i3nlFZdv2hCDLAtpLkZJOelKA5nLc6KTZ33VxK3sCGkzAZ0Yc9GQC8mtUONMJK+Wlc/yKiCnDbBOjNX2yK82p2JYZWMKUzLE7IKN/k7fyrOwI2ljZEc98uyHKb/pJ1HlU26kM5JXVnqVmQJyxE6+XehD38I6yYUnUL5C3cpLu1MyxwpTsf1rIGOpZWCdXBqY0gO1frRIOzlWVdvr+k86OfXPJoiZ+RI/lPGpX31T55qwfcAYjxbZzu0g9TJGMBp7t+On2hZb6U/pWM9+yxhTJjGiJ23kT6ziQZOfMQHqaT/1R7bEktd0/C0w6NSq16rNciss7DfRprWQ7eSOni03tF2o/W99DmOc9yfnbM8W/8zP4Y6WzUuL+hKcO4tiw7wdLfX/53kvLXIKvbjg4Zdx/IILP/mJj334oz/5S7/00le99a1v3cfTYtau+QCHMrAu3Cjf6U53OjRa57qhhWd5XayhA+/ITtlMy/pW/pFDZmR3OxjpS8sYah2sI7MVjkYHoINuxRRdjPjSlrz6yvTRYioYnY2gfAa1FaoPdUa+RcaWvqRZ3w6qTtar/SyDWk9s4uXF5oW81QWbF3yTZTTeoZ3kjZCDC0C/DXj7v//7v/+Oj3nsY//z2fe817ff8la3PHH/9fzGZSG0sNizLE+icRHIUXJNFJdLgkMoOMJqI8ynpKVwS/PyUtZ6y+a25gP0nAxlXgdXXnFZ/w0MA/VyMhggecg6oUnPCRvAh1dtUlcXyE8amKJXVPtA35mPIL8Cem3jlI2KKZv/lmCMo3YZe6X7O3E2wFN9sVU/Zb+skhshbU/FPUWruqLSRvqJlE/ZUR1Ue6LKJ9InMrW+HdQ40pZYZTPjHNlK3VoHI38AuZFtUGnKivSRMhWpA6qdEVbZGfkVU7alV7620vaUvkhZMJIHyV9HVrkqU2lTMgk2R7wy6zghUk4bVTdhTJZBla8yq+yBKrNKR17mYEp/xGf+cPNY7SSkIVv56kzpHiuk/WwD0H+CujqVlxvmygPqJI+foTVGL1cd6v2vYzSom379FkuTbP8v1hvtf7hNCoGWQ+v/znNkepEc3qI8V1ryF9UjsBFiK7SK9WXs0Lq25bmdJb/ZP75tivdee+3s3HPP+ZN3v/OdL3ze8573zsY/rq1plwupusZlPXveeedt+dq0a2rXyZ14JAwL4GfnhGzKHS3Sbu+KyMUylkWeWMVLTOmu6+dYAvv6+mxgZP8IWn5Uazv4bAWPza06Pv1uN46UPxZtyHjTrki+OFqfqy7CIzbPVQ7aorgJyMHzLpqDx7ve9a4DX//1X3/8q1/zmqfc9773fcFd+JJG4xw6cKC1wEETyWwQpSa0GCDBgtKxQR1jU8BDNIkQYrxculqylkNrh+X52IrQQqplc9WFPCz+awzrSxpFFFq68srL+yvaUxtaYA5qOWXQcSNpPeXBlF0BP6Edy6DKCGWrzpTNKXvSQfKSLiq/2toKUzFMATl1jsbfdoEPPv7F6+d8pVT/6XerNiivXGJkp2LKZ/U38lPrI2hnpDeyJ7aymxj5AFP0rZDxgRrjyE/SKOcivNoZ2RCreAlktFuR9GqrxgJG8uvGsR2MfCcqf5V8jY+y8qDyxRQ9scrvFFbpVJ+rYgPyUo6cbzjw5Jiv+8JLvuWaJ88yGMmApJtbJuVmVGxlQ5q5thLQUx5oYwR5qZM06xWrbH42od9RTBXKmKtnSozq6af/VretXrLNnQcbUstrbyxtNh31ul3+4zfAc1avL7GQVX6eW178s/CZscxBvbWNIv80X4sIFuVWWxDmsW20cRmr+dxUj5OnxZ/61Kc/fc655/zUH/zu777s937v965s69f+mwPXspRB1qfWw9L5SCd/XmwFkFvaFtiptrcJdbVdbUFf176yqWM9IW9ke2QjaaDqTGFk/18TtQ21Pf2V6aPZEP9rYdQYMdXYrbDsjEW+CmkffDZ8JHo71rnoRhf+SE85UGXJG43Xow++6EUvuv8jHvHFL7jHPe7xpNNOP30XkzboQm3gmufzf5YGOzbXKvoYekRLIKB3BGOJzZxWq6KQdL1kL/5d1gGVRa1nMWj3bD4gK7L8CESnz//2MR+kQmbzRHEkoKeMA730tCFqfQRlqr719ANqXYz8iykdUX0ltvKTtitPpExF6ig3QrVvecp2pVf5rYAsvwnjz4HxZ1Cq/WrXsqjyVW4VX6xDowwNyBvp/b+CbO9nG/9W+tP2TsVwrOPT1qp+tl8+Wzha++v2xTpyRxMD4wUfB/S3xAltrRMfWEfedqSs8hn7Vra0kbrSbgjSX9pPrPK1TgxVRh9b0UbYii+QI1Xf0keoOuT9T0wu+BtolAURU7XHNnw2TmHaTjAvIuMaj3NjTlvKydPQgi574aWju+yYr5/mMS6JPaZ5XC2RNcWNOlZavjTG//NvsxzYf2D28fPO++t3vOPtP/Tc5z73rU1nd1vDLj8qwto218SjtfAIyi02yMjrHdT6KqzSNY5aT4x40NaVBdTlVUzZqfQp22Aqnn8LMK7ttH/TE2IEppSPNY5VR25lZ1VnJG/dtlcdIb3GAn3kC6zjb1tY56J3kADKqtcGvH1f+ZVfecbTnva0Z559r/v8pzvc/na34PeMfVPIIOhA2P5xSJyD8lzmaJo1HwBXYTN/WRvobfDm/5D1tKh3bBAoLP8ljl5b8Misy3dDvJwcCqbo+URZGexZXmXP/qkyqZ+o9HXlVkE5Y9lKFx4yylvP/GhwQ3TBuvpVbis9+fwZK74aymuQSSdZJiclRraVH2HK7rpI2bRRsZX9kd6U7LHGZ9tPtms7ftAbvdI5hWyHZdJIP2W3i5GuPqZsyt9Oe6ZQ9dPnKDZQ6VvVR9Cvcqt8AXgpU+WVA1N2UldoVyjDTTS+PO/fRIZe9clJHgdtVZtC/Qplt3s8la1+9VNtVf+pL1JfpO1E+sky2MpmInWUrTalZR2kDKh0UHmC+sgWGNFE8pYx7Zz/PXFWJXPKHHNRqE2m/dPFWz63IBqxK3Wp/t+83quLIoXOmeetgG189hg6by5pRmHePs4rrC+UwNxVz+dFzu85g3Z124tyV4ajbtfYyATrKTbGl1zy6Ss+9tFzfuFVr3rFL73+9a+/pOkdcVfJNe+Kje4S66yhV2Ckl37kS8s4UrfSyFlApsy6UGcqjrRZ/Va+SHrVGaHKkEvbCtuRHaHGKZK+LP9bfEJsgBnoFKpM6opaB5VW7YygjnpbyYORbPWlzCro+5hjMQAsPpr10i950IMf/KKz7nbWw47fs6d/3Ie/37scBBcROBh2+ry0ObcKbCm0I3rsCMImzAfF1TKMpimxSXoxqHYrUV4KlUG3/33iXp3XySihS/h8cfrqK6/or0xvtH0DSaOsT8q+Gm09Yb37mbABqh6oOolVPLAVH+h/K7nPNvCffbEOptoHbbsbFuQtk2os0Hj9kcUtf4j/aDcQ6mTso3Ynf0oOOjRllQNVtspUPkh9kXKr7KfdVT4AfOWq/UqvZTDief2t0huhylBPefkjrOtDpO3qZ13UeGoM1e7IT+oA6kd7PieqXZCxgVF8YLu+q6+RbyAtx+cR4I1iUKfGbL3aNI6Up3zppZf2BT5Pih1rQMoltLMOMkZ9j+ICNTYBrZ4DI7tglW2Q9bSXmLIHbSs7q/iWk2Z9Oxj5EOkjQV1e1iuSNuK7IW7cOaFhKQadin9Kg+KCtKwsMS8bD9UFZfE//zAnLGj82yudueB3coMFHC2JDd1xx7ItxsK/jTbXaPnitJ9TRCtntYDf3h88dHD2iQsueOv73v3uFzz72c9+U7O566//+q933+52t+sfjF2IbtoYd8ICR7kJVj4bK0a8Ssv6Kt/wpnxAJ9FzabfKb2UDVBnqosok718TNeZ1MdmO/9temU7YoDxYYsTLDqj0zzZqPKLSjA8cEVdcuMcqbp4K7//3//7f3/GJT/qK/3TW3c/6zlvf+lYnHti3f+6gD4ZtM8cg2P+f15dYlvvQ2PM+EC9qS0SrNg92Db2qTuH1OpPGvHYk5jpLE/N/Fv82LGhOBiGyKPPvgtDAhhg4cOvX+lYbYgAd+XwibD11LGu72tPOiA5SzzIY1cVIx7JyqTtCtb8drNLNGBJJq7ppT7m0YzlzkDQgXUgXya861vnN8CWXXNKf8vQ/izFhM/Wq3cqrMhW5iK9yI39iRBPwRvREtZ2Al3TtSSd5bYz0E+qC1JcGtJE0ZQXl7KvKB9TTBrBeZUXytWm58kbQrroplzwgf5U9UPVE6o8wZTP9pe0pO6DKC/Wke0xIU/5B8qrNCmTduOlPupiyMYpjpJd2BfXROaZ+lRfKMH7wdsktbnGLPn5UjHyui4xJO/pdBWXUMV+FKbvbpQt96neVrFBHZF396jflReWnnaoPoKUd+XkjoepnvdISSesf1Yo1VufBXpJaBX9dpdnkX2Skbah2Gv8JRLpA/59/FlzlegW0GuX5P50CqG4OPyqNscGbF3qbF/m83v+dl9VdZFOgz47fc/zsM5d8Zu85557zP/7Xn/7pz//6r//6hc0mf2ZgI7g5sJY065W+Dka6lI819DGCvFEsImlpJ+WkVzltguQl/f9W2A5x+P+FDXGF9ORvavQir/pVJus3BPpJf1O+Rn4rbSSzLbzyla/c+fSnP33fwx72sD3PeMYzvvr+D/j8Hz3zzDPvzmh2+NDBZryZb+Wdiy8S8rfmcCi9E3uR8hx9IKfAAAe9VxooWo7IoVFcDnqg8/mnJX8/soSD6WZ6SmxUwmpT6uXFP8Yyryo1z9nw9v8X9KVsz+d2eGW6bogt98E96IC6tMoTyU8blrMOrANpieRPodpKv6uQ/kbyNR5ktqKlnZEsqPLUM6+o9KxXW0BatbUVHcDjd4D8nWSSvCndxFYy1c8Uqh3y1AXU00aWlU0Zy9oyByOaqLQpmcQUXx+WwVQdjOxoI3N5I6SNKZkp6ENM2RrFUHUrRjpiSld68rfyI0a6CeiJlEldkGWgbPLFSFdUWtocQTur5KuvUXkd6Ge7egCdyy+/vP8dYr4/sI5+9aP/EaQrn7rVjpA+lW8F5ICy1sVWNqp+osYw8lX9VjvKVNmqB6puxUh/pFNpqZdvBkzpIscT4s3QX8/mMHR0etaY6FLujDmg9L9N3CB9LjWPSZ3eLmkLPtmmekOvNmwOf1FpxDl9E5M7Bou/BNKwUDyMIR4ZF9FV2LVrd2vLjKfF7/rAe9/7o8985jP/V2v3wcbKPQ4WNwLeHoxmpL8qUuSn+No6Wn0BfyquStdW0qfsp+914vhsI9uT5UTGO4Vsx9LeDd0QTwX0uQT+a+OMa9QxKSuqrPogyyk3JUPZx4PKgtQV0tQF1daoPMJWfMGfUjrwghe84N4Pf/jDf/RuZ531NWeccZNd+/cf6IOZr0jP084+WEJnWOyDH/RupuUMpMVrFDcBMf7p4gh1QtJlLqnLLArz8bLJtBO3Uefe5tz2b5F38N0gL8rtn3kuZ0OGvzVsTTa5E9TVV10x27fv+nlfFEgjX05eIbeVzhSSp90pbMVPpKzl7dpPffORTbDKrnJVB1hP/VU2UxeskpFX7Yu0NfLPU6Frrrmm//kUng5PAd0a11aoOhmrSJl1fWwlpx+QtsWUf6Fs6lJOeupVeSANVDsiZSr0MYWt+GAdmYqRzpSd7cgmtiuzlbx8crAdvUTKTvHWtTmSSZvVF/URP+1V2ykP0qZI28mvtkDSUq9CnSpDfvHFF/cvTu/Zs+cI3ZG9KRqQXutglYxlcuopk3zpFSNbWRZT+iBlRz6rLbGVbPqEnvJiijaFkU0x0puyJX2kb479nW1DfKQF5RZl428ESspnGfR1Xd0QN13+ow6n/93jzmnAbuf3yrwe1sNtoFV6fWOdtRRoOW2rdP7tljcb2oyFr7ncotwC4ON0l19x+fXnnHPOy//mH/7hxS/5yZ88v9nZ/f73v3/n4kvSmhc62cFvjMHEF6eXYUU+heSnDliltwrVb7UrpuQqUu+G2PlcIuMcxQxqvKvkN9H+X94QV4w6QqizlcwUkGMTTD6ysxVSfuRzyqayW8UGv78e/civfOQZ3/0Nz3rGve519vff7va3v82hQwdnbQ/Ynwa3cW/xejQD2/wV39wgY8bBk2qr9TKwtPzSs+gRLoiL37V0kqAO2xFtmYVUVViiTD7yeraoLdkMvEsWteD1Z8MNjbq8KVnkqbQ4r+qvTG9siM0TvhIKDz1lslz1quwqTMmM9LV7tNjK5si+8tv1W22Sb+WrImVJ9XdvYmRrHfsJ5HnV8VOf+lTfDPs3h311cspepW/lN/mUwTp2R1ilP4Wqox/piUq3XnWzrHzSE1Py62JKZ7t0kfFUHE1828Wx8KGNUVtW2T+WvrdClZvSk04Oqo4YyUzZ3AqpZ7n6klbpFeqTrr322v4tAl6dlgfUy7p6VWYEZRJVfmQz65lXGQDNXNoUtLMV1pWbQo0tMbK9Sh7IF8hJqzwxolfaKhvQpONv/so09J4toH7PmmD/v+v1HBrMpn9k26AtigCZrtUrc/n+/zyf8+e8uSLW55Qj0Xiw///23gXY0uyq77v9nJ63ZjSSRhpJo9HDRAgJGckPIBXLdokyCWXLLmNXbGwTVAiwXXFsFbYKE8TLYBdggxMJmwrE5SIUgcSGlCt2xUkAJ6EMSCQ4CAv0YAakeUgaSfOe6b7dnfVbe/+/s866e3/n3O6eQXbWr/s7e+31/r5zzne+fc+553rtrgmNS/bRxe63cVmIcc5SezP4/WH/2t/1PnHw4IMPfvDffuBXv/3tb3/7P7H4Q1Me/X2EFp2rxh2a2Uf6q0U5IcowmotRjOToJ2IeGPkch1mdZ4O4j7s4ju9VL4gzxyr+LKH6+c6Z9TW6E/GVPssjZv6APIsTOUZIr3jJ0TfnHvnwrvDF7/me7/lDv+f3/t5ve+UrX/kfnrv++oOL/jeFtfCNC2KTbfSfDNrUPzpttBNjP0Eyd52LO+AktQ0nN0JH+iZoSB5b07ZojSz+3bCYTXBbH5c4H13TxTy66AJjfIeYzfcjHBMRbZprjPpM1M98hHLNyPaZ/8gvI7tss7zRnn1HsWvsil/Lhy36IctfxLhZbjGqwcKXj0rry3DgODkFen1cDnmWI8bnnMqR4yHq5J/zrSG/2KM4Th755l5EzDWT9yH7X238v49oH9mQj8MoRsdrlEv+qjlj1kuMm9XJsXEuOcdmH5AfY7RFX4j+I7L/jFFevmCLd4j5tvr8nMs50Y+elzOI38dvDeKvZN/guPWvpt9YO+ZQX1eTG3K8ckbkM9LPkG0WExfElN+4dYGWTHT/7qAu8Rjt80bXxjh30W7411Q2tv9MutBmR/FGJDU2DZvIY9dio0+wiy09peQSa3e7emc8c/bsweOPP37h3o9+5L//mZ/5+W/93u/9Wx+x49JWy9vkrJLFyK4c2XcfYvw+ZP+1mjnvcfrTvh2XK427EvKxuGbMFsS54D4NPGtNTjjuHTDanxgf5/LN+XMOiLpni1k/YtQ7+LvCX/u1X/vir/ijf/Sv3nPPPX/xzjvvvNH/prCdPLig56TBu8HIvPm7vDO82JoOYZlTov1PHNU0jurtpcNv4x4tYheaT8ddF8MR4otHzu2DT5uuzXu25aZH2c3Gr43QXlwO/Eu1+CZhjoWIsmjHatsn9rgWg1+0M+f+kLyLHKu5ZOWI+szMlvVrOYRqaow6EfNIHhHjxUgHo1q5ziw2I/8I7+bYi62/m6M8keyv+XEuYPdBeWIPo34Fei2e9wG/0f5lYj7VZ1zrBUZ+0mV5hGJG/rJBzA/Zf1ceyTDKE4m5cuwao7wxVybmzjLkGPkw8hjQeSUiu0axljv6ZeJjLfvlHKOcuQ+R+xFZvyseOA7Ms+8sFp2exyL7KTbWgZEOFM9fd+BTJ/wucbx/ZnGg2GhX/eNwJTHPNrmnuK+j/V4Df/nm2Fgjojq5RpzHx4/0MSb6iqibySN4o2IXLQdb64E9a/1gZdJHE4Kom3As2jVfuwl6zcOtD63kBq9nx0QT1Te8x7Sv7rmtaroBvl/WBykYvbeYr/fBR8x5x/jBhx786L/51V/97u9897t/9L777nva4vkTTQSo41xIexQZ6a4FsQ+hOvvos+5KejxOLL5XUuNzAfqO+7ocx9GCeMvBiDsd9WvkHGKkZx5rRNZsYh+fjGIYJa/liDWQxT4x0X/GKPcuYk8R6Q/tBHH6v3rve9/2xje84VvveeUrP5+TNh/xbB+DNkdf/J7yj0HzxVmu55/5tXeI+7wviBVHBQbdbtho20lsZI8t4xXmXYweG50JdrJrU8uzdSI1ffSLKEb2rbni0DWH7ua/S+xjT+yjlW0fmT7vuuUkHNBcI3HRZ+YvP72wRh1kP7boJ+QH0UfIrovUHKv8a6z5KJ/sjLPFV/Z9Lon7sKsP9PKXLyPfCsvv+7WPZzWiz77kvMyl0xyin2TZoh5m8xnyg+yrWpJhNJffSAfZHm3RRyO66C9Gun2IccovZjmj/krrRmIukXvJRPsu30yME+g4z8yelxn57NvjGmt+6GOtfXrLXEncKEY6NmQ2GOWe1VRMRPmif/RDz/aZz3zGX6v5VQwtvBUb5ayDrM+M8kR26RiZz4h25Pialsl55DfLP7KrHls8VsdBOcSoX9nlO/KJeZBnr7Mj/UwG5u5vMsez6cjlol+/2BFwybQ+b5iOWJNazv6YjnZue57tecvoOgRTErsQZPf0hrrChVZDldze8fqadv1yK31n02vA3do++9jfyGk20yy90HMbz549c/DUU09fuu+37vun//f7/s273/Wuv/aB973vfWfe9KY34XAcNju3jvzYenNbMsQ80ScS/SHbI6qp8dlGtT6X0H7v6isfp+XvEO+TYLTjMW5k/50g7uAu1G/0n8XHfcv+EPd/ZI8cx/e4+Mejv/Gbv/nz/sAXf/G3vupVr/6Tt9566+nDwwuWvZ3Q2sKWjZMI7w5vFsS2Cu6LYWw0JLnbjTaoVY2NbduItrvtHMhNOxRbJz0Tw2yZuE+0LSdYToBddNrEb/uN5M1IjM+WuW6V7JIWxX7baO8Qr/8OMczsI/+o28c/ohdKtmV/OlEX84z8RLZl8M0X0upBIMc82T5DPqP+dvUlu3LMcl0LyM3HGvnzKPbcWq2h3tf2YWRb85+RY5hH1myZ7MtcMWsy7MoNsxzHIddjlE45o+5KOW5/x6k5yjuKHeU87r6N9kNz5dmnnxwDa71cqU1gV819/K+WUY3Yw3FQnphznzz4PvDAA74g5kuCYj+74nOdGAvqJebJPjCLF7mPWc5ZnRyfwT6rHXOP6mouv9GifC3/LhS3q8fZAl0xo1h0bLPcvi9d3gV+/tUtl/WaTW7e4KAnd7G55XTZ6qFn9PrIzbfRzqebuaEkhktqrKuXPtN+bO2XyVO/jaWRpvRzqe+b95b/OsmmPcP25tTJg7Nnztpz6/6Hfu3Xfu07/9sf/uF/9HM/93OPWz/8iabmdKTKUHelKE/MGbtEl+cg3T59jPqNOWGfPP+ukY8djI5f9NmasyDe/qNm6+xKLmb6yD4+M2ax6NRjJOt31ZZtlAtivlGeaFOt7C89zHJFn53YCeHCG97whhvf+c53fs1/8NrXvuuuu+56ycWLl/yEoUUuvw/MeaOdQEz2hXBfFC+6vihetrYgtv/ejUkqGJrbSLtpu9vOfdr1xnICtGHLEuf9pOm+LvZ5kIVU8o3zJvutDYyS/bb9XeKm0rC1IGZbI/sgtxeabZ3m0YasnwTvIuZr+7Gtg6hXnThGFCu7ZNActDDO/jEOZvlhlBcdG/uvfDnHGoqRDFcaH1EuPir9yCOPHNx5550+h+i/q37USYZRTMy1RvSTrItA5YHsI72IedYYxY50Yt+8u1irsQv1oPh9+tkVI3sk6o5rH/nDPnpG5qDxOLky+9TM7KoL0ZZ1OfeslvRsyjHLNdKDbHEEydLPwM5zLP6AMMfknDO/iPLyzfV8wdYLX/jCbtnON0O5VVOsxUa/bFe+SNQhs8XXK9XWuC/RX7LyRF2Euc51YuSnHJBt+0CMcih+VAfQjXyy7645ZJ2O85bWJlZxex91a/9dv+ShHx8WPMz9mLT8XeWSu7ZVsxPrNGOfq4bXa2JjM9naHxPpW5MT/VtZ0W30SweO4tXDMre2LQMKs/XHIjZ328QTdsYWxfyJs9/8zXv/5S/98vve9c1/42/8Mu8Wnzt37sTrXve6TeEGwVmnuWybAtvzkU1Evcj+oBj0ssc8cDW6K0W97IvqHidmH2LeXGNUc+q/9qVaOMYkQglgZL/WzPrYhxgX+87gt2bPKO9xYkbEupJz7qiPushFOzlc+t7v/d4veeMb3/gdL7/77j/IE7v9KSU7lbDYtZPosuC10W79BKdF8ik7f7gv9sVXc8kUbqWZM4sNg6sNNbqNGePJ0Lza9Ki3nwyDOrrJtu2jXLAITXK3ppMPJ9FmWxTy6Kq+IO49u9V27nFbCM3eIY4y+bMPo/SSYXmBCzGRGA+KizkiOUf0j+R62U92zfM7wzNiXkbmyg375ICYB5Qjx2c/yPVG9Uc6iPkky5dR79zwxTcz1nKLqM+o7ohom/ntG5+Z2dDldzvwzReiu4ixI9Z6Qz+KG+Wc+e5DzDfKDTm//ED6UQ9r+QC94mL8Wpx8R0Tbvjlh5Ac5B2Q77PJRnqgXMS4zqgWqpzGimF15cz4e7/HcrFH59skbiTWyDDkPev4M0/XXX39wyy23uG7fWqC8QBxbfL4y4jOrD9jkB/IZxWRfkV83ojyrCTObaoxqr7GWdxezmFHOmS/6NZvIcq7hn9hj7rNt3EfGFuYy13ObtCa0t4I3PsbGncdES0ElT2UK/vFfaRadadzHpUBStqHdEkuvm321qi5Sz4Qe1zI3Wi0gbpPDjw++lmCR7Z/3Z/uJHtzW85OL5wJfuvXJTzz0qd/4jd/4u//oR37kPf/iX/yLRwcfo+7dLCBnXaQVanb5MIdRzJptF7vy8qItnwj+I71Ys++K3ZecJ86RIdsh1x7lyYzqRD+fj94hlrMOZLQJJco2xUL2mcWIGBsZ6We+6FTnWpFzxvlaPdmupidiYRpvT/LDr3/n17/wrV/yZe985ate+XV2oX7r+WfC77gui9m28NWcE6QJflLYene469yPfz2m+fO/tYSfK3wSBtdv4ye10R4sunaCa2wcPa4JC9GvLVhd1E2wQ9f1Gz8BuybIIYdlXOzoMblX++/7x+8QsyDWhVKmHZc2LifrPp8xionyGrLjG9knfp/8a6hG5kry5lwxR5RnNTOz+Ez2YYxyvIBE5qPSXODF3+1bQ7kg1hoRfUcyW4zVPPpC9ovMcjDmBa+Y5Yt+ss98hWopVnPJEPMK5R35SDdjlC8T8yNrDjF/zpVryy599heqE/2kE3meUayQ70gf64yY2WMPOS/k3NGHuXRZn+eZkR1dlDM5j3zQszGPuojsmayfxaOXLudRjhwT/Ud5kfkCRxbFL3nJS/xXNHLuNVQzxsT8su8i+uUY5Z7pZovhWVy2A7rZfOQPOe8aOf8asz4i0uXeGEf+EGNGfnGuBTGMs5mPbX42V162rX6bzLUdoFXO1rZHuKwQ4pvJbpuTofyWz6eLc5flt6F52C3/3adpmm+30ttSA63NqeF6NEfzwuJn/wCZf/xvuhYXc/BXIi7a4/Tee3/z//il973v3X/jne/82X6cZr9OqkSyrSE/xceY4+bYBX6zBfDVEvfh2WCWf7Tfsz5mvms5turm3yEWQ2djNIeoy+zj8zsNveVjMEP7se8DL/rE4yd5Vle2kQ86vjTr1Hvf+94/9vmf//nfevfdd38BTnwRh58C+oKWZz4LXl8QcyK1uTZfBJvuyMel3Y8izV9zT8e/zWQB8TI52tRxXROP4CecI3vXhH4y6nTdRjR7G1Hgu7E1Q7RvbtGb1P63zR27wm5anPK1eZ+5L3v3+GOPHly4cL7N/ThsiHOOGYz8RNQjs7WejtqkB9mUexSzVvdakHs6LlcbD7tyRHs+FvvUVrxi+YgVX3bDRxh1/0KsMco76mMUw0heRukl57hItMV8YhYrX7b4eAXFROSLbWaPes1zTs0h54m2yChPJNtGtTLZJ+ZAjnWkWyPGg3JojPoR8tuFckLMNYuVT6yPHPMAcxYweizkxQzEHGLUQ64ZQYedLfqzxce//ESez1C8iDK2bBfoqb/vIk7zXeQ4RnRsMZf00gEyf9oNnv/852/5zYi2mGuG/Pfx3UXOFfuN+fMcok55IjkeRjlgzVdzxhw/YuanPDOwK3bkuxavWMkxh56fYpqFHDZ47z3WJh6wqLZ2y55zbXAbPsT6u6xdvwwYfdTNkWSO9971ngN6Ly3Cbtv/zkY6ysy2qcseez37r+PFxD36DQPXqnirN/aTT3zZc+3RD3/kw+/5v/7Vv/q7xqfCx6jj9T6JJUNsrCXeJsdl+xrH9b9a1ONxOE5M9N1HBs3jCDN/WPOZ5fEFsf5Q9chB84x8l0RGnB8pdIVcqzzHJe8bMFc/V8tarpEt6vjSrEvvete7Xv2lX/qlf/PuV9zzZ2+55eYz/s3H/STFk9xPZMxt4wSquRbHbd4Wv9sL4ubf5j3e/T1x+6i1zXuhNrixYVFd2qadmrfZnLCMReSFoIuu3I7Dth2GP8o2E9nHR1PKrWvaf3fuskuubB4+UMMG20/eIT60BTHE/QbNdVGZ7ZFZrIhzZHqULh63aIs+kOfHYVTrSlBf4jh5FTvKoXn0EXEe42Dmlxnl+NSnPuUfXbQXyCN513KtkeOUd5RrnxprPiPbSMdcfUTkO7JrviuX5tF/5hN9eT7FGIgxGfmA/GKemEN14hxyjmiDGBdlyHNY02mUHG2SIzFP9IPoG/VC/nEcEX0AmY3zW5xjlw+ggxgnsn+0odP9E+2SI7mGkH+MQ47zUT5QHET/fVDc6IcIVwt98C4x32jPRbv6GvUYbSOw79vfcXwzir3SHHE/lCcTa4DqRN+om/lm/Uw3Iuqz30wWs5xCdl1P6LEVz2HDvH7T9NxyLceUazv+eoZNabbJpnO/nk8gmabfSm9jWIs3rd3KDL0dr7fomzDslbqMbea3c2bxrQel9+MSfNt+baqoH+1vPI78xQik377vvl/+1X/7a9/0F9/xjn/Zbex5C2hsChwlFlsDn5jzSrjSHDlOc/W9T075gvyvtJ8RsZdYa8ao/xyXc235zRbEMxQs8I9xMflMhpxnxr6x0e9acNw+n3U+8IEPnPyCL/iC829961tv/Kqv+qq/8Jrf9bve9eI773zZ4cWLy0mFM1BruL2I+BPeNk6gPrfRF794ub3Pu97nWhT3eC2Syev5lpEcGx00rznbd6YOsck6ky2qJki9MfQou2lj07cBG4ZQoZk7be4fiu561W1xTZK42Gx0u8H+PfZY+7NLcb8hzonhmK6R4wEdm2rneUTx0fdqmdW6WmLemSy0H6M+9o2N4JP1MUdm5A98uc3h4aFflOa614LR/sx62QflG+XQ/Er3Y9RrZC1/7EW9yQ9Z9riwiHnkr1j5iJhLPiLPZ4z8dsVi10UrqL5kIZ0uaoVkxuiv80jMK+Qbawnpsh6UQ/Z4rsq5kOUPOV+0CfkoV95XyHVmxFzAfK0f1YpxIzky0sd6V8IsflZLulEcuieeeMI3Pp1ynJ5G9a4VuecItqjP8zViv7ti1nqAWJcx5s7kHmfzUY7oq+eqkE2x2mZkW57H5ysWy2o++DUdF1mbrjv0Zg749DYd68qvbzah9Nlk69pvm9aHdtPt0C1NpyRbNHvbh5ZroTccb48y049p+xd6Woj7sJTe+HZ0P/HN7p/+9Kef+siHP/TDP/eLv/hd3/9d3/WA7cNxvoD4WkGnz3VNoYOv+rNesl9k3/5jjlFdEXNFPeTYbN+F/9mltQVx1o2aiToYNZR9RLav+WPbVy/dKH/0neX8XMPfFf6u7/quL37zm9/87S996cv+8PXXX3/i/AVbmGHlSRxHu22LWMa+GLaNE+kiM9p8WQCHBXGT29xHn3tWn/sha4WaXRORpgu6NxJ+QtYZavHZOG+/ILSTumt87DZTLl4ychuUiMolPfNN/mhrdRj9zy/5PtmFyWOPHjzzzNNtv/1YbCPdyBaJftTPc8nSQ9SLTe8b/6g7Llcbv4b6Jn+sk2WY9SD7COUVOeeVQCy/x8fvDr/gBS/Yuhh5tsn7MwOf2fESI59dcaq9KzfMcsUc8pFuFIMuLoYja/lFzB9lMdKNkJ/GmDPm0JgX8MjRL4NNRJ9ZjPTKC5KjLpP1evyij3niCGv58GPbtfgXske/mX/UKybHZV1Edo1iba48szlkf+SZDtb0kmeMfNDxCZUbbrjBt5z3cxV6hLj/MOpb+5TJ+jifxewLsaNeMqM6MU72rItz2aNuRs4Tic9hS4rg8zXw8P7xbRPbMPRY5h1X91G34P13eaO252KXhvRy22yUG1v2Ohq1D+2Q9I6ONNZ7HejFEmvwO/vMP/ax3/61//dXfuW//Pqv//qfMvUlO+6zLyJ+NuBAHOk4sMseWfONNmTIvlGffTSHUY1RTnTKlfNIL3IcZB+xK5eIfu4TF8QjcuKIbCIXn8VmffSf6RQjom6X/UrI8Veb70q5bE/Ii3/8j3/VC//0n/6Kv/LqV7/6L/mXZl244CfDpSF70rrso/3jSe3/7V9fBGsx7Ivd7rP5feETB6dMbwqfH3l32OWWz2/bpI1N46MTxCEcyYS9RHTJZJ2wFy4t5+xGmyxuPsqBF5tF9Js2b0puPb+PPrS5/29jlxz+dl9TNR37ye8Qx2+ZjizHY2DLZJ9RrN/HNpdO8yizaZ8iI71ihezRN/rEeOnRjXyiPZJzZ/9dqJ7GEbHmPnljH/vwyU9+8uDGG2/07ThxkbX+I7k3xVxp3ZhvtN8jHexTd5eP7CL6xbozP/kwssVFp2wZ+YvoF/MKdFsXmGGMtUD6NWK9K0U5cp/S5RrZb0TOJ2b6GbMejkOsGXPknLlOjIvkuBHZR7lGOeU3qgUxT84RbWuM/JVLRB/kC/a6z6L4RS96kc/X/NcYxc1i0PP8GNn3rQexRoxj0xxmflEP2QdyrhHZZ5R3lCP6KEZ+0QaaM0Y/iL45DuSv2Aw22cUsfwRt9GuYthnaNIG2ZWuSVW5y/9bmxji2oQzRp9dsUifmi/JRsKZskw6aVrvWsnLs2syuhO22HWt/wwNNPA4mcijRnDl75uCRRx89f+9vfvTH/ud/9s++4wd/8Ac/asf5uXq3WLs439X9aYdhkw9izlGtLMOaTSgPjPwhx1wrZj3tYueCGOKORUZF846vxUH0iyPkHFkGzcXI51qgXq6UY8X/0A/90Il3vOMdfGnWife85z1f/trP//zvuPvlL//d2PjYplK15689yVnMWgmdsPzEx3+9w2ubFr6mau8Kd5svgC2+LYI3C+S2mdwXxDpZILfkkhHbqCGSVVt3WLr3OEH5qJO6DX7SijqHFwtJ3Cgy+XVZOvfyL4hg9P8YfXSfpuCm6bjFvuhPtAUx7xD3i+jIcjz6mEFPnZE9xkrWAoAtx2kuG2Q7RJ2QDWRf8xeqGeWo2wV+8V2lEbM+Yj2I9lEP0W9k3weeC48++ujB008/7e8OK+dzTd7XGdpXkefHIR+vnBfQzWpEH8j5Ziifcs+Y1Z0R+4m5kbmfJYuYf62WbMoT/WJ8ZOQbib3BqH6sK/8Yl+2aZ6SPsZkcO8slon2XLzZ8Rn5RF/NJr1iRc0Q74z7nHtlinuwfbQKfK9GP7LN6PGZYEGPnC7a0P5kcL0Z9ZHIsNfJjVT4jXUY+2Y4eXcyBHGtFe/adoToxbkTMlWP2Yeab83L80MX+96kz8yXPqN+Yf5Ueu6AY8jJtMyfOsfLbaMtaeCtNyrlGj9/UiRWjHDC1Pdv7pPXpSvbZNdswb97B0kXf/eXX6gwUPYmOgN1bPkYNj8vTp08d/PbHfvujH/qND33bV//5P//jZjpvx/y47xaPWt6HtkuNWbx8oh0dL3DxZLHZwUbuaZQHol4x0jHqoli6fYg5jsO+cblH5jO2/uzSKHnW70ooW84V8+zyGflGclxkLXZXTumj/DuBfzz63e961yu/6Iu/+G++/O67v+p5t956lp8Oc8JrJz7zsg5bk/akZdHqMpjMk9w2Rm08ofHTwjfq918QI7ca/h8fBJFFbnTUO2m6pdBJbzmx+5B0DhdDkrjpPkHfsAn/m1PT2CRMbegxi7779Vv3bwbbTvR3iPnI9GZBzHHQqD6lG5FtzKMuyuQb2fapcxxinVxzDXzjRQzkHgFdnAvpNUoekX12xUg/s6+BPz98evDBBw/uvPNO//jUcbmSujOUh5wztK8zdtkh+iDHedQD8+wfibZIjN+FaihXngvphWzSaYwxkVFsZJQ/ziPRJjnOgbnkESN71CkfoGPjeaj5CMWMFoajeiCfaJv5iiuJycQcs1jZ9mXmn/NHv1HMzB5z5BgxilXcLCbCX5H4+Mc/fvDiF7/Y/1zMKDbWiOTaYuYbiXEj/+Oi/LmfnPs49bLvLKdYq7mL6EN8fE7FvOilizG7aqz56nkuduXaIu5riNMxiJnQMLezl8+3rueUhxxdlIDJ3foN8bHFjYhN0uZ2C1NF/wZRyG2MvSvfJq+k1lcj6zTf6KFVa7ftGFz2v1v8+OOPXb73vvt+/Od/4Re+7Tu/5Vt+3Y4/d8j2nbIhtgV5vsZabGtsTvRDln+unWtAzr1PzZFPrDsi2zVnU75MjFnzk8/IPo3b5x3itaJCTWoEzaMtIr9MzDGTRyj/qBbEPJkYM5PFLvs+DOPsiX34B/7AHzj31W9/+599zStf+e677rrLvzTLT6pm3zrx2TNZ79oiu91FZJsxdtkXwn3h67q+IPZFcNfrXeONT4sxoS+W22YKKjbZ/7e5hjz1pgYcUXeFvWy47KPo+x33X35N5gZN03W1sZko1r0Q2axJvmnRLR7f9fgwMGruwomDxx5/9ODCM0c/Mq3jE3vMPmIWG5nFjtjHl76y30h3XJSDLe77iFk99DzWdPGwK9dazazblQs7ZB/6YTHMN0rfdtttfiEqRjGzXmCtvoi+u+LWfJlHOTPLKXKM/DkeyGzyibWk1xxZ82gb6XeBn+qPUI6ZHVRTjOYgHaN84iiYr/UEuUZkzSZUT36xvsCmXJJj7hwjfSbGjMg5c37mWSfWcmdfkD9bts/y7Muol1l/Ua8x9yOwz2yRWCf6Kz7WHIH9kUceOXjyySf9bxNzzsR/12NR+bM8Qnn29b8Sco3fSbR/cT/V34yRb9QJvaYB9pw3zzMjf+7riHy0D6uk/iBrYoZmSx5xas5xn4n1qQkud53mKFxnfcrGCHZ0utRRjLPxJL/P3N488nEfznpcw55r3HJDHhu7pimW2wZaQMf18KnTpw/u//jH7/+NX//gd/z9v//3//H73//+Jy9f/pnTBwdvwUXusGsOuZR8RnrItn2YxSOLWb19wFe5GPkJkR6oMU+se9waM2JOEXXI2RbnC3FBPHUK7PJR8V1kvzxHHh1MmMUyQvYX0T7zlV5EX8ix2T+yZs95eFf48nd/93e/6Y1vfON3vOxlL/sjN9544wl+V1hsEnFSbS+cyzkAuQn9xGCb/efE6TNG0/vc49rGE9t1eUG8zMmz8fU5BNkkryXkAkF0dK5GzwnoyLm7z/0k5/+laGM82ctHYPOpfLdvlthN7oare+ySv8/x2qh4fp84eNwWxOfTgjjLyhP1kXjxIh/FMY7kCLqIfJ8NRvUh61VfOubZh4uD+GI+yyuwxzmMdJE1e64380PPN7rycWneHQblzTlAebJPvJ9jXK47y5uRT45HH3sA5tFvLX+Mh5wv2mCXXaDHPvPJ+pwzjrMcEONglCcSdTHnmj+M7DEeRrHSRV/lErM4+WR/iHnjhfeIUexMl0cR64nok+0jf5BeyM4oW/TJ8YA91omxo+fdLAdEm3SRmDsS68PML7LLJ+ccgc/9999/cOutty7faxDz7pMDsOt8vMv3c5ldx3QfiFeefY9fZOQbc2ousv8oXmSb+huxlscZxM6zQbAi9vTLMfIJAlJ/zUk98E0sZumzYNt2syl+Urc8LatuEtTh+Lrs4habaTAs4rZVn6Juw8Z2BKvTujrwT2g89dRTB/fed98/f98v/sI3ffM3f/P/Y8efJ1RM4OnDKOSDjm1zYdSQ7ywOZvkiOX7GLO8+xBr71rtaqBH3Ofafib2t4R+ZjndgTMzI/LiF9/VdY9/YWAs0z5+Xz36AjvlaraiPfpJzLHOY2eLcsRPI4Zd92Zfd/p+9/e1/6TWvetVfecELXvB8vtWWC5zu0Aa/DZh+0S1yPyHx30YWtU3efBQ6vturL9VadJLDgnhrI5k/bbvs/9sozG0hiEfQgXJsssxdbgqdeOIJdnPCN+tGvej9diS3iW/Iy9S4tPh0hY1ds8Rh4xg8/thj02+ZzvNMtI98d+XLc/UkkDfHZ5uZTfHKFX1ibul36WCmn3E1/rtise+bF/Dnuce7w/yJE/78ArpdeWIv+9aMPopRjhkx96xmlDOKkU+eR2QbxbDpHIUM2GeMfKQD5ZasRY38sclHOtCcTTExr8h65cg6coz2S3UgxkS9yHOIMZmYly3XB/WQkT6OmRg389kHYmfHZkTsieMqXSTHx7l8R/lzHvmo3r55QDGZqMOHLe+/YjVGWcS54iIjW4yHnOOZZ545ePjhh/0HdnrcC+XJeUc5Ab1kkX0j+K7ZIeYb+c56yuxTC+SnUfJxUJ0Yt09tiH45Rr0wRttIl1Fslmes5XIm8RstUswhi+ksNvpZ510yrf0flabcpqcevdrjxneTv2k1wkwmtXaxD4FsCB7TmA25bfo7Zc+9s2fOHjzw4IOf+PXf+PXve++3fdsP/vyv//pjts/xk7cxLVnyXEifKi1EO3L22xWvuKtl3zzqY+a7yx7ZVfM4ufDhRB59PX/+yHQuqiKwTyHF5zyRUU50vGJGm3Io3xrZR3m106McsxiY+a7lUbzsMR8s8T/0Qz90sn9p1sH3f//3/yevf/3r3/3yl7/8zfyeIr8rvEV/dudkWyenRbZbl+1f+OgzW/soNItcXLYXwshx1IIY57iAJn8bNHcNN03uIwRxSD6Iy8mmj34y9P9StNFvF9kdmhzPVq5eIruPzd2n6bvYTd1Xo922dNsjx+XxR9ufXdIFno6D6msO0ZZlbdJB1GXQxzyQ5/sw8h/lUU8Z+e3qJcajl1366LsvVxobe1MPURdBx7dK8wf6+ai0akaUQ+Q5cr5IjUT/feQIeoFdfmx6TEK0idEcpMu5RdRHVCOT9TM/yLU1opcN0LNFXUaxcdGS8+8LcYqRHPMB8tr9PEL+oxh0oz6lY79G9oz6jPmki/FxjgzyE9EfsMke9yX7aa6ec95dxHyz/Va+mH+kmyH7Pn4Q84P0a+T8OUb2SPbNNZlz7PmCLc5Tz3ve844s1GMO1ch5IPpBjluTR2BTLpj5yyfasq/mMd8o17VmVnPUc0Y25ci+up8iMf9abnGcPoY5e3ymabnNeYPOYhXtGqnt2gjZniHMbOsGYxNhWgXJxUcJqOy4uTRmk3V/NvlSZp+OdIkjRYOii2fOnD7gE5333Xff//a+X/qlb3nXu97183bcT/7sz/7sybe8xT9GnaESelVEZsvrIJBvZKQTMSdkX+Z6IMpXPtk3EvMJdOpZeaNdzGJHvmIWA9KNfMTIRzJjnLu8z+8Qg4KPSywW2TffyM8b75vkXbnkN2LNFhn5RZ16UD8ahfv95E/+5MGf+lN/6uI7//JfvudL/9AfeterXvWqv3Drrbdex7vCwxNcP3ltEnXJhuVE47KEtoh1K4tg+9c+Bs0iuM05SbYFc1sYM2/vDG+/Q7zkQifZy9jc/rX/bezqNtqWD0pmsKf9ZInA/z6RHI7N5ji1UdN4/JCWeR/bfMnc5pftBWORZbNRTibrHWT2ZfNnl9rigziOYSa+aEmOzHRsMSbPR4zscY5dZL9ducXIT7o4wlq+fX3W7BDrXSvIyUegPvOZz/iX1ohYS32N5pL3XQTIPxL9FR/zKGYtr8i+o3qZWGuN6KOFUUb14oIm9zDrDb10OTf6UT2INuUY5YaRPufOPpkcI3lX3C5yjph/DfmJmf+o3xib43JexUS/mFNkneIkA3PJIuaAUVwk+8Mov2S22eM2s1Y3EnPnfqQb2US0ZT/mEWx8r8FDDz3kn2RhYZzjI+ijbjSHmEPkvNEec4Dy5lG2SLaLHJPtI/b1g12+MxtxgD3m0FyyxuyTyb5Rjv5Rx+iy6XU0oy/EecyFHNnKYdu2NYOVzTy7YxtSVHdxbHTRdfTOpNF6SrE9cGSBecRGr3mm2QdZF1WwIR5JNMi8qLpgO3jm7HUHn/rkJx798Ic+9Pd++qd/+gd+7Md+7DO2r6yxhlmNrFcj6NhCY3sxi9+VCxs+wKiL2tkCV4zyZp3yomPLPxWa+SpP1tFb7GvmF+0ztnzz7xBDTrxGLDTyHdmX4gOyLc4ls8W8M9bqRPbNJ/b1V+3F105IF9/0pjed+YZv+IY/93mf93nf8tKXvvRuXtTiF/YcoZ9F7DTo44JNZdmSbWPh67O+wCUHL/5xQRx1y8eju78WxK6LG/n9adJl/99GYW4LQdxidvDieT2e1F32adNFG7pgcttildz924BOzk3X1NLaiNDnfusysxMHT/iC+LwfD9AYQbfd47Zfjom5vH/buG+Yj94dyfMR0Yd8yi191EHWZ6LfzGdfiD/OxSh+V1szE3PFPrjA5J3h6667btGrh32Y5b2WvWd29TeyM0cvW/ZhLnKsfBUnHURdzhdta2S/feOuFXkfjlMbX2JGSL8rn+z5XT8x6mmfPrHPesvsk+9qyTXU2777FvW7+l3LLaJt5B91MS4if+xRFtk+y5Nj5Ks46fmCLf4sHH+bONoUL53mIJ/MyGefOJjFjmKiL4xqXS3kvNp8is/7E/PuWwO/UTzMcsz0+xwv1ZIMmu8HvtYzksV5ZC/ngylatpjTvcMILchbyK5HGCqHHK2wzqZ0bMJI08bORoO6Cdzq7uDdYo75fffd9wvv+6Vf+qZv/MZv/N9tTtK81toXNbRPHL7HzS+IGx6RQPRRnRizK8eot5xvxsxvVG+WC9/co3x3fmQapsG2RVnIP9tGvjOUIzPTXwmxxxm59yvFvzTrm77p3W/8ki/5Pd9xzz33/Mc33HDDSRZW61h576CfkCIygU5Y+HHSY26bL277XAuspjOZxfGWvunigtjj3H+ztTIm9wZcI72xuLRheIetHUydVBAWPxN85or2wtJYPGRabIsHc+l8UN6NrptNYxeg9p9p+xKtbrMdIA/78cTjj/s7xLAcjwR691+xRzSf+Ytd9kj0jb3o+DCP8r9LxN4h79uIvI953xnj3/iMuZBjfJxLZsvvhOYaMefMPvIVu2wjPSgOVCPWEtEGsuc5SAezfJl9fCK5BuyTI/oKdHE+I/rtGzMix456glGN6MumeSTnm+XJuhE514yYb9/c+zLKx1y9HYdR3D65os8u/6upIfDVfJQLon4Wyxds8UM8u6bwOUTfDDbiY44Z8l2TrwbVj3kjsccoQ56LmX6NWX2BflfeXTX1+jDyQyf9Wi/otn6YjO/A70ohU6vebtGo5zZ2dWfpFT+P6RlcbM5+m+KgxbbrseY+cHKUtyEJbWQWLTb+OdIYqIYcKaLryW3YN75/5NMPP/zUhz784X/40z/1U9/9oz/6o5+wfeQtpX2rPZewG/SVd0c69Sx55AvRNyP/aM+6UU4Y2dVDtEm3D0d8uXNQaIsOGnNQLj6KGdk0XwNf+Y8Yxe+KmbFPzJXmhsvf+q3fas+LExff+ta33vLjP/7j3/y2t33Fv3z961//FfZE2WMxLLTL2220k8+E4JpPMu3pK108wXFCA7uN8X08SrN4VHfq50YHlWLnORLRMSYLIugkfMQAMc7w2aJrBdrMbvXVgo7ZmMt3GW0Lx5DjNz9xN/TiIaIMzOMGxOS8Iz8xmsct5sq+Qr7H5UpixHFiR75r8djY9EMeEWXdN9o050tqeKeFC8tMjAfNlQOUJyI7tnh/QJxzoaS5xpwLlGdkGzHyky7acs1ZXNRrHrfcn/Jq5H4ZIX8R+9Emsu+I3MdxUU31cSXE+rNc+/QXfZA1Vz7ljvORz4ioj/3FHDOiP+zy3wX5co59eoh9SB7l2ac/fHLOGaN8ioecI/ojaz7KM9sPkXPdfvvt/gVba73jp03Pw5lvRDEQn7/SRUa6XSi/YvOcHrN9BHqd9xUj/Sgm6iSvHY/sn3PmPiPKiy3WQNYGo/jZfNGHfPsSe8hsquGz4hd6tT1YXBXh+2VmLxXSbO+PguaP28bGFr0kM46iqZSrNb+Bt4wbp7nsHFE4uj/ZuKa45ZZbr3/Tm978X3z9N3zD//oDP/ADf8z2n6D2bss6aj3uxrjoNrLLly0ehl1k3xyPrLwiz/dlLces5xwjJEddZJQP3y29vmUaMEYZcpJZMSH/6LeWI9pmufFZ62emm8WIUeyMXbmOYA98Pgd98vu///v/8Be8/vXf/oq77/79nAwODw+bw15YuX4CGRVuJk5MPjX6Sco2xvYurzWhd395V9h9mPPi0V7kmq/pTW6+LUZ5ZPcK6D2HHRLXNXuz+WDYi4OZtd5k0AHMxDshnxPjSdLlZZpPoMyb2Wt1G7eLn3Q+mr9P/P8i4+NnKhvlB/odYuAj03zxGfus3Np/iPII7KPYGIdNFx/RNyJ/bMjZT3rp5D8ix+Y5jHQR5Vddsat+9h8hn1HufWNBObIM8V2WqBfZf8ZajVEOdJD9BPo4j8Q6mRgXc/O40nwtt5BP9mUec11LdvWlfkSeR5RnZB/ZlGuUU/4ws8XYqIMYDzMfyZDtIvtB9J3FRWKOtXyQc+ZYWMsVWYuFbF/LFTmuL8z8d+XK8Yz7PB9kVzzEWjk++mGLdSUzPvDAA/5rHiyOY66Ye5ZLRF2MjTkgzqM/xBgYyaNYyZGRn1Aexcb4GBdj5JvJuWJMnkeUS7/aILK/5soPo3eL81yyYpY51wYmx3wx7trS8vcyA7YNuWex0fvgSMct6rz/u8ieSr1Phk0b233ux6bvnfT9OWvPzUcfeeT8b9577z/6qX/+z7/rR9773vtsX/OXbjHOGoq2kR86tnbhuA36zK4dzzWUA12W8wizWCFdJvtovuafbTlGPqPcW7H6yHQMhOh0JGiAko98lTMyyp/9pMu2qBc5FqIdRj4jcj0x02cu2xP70td8zdfc/RVf8RV//Z577nm7vUhdx0+LjvNkb1i5fgY5UhhTF/HhHxp3txtf2KJHsfVRaHRtsYtP+x3i5re2IPbNU3c9MxStHLdBbgRxgaUosYxdse0Y1PF4LbIP7cVgQ5NRNXOfd3lLF22Mml9qfn6Lrv1f5sjwxOOPHVwIv0O8hnw0qpYWu8yjTXrYlX+f+iLWgRyrvtBLzoxsOecsVvWjj3SMowvJUQxIL/J8RM4RoTZfosUPOfhymnxxo9yjeOly/RiTa8/yzfxm5NqqFYk6yTkuknNkX8XHPFdCrrMvV1NX9Ubxo7zSxT5H80jMk2UY+YtsG4EPMbvqRBQjGRQzGiH7iTjPvpHsN/KBWX7lhlnsiLVa1xr1qHq57xHyUZ+7+pUt+os85wft/FDvJS95yfIFWxB9IorPeQQ6LdpA+SD75xzZV3PJOT6CPb4eKEZzkfMC81gjxuS5fPYF/xwTc8bcoNcR+Ue/3AvkOWRfzT0n+sn9c21p+XuZIZRWHzbrc2Ru5vu1kVuOGdmkSrASthebXDHrLlpV63yRh8Sdsp3kOvvk6VMHH//Yxz/06x/84Lvf/va3/w9muWDHgAu/2W5Jj25XkzluFCMf2UWcxxjliLliHOTYnEcXVcxnOUA2iPacE5lN+Ua5roi8IM4ctxj+kGOiXnJEesXlujlmVx4Y5YyMcuyTd4o9yXlX+Mw//If/zdte+9rP+1svfeldr+HEmL80i5PB7hNYL9dPHLl4Vzvt5NL9TG4bC9e2sNXvC7O1hXFb1MrmT9Sub6Nt/LP5Jl/X2UhiH/nfyhpN2Myl2c1muWlyOCzxGC2yD03e2HsGu5GGRE23GTfDpiI5Fj8TfIbC9c1r8TH4HeJDfoc47qiBTzs2G+J8JEed9mUtZrO/R2OZZx8RfUfE3qN8XGIfIveDbdTjDPnHUSjPrN6uWtj51QX+zBJ/z5M/exZrCeVfyxWJ8YoF5c4yKIYt/4Ag+wr5KFaMfEWMyXGzOhH5zHxzTrFP7n2I+RlHP0zJdWJtyTFm5C/kyzarJZ3knB9GNaSLvtEv5xAxVqhmzpn95BNHiH7SRWLekW/UiZlvBp9sk24tfhYHio32aBOjHDOi71ocetU6Doob5VY+6Rnj4xGZH+xxPuMHe4CNbZRTehjVg+izL6OYWX7I/vJDN4uTf7blXJloj3Ukj+yZ6A8xD+Q45myKi7LsM2Y2r8VGPhQrOa4dbf/6biaof9RAW9Ff+7N9rGKc5s0PNtIEy+HHs0+vlE0XsZ+j9CO+H/F+occ+P3P27METTzxx8d6PfvS/+5mf+Zlv+b7v+777fuInfuLUV37lV7o9QMDoAO1iFAfSjebIM31GfpDj1mwQ7SCfaB/lgZgLmY0fJkTf40Cccju7kh2nUGxyq0gg+kCWRZRBftpE9oPsQ031Ixtb1Insdxwu/Zk/82du+x//6T99z5d8ye//sZe97KWv4V2nuBjWieD4HG1lo5mfDFq14En93oO93Ph4lP16HJ0Y4u7tl2WdeLy2j93R7K6xGx/jiWgLXmTHtlkEerctOdue5xcr9ccoGZ/sB9Kt2TLSx/wi1pMsv+w7YhS/D1fim/cPfcyT5fyOrZgdJ4g5Z7mBHHyRFn/Hk3dVIMZpG83FyEfHUXqIxzbKI9jnuH9c7EZkizVm+fDNuWIfcYw5Ym7QXDrGmDcS44B53IeYJyPbzB7Jx0XkfYY8jzVkU1ysrbmOW7RBzBvl6IccbRnlzX5RL5BjL9meIV/OyTzH5P5meffVQdZrnkeIuqgfMYoDyXlfZozqZB1zbXGej2n0yfdPJuuy76j/UT2BjP3WW2/1d4r503Ei+2mumGjPyF/bPmRfyVGnfZHvyB/ieTD6SRdtcYx2yZDtEOWI6uUto/saYt04RnvMkecRxQ4hBrvGHWSP3RFzKHe05Gb/InnX2Nft/U0Ojt1nftu2nfR83Lq0x/EYsaknaaNh1L9dLHuU+whzPmF4/XXXnfqC17/+z7/tbW/7X/7O3/k7f5A/xcqfZA3kYsxJH/XI2S8j+9KasRyugPJDzDuTRZyv2WbIh5Et76OIOsl5H47LkXhdUcwSjxqL7NsQeXKuOCdP3PZB8Ws9RtvIL+eIPrv6WGLsSX7xy7/8y2/+qq/6cz/yu7/wC7/23PXnTucvzdKJgDGeCBm1ZaJq2AwO7X9nI+nJ67fLXiEsE2cU6yxTCcGeXDM7zDuJ8UdyTZJv7+cIArcdlhP4Why24Gf3VDvs4c7J96Hu36jLxBeP+HgQMV7bPsS8x2Wtxihv3E+QjF5bZC1/tEU5XnBoVF1gVJ0YF0Ef/dnI++STT/oPrG666aYjvWZUc5Qr6jLRV6Nkcsa60aYR5JP9I4qNcTDSZWaxMKq35r+Ltf3dN1/21TxuM7It+kvOPWqUXn5xi/pInsPomMbceRzlGIHfrMesF3kOmo98hfLxPMrkfJm4/9E355ItjnkTWR5tssVzipAPvUleY5cdZsccpGPDL9eN9qxXXsXE+Jtvvvngs5/97FZMRrZ4vGe+sRbEvJLjBvKdIT+QHOMl637S/uW88o+9IUsPURYz++hxkWvugnjlyLnW5tkGI10GD/db8R1Z2Kvj7dm29+iw7NMvcdq2aYpB2p3osbHcV33wY9M3MZNFrI9sWbd0mZj/SL5wPGIOtPywh4XxK17xit/1lre85R9/53d+5xexKDZTK9vANc4zKiCfGAfMkTUH+eSYEaO4EbnGiF21xMgnxsY6yPvk3MWSQ2fEnHTfIrHJGDOLH+kVO4sR+MWDEdknPhP9R3lzzpHM6LF/4k/8iT9yzz2veBsP9EuDj0iDnrDMkddOINumzUR6jyWdp2zKTYydlF23OTkv9M77cGSU1OIhemy8Ruh8dDWkbuNO7cW8hXY82p+D23DEvyuk36ef5UQ8YXY/63EgmMsXvTaR84zyjnRXSuxnjdhjlCPSz3Jiz/pZLlCeHDfLIV+BfP311x/ccccd/jFDf96md2Yj0sd8kTjXheaor5g/2nPdPMdX/nGMObJP3AR541zkejDzFdGW6+S5ckWdGOlAesVpPuo1gy9+se4+cRHFjWKlF5KzTnFZL5v00S5yzGwhN2LkJ93oOMTFkVB/o7i1XOi0ZZRP8ZmZPqK8o/yRkX3UV6wZe9M4ywNr/SpXzMemWEbZYJ+cQrl0zmLjE2n8qRfOaTHXWj7FgnxjTBwlQ5Qj8tMW84sYm+3ZBsojOfoI6aJt5LcvqjPKsaaP+yKZMepHsZGYf9WXvNjx76p9iL6bro5P2KWd4Nv8uZkHHmc/jtCPhYuphPLOKm8fQeQ43yZblHMrt+43jQPw5y9bvPjFL37p5732tX+2abfS5HZjKcm52WgT0kmf7SLqZz6RmG8f//nB2GbkJ91areiTWYtZ6vEqOCou1myRfQ7GDGLjjsT5cVHclcYL4kc51F/E50899dRL9RFpndDiiS2eEGF0otv4K8YHnyl6SeOCbWa002LT+bznVRpMXRWRKo9LfKBpQg3KSA600G3dc0PvWa1v7YPk7b40WzxNsXjYsd1EoeV0GTTbqZz8gqf7N9/PsrERI1lEu+Yz9nlMZYjJcTPkl/vZVSf77BMDsa+1GPT4yi7f0X7NcgC/M8y3Sp85c2ZrsaF82sTacYv9iNE86uJ8pI+bGOlAc/URe13zly3bYR8dcy2mqBnrRhnUWwbdKG8eRzrIdSD6izyPyD9usLY/EfyzHd3shyPZpticQ/PoE3ONakLWC/TyiXlmKM+sDmPOw5x9i/s38slQY9RfrD2Ki7psZx51eX9G/rEeZB+xS08ebRHZ46hN5LgoR19GjjMjv/bBN01zPsvkHiLKletJvwZ+++SGLCtuVCfmxK7HkhjVXNMxxk01ZQfZsjwi+sUx7+Nok01ke64bfTNui7XlO4jZzmoufdsfOyYpC6Xjljmqz1UxbrIyHqcn94376oks3yCJVIxHzfaYsFu7B4j2f8gj1GvOd8RbO2796b5ZYpjaP+5rPqn29JNP3t5NMwhV6Qi6mT6OxyXvDvOoy3lly3GRWUxm1nPUI2c/zckr+0gnNF/64Cwz+iU9OShASTRea/bJG/vYdSBjvhg3I/pIjvOdXLh8+eLjT50/+MxnH/Hf4WFhHE9sPCFmJ7Z8AhT9OeQNSFaKpmtPsOVpJiNWHNzJFYZ82oAJ2ccOpwDNt/UQ+p/8Hm7LsBS8MlbCZ8cvMvaQdtN31Cz75+OGuJebU/asxjbcp7pfR/f9SBdjhOZZPwO/teM0qruLXbWV8zi55Udu5V+LHeUmjgulmGMEcfKNORSn3NpyLnSKZZNu5qucyg9RVmyWxUgHWR/zRRk0h1FdiLIY+Wg+8odYaxYbj582dL5F2TZ+ULFln2z44MtCgBGdRsWPbNryPPeVczFf0zGijz7ykz7boo9y5FjNJbMpV8w522LOrNOGbck3sOs4akMXfTY25q33eL8DozbNRdTDyAdGj+tdjB6fGnMO5vvkJT73BjH/yJ5RrVwzx+dc8pc+++/LWo2Mjo02mMXIzph9ZINoi3mPS44j70ineiObiHIk9pd94nwtN8Qc2kSOjTUd+ccYkxe/7hsrKjrqkLcrDQg1RNMQOY5WC6GVBEoZNg7qJ/d1tINtFl+OiwubaDsi1gO3R9Ex53a7RvNWrmiTr7YRW7XC8aOefqRz6dLlg/PnL9hC+AlbL3zm4MGHHuJLtnb9PVZS57KjXbuWxLUhtWK9fBhG/Y2IOWb9z/TKP6otJMtHfqOc2XY5/h3izFqCXRB7tb4zPbpRb/uwT+xxegd7rJ+4+Pd+4Af+2pd86X/0fY8/+hm7oLALBbsw4ONM15875x9j8osHLhb4ZmeeHHah0IN9dMKTtGFSn/jTHVlnGfPNfuRqfm30+ZFvmLbNnpo+cjHTbe1vE7fRht6npbaJST0Oe8vvVRHtX5v0odsWRkcz6Dhdneg/zlvumL6Py3yBE5wPXZafje1/Q3rXda0PLR6d/5OJEf3l/vw3Bf8E9yNwenz6qScOzj/zjM/jvkaZvjiuyoANHeMsJiK94sTMPyIPovbyTzV2MepJ81gv53Sb6aJW/vi6FOJl49jHvMqxpZuAz6jXXAviPrhPt0dZjHQj9vHbN9c+kId8u4h+qr1vHGz1bPIsMn6cE1lfMBjPfcS6T3+OwdILNVw8WmHZBxvj0Wt6cox+ztvsdmvbJid5lv0JSLf0s0JvZQvp2HKKZkO5XSP20VSbwE0/PhgtPtbFZ/v49fvHbtwt+EYIiXmcnmsS4ozi6EH3vXrWopm5FsnaIPou/Rvo4jlg5HPVjHbiGKz1FPdrRN7vma9yY5efdBDnMUfWxRiY6fch9yCkZ0Pet4b8RZwrp0DLTD5xBB5j8XEjfZ4LxWc5EnMgZz/ZNQo8Lrlvm0W7cjDmOLfh357BC61m07to5q1Y5J7TfW30j1Yb7t7tDYIZe6I+ek/MiLXRUQzxTp9vhzouhvk2Q+WSAkYeu2zjrIpTNCRPBfdjtYa7NdGPox8d+6/jtdG74LK/9h0eHhweXrSF8DP+jvBJ1gMWc7HbPvzhD/+Dr/u6r/sG81/7qz9XAznzQYjzEdFHPeU5zPKgj36Qc47kNZQv+kbdKI/sMPMBXxDLEB0UMAsUKrQWG31yvjjPtn2IucWV5ImsxWeby/ZkuPief/APvv7Nb/59P9gWxO1dqyefeurgOlsM6xts24XASbsw5Mlx6E8iXRycZBHtsvlx4dDybm2g0QTrpu0+Our1STNdsrnLffPW7ULUbD2Tbf2EaRvxza+lbXHu6HaHFLi3meub/8bgNtOjaznRtbokUO4uNLVDh+TZptm5DTbije2/w2c3JreFqE2o74bmrmjsvDgBse04+bRVcX+XPKbpTDaBHwxwcovgqxdevQh7HDl6HZuohMvSuw8bmI55O5atJnP/E1lBh7/2we1uafif2up9K5/HMnYU53Q55lXsMkfuIBGp0fPKbrJyuU+Ic1sXPTbMhWL9hbvncB1Gz2WaHsSwZMe3x8q/u23pI5p7vSY0nfzRmczIvE3HufAjXsgvsqUzeckb5Y7u71GerXmP9fg+j88Hj3epyeQkPvqD60x2PT6Y3GL0uCbSj1Sb/jx3c3BfdDwPeNHnkzLML9i5Tr+nbdODm265/eCpJx89uHR4wS8IeNz68wpjZ8m7QO4uGrIf9YPmiD/vVrY4bjYx9BVpOqTNPmn/5K8Y9i/Om4+LXddiyKW5iDmAOa5d7TSdcrQ5m9dlP/jfdfLRGIk6fNvI+Qs98e34tPn2PjR5s9+eC9k9NqB3u084v6CzvEqG3e5beufjvLwWIrM45gug2rHEsWfeqrE5joAfU9Vsuo03RJvLLhkuRF/lJSFiq4tIkWWf7NblNlllqycCejnfB374oUstTDzufd9Vh7guGMt+YOzpwF3ckX1rsW3GjTIZpvT72vvwqIbNfZHT8yvCZY9n07Fosmhpmp/bGXneIts/olzf80vX7I1NNoOEXrPh1VqRo+AXbEjLMRrEuL2JWyyeqt1j29CiFrUS2KRb2pyhx0Hr2ZVt7rfyt1hTeE6UNln6dqtuBBM2fIhjPHrNsSmp4E19WCT3437uMaYg3iVTbCJahtZo3N+NxxFfQzp5ktPzLzm4afvbegjXbH5rmG2TAffm39jopXO7S93qufFCbxbm8lEeakpvKp9ithMWMjDvoufUKH17/bJ5tzE/feac/23hp5543H/ge+lS/2SobVzHn7HzHX5+zWkb8jN8y/T156xue/73BfEPveMd7/g6m/PCsLTRx2cL7doM1V/zwZb7VN5Z/KjuSHcEu//sUG6vWYOOLeZRfcf8zG05vthkX/zxaK/M40Sag+zRNvKbkeMja7kUN2IUM/NXjZF9rcYMHTcO9OF//YM/+Cff/Ht+3088/cTj9oxriyIuCLUg5omgJyOL4aef7n8aoT9RfQQX8ds8UdUaT01sbAvEGu0JZ4KZmhU/BrvpPm7W3EadDFretjCnLpuQ/xJryC5/wbvKPm9uPmBFhy/b5jhs64gVMWf07YqW13Rs7YKq1cSy5esoV+sGV+m2/JB7TteHObJ8uUUmg/syYjDcB3+jXRA0f9mPQH4b8FENr5fw/cLTnVte9cl2qb/INEtf9DbX1o6Pfb+6ApGP7pDU9R3JrRT+hPSLHjvWxHuuIAv8ZetdtnnIH/1BMWi5iNZ8AZ0N8kFefGw0oY3dFsFHtY/k7Uij2MXH/NEph4++X90n2IVqoXFZfrbxGNeCNfrJx/O7NuXp81jHwcd0w/o950L3yXZ5HMnd8brm1fy4Jc4nR3LEHpH5oeC5c+d8zoXChQuHZm+LsRtvvePgGVsQXzy0RbLF+LnHLDE+kvuTPddEZtoWwe1+ky/PEW8/xQj5C84rOlexIYN8cn5QXh0q3YGKj77AnJiYSzl2yYoRkhm9115bOn/2tBSbXPbPrgCWcy9+pMHqPyj0/62Ox5iNmK19YfB0fmO4kz/W/TXJ8F5t5LWQi0TgovDSxU0e9RRR3aVWYOQvsGmhv3iFPC2nzpMm8N8Ubb/a66DYrs/Yjn3Tt09Yab4Buef1GPJ7C82vqUJey+Xn02b33Kb1npBtIl9+gLSkN912XYN4F/zedYlb+szn+xg7ytVqN1+/9RxHH8ewldOvK2xuW/uBc9sf5ecW+9EszYbflg1fcnU9Y8tkJtuUd6sHEepEvUvksc17CbGqRXbUyNGv2Xj9bD/oWfQou00+JPBYRPOVTGz3oIrJmhmIvWnyOhbnHsTz2LaJ5jgv9XoeHpvgelLYwDnQP/nXz4/uarZuXtA+bvZ120M2Nj0e+OfXIfwjbivjNi1nw1ydoGrxpljq2D/+K056jZSK9VzlT5Om8xz492OuecR/sDPSU6OP2LvSZd7Eev6dLz84e925gwc/dq+9nj3tefzToG5vPwRU38Tw/OUThufOXef3BT788Pjf/Oqvvvudf/Wvfrv5tnfPGgR6y0kWPfGWbo01f9nElfjE/LNaWZ9zwigm+2cfId/ox9ZewDc2u6tPuM6OuXyOLIjBHbuTWJL4LPj2cUaMAVsn+Cp9FDfSqQ5gj3PYyt3H6Ce7+tC4i5lf1CFrfvk//6Zvuu13v/YL/u4dt936n95+2232qs87xE/bYrj9bpU/4Qzbf3/H5Jmn7clDoG39ckT/m+wW0U4wxLYZN36a8Oem0ydq3Ef5SBfsxC+YHl+lEujil4Rp8akN0IHPLWWr2PCc3Q891Zn7wrnLnhtbyKeL1wh65dNJ2HN1f1545RNpNfqkw4UBuuyroryYuNRPkupN/sxcsrnrzO4e3Q/9iCVefkbUIfs+WX27nPTjQmJ0/MPuOvyZ93+9+hbKlaGcbLLH+zDHIWMf2QAduL0pFt8ZM3vU4cOm3oB5RH3NiL2JXAOyjjlbzi2dfESex1jpR3EjsM8uOmFmV24fOWa9vvqAHCN/ONpblxnMxW32P9Zxc8oJ2E7bOU8XA74gtnNeOweeOLjhltsPnmZBfOGCTS2fzoA9V+wlypnYB/A88MfLRtVQ3whMexz/kJc8fT9db/9kR98C+d9yeDw5sQc0J7YLHrdF1ym312Zu/4hjrkWq5t4XfsZSk1hujNxHW4hscgIyfn5+Zd5z+j4Rjhuiatn/5SKa/PafvOrHc/l9CptjQUZzbLaeCwuPB31smk8MXLQFcXsO40ZeD9/k6XW8lwnuYzl4V9IXcOmxH3OB8knv0G63N7AxZx9buuiPb7N2fT/W7odDzO0oV6vNP445c87zbuu3ntn/c2O3PD94PTIZH/aR/KrAMeZXtDwvtg76+LvcDXwInx9T13tIP07cP5ZLeXTu8Rwoeh51RN/IqtqsvVb37bNNb6aXzhfu1O1zcJvqKMaI+4D+SNwgxjG9H0fD94M4GyWDdMxyzphP/n6NZ7JvNh/FLPnbfyy2UQNF0zjK33UcTff0frpf9DdabWq0cMwtjfI3HxpT/y1vyyNdyxP2EbOJ0sfX3MWn43pTed6Qg1HnCeRRPDo2P++FeqMaIx1Iv8RKZ9uoVtbFUTZ/vPOPHP5Dtu5j/3lePv/Olx2cOnPdwScf/C17PXsao/8w2Iw+8uuSMScSX757w/XX43pw//33H370ox/5Jx/84Af/+g//8A9/3Myc+HVSBUJagg3MN83b3HJbmemvv1LbHvJDu3KTL9ZRftWKfhB7iHEgf9kj2TeyFpdRnuir2F05st+yLuV2Fuj6fiCRY4JM1CM7KtKnI9ymGsH/SK4O+lxLOiFbRPZoi3kg5hDRLjnq/AH2oQ99yHV/+2//7bM333bHW1/8gjv+5AteeMcXnT1z5q6bb775puc973n+LrHtn3mdODg8vND+eD5PEHtWtIR2i2Bd4Me7KW7rMd3J7PmJzNZ0qH0nlnk/+QR/bO5vT1Zp/YUk+CxxAzY9rcNJxCo1ufszQ1J+n9MeNr8Jvm4PF4Y218lYPWiUHVn6THdbbIpr9OKdTc5+sZJyusTc9O5rMv/Y5wh+aDYXFTbyz/K2Gsnf8qBXPaytTPPz+8lGzSHHiDZv/YNsXHCYEY3PW34XF5Q/5lOdzEaPb/uhiV78ROwt34ee0W66OeTbMK/b4pr5qE9EPfCPB5tSxtzY4Uh9vwnH1/NsM9vvBt7b94f6aT6y92PC1rVLzYD8si3qsiwWXb9Vho0L903roXXQDTZIA1vyoC4XAyyAbHJwaMeFBVBeEPORaY8KSWOvQjndZr4cfY6Q9D4PcZLdZlu8iBsxio0odsvW+3DR7NhkZ1TtrPO+9Q6NEX1A+kjURV/1sDz2cLPTJedM/SATGZ9cx30BVc8D8gfVXc7B/Au66MdC2dPbjfv0epyzVPtc/8g0+OPB3NSSL7TtX8t7FOK9Ts+1tS+G10y4R4/THEnzzeOix7ov9vY83nqXreN1mff62BYdasvJVD90Vah7myLmagE8IohzDwcX7k/3DAnasWnPIf7F882ykOxpVGfrOJmKYwzote8qsZyb29RZ9q+z3f8G7y3YtuI8p83bbAP2HsMtdkZiOfIcSz8O3WdrX7oszdax6HH4K2bUm9cz9fYe9/qK89uG4oBROd1fxy74+NxGZlu6nhSNHxdyoegGhvirHooF4k3hTpjd1v0i+Yf+HrccraZvuTY+Av0mrj3ehB81+9/ytVjJkaiLx0bEOMbNc7HZwH+oJzYtLMR4xcQ8QjaItlwPcuwC+uDnkj3m73jx3bYgPnvwqQd+6+DwwjP2uGk9kJPXQL7xnZw8Hnkn+DOf+cwlu/b/1DPPPPNbn/jEJ37x4x//+P904403/p/f8z3fc/iv//W/PnnHHXdces1rXkMTaiTLM2SjtegX59qBNd81RnE5ZyTmwx59Yw7Ic8jxMPLLxDrgMXaf+Nzuj3Zib/bFZrR7GIFxFwpCbJqtxlxnPr64dc02WbfVrAstv5oVsYZYYgKz/JFRnFB8tEvHqFjvzxbBPtoD/sTZs2ftOXDyxMMPP3zida973YX3vOc9Z97//ve/8Kabbrrb7K+yU8rrTX7VLTff/Pzrz517nulutNBztq83nD595rTF2nPnpF0rtHeTT5xg0xOrFbVj45s/MTPtbmyYXf7QT/se1hZUbvX/Tp+6aHa/+LF5u8DBmxhPu5RBr8UZyuViyDStevOJF0kk8J6aoiXsxVtEj2tZvRftAzIsc+Sua/nQ0U+TGZDkArj51JXNT/mE1zGVXgzBVTZvPXiGLZSOCFl1zBcDkqt0fJoelV64N+ruY/+3+gui++JJmDfQfJGYt/uw5UBHaPPayIwtnnlzbBfq2zafGORl832TEVHzXkH7zmuZq13Xc3V0PH3/7H/bh+7c8zB3zeams2332F6o3eoIt+PYjm3TceM6PE3vYT1dPNZN1W9taLbuCCZ6Rtnsv/fRXdD1isyaj+9jw+1L3y03ui2/kBONfojiYT07sp+EiFNoj3ffHux5jWbZQH6vy4Qbd+emT2xoVhfCvGPxnAc2F2+cs5rMuevGG673BRB1WKABF7k33HTbwfmnHz+4dPHQc/oCnH9KTR2uLGjF8/b7EckUkjW6nwTD98m2eJEMMQd4Te+35VyOR5ebW/N1ejwG5YIlX+9ZxFwix6km3RDsPducc9DGtqkBWd8WbqGG32zqxh5c9pFYE7q+wQ+0NirFKVbEfHkkr5/nbD94LLE/jJjP9j8HxGOB79c4PLT73/S+Ly3Q7dwvy7yp2tySeD/Rz/DSLnb/pja64DENL9Wkjc42PeQ9ez8nt33q3t5Ps/M/zjnVtsVo0wnCvR43nstDWz2fdAdy+EhPpmuuHdPEubs33ZIHuv4obT9aa+P8LRipGdrMsKD47rBbvYbytL7jfrvVbjgenojBRl/cdL+Ne3ew/w5+TFmEkRcdNhP8eeEpqN0iWyLrwf7pcaHHTrP0xJ6TYP77jeOLxu7Tcvb96rJo+2qCPb/7JbVtzdf74TiEWFD0cp3Erf1vvi2DTZYI8vhH2vsPY/g4rveMh+9ni/X4Zf90AxLohxzm471tXjfAe/ax0TJ33K9ZpvoYDCgW28aP25zDUSM9zmfobO4ePV2MHT23mLXoJvXoDdG/pTfMi/N9f0z7Y7TTvOm/HX9HPRk67org8cj9dfL0Wc5nl84//eTh4YXzly5eunTezE9eOH+eb41+9PyFC48//thjn3366ad/6/z58x+x7aNPPPHEb9122233ffVXf/WjX/iFX3j5gx/84ClbIF+6/fbbvbjlu/yKV7xCjVBSZeMoOZIOgjPyG0GsfLMcGfnMGPUjcuxaPuU5UtvuEx/t/lmrNcJzEN9jPZ6ZErlDE1shI77Syg+ONCZSgS1bR3lGcduv7FfOqIaVOPqZceaG/AFdnINfd3Zcvvfee31kMfyZz3zm5OOPP37yqaeeOnndddedfOyxx05fuHDhJD8R+u3f/u1T999//1nzOfvII49c9+CDD95uT4hbLfTGw8PD20+dOnODPb1usJ6eZxePZ207bX1eZ9sNtkS+8dSJk2do/OQpWzefuHzKmjtjzZ22C0t+9HTOLLb+OYH+pD3DcTUsuw/LLlqvfmi5OWknEtlOtnNRA0fLxVnBZT8F2IyLWDuJLC4Wc9ncLIXPDUuihxEDm5eFFkMe5K72SMvPlJseDO2kpR7Ms4XYrH200kPsHx/3RzxpjnywDFfbHZrmp+geRwr6tCDL5wnTT7I5qBwOq8lueVPoPc9Sux0t09KFR/dC1OimJbUdrpN2uFr/HDoycfxswnFrZTh6vaWW0mu4QBHfVzeHK5Ju92L230VLZ3msrvfj4O5HQO54YWTaoRp2u3N7uktN8p0gmk8Q8KJx0Q6NPWRMbiCSi/+ez8phd9mGPkZ/v6UDu3+sEzsG7deNjJ5qe6JcXWv/Lau11mbWHneYz1wBlrCb7YDYLrDDvT+Dsv0YGNx6TRNc3ipnQ7ubPQTPfqRazJKzHV2PUQLP3+SWijwM3lWXmwM5Oca0xlPO4bGyNGlJ7Rjx+PQlBTV8tz0TL+YcAh779s9C/Mh6576nWHrV5di4iZpI5DMt94lNm2Pfj3b/m4X7tVn7gx6JBzaPTu+LB57XscuDVtMr8dNxOzee5nepmLVTiJ3BDk7ZoujM6VN+/uCHf6dPncbh4JSN/Mke0IWKx9o+cYKzC42292TzpliI98coGlN56b4TuJpk7fmNz92KDQFH01sOm7qdDJac7M0Lh3ae86yeFwNxxDBYzy2iX3faDTvB8/8yP+D0BaGlZ9/8AsrbwsN3x7LZ+UvH11JfvHjIfe7pUdAGFmTqWgxteW0vaHlOtfMNHqbjmBDMfcFz+SJFiPc49oaXC5LyBTBuoZ7Fc9ytdtvh9pxGtjC7b+36nMcjSZqdRnzflNf3D5ntouXmd4T5WDStXbhw3nui7kVTLH+zv+0rDx3nFBW9b04Q9o/72HT+mGTucltoI7Nw8Bzcf9Yaep5PPEI5Cu5n9xG7pR/Q2oupXxRj95Z47njt9s7iyVOn2iPZlHykmZhG+/1n6l66xJditsdr65ds/nhiVzwfP5hkJBHHlhZM9BvHdGY8ONV/aHTp8KLP6d79ieV1qb+W0Ah1T53kXXb2TftjdVz2nTm4fNFkfy55AT8m5PT9wIdj2UpbHfavHWNsHDvdhw5z4q0P87NjeJFQc9A5pR0DjpRQLMeCh7k9Bm3W69rIc719+ZA/fvDz0V1adn5YZi1Zbvqix5P2mLU+2Of+muTHiCPM46kfX9+8XxvtseHPJ3rxpL7H7Jun9QDfV/Pn+JnCa/k+msid6HYiMVGDDDbaw9oeUwd2QYnOnis8h01pjpgth9Xl/rdchHDseLyT1x6x5sP95/vjDx93Qodo1wonT9gx6r14Tup4FR4+9GwTOzytb/D7lPYa7rLc757A/nth35cW1/y9G3dgwpHpYsvsmKcfDxPx7gTBinNQ6at3gRuqPnYQvDaHopm8HiK1T9iFJoflsp2KTvqDCoMlxpMb3yP8PXVLZRov4P7eh2ldb//sONtdzIPCNA3ulENTXTRfHtAXLJkddKvHE+zy5UOS2uOKx89F83e9jc+wWezTmC4cHl668MwzF+x+fcJ1thg+f/Hi4/aof8TmT11//fWP3nHHHY/cfPPNz7zwhS986q677nrmzjvvPLzlllsu2+LXa5t80dYMl2wdcfFlL3uZvcxdumznxkssim28HN4t9j0ajCC5HdwxWzarzXHwg8bUNmyz+KhXTGSxGe0+27yxGfMpNuca1iRX7nHS90KwH7EFcm6HWKKPKLPuOAzih40dp86Kr+e+wp5nsZLjuMh8PJp3he1i7sSnP/1pXwDbAvckC+OHH3741KOPPnrq6aefPs2i2PSnbaF8xhbCZ2whfL35nzWf60x/xvzO2oL5lG2nGe2JwKstdXggscW6MJpzXKWLcvbTlnPrK96lc9GvM12H2h7fpkBqcPXRMHXHdJzU/algo6eAdmtnEz93m6geWw57wTSjkrd4ardR2YlxUPDa1W0tV2uPfGZqec3Is9LrmavJSxG329xsno1bjyMGW9O7zOY5lvjWG/W5yFjy40tO8/DTtjma7ZInoljrz48RxczF69oD74RfYdlD0E7Q7u7xm8PtAe1qomsM6uoYtX48rTtverIbL2R9LvPm21K1WOKY+zHFjg2dgdxegQyPabVb/Q67Y6EeQ57g736+u33RhXfzXfr0VzzlNr3dDxxPXsoByxLf8WO31DEbo9m5QPNMyNJDn2967n4dPRYc8/FDKUXItfSMnjl6u22jaTlWgjtfMd2DufzbsW02PyL04HOBn1fyHpCWC9C2767yOryKc9wwqoUllxQ9l7HUol+ZgecACnp2manNlQsVfbsdP5PN5nuknG6zzbA6ZrDnCZPg7xHWd9xfv++IBen7fPP4Mtjvpuf55yvHxd+PeevFN/r15tzEXYrc4onR+crXXCYya/q+r2w9J6j//thc6pofGi7rlxwcOJ5TXqvn8PvK5ujA/JiaJ6E96QbdT4zg0e1533TYmdB/q+csz4M2mH+3M2cfqHWZZozNORc2x9QxF2R0TcHcfMjFYmcT12p7a5vHos39nGj4bTsGje5hnLJrWzvD9fYsn805K140GVt4bSbOatvc+rSTJrZTLO7tOobL1VNnWlZbEPp9Zotrf233wW4tHqm36bdGP/w2bz/+aMfbXt5tXXzG9vWQi2n39OuEUzRnnfr18WWcDk7apa310A4xLfTcXq9dY/XHYdNRCgWuVuzEmdOnL9vFNZf0bYHgx5PrNc6PF20/Tpnk0fa6c3j55OmzvP7wNLIsrX9jOU6OFWk1uLu9lt+3Nvccvg92//Va3rjnMfHCxQvmd+rg8il/7TC73+9u99e98BjpsMRYer3UXnmW2lGC3i9ze/x5b0s++fBjMB4HHJN+/L2PFmkT64Hel6wK3LB5fEJ/jHakjzqDJKrA3jQ/u4e736aILVj6Y6HnsMVuj/bHnuA4gmVrfn7q6/maI/ug58zyuLDI3qM/Hv2HGnDy5GnLbzodk35f+KwdS5y4n9gu8fFD78o81FebLfvuz+lFTtiq0Q51685imn1zfygn55H+mtT6RWdu3AeLk9PndGc3PK77dYlf58ibTbJ6Y5QMyhr10kW0T/h4Xz5rSAfS5zGT432zZi+fPXPm4qmzZy/dcMMNLHIPbWPBe54F8Qte8IJnbrvtNh+f//znnzefQ5tfsEXzRdsOn/e85108f/78pRe96EUXb7311kuHtthmnhbFEMesG5H3ObPLnsnHa594+Wz59rWXn3SZcz51w9EaR+ix8vM5Y9dt1RExRnLWuSAFoGSMugHYVNDlHJfmQ58B5uIrd54Myr9A/CDWczexsaPO4q98Ia82iLGuz+8KM7IYtgfuKVvwnmb+2c9+9rTZzjDaovjsJz/5yetsfp0ths+ZjkXwWRbJjIeHh6fsAX/KTq4nbWNRTHqvcY05ciw76Nk3jTDzPQ7KeS1QnphzJoP2Q2CTLvpB1Oc8kWjLuTSHGD/TQ7TBLDegYx5tI79IjoGcE6SLfjCqkXNGGfJcSK88sOYH0RdifI7N+WMO6WPMWh6I8SLniTbYlQti/AjZR7HPBbH2Pqi/fWJ27ftzwXH3D64k5rniuejtOPfxteY4+/e5cD99Lj9WroR/3/bnc4WrOa5XGwvP5n261t/IlnvSfBcxV44Z1XnWOXny5KVTp07xAz9GXxDzru+5c+cOb7rppvO24H3GFr7n77zzzqdtQcyi+Jkbb7zxgi1+L9xxxx0XTp8+TezFl770pYemv/TAAw9cuueee2xZcPEy22RhHOciz53J2umKyLnSOiqv3fa+P1Iezz/SRdB3cbb23CLbct5FyMGjQEbIOuYpMfMjb0mDYmAljx/U6JsZ5c7EvHmebQajNuHz+K6wjfa4PXmCj0LzEelDW9TyTrBtLG5PP/TQQ2d4B5h3gj/xiU/wMelzvBtsi+HrWCA//fTTZ1hAP/PMM6dtAeyLaRv5MWKsWxRFURRFURTF5z68m36RhTEbC2Le/WVxbOOFm2++mc3fKb799tuf5t1iWyhfsPl5WyBfsPjl3WLeKeYdYpMvffzjH79s9vxusa9f+hjnwPrmyMeNm3g8WCeFPE7QLXmlY2QOozhG6UfzGJPtM2LNyFpcriUWhYwxeQxYa24WI3LsLn+IPhH8seVca3myLekYo31LHxfDfBwaAwtfFsO2yPXFLItbs522BfAZFr22CD57//33X887wqY/9+STT57hXWE+Sm1xZw7bO8Ms+jXG+kVRFEVRFEVR/LsDi2JfENt2kUUxG4vic+fOsSA+zzvGt95663lbED/9whe+kO2ZW265hXeJ8eFdYmQWx5eYsyi2dcKu3yuOspPXPrO1EGPWC8Vkv6iXDqKeebTBTA/RhiyfKAv5RhTXp1u9usJY08GRj+fKGJ1GkFBbVzkzPaz596mT5/SSd0SjbMxzHOzYj2wb+rIYZkPmY9G2uD1hi+CTLGYPDw/9C7V4l5iFMYvhBx544BzvEvNusC2GWQSfNj8+Gn2KfmwRTS4+Jk1KoO8jvRdFURRFURRF8TmNruP5AjXWJb4+CJv/iiTrBNYEtm7gk6X8eqWvE0zvvz7JG2+sLx566CH/lcyPfOQjJ/m+oocffvgkb855pYZkxpHsxLVRXCNJjmuk0Roqx8R5XHtlfRcd2aTXPI8QdSM5Q85cD3bFdHHxY/OvAcxNMo9O0o8YNSJmsaOYfWrtw1q88vf6074Nt+vvC0fsweo6Fsg33njjgT1wT9iDnAWyf9HCyZMnL587d2755X57APP1zMzp6zI/OcKHnx7Z5j9N6pvbiSmKoiiKoiiK4nMaXcPzu8SsDS5y3c+1Ptf4vNvL7wjzJVusP86ePevv/HLNz9Z9/NrfbKwfXLb1hY/Pe97zfHzhC1/o42hdMkLruD5d1l3SMc8+MIoB+UsX8zBGsKGPuXLePB/liUR79CePNjcOyLnxzTpwRUwcZcZM9o2jOwSiPvoyH/lD9Jv5XAkxX+/B++hIPjLmb5W+4YYb+J1h/xNL/BSHd30ff/zxU5/61Kf43WF/h5g/scTvD/MOMR+b5uPS/CTo/Pnz/rHp/pOgEzY/bb2Qw981pq/+7rHXR99l+j5pNp5wfOui+nvWeK7qfI7Bcdbx9n3nBMd8n2PRffl2Rx8DSz4RfQfH+oj/GuTqNYmDvWMjPQ8n6eVbLXdwrD4joecrIdbde585zow61n2+777m4zyrt9jiPo72d5f9Cpkdj9gXjzdEkB/3Oz34D/Vsvui5Qe+zhmp43wMWOy/2NhBLQZfJH8/tvS6i98DIDVi8nweN5tDO3UO6r7+2WB73Yx5RXeyyESeSPzmWXjLat1zD8LiRXb0NYjyf6b1vxdrm91U/LnpNcMi1djyiXbltdBvkHmSTvvcgPA82/HKs4fZ+P+q1DBnUo/Z71vMRvXL0/Sen96TjETGbx5tNj2/mfhy7v/ZHvenx5hDfY9WH7gNYYvFBIIfiFZtkr48fyBeiPzDv4hGyX8+z6IAa6HutrR6Z27a1r5FQe+iTcxrsk003++jaIPecSz7NbYt66TwfClCMoVxbx07EnN1Oo9y36CHXGTLKjw6kn/UQiT5dXvro4xDz3XosRHoe38cwRxyylitDLpFzDuosPayR4pbjPuk75oyPqVGtJReYb97PKOv5PToWo9wQ9aqVY3Ue1bmSx5e/lqlvFr5m840FcP/oM98mzZdl+cembYHLl2ydv/322/no9IWbbroJHV+wxd8au8ifZuL3h/k9YsO/VMvWDZd2/B5xHDn3L3cu52J67FNHrwvSR5/sn22M0Z4ZxTPmGOkBW47bl33i5BN9R3FLQ2JXwLPNc1Wf3F2cjbDo8L/vvvtO8JFpvmHaHvAnWBgz588t2QOYj04znuZ3i/kIBItgPhbBt07bIthHe2D7n2UyP3z5CDUfvUZHLd8ODw/9nXt7IvhcT8Cuo5+F7hMvXhb/DnrtR2TxZ7MYLuCaxug5ok+8CGLutlgn9aKaygHSLRBj/v5CZlv2XXKoduzRGNVZjhG+Kc59Up9CeSDqo7/PjaVWH2NtZF14zvKLrTpGzidGsZHsHznSYx+ZI6/VWmJ0HA0eJ1v9YEvHchc8r5cvfeD4Tu6LYU7OCYplatuu2qN8R3R9P/psA7qw/7tY7d3Yx36sWJ0jdUzS8XF2HbNRzIAlDv/BscK2/LSbiwMbLjHHn3n/xMxlRnw0R2bsfkyXuU8M+ovzzOHhITVdXvPVRRIXVa4IYEOvXLtqgmL6dIu1WvugeIg5dvU1qjvrZVYjg5/sqs/rnuYa7dhxQcoPcP3XgvjVIvS2La9zJutXhpA9ts+Xq2byUAN7HLt5+Ly0HpdFs/IKHoeM5GWMuaJv1AM2YqmVexDxuUB+/PFVL2sQq31lrl5iHeVXbp8Y2v/Bc3GxqX+fdLDp+HHM0OVeR/tkIttyrNS3+bK//ueeldtw3zDfqpv7QifIZ8NSJ/vHnJBit+bEMeZjYMQafv0ScwrVCjWj71afAelVc6nTR5+HnJkcj2/uTz7OKFfsuc/ztclWj8k/51YOZNnkN8oBMz3EGsc5pmIrvo8OuRhTPdjyM/DLOtDrm9vjc9HQa9wy9tcxf31js3UBvzfsX5LFQpg/xWQbC1++ffqQxS/6m2++2RfBtii+yILXzqeX+N1hFsCmu2SLZn+dZD5YCAvN83jkXLYLnivHjclcixzPBaM+44Pr2OSExzkQz/VBG/XaRZjJwFy6rXeM2XgxYfv0pz/tC2TeObYHr/9+MZu9YJy0xTFfvnXykUce0e8QuI6LCfmZnY9e+4UDMRSzuV+g2JMbHy4eXafe+XiF5cj9bu1r3m96ZrScrrMnNC9qiFtyjjsuMRd51DNgs/1Y8suX/WEe91E+doz9xVY5IecFckH0izrFxFgdR/yszNYxHdUQ6hufrvK+o34WK/Dlvoh+xHE/KQey7q+1fDFX7EnMYtl/jjnIJ/YgYk49FrOsXmMeRvXEGOuJvI/45hrcL+hdYaCL4Eus7kd0PH+QyU2NXBfshct9ed7m/MQjcxywkSvqYZQT1nomhn7Up0AffUBzGNkFueiL/VF/0Ye4PAflZCTWzk8eSz56jD6Ssen5Kuy4+0/G+cgX9j73iwXzddny+2g238zGc9rHnoY6y1w17LzK4NjFxGU7f7psvZywCwjuH/eziw7XY7f8/ljTXESfDP7EyaYcI1+gL+rTB32hw1c1wM773qPyYIv5NCeH9jv3mOfkiucp5ch+EflkmX3Mx09QA5uOM3N7nhzYfex29Gw+MXj9M39ieBxyv/j3bdjzj09E8VcVltdFHqNdj/+yEI7PLeA53cWd8Fzb11++1MvPw10cp84MnRdGeeI5I9rplecYuhgf/WccJybWzMS4a1V73zwziOe49Kkfp5zzuDV0Pu3TIVfbd0SPQdUczXf1k4kxx4nPvupFrOXJNRlzrhwf849sV+ovvzwHdHEO6HQ9YOcp1wF+6NFx7uU1DJ02O28vr3Fsdh7lY028Fvo7xTa/ZItffjh8yc6HvtDltRD5rrvu8i/MYrvtttsW2WqN3g2GkczIPvpcj8njPD6v5rF8rZ4HozxZd61qCfIxknPrgfT/R3QwElE3krd04YDy55h8ofzAAw/4hQYbcy6KuFjQ3BbPbiPO9K5js4uNJbcuTBl1AYMPOi7EeGKil98+cPFBHE/uHCebxq6eQo7Pfvaz3nfMuRYvH11IjvpYI+Ym9rHHHjvJiWaW47j5BXGMio15JGcfoX2DfnJbemSu+3Af8GeflW/U1+hCONaIMbOegb71+yrcr6oJxMUY5vjgjz7GjtBjN+5/zIl+9FiWT+xb8oyYM9ZizOTcjMQxEostPu9meXQs+tQhn3Kxb8jodF+B7q+omxF7VU/MpUeX8yg/vjoecR9ifcXHPFEHMTbKLILJr/0Fe/z4Ahj50Ucf9d+Juummm9xux+vAnhO+GGYOWlDaxYKPn/zkJxkOXvCCF3Chsvgdh4cffvjE85///NXYhx566OBFL3rREXkf5M/4hV/4hZcffPDBE/vU3BfyCl4vlDfWHfWruNl+3Xnnnd5rnx4L9o+R+4UfBLvS4DXOzscn7KLO58iMep3jscdmjyWf2znDR3tMHPCpK3t8MOUHU0tOPV/icyk+D/TYJC9zZNkUK71AF3PlufXvsvW0PL+YRz1yzAnqgVzqWf0gqy/ox2GrV8boAzkugk37Lx/m9IeMTnlhlkfEHpRXeh2jtX5EjD0uHBfdF5Dna/Wx3XLLLdNrgcg++xGZ+ef+hHo4Tg0RY1VXx/Q4x+NqUG3keN+70Yh1NUoX/TJr9mjbN4/GKDN2t71Zi5Vex53zlF2TLT984XWO0Y6T++g1Dtl8L9k50l/bmHP+5rWM9QG/E6ycr3jFK5Z8hnrQCCMd+JzF3LVeKD6XfK70Pn3APVf8Th+ItfrYuihGxwvdTH/wgQ984MTrXve6y330X4h/9atffcDHr++++26vi8yJDvllL3vZZRbVL33pSw/sSTPKO+XkyZMnuND5lV/5lRN2seK50XExxNwuME/ECyT5CHz5m2d33XWXx0CMU8xLXvISt91///0HyIyqjZ4LLWT0Vwu1udBUDXS5N/Wk/Uamh9E+qt8sax85WUU9UHftgpzYLi711JcrJ2SfF7/4xZwoT+wTmxnFrOXJ+/g7wVoPu45BtCMzZn8dzz49Uo85j5MrXWztQ+5hH0Z9w+xYPRf3pfWzfKlHhBd0ezF3+d577/VR57UPf/jDB5zroJ9j2divmEfyiZ/92Z91+S1veYsrjOg3Y/H5yZ/8yRNf+ZVf6XPJfXR7x+1W66TVQV78GXu8y6Zj7iPkfN2++BtLLvkE5Lflo9yQYtzPUG7V67OFJW/PqTkoR0Z9RL+ljlBvg5qRrbj3v//9J970pjf12cLiE19TeXycOXPmhB4/EV4Du+h84hOfOMHjj9GeH13b4PnysY99zH1YfL/hDW/wi0s9h7DHeYTHdcwnXxj5i339Mjxf9FpPbYj1sfPaD+wTvtTS/uHLPNdUP1Gf/XTxrWsLxSj3F33RF7m/9EJ9IJv9QH7KB+oTGX/pGNHnfZkR9z3ur3Qi+gl0zEe2jI6B9oHedOxndXSMmOs4qV6sK3IeYpD3PQYwyqE+f/mXf9n7kY/icoxYq5lRnPZTteI+MM760zzXjD3G3maMeo55db9x3+j8wDjLHeNG+xDhWpwxnouoxflKr3UivuZBf2eX6/8Drv9dadj58cDOj5ov+k6cUzPOF/m466Xnao31O72Wg8+FHooAd8hgW77Nu8txG+nixi/n+O8az7af+ImfOMU2stmm+FGerDti73kXvzwP20yvmGXs29Qvy7Yhax73deYTdXGetxyjedyif+5L8yO+eV8GflHeueW6k23xCTVnsUd07373u6VfezyNtiv1nclxQ7+P37Id41gN/fpxuNptnx5GW47bd19m+r36iMcMec9jODq3ST6yxfOjnyyLLf59OS75Pu7z2WNDj6XV7Ro8J2OtvZ8XYVvz33s/jrGt5dy33sjvamKn2x73zyyf9IxrNXfZd237xu7jdyV97lt/tO2KVc21uvHxO/MdbdEvx4xy5Nwzn7X5tdj2zXklfsij+ZGtnwKH58Q4Fk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FEVRHJeDg/8P4w462axjq2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513746-BE1C-1EBE-5DE0-0C9110A40C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341" y="1806459"/>
            <a:ext cx="4564684" cy="219456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2655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4881"/>
            <a:ext cx="6877119" cy="640080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Storyline Samples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BC37C3E-EC5E-4B52-9D40-C634D18E1DB4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0ED6748E-6374-4C1A-B8DA-4372F4F9045B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3" name="Rectangle: Top Corners Rounded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DB33C75A-0DED-4D89-ABB0-806E6105272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DFFA54FA-7414-4EF8-9E67-3C8401A37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E5E2E7C8-329C-4E20-BD65-30700DFDA04B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51" name="Rectangle: Top Corners Rounded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70C8842F-458D-4349-9BC8-92AE1B546BFE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327EDF86-B75C-4DA1-B2DE-BD637FF7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EEFC339F-EFB8-42AD-8C47-D90F4C19E0B0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2E0C708E-AAEB-4D8A-BEE0-F20060E89D0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38" name="Rectangle: Top Corners Rounded 37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92CABC35-88B5-42E9-A29E-C3AA67479C25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39" name="Group 76">
                  <a:extLst>
                    <a:ext uri="{FF2B5EF4-FFF2-40B4-BE49-F238E27FC236}">
                      <a16:creationId xmlns:a16="http://schemas.microsoft.com/office/drawing/2014/main" xmlns="" id="{C10A0E5F-2C99-4FAE-8244-03AF0AB17A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0" name="Freeform 78">
                    <a:extLst>
                      <a:ext uri="{FF2B5EF4-FFF2-40B4-BE49-F238E27FC236}">
                        <a16:creationId xmlns:a16="http://schemas.microsoft.com/office/drawing/2014/main" xmlns="" id="{0F915BF1-06A3-4B79-9D9A-3706B6E6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79">
                    <a:extLst>
                      <a:ext uri="{FF2B5EF4-FFF2-40B4-BE49-F238E27FC236}">
                        <a16:creationId xmlns:a16="http://schemas.microsoft.com/office/drawing/2014/main" xmlns="" id="{C0D1AC56-DB97-450B-8070-0E95D8BB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80">
                    <a:extLst>
                      <a:ext uri="{FF2B5EF4-FFF2-40B4-BE49-F238E27FC236}">
                        <a16:creationId xmlns:a16="http://schemas.microsoft.com/office/drawing/2014/main" xmlns="" id="{ECE3D8B1-C209-46C8-B1A4-5C418DFE7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1">
                    <a:extLst>
                      <a:ext uri="{FF2B5EF4-FFF2-40B4-BE49-F238E27FC236}">
                        <a16:creationId xmlns:a16="http://schemas.microsoft.com/office/drawing/2014/main" xmlns="" id="{1736A853-3399-43A1-BBA1-EDB22EB5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2">
                    <a:extLst>
                      <a:ext uri="{FF2B5EF4-FFF2-40B4-BE49-F238E27FC236}">
                        <a16:creationId xmlns:a16="http://schemas.microsoft.com/office/drawing/2014/main" xmlns="" id="{A2689762-637A-4809-A0D0-3A7EA1153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3">
                    <a:extLst>
                      <a:ext uri="{FF2B5EF4-FFF2-40B4-BE49-F238E27FC236}">
                        <a16:creationId xmlns:a16="http://schemas.microsoft.com/office/drawing/2014/main" xmlns="" id="{FEC660ED-AE64-4357-B2C9-42E91B6D8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4">
                    <a:extLst>
                      <a:ext uri="{FF2B5EF4-FFF2-40B4-BE49-F238E27FC236}">
                        <a16:creationId xmlns:a16="http://schemas.microsoft.com/office/drawing/2014/main" xmlns="" id="{ABD28D16-CA04-4346-A932-963132A4E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5">
                    <a:extLst>
                      <a:ext uri="{FF2B5EF4-FFF2-40B4-BE49-F238E27FC236}">
                        <a16:creationId xmlns:a16="http://schemas.microsoft.com/office/drawing/2014/main" xmlns="" id="{A6733BEA-70E0-4BE0-9D7E-EED9E9FE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86">
                    <a:extLst>
                      <a:ext uri="{FF2B5EF4-FFF2-40B4-BE49-F238E27FC236}">
                        <a16:creationId xmlns:a16="http://schemas.microsoft.com/office/drawing/2014/main" xmlns="" id="{58FD8BE5-CF45-4F35-B674-2805286DF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87">
                    <a:extLst>
                      <a:ext uri="{FF2B5EF4-FFF2-40B4-BE49-F238E27FC236}">
                        <a16:creationId xmlns:a16="http://schemas.microsoft.com/office/drawing/2014/main" xmlns="" id="{05C0A5EC-EDB7-4287-BCB0-3071BA07E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88">
                    <a:extLst>
                      <a:ext uri="{FF2B5EF4-FFF2-40B4-BE49-F238E27FC236}">
                        <a16:creationId xmlns:a16="http://schemas.microsoft.com/office/drawing/2014/main" xmlns="" id="{2F590A0E-B3B6-41EF-B358-32EFA5B90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Rectangle: Top Corners Rounded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6EA90FA7-AF87-4A95-8FBB-F4C865528519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DD7489-600F-38C0-1D10-D9C384DCA704}"/>
              </a:ext>
            </a:extLst>
          </p:cNvPr>
          <p:cNvGrpSpPr/>
          <p:nvPr/>
        </p:nvGrpSpPr>
        <p:grpSpPr>
          <a:xfrm>
            <a:off x="1739770" y="1789041"/>
            <a:ext cx="6219184" cy="4509090"/>
            <a:chOff x="6669712" y="1832322"/>
            <a:chExt cx="5423119" cy="38720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B334C31-62DF-C8BD-DCD2-BCECA5FCD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902" t="5325" r="8015" b="3494"/>
            <a:stretch/>
          </p:blipFill>
          <p:spPr>
            <a:xfrm>
              <a:off x="6669712" y="1832322"/>
              <a:ext cx="5423119" cy="3872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9568F7F-19A7-96CF-7134-8197F186DA9B}"/>
                </a:ext>
              </a:extLst>
            </p:cNvPr>
            <p:cNvSpPr/>
            <p:nvPr/>
          </p:nvSpPr>
          <p:spPr>
            <a:xfrm>
              <a:off x="7697691" y="2223932"/>
              <a:ext cx="3453655" cy="215147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59D39EB-6BA5-83A4-7FA8-26CAF3C55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7696961" y="2347224"/>
              <a:ext cx="3436064" cy="192393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48D7F9-B2D4-820F-A8ED-ABE41C4152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5660" y="3978670"/>
            <a:ext cx="3919383" cy="219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0B2D5D3-6FB4-7C16-D718-29E042CF0A8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615659" y="1479930"/>
            <a:ext cx="3919382" cy="2194560"/>
          </a:xfrm>
          <a:prstGeom prst="rect">
            <a:avLst/>
          </a:prstGeom>
        </p:spPr>
      </p:pic>
      <p:sp>
        <p:nvSpPr>
          <p:cNvPr id="55" name="Content Placeholder 17">
            <a:extLst>
              <a:ext uri="{FF2B5EF4-FFF2-40B4-BE49-F238E27FC236}">
                <a16:creationId xmlns:a16="http://schemas.microsoft.com/office/drawing/2014/main" xmlns="" id="{17E5ECA0-B180-46CE-B2D1-FF258CE5AF97}"/>
              </a:ext>
            </a:extLst>
          </p:cNvPr>
          <p:cNvSpPr txBox="1">
            <a:spLocks/>
          </p:cNvSpPr>
          <p:nvPr/>
        </p:nvSpPr>
        <p:spPr>
          <a:xfrm>
            <a:off x="541609" y="1733466"/>
            <a:ext cx="2823064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Tools: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Storyline 360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Adobe Photoshop</a:t>
            </a:r>
          </a:p>
        </p:txBody>
      </p:sp>
      <p:sp>
        <p:nvSpPr>
          <p:cNvPr id="60" name="Content Placeholder 17">
            <a:extLst>
              <a:ext uri="{FF2B5EF4-FFF2-40B4-BE49-F238E27FC236}">
                <a16:creationId xmlns:a16="http://schemas.microsoft.com/office/drawing/2014/main" xmlns="" id="{4E74AF7C-E158-47AF-9247-B259B2444B66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6369937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This storyline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course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is created using the tools mentioned below.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8347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Rise Samples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BC37C3E-EC5E-4B52-9D40-C634D18E1DB4}"/>
              </a:ext>
            </a:extLst>
          </p:cNvPr>
          <p:cNvGrpSpPr/>
          <p:nvPr/>
        </p:nvGrpSpPr>
        <p:grpSpPr>
          <a:xfrm>
            <a:off x="11031540" y="-16699"/>
            <a:ext cx="900801" cy="288000"/>
            <a:chOff x="11031540" y="-16699"/>
            <a:chExt cx="900801" cy="288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0ED6748E-6374-4C1A-B8DA-4372F4F9045B}"/>
                </a:ext>
              </a:extLst>
            </p:cNvPr>
            <p:cNvGrpSpPr/>
            <p:nvPr/>
          </p:nvGrpSpPr>
          <p:grpSpPr>
            <a:xfrm>
              <a:off x="11338106" y="-16699"/>
              <a:ext cx="288000" cy="288000"/>
              <a:chOff x="10422116" y="-7175"/>
              <a:chExt cx="288000" cy="288000"/>
            </a:xfrm>
          </p:grpSpPr>
          <p:sp>
            <p:nvSpPr>
              <p:cNvPr id="53" name="Rectangle: Top Corners Rounded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DB33C75A-0DED-4D89-ABB0-806E61052728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Freeform 1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DFFA54FA-7414-4EF8-9E67-3C8401A37C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E5E2E7C8-329C-4E20-BD65-30700DFDA04B}"/>
                </a:ext>
              </a:extLst>
            </p:cNvPr>
            <p:cNvGrpSpPr/>
            <p:nvPr/>
          </p:nvGrpSpPr>
          <p:grpSpPr>
            <a:xfrm>
              <a:off x="11644341" y="-16699"/>
              <a:ext cx="288000" cy="288000"/>
              <a:chOff x="10422116" y="-7175"/>
              <a:chExt cx="288000" cy="288000"/>
            </a:xfrm>
          </p:grpSpPr>
          <p:sp>
            <p:nvSpPr>
              <p:cNvPr id="51" name="Rectangle: Top Corners Rounded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70C8842F-458D-4349-9BC8-92AE1B546BFE}"/>
                  </a:ext>
                </a:extLst>
              </p:cNvPr>
              <p:cNvSpPr/>
              <p:nvPr/>
            </p:nvSpPr>
            <p:spPr>
              <a:xfrm>
                <a:off x="10422116" y="-7175"/>
                <a:ext cx="288000" cy="2880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F5F5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Freeform 1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327EDF86-B75C-4DA1-B2DE-BD637FF7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052" y="95603"/>
                <a:ext cx="122128" cy="82444"/>
              </a:xfrm>
              <a:custGeom>
                <a:avLst/>
                <a:gdLst>
                  <a:gd name="T0" fmla="*/ 264 w 397"/>
                  <a:gd name="T1" fmla="*/ 0 h 268"/>
                  <a:gd name="T2" fmla="*/ 233 w 397"/>
                  <a:gd name="T3" fmla="*/ 30 h 268"/>
                  <a:gd name="T4" fmla="*/ 312 w 397"/>
                  <a:gd name="T5" fmla="*/ 109 h 268"/>
                  <a:gd name="T6" fmla="*/ 0 w 397"/>
                  <a:gd name="T7" fmla="*/ 109 h 268"/>
                  <a:gd name="T8" fmla="*/ 0 w 397"/>
                  <a:gd name="T9" fmla="*/ 158 h 268"/>
                  <a:gd name="T10" fmla="*/ 312 w 397"/>
                  <a:gd name="T11" fmla="*/ 158 h 268"/>
                  <a:gd name="T12" fmla="*/ 233 w 397"/>
                  <a:gd name="T13" fmla="*/ 238 h 268"/>
                  <a:gd name="T14" fmla="*/ 264 w 397"/>
                  <a:gd name="T15" fmla="*/ 268 h 268"/>
                  <a:gd name="T16" fmla="*/ 397 w 397"/>
                  <a:gd name="T17" fmla="*/ 134 h 268"/>
                  <a:gd name="T18" fmla="*/ 264 w 397"/>
                  <a:gd name="T1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" h="268">
                    <a:moveTo>
                      <a:pt x="264" y="0"/>
                    </a:moveTo>
                    <a:lnTo>
                      <a:pt x="233" y="30"/>
                    </a:lnTo>
                    <a:lnTo>
                      <a:pt x="312" y="109"/>
                    </a:lnTo>
                    <a:lnTo>
                      <a:pt x="0" y="109"/>
                    </a:lnTo>
                    <a:lnTo>
                      <a:pt x="0" y="158"/>
                    </a:lnTo>
                    <a:lnTo>
                      <a:pt x="312" y="158"/>
                    </a:lnTo>
                    <a:lnTo>
                      <a:pt x="233" y="238"/>
                    </a:lnTo>
                    <a:lnTo>
                      <a:pt x="264" y="268"/>
                    </a:lnTo>
                    <a:lnTo>
                      <a:pt x="397" y="13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5A8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EEFC339F-EFB8-42AD-8C47-D90F4C19E0B0}"/>
                </a:ext>
              </a:extLst>
            </p:cNvPr>
            <p:cNvGrpSpPr/>
            <p:nvPr/>
          </p:nvGrpSpPr>
          <p:grpSpPr>
            <a:xfrm>
              <a:off x="11031540" y="-16699"/>
              <a:ext cx="288000" cy="288000"/>
              <a:chOff x="11031540" y="-7175"/>
              <a:chExt cx="288000" cy="2880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2E0C708E-AAEB-4D8A-BEE0-F20060E89D0C}"/>
                  </a:ext>
                </a:extLst>
              </p:cNvPr>
              <p:cNvGrpSpPr/>
              <p:nvPr/>
            </p:nvGrpSpPr>
            <p:grpSpPr>
              <a:xfrm>
                <a:off x="11031540" y="-7175"/>
                <a:ext cx="288000" cy="288000"/>
                <a:chOff x="10134600" y="-7175"/>
                <a:chExt cx="288000" cy="288000"/>
              </a:xfrm>
            </p:grpSpPr>
            <p:sp>
              <p:nvSpPr>
                <p:cNvPr id="38" name="Rectangle: Top Corners Rounded 37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92CABC35-88B5-42E9-A29E-C3AA67479C25}"/>
                    </a:ext>
                  </a:extLst>
                </p:cNvPr>
                <p:cNvSpPr/>
                <p:nvPr/>
              </p:nvSpPr>
              <p:spPr>
                <a:xfrm>
                  <a:off x="10134600" y="-7175"/>
                  <a:ext cx="288000" cy="2880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F5F5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39" name="Group 76">
                  <a:extLst>
                    <a:ext uri="{FF2B5EF4-FFF2-40B4-BE49-F238E27FC236}">
                      <a16:creationId xmlns:a16="http://schemas.microsoft.com/office/drawing/2014/main" xmlns="" id="{C10A0E5F-2C99-4FAE-8244-03AF0AB17A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200471" y="35834"/>
                  <a:ext cx="156257" cy="213270"/>
                  <a:chOff x="4632" y="3001"/>
                  <a:chExt cx="592" cy="808"/>
                </a:xfrm>
                <a:solidFill>
                  <a:srgbClr val="005A84"/>
                </a:solidFill>
              </p:grpSpPr>
              <p:sp>
                <p:nvSpPr>
                  <p:cNvPr id="40" name="Freeform 78">
                    <a:extLst>
                      <a:ext uri="{FF2B5EF4-FFF2-40B4-BE49-F238E27FC236}">
                        <a16:creationId xmlns:a16="http://schemas.microsoft.com/office/drawing/2014/main" xmlns="" id="{0F915BF1-06A3-4B79-9D9A-3706B6E6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2" y="3001"/>
                    <a:ext cx="592" cy="808"/>
                  </a:xfrm>
                  <a:custGeom>
                    <a:avLst/>
                    <a:gdLst>
                      <a:gd name="T0" fmla="*/ 592 w 592"/>
                      <a:gd name="T1" fmla="*/ 808 h 808"/>
                      <a:gd name="T2" fmla="*/ 0 w 592"/>
                      <a:gd name="T3" fmla="*/ 808 h 808"/>
                      <a:gd name="T4" fmla="*/ 0 w 592"/>
                      <a:gd name="T5" fmla="*/ 0 h 808"/>
                      <a:gd name="T6" fmla="*/ 148 w 592"/>
                      <a:gd name="T7" fmla="*/ 0 h 808"/>
                      <a:gd name="T8" fmla="*/ 148 w 592"/>
                      <a:gd name="T9" fmla="*/ 18 h 808"/>
                      <a:gd name="T10" fmla="*/ 18 w 592"/>
                      <a:gd name="T11" fmla="*/ 18 h 808"/>
                      <a:gd name="T12" fmla="*/ 18 w 592"/>
                      <a:gd name="T13" fmla="*/ 790 h 808"/>
                      <a:gd name="T14" fmla="*/ 574 w 592"/>
                      <a:gd name="T15" fmla="*/ 790 h 808"/>
                      <a:gd name="T16" fmla="*/ 574 w 592"/>
                      <a:gd name="T17" fmla="*/ 738 h 808"/>
                      <a:gd name="T18" fmla="*/ 592 w 592"/>
                      <a:gd name="T19" fmla="*/ 738 h 808"/>
                      <a:gd name="T20" fmla="*/ 592 w 592"/>
                      <a:gd name="T21" fmla="*/ 808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2" h="808">
                        <a:moveTo>
                          <a:pt x="592" y="808"/>
                        </a:moveTo>
                        <a:lnTo>
                          <a:pt x="0" y="80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18"/>
                        </a:lnTo>
                        <a:lnTo>
                          <a:pt x="18" y="18"/>
                        </a:lnTo>
                        <a:lnTo>
                          <a:pt x="18" y="790"/>
                        </a:lnTo>
                        <a:lnTo>
                          <a:pt x="574" y="790"/>
                        </a:lnTo>
                        <a:lnTo>
                          <a:pt x="574" y="738"/>
                        </a:lnTo>
                        <a:lnTo>
                          <a:pt x="592" y="738"/>
                        </a:lnTo>
                        <a:lnTo>
                          <a:pt x="592" y="8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79">
                    <a:extLst>
                      <a:ext uri="{FF2B5EF4-FFF2-40B4-BE49-F238E27FC236}">
                        <a16:creationId xmlns:a16="http://schemas.microsoft.com/office/drawing/2014/main" xmlns="" id="{C0D1AC56-DB97-450B-8070-0E95D8BB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" y="3001"/>
                    <a:ext cx="148" cy="738"/>
                  </a:xfrm>
                  <a:custGeom>
                    <a:avLst/>
                    <a:gdLst>
                      <a:gd name="T0" fmla="*/ 148 w 148"/>
                      <a:gd name="T1" fmla="*/ 738 h 738"/>
                      <a:gd name="T2" fmla="*/ 130 w 148"/>
                      <a:gd name="T3" fmla="*/ 738 h 738"/>
                      <a:gd name="T4" fmla="*/ 130 w 148"/>
                      <a:gd name="T5" fmla="*/ 18 h 738"/>
                      <a:gd name="T6" fmla="*/ 0 w 148"/>
                      <a:gd name="T7" fmla="*/ 18 h 738"/>
                      <a:gd name="T8" fmla="*/ 0 w 148"/>
                      <a:gd name="T9" fmla="*/ 0 h 738"/>
                      <a:gd name="T10" fmla="*/ 148 w 148"/>
                      <a:gd name="T11" fmla="*/ 0 h 738"/>
                      <a:gd name="T12" fmla="*/ 148 w 148"/>
                      <a:gd name="T13" fmla="*/ 738 h 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8" h="738">
                        <a:moveTo>
                          <a:pt x="148" y="738"/>
                        </a:moveTo>
                        <a:lnTo>
                          <a:pt x="130" y="738"/>
                        </a:lnTo>
                        <a:lnTo>
                          <a:pt x="130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148" y="0"/>
                        </a:lnTo>
                        <a:lnTo>
                          <a:pt x="148" y="7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80">
                    <a:extLst>
                      <a:ext uri="{FF2B5EF4-FFF2-40B4-BE49-F238E27FC236}">
                        <a16:creationId xmlns:a16="http://schemas.microsoft.com/office/drawing/2014/main" xmlns="" id="{ECE3D8B1-C209-46C8-B1A4-5C418DFE7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3001"/>
                    <a:ext cx="140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1">
                    <a:extLst>
                      <a:ext uri="{FF2B5EF4-FFF2-40B4-BE49-F238E27FC236}">
                        <a16:creationId xmlns:a16="http://schemas.microsoft.com/office/drawing/2014/main" xmlns="" id="{1736A853-3399-43A1-BBA1-EDB22EB5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169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2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2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2">
                    <a:extLst>
                      <a:ext uri="{FF2B5EF4-FFF2-40B4-BE49-F238E27FC236}">
                        <a16:creationId xmlns:a16="http://schemas.microsoft.com/office/drawing/2014/main" xmlns="" id="{A2689762-637A-4809-A0D0-3A7EA1153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315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3">
                    <a:extLst>
                      <a:ext uri="{FF2B5EF4-FFF2-40B4-BE49-F238E27FC236}">
                        <a16:creationId xmlns:a16="http://schemas.microsoft.com/office/drawing/2014/main" xmlns="" id="{FEC660ED-AE64-4357-B2C9-42E91B6D8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461"/>
                    <a:ext cx="124" cy="88"/>
                  </a:xfrm>
                  <a:custGeom>
                    <a:avLst/>
                    <a:gdLst>
                      <a:gd name="T0" fmla="*/ 48 w 124"/>
                      <a:gd name="T1" fmla="*/ 88 h 88"/>
                      <a:gd name="T2" fmla="*/ 0 w 124"/>
                      <a:gd name="T3" fmla="*/ 40 h 88"/>
                      <a:gd name="T4" fmla="*/ 12 w 124"/>
                      <a:gd name="T5" fmla="*/ 28 h 88"/>
                      <a:gd name="T6" fmla="*/ 48 w 124"/>
                      <a:gd name="T7" fmla="*/ 64 h 88"/>
                      <a:gd name="T8" fmla="*/ 112 w 124"/>
                      <a:gd name="T9" fmla="*/ 0 h 88"/>
                      <a:gd name="T10" fmla="*/ 124 w 124"/>
                      <a:gd name="T11" fmla="*/ 12 h 88"/>
                      <a:gd name="T12" fmla="*/ 48 w 124"/>
                      <a:gd name="T13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88">
                        <a:moveTo>
                          <a:pt x="48" y="88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4">
                    <a:extLst>
                      <a:ext uri="{FF2B5EF4-FFF2-40B4-BE49-F238E27FC236}">
                        <a16:creationId xmlns:a16="http://schemas.microsoft.com/office/drawing/2014/main" xmlns="" id="{ABD28D16-CA04-4346-A932-963132A4E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4" y="3607"/>
                    <a:ext cx="124" cy="90"/>
                  </a:xfrm>
                  <a:custGeom>
                    <a:avLst/>
                    <a:gdLst>
                      <a:gd name="T0" fmla="*/ 48 w 124"/>
                      <a:gd name="T1" fmla="*/ 90 h 90"/>
                      <a:gd name="T2" fmla="*/ 0 w 124"/>
                      <a:gd name="T3" fmla="*/ 40 h 90"/>
                      <a:gd name="T4" fmla="*/ 12 w 124"/>
                      <a:gd name="T5" fmla="*/ 28 h 90"/>
                      <a:gd name="T6" fmla="*/ 48 w 124"/>
                      <a:gd name="T7" fmla="*/ 64 h 90"/>
                      <a:gd name="T8" fmla="*/ 112 w 124"/>
                      <a:gd name="T9" fmla="*/ 0 h 90"/>
                      <a:gd name="T10" fmla="*/ 124 w 124"/>
                      <a:gd name="T11" fmla="*/ 12 h 90"/>
                      <a:gd name="T12" fmla="*/ 48 w 124"/>
                      <a:gd name="T13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4" h="90">
                        <a:moveTo>
                          <a:pt x="48" y="90"/>
                        </a:moveTo>
                        <a:lnTo>
                          <a:pt x="0" y="40"/>
                        </a:lnTo>
                        <a:lnTo>
                          <a:pt x="12" y="28"/>
                        </a:lnTo>
                        <a:lnTo>
                          <a:pt x="48" y="64"/>
                        </a:ln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4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85">
                    <a:extLst>
                      <a:ext uri="{FF2B5EF4-FFF2-40B4-BE49-F238E27FC236}">
                        <a16:creationId xmlns:a16="http://schemas.microsoft.com/office/drawing/2014/main" xmlns="" id="{A6733BEA-70E0-4BE0-9D7E-EED9E9FE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20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86">
                    <a:extLst>
                      <a:ext uri="{FF2B5EF4-FFF2-40B4-BE49-F238E27FC236}">
                        <a16:creationId xmlns:a16="http://schemas.microsoft.com/office/drawing/2014/main" xmlns="" id="{58FD8BE5-CF45-4F35-B674-2805286DF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349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87">
                    <a:extLst>
                      <a:ext uri="{FF2B5EF4-FFF2-40B4-BE49-F238E27FC236}">
                        <a16:creationId xmlns:a16="http://schemas.microsoft.com/office/drawing/2014/main" xmlns="" id="{05C0A5EC-EDB7-4287-BCB0-3071BA07E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497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88">
                    <a:extLst>
                      <a:ext uri="{FF2B5EF4-FFF2-40B4-BE49-F238E27FC236}">
                        <a16:creationId xmlns:a16="http://schemas.microsoft.com/office/drawing/2014/main" xmlns="" id="{2F590A0E-B3B6-41EF-B358-32EFA5B90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3643"/>
                    <a:ext cx="252" cy="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Rectangle: Top Corners Rounded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6EA90FA7-AF87-4A95-8FBB-F4C865528519}"/>
                  </a:ext>
                </a:extLst>
              </p:cNvPr>
              <p:cNvSpPr/>
              <p:nvPr/>
            </p:nvSpPr>
            <p:spPr>
              <a:xfrm>
                <a:off x="11073856" y="34025"/>
                <a:ext cx="203652" cy="21327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7" name="Content Placeholder 17">
            <a:extLst>
              <a:ext uri="{FF2B5EF4-FFF2-40B4-BE49-F238E27FC236}">
                <a16:creationId xmlns:a16="http://schemas.microsoft.com/office/drawing/2014/main" xmlns="" id="{218CC03E-5A6E-4A9B-9B73-873BD216B644}"/>
              </a:ext>
            </a:extLst>
          </p:cNvPr>
          <p:cNvSpPr txBox="1">
            <a:spLocks/>
          </p:cNvSpPr>
          <p:nvPr/>
        </p:nvSpPr>
        <p:spPr>
          <a:xfrm>
            <a:off x="541609" y="1298928"/>
            <a:ext cx="392561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This course is created using Rise 360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A3E2B9-DD3C-46BF-55D7-ECC4F866972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09981" y="3930019"/>
            <a:ext cx="4597161" cy="25740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F54745-58A2-09EE-1A1C-EB40D5BF42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0471" y="1883528"/>
            <a:ext cx="5689889" cy="31859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2BF6CFC-65B8-4C3B-2125-EAA5EA2E2A3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09982" y="1410545"/>
            <a:ext cx="4597161" cy="25740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3998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60829" cy="640080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Training Tool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C60F7B7C-5293-4C35-8484-AAEA42593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422" y="792545"/>
            <a:ext cx="982033" cy="186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9323E4C-DFCC-4219-A043-E2219ADF3D65}"/>
              </a:ext>
            </a:extLst>
          </p:cNvPr>
          <p:cNvCxnSpPr/>
          <p:nvPr/>
        </p:nvCxnSpPr>
        <p:spPr>
          <a:xfrm>
            <a:off x="628073" y="1153592"/>
            <a:ext cx="1091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85999" y="1397488"/>
            <a:ext cx="64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Tool</a:t>
            </a:r>
            <a:endParaRPr lang="en-I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70852" y="1365005"/>
            <a:ext cx="442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Level (Intermediate/Advanced/Expert)</a:t>
            </a:r>
            <a:endParaRPr lang="en-IN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32743" y="2193388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34280" y="2526127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34280" y="2858866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34280" y="3191605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34280" y="3524344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34280" y="3857083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34280" y="4189822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34280" y="4522561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34280" y="4855300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34280" y="5188039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72951" y="1865339"/>
            <a:ext cx="2198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Adobe Photoshop CC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72951" y="2199028"/>
            <a:ext cx="2073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Adobe Illustrator CC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55168" y="2526270"/>
            <a:ext cx="1794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Articulate Rise</a:t>
            </a:r>
            <a:endParaRPr lang="en-IN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1572951" y="2851605"/>
            <a:ext cx="1002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Audacity</a:t>
            </a:r>
            <a:endParaRPr lang="en-IN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572951" y="3852380"/>
            <a:ext cx="165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Adobe Animate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80865" y="3194358"/>
            <a:ext cx="405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MS Office Suite (PowerPoint, Word, Excel)</a:t>
            </a:r>
            <a:endParaRPr lang="en-IN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572951" y="4838526"/>
            <a:ext cx="385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Articulate Storyline 360</a:t>
            </a:r>
            <a:endParaRPr lang="en-IN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6232752" y="1865339"/>
            <a:ext cx="1008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Expert</a:t>
            </a:r>
            <a:endParaRPr lang="en-IN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6232752" y="2199028"/>
            <a:ext cx="196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Intermediate</a:t>
            </a:r>
            <a:endParaRPr lang="en-IN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6222732" y="3512552"/>
            <a:ext cx="1794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</a:rPr>
              <a:t>Intermediate</a:t>
            </a:r>
            <a:endParaRPr lang="en-IN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214970" y="2526270"/>
            <a:ext cx="142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Expert</a:t>
            </a:r>
            <a:endParaRPr lang="en-IN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232752" y="2851605"/>
            <a:ext cx="142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Expert</a:t>
            </a:r>
            <a:endParaRPr lang="en-IN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232752" y="3162131"/>
            <a:ext cx="142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Expert</a:t>
            </a:r>
            <a:endParaRPr lang="en-IN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6232752" y="5190371"/>
            <a:ext cx="177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Expert</a:t>
            </a:r>
            <a:endParaRPr lang="en-IN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6232752" y="3851388"/>
            <a:ext cx="177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</a:rPr>
              <a:t>Intermediate</a:t>
            </a:r>
            <a:endParaRPr lang="en-IN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232752" y="5857297"/>
            <a:ext cx="177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Intermediate</a:t>
            </a:r>
            <a:endParaRPr lang="en-IN" sz="1600" dirty="0"/>
          </a:p>
        </p:txBody>
      </p: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6270852" y="2193388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6270852" y="2526127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6270852" y="2858866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6270852" y="3191605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6270852" y="3524344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6270852" y="3857083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6270852" y="4189822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6270852" y="4522561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>
            <a:off x="6270852" y="4855300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6270852" y="5188039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F4723EA-1108-4B01-BE2D-4ECE9E9CC85C}"/>
              </a:ext>
            </a:extLst>
          </p:cNvPr>
          <p:cNvSpPr txBox="1"/>
          <p:nvPr/>
        </p:nvSpPr>
        <p:spPr>
          <a:xfrm>
            <a:off x="1562933" y="3512552"/>
            <a:ext cx="1631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Adobe XD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6526ED36-5A49-46CC-855B-24BCAB49A746}"/>
              </a:ext>
            </a:extLst>
          </p:cNvPr>
          <p:cNvCxnSpPr/>
          <p:nvPr/>
        </p:nvCxnSpPr>
        <p:spPr>
          <a:xfrm>
            <a:off x="1634280" y="5520778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B225AF2A-45F2-40EE-9220-53D17F3141BD}"/>
              </a:ext>
            </a:extLst>
          </p:cNvPr>
          <p:cNvCxnSpPr>
            <a:cxnSpLocks/>
          </p:cNvCxnSpPr>
          <p:nvPr/>
        </p:nvCxnSpPr>
        <p:spPr>
          <a:xfrm>
            <a:off x="6270852" y="5520778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CBCF3B35-8A6F-49E0-B481-941249F3732D}"/>
              </a:ext>
            </a:extLst>
          </p:cNvPr>
          <p:cNvCxnSpPr/>
          <p:nvPr/>
        </p:nvCxnSpPr>
        <p:spPr>
          <a:xfrm>
            <a:off x="1647928" y="5853517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FE604AAF-56AA-4929-91A1-8DC11E74E5A3}"/>
              </a:ext>
            </a:extLst>
          </p:cNvPr>
          <p:cNvSpPr txBox="1"/>
          <p:nvPr/>
        </p:nvSpPr>
        <p:spPr>
          <a:xfrm>
            <a:off x="1572951" y="5524210"/>
            <a:ext cx="165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HTML5</a:t>
            </a:r>
            <a:endParaRPr lang="en-IN" sz="16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F31A2701-BDBE-454B-B3C7-7D47B3915271}"/>
              </a:ext>
            </a:extLst>
          </p:cNvPr>
          <p:cNvSpPr txBox="1"/>
          <p:nvPr/>
        </p:nvSpPr>
        <p:spPr>
          <a:xfrm>
            <a:off x="6232752" y="5524210"/>
            <a:ext cx="177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Intermediate</a:t>
            </a:r>
            <a:endParaRPr lang="en-IN" sz="1600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FEC75698-4060-4CDB-BBCE-88ED6F30981F}"/>
              </a:ext>
            </a:extLst>
          </p:cNvPr>
          <p:cNvCxnSpPr>
            <a:cxnSpLocks/>
          </p:cNvCxnSpPr>
          <p:nvPr/>
        </p:nvCxnSpPr>
        <p:spPr>
          <a:xfrm>
            <a:off x="6284500" y="5853517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764414FD-301A-484F-883E-E6DAB08CD019}"/>
              </a:ext>
            </a:extLst>
          </p:cNvPr>
          <p:cNvCxnSpPr/>
          <p:nvPr/>
        </p:nvCxnSpPr>
        <p:spPr>
          <a:xfrm>
            <a:off x="1622528" y="6186256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3F4577BC-DBB8-4D7E-A312-F6BE0BB119FF}"/>
              </a:ext>
            </a:extLst>
          </p:cNvPr>
          <p:cNvSpPr txBox="1"/>
          <p:nvPr/>
        </p:nvSpPr>
        <p:spPr>
          <a:xfrm>
            <a:off x="1572951" y="5857297"/>
            <a:ext cx="165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CSS</a:t>
            </a:r>
            <a:endParaRPr lang="en-IN" sz="16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EFFA8BEA-6B83-4E6A-8C88-91F2B58EB414}"/>
              </a:ext>
            </a:extLst>
          </p:cNvPr>
          <p:cNvSpPr txBox="1"/>
          <p:nvPr/>
        </p:nvSpPr>
        <p:spPr>
          <a:xfrm>
            <a:off x="6232752" y="4843145"/>
            <a:ext cx="177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Expert</a:t>
            </a:r>
            <a:endParaRPr lang="en-IN" sz="1600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C74D62F8-C710-46B0-8433-3F9B7B1E93FB}"/>
              </a:ext>
            </a:extLst>
          </p:cNvPr>
          <p:cNvCxnSpPr>
            <a:cxnSpLocks/>
          </p:cNvCxnSpPr>
          <p:nvPr/>
        </p:nvCxnSpPr>
        <p:spPr>
          <a:xfrm>
            <a:off x="6259100" y="6186256"/>
            <a:ext cx="3355834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7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45021" y="1901036"/>
            <a:ext cx="272557" cy="2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44815" y="2234725"/>
            <a:ext cx="272968" cy="2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227198" y="2561967"/>
            <a:ext cx="287576" cy="281799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E513008B-3EF3-49B6-B11C-99C7818E18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44815" y="3551589"/>
            <a:ext cx="267161" cy="260481"/>
          </a:xfrm>
          <a:prstGeom prst="rect">
            <a:avLst/>
          </a:prstGeom>
        </p:spPr>
      </p:pic>
      <p:pic>
        <p:nvPicPr>
          <p:cNvPr id="78" name="Picture 77" descr="A picture containing light, close&#10;&#10;Description automatically generated">
            <a:extLst>
              <a:ext uri="{FF2B5EF4-FFF2-40B4-BE49-F238E27FC236}">
                <a16:creationId xmlns:a16="http://schemas.microsoft.com/office/drawing/2014/main" xmlns="" id="{605367D3-9F20-44AE-9F1E-0C074ED69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097" y="2890981"/>
            <a:ext cx="259802" cy="25980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D47860D0-CF4D-4D56-B530-C7C63740DD5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51723" y="3888942"/>
            <a:ext cx="271773" cy="265431"/>
          </a:xfrm>
          <a:prstGeom prst="rect">
            <a:avLst/>
          </a:prstGeom>
        </p:spPr>
      </p:pic>
      <p:pic>
        <p:nvPicPr>
          <p:cNvPr id="82" name="Picture 2" descr="D:\APTARA_WFH\02-02-2022\Used Images\MS Office.jpg">
            <a:extLst>
              <a:ext uri="{FF2B5EF4-FFF2-40B4-BE49-F238E27FC236}">
                <a16:creationId xmlns:a16="http://schemas.microsoft.com/office/drawing/2014/main" xmlns="" id="{82DFBB52-AA92-4410-B48F-738BBA0C0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271" y="3230055"/>
            <a:ext cx="273392" cy="2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>
            <a:extLst>
              <a:ext uri="{FF2B5EF4-FFF2-40B4-BE49-F238E27FC236}">
                <a16:creationId xmlns:a16="http://schemas.microsoft.com/office/drawing/2014/main" xmlns="" id="{47156429-F323-4B74-851A-B3172ADC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54735" y="4904199"/>
            <a:ext cx="265652" cy="2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xmlns="" id="{0E200A36-5302-400B-A48A-44C149C9E97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276971" y="5889034"/>
            <a:ext cx="194521" cy="275081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xmlns="" id="{ECDCDB72-B6F4-44AD-ABF0-996E0BB99BA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292893" y="5552907"/>
            <a:ext cx="198820" cy="281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4433D1-876D-46E5-2D19-2EC33EE6E2DD}"/>
              </a:ext>
            </a:extLst>
          </p:cNvPr>
          <p:cNvSpPr txBox="1"/>
          <p:nvPr/>
        </p:nvSpPr>
        <p:spPr>
          <a:xfrm>
            <a:off x="1585499" y="5175596"/>
            <a:ext cx="2269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Camtasia</a:t>
            </a:r>
            <a:endParaRPr lang="en-IN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CBCD61-2129-7211-B7FC-F95A790DC67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264271" y="5208337"/>
            <a:ext cx="271773" cy="2730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700224-95CA-1411-9AA6-A268CFE3BB5B}"/>
              </a:ext>
            </a:extLst>
          </p:cNvPr>
          <p:cNvSpPr txBox="1"/>
          <p:nvPr/>
        </p:nvSpPr>
        <p:spPr>
          <a:xfrm>
            <a:off x="1580384" y="4188044"/>
            <a:ext cx="385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Vyond</a:t>
            </a:r>
            <a:endParaRPr lang="en-IN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F56D22-A2A9-F5D0-8845-4CAF71930636}"/>
              </a:ext>
            </a:extLst>
          </p:cNvPr>
          <p:cNvSpPr txBox="1"/>
          <p:nvPr/>
        </p:nvSpPr>
        <p:spPr>
          <a:xfrm>
            <a:off x="6240185" y="4188044"/>
            <a:ext cx="177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NA</a:t>
            </a:r>
            <a:endParaRPr lang="en-IN" sz="16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16B1FA51-A8A5-93BB-3528-2B8E1A5B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/>
        </p:blipFill>
        <p:spPr bwMode="auto">
          <a:xfrm>
            <a:off x="1256771" y="4567771"/>
            <a:ext cx="249055" cy="2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A70BE3A0-66E3-30AB-A028-C81E4609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/>
        </p:blipFill>
        <p:spPr bwMode="auto">
          <a:xfrm>
            <a:off x="1276095" y="4248711"/>
            <a:ext cx="251816" cy="2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969766-E927-F3C6-22A6-10F9EE5B6A91}"/>
              </a:ext>
            </a:extLst>
          </p:cNvPr>
          <p:cNvSpPr txBox="1"/>
          <p:nvPr/>
        </p:nvSpPr>
        <p:spPr>
          <a:xfrm>
            <a:off x="1587817" y="4507225"/>
            <a:ext cx="385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Adobe Captivate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64C7EB8-8DF7-A630-52A4-6D2907C85828}"/>
              </a:ext>
            </a:extLst>
          </p:cNvPr>
          <p:cNvSpPr txBox="1"/>
          <p:nvPr/>
        </p:nvSpPr>
        <p:spPr>
          <a:xfrm>
            <a:off x="6240185" y="4509736"/>
            <a:ext cx="177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Expert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xmlns="" val="347470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826FFDE-857C-40AB-B113-9ACFE9B08DE0}"/>
              </a:ext>
            </a:extLst>
          </p:cNvPr>
          <p:cNvSpPr/>
          <p:nvPr/>
        </p:nvSpPr>
        <p:spPr>
          <a:xfrm>
            <a:off x="277091" y="279400"/>
            <a:ext cx="11637818" cy="62992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298928"/>
            <a:ext cx="11108780" cy="77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xmlns="" id="{4457108E-765E-4C3D-9A2F-D8206D49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856" y="3108960"/>
            <a:ext cx="6876288" cy="64008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ontserrat" panose="02000505000000020004" pitchFamily="2" charset="0"/>
                <a:cs typeface="Segoe UI Light" panose="020B0502040204020203" pitchFamily="34" charset="0"/>
              </a:rPr>
              <a:t>THANK YOU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xmlns="" id="{DFC903FF-2F5E-4C6C-A5EA-D3517CE5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984" y="6226596"/>
            <a:ext cx="982033" cy="186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6179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WELCOMEDOC" val="NkpO14G4"/>
  <p:tag name="ARTICULATE_SLIDE_COUNT" val="10"/>
  <p:tag name="SECTOMILLISECCONVERTED" val="1"/>
  <p:tag name="MMPROD_NEXTUNIQUEID" val="10010"/>
  <p:tag name="MMPROD_UIDATA" val="&lt;database version=&quot;8.0&quot;&gt;&lt;object type=&quot;1&quot; unique_id=&quot;10001&quot;&gt;&lt;object type=&quot;2&quot; unique_id=&quot;11732&quot;&gt;&lt;object type=&quot;3&quot; unique_id=&quot;11733&quot;&gt;&lt;property id=&quot;20148&quot; value=&quot;5&quot;/&gt;&lt;property id=&quot;20300&quot; value=&quot;Slide 1&quot;/&gt;&lt;property id=&quot;20307&quot; value=&quot;299&quot;/&gt;&lt;/object&gt;&lt;object type=&quot;3&quot; unique_id=&quot;11734&quot;&gt;&lt;property id=&quot;20148&quot; value=&quot;5&quot;/&gt;&lt;property id=&quot;20300&quot; value=&quot;Slide 2 - &amp;quot;Photoshop Samples &amp;quot;&quot;/&gt;&lt;property id=&quot;20307&quot; value=&quot;289&quot;/&gt;&lt;/object&gt;&lt;object type=&quot;3&quot; unique_id=&quot;11735&quot;&gt;&lt;property id=&quot;20148&quot; value=&quot;5&quot;/&gt;&lt;property id=&quot;20300&quot; value=&quot;Slide 7 - &amp;quot;Storyline Samples &amp;quot;&quot;/&gt;&lt;property id=&quot;20307&quot; value=&quot;320&quot;/&gt;&lt;/object&gt;&lt;object type=&quot;3&quot; unique_id=&quot;11736&quot;&gt;&lt;property id=&quot;20148&quot; value=&quot;5&quot;/&gt;&lt;property id=&quot;20300&quot; value=&quot;Slide 8 - &amp;quot; Storyline Samples &amp;quot;&quot;/&gt;&lt;property id=&quot;20307&quot; value=&quot;330&quot;/&gt;&lt;/object&gt;&lt;object type=&quot;3&quot; unique_id=&quot;11737&quot;&gt;&lt;property id=&quot;20148&quot; value=&quot;5&quot;/&gt;&lt;property id=&quot;20300&quot; value=&quot;Slide 9 - &amp;quot;Rise Samples&amp;quot;&quot;/&gt;&lt;property id=&quot;20307&quot; value=&quot;328&quot;/&gt;&lt;/object&gt;&lt;object type=&quot;3&quot; unique_id=&quot;11741&quot;&gt;&lt;property id=&quot;20148&quot; value=&quot;5&quot;/&gt;&lt;property id=&quot;20300&quot; value=&quot;Slide 10 - &amp;quot; Illustrator Samples&amp;quot;&quot;/&gt;&lt;property id=&quot;20307&quot; value=&quot;332&quot;/&gt;&lt;/object&gt;&lt;object type=&quot;3&quot; unique_id=&quot;11742&quot;&gt;&lt;property id=&quot;20148&quot; value=&quot;5&quot;/&gt;&lt;property id=&quot;20300&quot; value=&quot;Slide 11 - &amp;quot;Training Tool&amp;quot;&quot;/&gt;&lt;property id=&quot;20307&quot; value=&quot;333&quot;/&gt;&lt;/object&gt;&lt;object type=&quot;3&quot; unique_id=&quot;11743&quot;&gt;&lt;property id=&quot;20148&quot; value=&quot;5&quot;/&gt;&lt;property id=&quot;20300&quot; value=&quot;Slide 12 - &amp;quot;THANK YOU&amp;quot;&quot;/&gt;&lt;property id=&quot;20307&quot; value=&quot;298&quot;/&gt;&lt;/object&gt;&lt;object type=&quot;3&quot; unique_id=&quot;12818&quot;&gt;&lt;property id=&quot;20148&quot; value=&quot;5&quot;/&gt;&lt;property id=&quot;20300&quot; value=&quot;Slide 3 - &amp;quot;Photoshop Samples &amp;quot;&quot;/&gt;&lt;property id=&quot;20307&quot; value=&quot;337&quot;/&gt;&lt;/object&gt;&lt;object type=&quot;3&quot; unique_id=&quot;12819&quot;&gt;&lt;property id=&quot;20148&quot; value=&quot;5&quot;/&gt;&lt;property id=&quot;20300&quot; value=&quot;Slide 4 - &amp;quot;Photoshop Samples &amp;quot;&quot;/&gt;&lt;property id=&quot;20307&quot; value=&quot;335&quot;/&gt;&lt;/object&gt;&lt;object type=&quot;3&quot; unique_id=&quot;12820&quot;&gt;&lt;property id=&quot;20148&quot; value=&quot;5&quot;/&gt;&lt;property id=&quot;20300&quot; value=&quot;Slide 5 - &amp;quot;Photoshop Samples &amp;quot;&quot;/&gt;&lt;property id=&quot;20307&quot; value=&quot;336&quot;/&gt;&lt;/object&gt;&lt;object type=&quot;3&quot; unique_id=&quot;12821&quot;&gt;&lt;property id=&quot;20148&quot; value=&quot;5&quot;/&gt;&lt;property id=&quot;20300&quot; value=&quot;Slide 6 - &amp;quot;Flash Video Mockups&amp;quot;&quot;/&gt;&lt;property id=&quot;20307&quot; value=&quot;334&quot;/&gt;&lt;/object&gt;&lt;/object&gt;&lt;object type=&quot;8&quot; unique_id=&quot;11756&quot;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108_win32_fixed.potx" id="{9A9BE078-57A7-48B2-9D33-8EFC365D262A}" vid="{66905093-CF97-471D-A25F-2AFDA5521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3453</TotalTime>
  <Words>149</Words>
  <Application>Microsoft Office PowerPoint</Application>
  <PresentationFormat>Custom</PresentationFormat>
  <Paragraphs>54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WelcomeDoc</vt:lpstr>
      <vt:lpstr>Slide 1</vt:lpstr>
      <vt:lpstr>Photoshop Samples </vt:lpstr>
      <vt:lpstr>Photoshop Samples </vt:lpstr>
      <vt:lpstr>Storyline Samples </vt:lpstr>
      <vt:lpstr>Storyline Samples </vt:lpstr>
      <vt:lpstr>Storyline Samples </vt:lpstr>
      <vt:lpstr>Rise Samples</vt:lpstr>
      <vt:lpstr>Training Tool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Vrushali Alaspure_Profile</dc:title>
  <dc:creator>Vinod More</dc:creator>
  <cp:lastModifiedBy>win 10</cp:lastModifiedBy>
  <cp:revision>209</cp:revision>
  <dcterms:created xsi:type="dcterms:W3CDTF">2021-12-15T09:32:55Z</dcterms:created>
  <dcterms:modified xsi:type="dcterms:W3CDTF">2023-12-22T11:24:36Z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86BE0908-645C-4043-874D-C80BEE861932</vt:lpwstr>
  </property>
  <property fmtid="{D5CDD505-2E9C-101B-9397-08002B2CF9AE}" pid="3" name="ArticulatePath">
    <vt:lpwstr>Rashmi_Patel_Portfolio</vt:lpwstr>
  </property>
</Properties>
</file>