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98" r:id="rId6"/>
    <p:sldId id="292" r:id="rId7"/>
    <p:sldId id="312" r:id="rId8"/>
    <p:sldId id="316" r:id="rId9"/>
    <p:sldId id="314" r:id="rId10"/>
    <p:sldId id="315" r:id="rId11"/>
    <p:sldId id="293" r:id="rId12"/>
    <p:sldId id="305" r:id="rId13"/>
    <p:sldId id="309" r:id="rId14"/>
    <p:sldId id="289" r:id="rId15"/>
    <p:sldId id="302" r:id="rId16"/>
    <p:sldId id="306" r:id="rId17"/>
    <p:sldId id="291" r:id="rId18"/>
    <p:sldId id="299" r:id="rId19"/>
    <p:sldId id="294" r:id="rId20"/>
    <p:sldId id="301" r:id="rId21"/>
    <p:sldId id="310" r:id="rId22"/>
    <p:sldId id="308"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E9"/>
    <a:srgbClr val="49021F"/>
    <a:srgbClr val="001E36"/>
    <a:srgbClr val="470137"/>
    <a:srgbClr val="3F6AB7"/>
    <a:srgbClr val="ACEAFF"/>
    <a:srgbClr val="0B2559"/>
    <a:srgbClr val="014576"/>
    <a:srgbClr val="4CAF50"/>
    <a:srgbClr val="9C2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783D7-7A67-E767-74D1-3278CE2DE9D3}" v="12" dt="2025-10-10T10:33:53.443"/>
    <p1510:client id="{A6855EAF-08EB-4EBC-8EEC-058433FC3684}" v="25" dt="2025-10-10T15:58:16.672"/>
    <p1510:client id="{B3C22C95-9B9A-278E-1630-A70EEA28E29C}" v="26" dt="2025-10-10T13:43:39.337"/>
    <p1510:client id="{F0186F7A-62EE-49A4-A936-35910C276A9F}" v="446" dt="2025-10-10T11:32:24.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2"/>
      </p:cViewPr>
      <p:guideLst>
        <p:guide orient="horz" pos="84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jit Malpani" userId="S::abhijit.malpani@aptaracorp.com::fbf99429-04b9-4e01-8263-374cb0f27f50" providerId="AD" clId="Web-{090783D7-7A67-E767-74D1-3278CE2DE9D3}"/>
    <pc:docChg chg="modSld">
      <pc:chgData name="Abhijit Malpani" userId="S::abhijit.malpani@aptaracorp.com::fbf99429-04b9-4e01-8263-374cb0f27f50" providerId="AD" clId="Web-{090783D7-7A67-E767-74D1-3278CE2DE9D3}" dt="2025-10-10T10:33:53.443" v="11" actId="1076"/>
      <pc:docMkLst>
        <pc:docMk/>
      </pc:docMkLst>
      <pc:sldChg chg="modSp">
        <pc:chgData name="Abhijit Malpani" userId="S::abhijit.malpani@aptaracorp.com::fbf99429-04b9-4e01-8263-374cb0f27f50" providerId="AD" clId="Web-{090783D7-7A67-E767-74D1-3278CE2DE9D3}" dt="2025-10-10T10:33:53.443" v="11" actId="1076"/>
        <pc:sldMkLst>
          <pc:docMk/>
          <pc:sldMk cId="2482836118" sldId="299"/>
        </pc:sldMkLst>
        <pc:grpChg chg="mod">
          <ac:chgData name="Abhijit Malpani" userId="S::abhijit.malpani@aptaracorp.com::fbf99429-04b9-4e01-8263-374cb0f27f50" providerId="AD" clId="Web-{090783D7-7A67-E767-74D1-3278CE2DE9D3}" dt="2025-10-10T10:33:53.318" v="7" actId="1076"/>
          <ac:grpSpMkLst>
            <pc:docMk/>
            <pc:sldMk cId="2482836118" sldId="299"/>
            <ac:grpSpMk id="12" creationId="{13D66360-50F8-2077-3EE1-0AE7DFC95D56}"/>
          </ac:grpSpMkLst>
        </pc:grpChg>
        <pc:grpChg chg="mod">
          <ac:chgData name="Abhijit Malpani" userId="S::abhijit.malpani@aptaracorp.com::fbf99429-04b9-4e01-8263-374cb0f27f50" providerId="AD" clId="Web-{090783D7-7A67-E767-74D1-3278CE2DE9D3}" dt="2025-10-10T10:33:53.349" v="8" actId="1076"/>
          <ac:grpSpMkLst>
            <pc:docMk/>
            <pc:sldMk cId="2482836118" sldId="299"/>
            <ac:grpSpMk id="13" creationId="{2B46D4EC-0EB5-BE1B-D924-A11AA37940BF}"/>
          </ac:grpSpMkLst>
        </pc:grpChg>
        <pc:grpChg chg="mod">
          <ac:chgData name="Abhijit Malpani" userId="S::abhijit.malpani@aptaracorp.com::fbf99429-04b9-4e01-8263-374cb0f27f50" providerId="AD" clId="Web-{090783D7-7A67-E767-74D1-3278CE2DE9D3}" dt="2025-10-10T10:33:53.428" v="9" actId="1076"/>
          <ac:grpSpMkLst>
            <pc:docMk/>
            <pc:sldMk cId="2482836118" sldId="299"/>
            <ac:grpSpMk id="14" creationId="{5A36A05D-29F0-FB31-B31B-AA3FD7ABCE11}"/>
          </ac:grpSpMkLst>
        </pc:grpChg>
        <pc:picChg chg="mod">
          <ac:chgData name="Abhijit Malpani" userId="S::abhijit.malpani@aptaracorp.com::fbf99429-04b9-4e01-8263-374cb0f27f50" providerId="AD" clId="Web-{090783D7-7A67-E767-74D1-3278CE2DE9D3}" dt="2025-10-10T10:33:53.443" v="10" actId="1076"/>
          <ac:picMkLst>
            <pc:docMk/>
            <pc:sldMk cId="2482836118" sldId="299"/>
            <ac:picMk id="3" creationId="{659EC852-934F-5615-F320-07BBF56FB022}"/>
          </ac:picMkLst>
        </pc:picChg>
        <pc:picChg chg="mod">
          <ac:chgData name="Abhijit Malpani" userId="S::abhijit.malpani@aptaracorp.com::fbf99429-04b9-4e01-8263-374cb0f27f50" providerId="AD" clId="Web-{090783D7-7A67-E767-74D1-3278CE2DE9D3}" dt="2025-10-10T10:33:53.443" v="11" actId="1076"/>
          <ac:picMkLst>
            <pc:docMk/>
            <pc:sldMk cId="2482836118" sldId="299"/>
            <ac:picMk id="4" creationId="{1A9FCDF3-0525-F86E-A7E0-FDBB9258B53B}"/>
          </ac:picMkLst>
        </pc:picChg>
      </pc:sldChg>
    </pc:docChg>
  </pc:docChgLst>
  <pc:docChgLst>
    <pc:chgData name="Atul Ghatge" userId="06d21504-cb69-4b55-9d74-9983b6cb698a" providerId="ADAL" clId="{C96F9714-46CF-4F1F-8B47-4402B5F1278D}"/>
    <pc:docChg chg="undo custSel addSld modSld">
      <pc:chgData name="Atul Ghatge" userId="06d21504-cb69-4b55-9d74-9983b6cb698a" providerId="ADAL" clId="{C96F9714-46CF-4F1F-8B47-4402B5F1278D}" dt="2025-10-10T11:32:24.674" v="583" actId="20577"/>
      <pc:docMkLst>
        <pc:docMk/>
      </pc:docMkLst>
      <pc:sldChg chg="modSp mod">
        <pc:chgData name="Atul Ghatge" userId="06d21504-cb69-4b55-9d74-9983b6cb698a" providerId="ADAL" clId="{C96F9714-46CF-4F1F-8B47-4402B5F1278D}" dt="2025-10-10T09:35:38.505" v="381" actId="1035"/>
        <pc:sldMkLst>
          <pc:docMk/>
          <pc:sldMk cId="2582138725" sldId="291"/>
        </pc:sldMkLst>
        <pc:spChg chg="mod">
          <ac:chgData name="Atul Ghatge" userId="06d21504-cb69-4b55-9d74-9983b6cb698a" providerId="ADAL" clId="{C96F9714-46CF-4F1F-8B47-4402B5F1278D}" dt="2025-10-10T09:35:38.505" v="381" actId="1035"/>
          <ac:spMkLst>
            <pc:docMk/>
            <pc:sldMk cId="2582138725" sldId="291"/>
            <ac:spMk id="4" creationId="{3CE6C1C9-C9BF-01DC-3F00-604127D04B2C}"/>
          </ac:spMkLst>
        </pc:spChg>
        <pc:spChg chg="mod">
          <ac:chgData name="Atul Ghatge" userId="06d21504-cb69-4b55-9d74-9983b6cb698a" providerId="ADAL" clId="{C96F9714-46CF-4F1F-8B47-4402B5F1278D}" dt="2025-10-10T09:35:38.505" v="381" actId="1035"/>
          <ac:spMkLst>
            <pc:docMk/>
            <pc:sldMk cId="2582138725" sldId="291"/>
            <ac:spMk id="33" creationId="{566BA698-39C2-F5C9-4789-63EB49966440}"/>
          </ac:spMkLst>
        </pc:spChg>
        <pc:spChg chg="mod">
          <ac:chgData name="Atul Ghatge" userId="06d21504-cb69-4b55-9d74-9983b6cb698a" providerId="ADAL" clId="{C96F9714-46CF-4F1F-8B47-4402B5F1278D}" dt="2025-10-10T09:35:38.505" v="381" actId="1035"/>
          <ac:spMkLst>
            <pc:docMk/>
            <pc:sldMk cId="2582138725" sldId="291"/>
            <ac:spMk id="34" creationId="{3FE3C228-EF45-5643-266F-DD5F59246E60}"/>
          </ac:spMkLst>
        </pc:spChg>
        <pc:spChg chg="mod">
          <ac:chgData name="Atul Ghatge" userId="06d21504-cb69-4b55-9d74-9983b6cb698a" providerId="ADAL" clId="{C96F9714-46CF-4F1F-8B47-4402B5F1278D}" dt="2025-10-10T09:35:38.505" v="381" actId="1035"/>
          <ac:spMkLst>
            <pc:docMk/>
            <pc:sldMk cId="2582138725" sldId="291"/>
            <ac:spMk id="36" creationId="{B82A737D-449A-62A0-CA92-DF23A8293A2C}"/>
          </ac:spMkLst>
        </pc:spChg>
        <pc:spChg chg="mod">
          <ac:chgData name="Atul Ghatge" userId="06d21504-cb69-4b55-9d74-9983b6cb698a" providerId="ADAL" clId="{C96F9714-46CF-4F1F-8B47-4402B5F1278D}" dt="2025-10-10T09:35:38.505" v="381" actId="1035"/>
          <ac:spMkLst>
            <pc:docMk/>
            <pc:sldMk cId="2582138725" sldId="291"/>
            <ac:spMk id="38" creationId="{6C949264-F853-C7C9-2A98-E631782E0D20}"/>
          </ac:spMkLst>
        </pc:spChg>
        <pc:spChg chg="mod">
          <ac:chgData name="Atul Ghatge" userId="06d21504-cb69-4b55-9d74-9983b6cb698a" providerId="ADAL" clId="{C96F9714-46CF-4F1F-8B47-4402B5F1278D}" dt="2025-10-10T09:35:38.505" v="381" actId="1035"/>
          <ac:spMkLst>
            <pc:docMk/>
            <pc:sldMk cId="2582138725" sldId="291"/>
            <ac:spMk id="52" creationId="{CA5F631E-151A-5EE3-F4D1-34E58443D896}"/>
          </ac:spMkLst>
        </pc:spChg>
        <pc:grpChg chg="mod">
          <ac:chgData name="Atul Ghatge" userId="06d21504-cb69-4b55-9d74-9983b6cb698a" providerId="ADAL" clId="{C96F9714-46CF-4F1F-8B47-4402B5F1278D}" dt="2025-10-10T09:30:52.731" v="181" actId="1036"/>
          <ac:grpSpMkLst>
            <pc:docMk/>
            <pc:sldMk cId="2582138725" sldId="291"/>
            <ac:grpSpMk id="2" creationId="{103C68F6-BC64-9DCE-9E01-47C0CEC38BBC}"/>
          </ac:grpSpMkLst>
        </pc:grpChg>
        <pc:grpChg chg="mod">
          <ac:chgData name="Atul Ghatge" userId="06d21504-cb69-4b55-9d74-9983b6cb698a" providerId="ADAL" clId="{C96F9714-46CF-4F1F-8B47-4402B5F1278D}" dt="2025-10-10T09:30:52.731" v="181" actId="1036"/>
          <ac:grpSpMkLst>
            <pc:docMk/>
            <pc:sldMk cId="2582138725" sldId="291"/>
            <ac:grpSpMk id="35" creationId="{8221FA0C-2375-9257-DF95-561FD27D1FA9}"/>
          </ac:grpSpMkLst>
        </pc:grpChg>
        <pc:grpChg chg="mod">
          <ac:chgData name="Atul Ghatge" userId="06d21504-cb69-4b55-9d74-9983b6cb698a" providerId="ADAL" clId="{C96F9714-46CF-4F1F-8B47-4402B5F1278D}" dt="2025-10-10T09:35:38.505" v="381" actId="1035"/>
          <ac:grpSpMkLst>
            <pc:docMk/>
            <pc:sldMk cId="2582138725" sldId="291"/>
            <ac:grpSpMk id="53" creationId="{BB1E29B4-7F31-94C3-FD72-6E610D711443}"/>
          </ac:grpSpMkLst>
        </pc:grpChg>
        <pc:picChg chg="mod">
          <ac:chgData name="Atul Ghatge" userId="06d21504-cb69-4b55-9d74-9983b6cb698a" providerId="ADAL" clId="{C96F9714-46CF-4F1F-8B47-4402B5F1278D}" dt="2025-10-10T09:35:38.505" v="381" actId="1035"/>
          <ac:picMkLst>
            <pc:docMk/>
            <pc:sldMk cId="2582138725" sldId="291"/>
            <ac:picMk id="3" creationId="{89459B80-168B-A1E5-7E17-037F9CADE712}"/>
          </ac:picMkLst>
        </pc:picChg>
        <pc:picChg chg="mod">
          <ac:chgData name="Atul Ghatge" userId="06d21504-cb69-4b55-9d74-9983b6cb698a" providerId="ADAL" clId="{C96F9714-46CF-4F1F-8B47-4402B5F1278D}" dt="2025-10-10T09:35:38.505" v="381" actId="1035"/>
          <ac:picMkLst>
            <pc:docMk/>
            <pc:sldMk cId="2582138725" sldId="291"/>
            <ac:picMk id="37" creationId="{22EF3594-0EF4-FE9B-B921-3AF389CA7D59}"/>
          </ac:picMkLst>
        </pc:picChg>
        <pc:picChg chg="mod">
          <ac:chgData name="Atul Ghatge" userId="06d21504-cb69-4b55-9d74-9983b6cb698a" providerId="ADAL" clId="{C96F9714-46CF-4F1F-8B47-4402B5F1278D}" dt="2025-10-10T09:35:38.505" v="381" actId="1035"/>
          <ac:picMkLst>
            <pc:docMk/>
            <pc:sldMk cId="2582138725" sldId="291"/>
            <ac:picMk id="5124" creationId="{E9F02F3B-4DB5-44A8-C56F-36BE0FD78F2D}"/>
          </ac:picMkLst>
        </pc:picChg>
      </pc:sldChg>
      <pc:sldChg chg="modSp mod">
        <pc:chgData name="Atul Ghatge" userId="06d21504-cb69-4b55-9d74-9983b6cb698a" providerId="ADAL" clId="{C96F9714-46CF-4F1F-8B47-4402B5F1278D}" dt="2025-10-10T09:38:14.353" v="442" actId="1036"/>
        <pc:sldMkLst>
          <pc:docMk/>
          <pc:sldMk cId="2105167427" sldId="293"/>
        </pc:sldMkLst>
        <pc:spChg chg="mod">
          <ac:chgData name="Atul Ghatge" userId="06d21504-cb69-4b55-9d74-9983b6cb698a" providerId="ADAL" clId="{C96F9714-46CF-4F1F-8B47-4402B5F1278D}" dt="2025-10-10T09:38:09.436" v="429" actId="948"/>
          <ac:spMkLst>
            <pc:docMk/>
            <pc:sldMk cId="2105167427" sldId="293"/>
            <ac:spMk id="3" creationId="{259A34C9-BAD7-B0A1-14EC-2EB22A3BDAE8}"/>
          </ac:spMkLst>
        </pc:spChg>
        <pc:spChg chg="mod">
          <ac:chgData name="Atul Ghatge" userId="06d21504-cb69-4b55-9d74-9983b6cb698a" providerId="ADAL" clId="{C96F9714-46CF-4F1F-8B47-4402B5F1278D}" dt="2025-10-10T09:38:14.353" v="442" actId="1036"/>
          <ac:spMkLst>
            <pc:docMk/>
            <pc:sldMk cId="2105167427" sldId="293"/>
            <ac:spMk id="5" creationId="{D3353329-DDFC-18A4-A1E8-0D18AEE1704D}"/>
          </ac:spMkLst>
        </pc:spChg>
        <pc:spChg chg="mod">
          <ac:chgData name="Atul Ghatge" userId="06d21504-cb69-4b55-9d74-9983b6cb698a" providerId="ADAL" clId="{C96F9714-46CF-4F1F-8B47-4402B5F1278D}" dt="2025-10-10T09:38:14.353" v="442" actId="1036"/>
          <ac:spMkLst>
            <pc:docMk/>
            <pc:sldMk cId="2105167427" sldId="293"/>
            <ac:spMk id="8" creationId="{8F5A6E1B-B9CB-0C4B-775B-0EE887A04B62}"/>
          </ac:spMkLst>
        </pc:spChg>
        <pc:spChg chg="mod">
          <ac:chgData name="Atul Ghatge" userId="06d21504-cb69-4b55-9d74-9983b6cb698a" providerId="ADAL" clId="{C96F9714-46CF-4F1F-8B47-4402B5F1278D}" dt="2025-10-10T09:38:14.353" v="442" actId="1036"/>
          <ac:spMkLst>
            <pc:docMk/>
            <pc:sldMk cId="2105167427" sldId="293"/>
            <ac:spMk id="10" creationId="{E6866900-8909-4BE2-653B-BEDDBF827386}"/>
          </ac:spMkLst>
        </pc:spChg>
        <pc:spChg chg="mod">
          <ac:chgData name="Atul Ghatge" userId="06d21504-cb69-4b55-9d74-9983b6cb698a" providerId="ADAL" clId="{C96F9714-46CF-4F1F-8B47-4402B5F1278D}" dt="2025-10-10T09:38:14.353" v="442" actId="1036"/>
          <ac:spMkLst>
            <pc:docMk/>
            <pc:sldMk cId="2105167427" sldId="293"/>
            <ac:spMk id="26" creationId="{96616DDC-5C2F-DF28-3741-ADC9B3AD0798}"/>
          </ac:spMkLst>
        </pc:spChg>
        <pc:picChg chg="mod">
          <ac:chgData name="Atul Ghatge" userId="06d21504-cb69-4b55-9d74-9983b6cb698a" providerId="ADAL" clId="{C96F9714-46CF-4F1F-8B47-4402B5F1278D}" dt="2025-10-10T09:38:14.353" v="442" actId="1036"/>
          <ac:picMkLst>
            <pc:docMk/>
            <pc:sldMk cId="2105167427" sldId="293"/>
            <ac:picMk id="9" creationId="{08FDE3A6-B005-2F59-1024-F6EF315E8E87}"/>
          </ac:picMkLst>
        </pc:picChg>
        <pc:picChg chg="mod">
          <ac:chgData name="Atul Ghatge" userId="06d21504-cb69-4b55-9d74-9983b6cb698a" providerId="ADAL" clId="{C96F9714-46CF-4F1F-8B47-4402B5F1278D}" dt="2025-10-10T09:38:14.353" v="442" actId="1036"/>
          <ac:picMkLst>
            <pc:docMk/>
            <pc:sldMk cId="2105167427" sldId="293"/>
            <ac:picMk id="20" creationId="{1D94AC9F-5DE1-1DB2-88C6-2926201F9CE2}"/>
          </ac:picMkLst>
        </pc:picChg>
        <pc:picChg chg="mod">
          <ac:chgData name="Atul Ghatge" userId="06d21504-cb69-4b55-9d74-9983b6cb698a" providerId="ADAL" clId="{C96F9714-46CF-4F1F-8B47-4402B5F1278D}" dt="2025-10-10T09:38:14.353" v="442" actId="1036"/>
          <ac:picMkLst>
            <pc:docMk/>
            <pc:sldMk cId="2105167427" sldId="293"/>
            <ac:picMk id="25" creationId="{4FDCE115-824F-9D7C-8CEB-F4F2A976DF3E}"/>
          </ac:picMkLst>
        </pc:picChg>
      </pc:sldChg>
      <pc:sldChg chg="modSp mod">
        <pc:chgData name="Atul Ghatge" userId="06d21504-cb69-4b55-9d74-9983b6cb698a" providerId="ADAL" clId="{C96F9714-46CF-4F1F-8B47-4402B5F1278D}" dt="2025-10-10T09:31:45.512" v="210" actId="1035"/>
        <pc:sldMkLst>
          <pc:docMk/>
          <pc:sldMk cId="3755746255" sldId="294"/>
        </pc:sldMkLst>
        <pc:spChg chg="mod">
          <ac:chgData name="Atul Ghatge" userId="06d21504-cb69-4b55-9d74-9983b6cb698a" providerId="ADAL" clId="{C96F9714-46CF-4F1F-8B47-4402B5F1278D}" dt="2025-10-10T09:31:45.512" v="210" actId="1035"/>
          <ac:spMkLst>
            <pc:docMk/>
            <pc:sldMk cId="3755746255" sldId="294"/>
            <ac:spMk id="16" creationId="{E1FD795D-32C0-8E2D-8EAC-091939668A8C}"/>
          </ac:spMkLst>
        </pc:spChg>
      </pc:sldChg>
      <pc:sldChg chg="delSp modSp mod">
        <pc:chgData name="Atul Ghatge" userId="06d21504-cb69-4b55-9d74-9983b6cb698a" providerId="ADAL" clId="{C96F9714-46CF-4F1F-8B47-4402B5F1278D}" dt="2025-10-10T09:37:56.964" v="428" actId="1036"/>
        <pc:sldMkLst>
          <pc:docMk/>
          <pc:sldMk cId="4030298720" sldId="298"/>
        </pc:sldMkLst>
        <pc:spChg chg="mod topLvl">
          <ac:chgData name="Atul Ghatge" userId="06d21504-cb69-4b55-9d74-9983b6cb698a" providerId="ADAL" clId="{C96F9714-46CF-4F1F-8B47-4402B5F1278D}" dt="2025-10-10T09:37:52.808" v="419" actId="20577"/>
          <ac:spMkLst>
            <pc:docMk/>
            <pc:sldMk cId="4030298720" sldId="298"/>
            <ac:spMk id="7" creationId="{A898DDA9-C805-B7E0-3451-9FF7163DBF06}"/>
          </ac:spMkLst>
        </pc:spChg>
        <pc:spChg chg="mod topLvl">
          <ac:chgData name="Atul Ghatge" userId="06d21504-cb69-4b55-9d74-9983b6cb698a" providerId="ADAL" clId="{C96F9714-46CF-4F1F-8B47-4402B5F1278D}" dt="2025-10-10T09:37:56.964" v="428" actId="1036"/>
          <ac:spMkLst>
            <pc:docMk/>
            <pc:sldMk cId="4030298720" sldId="298"/>
            <ac:spMk id="8" creationId="{B0352762-7A44-9BCF-70BD-09DD5356CCD8}"/>
          </ac:spMkLst>
        </pc:spChg>
        <pc:spChg chg="mod">
          <ac:chgData name="Atul Ghatge" userId="06d21504-cb69-4b55-9d74-9983b6cb698a" providerId="ADAL" clId="{C96F9714-46CF-4F1F-8B47-4402B5F1278D}" dt="2025-10-10T09:37:56.964" v="428" actId="1036"/>
          <ac:spMkLst>
            <pc:docMk/>
            <pc:sldMk cId="4030298720" sldId="298"/>
            <ac:spMk id="11" creationId="{24C6A4D8-46D7-1C1E-2173-4FACE660A0CF}"/>
          </ac:spMkLst>
        </pc:spChg>
        <pc:spChg chg="mod">
          <ac:chgData name="Atul Ghatge" userId="06d21504-cb69-4b55-9d74-9983b6cb698a" providerId="ADAL" clId="{C96F9714-46CF-4F1F-8B47-4402B5F1278D}" dt="2025-10-10T09:37:56.964" v="428" actId="1036"/>
          <ac:spMkLst>
            <pc:docMk/>
            <pc:sldMk cId="4030298720" sldId="298"/>
            <ac:spMk id="13" creationId="{94B353D3-B070-4912-3458-E4B22837200A}"/>
          </ac:spMkLst>
        </pc:spChg>
        <pc:spChg chg="mod">
          <ac:chgData name="Atul Ghatge" userId="06d21504-cb69-4b55-9d74-9983b6cb698a" providerId="ADAL" clId="{C96F9714-46CF-4F1F-8B47-4402B5F1278D}" dt="2025-10-10T09:37:56.964" v="428" actId="1036"/>
          <ac:spMkLst>
            <pc:docMk/>
            <pc:sldMk cId="4030298720" sldId="298"/>
            <ac:spMk id="15" creationId="{C5407EB7-3A94-DD2B-253C-E9BF09739443}"/>
          </ac:spMkLst>
        </pc:spChg>
        <pc:spChg chg="mod">
          <ac:chgData name="Atul Ghatge" userId="06d21504-cb69-4b55-9d74-9983b6cb698a" providerId="ADAL" clId="{C96F9714-46CF-4F1F-8B47-4402B5F1278D}" dt="2025-10-10T09:37:56.964" v="428" actId="1036"/>
          <ac:spMkLst>
            <pc:docMk/>
            <pc:sldMk cId="4030298720" sldId="298"/>
            <ac:spMk id="19" creationId="{5B0F4BFA-A9BE-F31D-2D44-27CBA678FBB1}"/>
          </ac:spMkLst>
        </pc:spChg>
        <pc:grpChg chg="del mod">
          <ac:chgData name="Atul Ghatge" userId="06d21504-cb69-4b55-9d74-9983b6cb698a" providerId="ADAL" clId="{C96F9714-46CF-4F1F-8B47-4402B5F1278D}" dt="2025-10-10T09:28:13.860" v="2" actId="165"/>
          <ac:grpSpMkLst>
            <pc:docMk/>
            <pc:sldMk cId="4030298720" sldId="298"/>
            <ac:grpSpMk id="6" creationId="{FCC6B41D-1C32-54FC-66FB-9651491C9947}"/>
          </ac:grpSpMkLst>
        </pc:grpChg>
        <pc:grpChg chg="mod">
          <ac:chgData name="Atul Ghatge" userId="06d21504-cb69-4b55-9d74-9983b6cb698a" providerId="ADAL" clId="{C96F9714-46CF-4F1F-8B47-4402B5F1278D}" dt="2025-10-10T09:37:56.964" v="428" actId="1036"/>
          <ac:grpSpMkLst>
            <pc:docMk/>
            <pc:sldMk cId="4030298720" sldId="298"/>
            <ac:grpSpMk id="12" creationId="{5F8FDDF5-0AA4-4AB5-AECE-5EBB917DFB93}"/>
          </ac:grpSpMkLst>
        </pc:grpChg>
        <pc:grpChg chg="mod topLvl">
          <ac:chgData name="Atul Ghatge" userId="06d21504-cb69-4b55-9d74-9983b6cb698a" providerId="ADAL" clId="{C96F9714-46CF-4F1F-8B47-4402B5F1278D}" dt="2025-10-10T09:37:56.964" v="428" actId="1036"/>
          <ac:grpSpMkLst>
            <pc:docMk/>
            <pc:sldMk cId="4030298720" sldId="298"/>
            <ac:grpSpMk id="20" creationId="{AD75E2A7-F8D2-9AE7-619E-4879E7EB474A}"/>
          </ac:grpSpMkLst>
        </pc:grpChg>
        <pc:picChg chg="mod">
          <ac:chgData name="Atul Ghatge" userId="06d21504-cb69-4b55-9d74-9983b6cb698a" providerId="ADAL" clId="{C96F9714-46CF-4F1F-8B47-4402B5F1278D}" dt="2025-10-10T09:37:56.964" v="428" actId="1036"/>
          <ac:picMkLst>
            <pc:docMk/>
            <pc:sldMk cId="4030298720" sldId="298"/>
            <ac:picMk id="9" creationId="{A8070411-A17F-4B31-FE58-AD266DA7FFFA}"/>
          </ac:picMkLst>
        </pc:picChg>
        <pc:picChg chg="mod">
          <ac:chgData name="Atul Ghatge" userId="06d21504-cb69-4b55-9d74-9983b6cb698a" providerId="ADAL" clId="{C96F9714-46CF-4F1F-8B47-4402B5F1278D}" dt="2025-10-10T09:37:56.964" v="428" actId="1036"/>
          <ac:picMkLst>
            <pc:docMk/>
            <pc:sldMk cId="4030298720" sldId="298"/>
            <ac:picMk id="14" creationId="{2171BEF2-4468-2F23-E72A-AFB550BA57DA}"/>
          </ac:picMkLst>
        </pc:picChg>
        <pc:picChg chg="mod">
          <ac:chgData name="Atul Ghatge" userId="06d21504-cb69-4b55-9d74-9983b6cb698a" providerId="ADAL" clId="{C96F9714-46CF-4F1F-8B47-4402B5F1278D}" dt="2025-10-10T09:37:56.964" v="428" actId="1036"/>
          <ac:picMkLst>
            <pc:docMk/>
            <pc:sldMk cId="4030298720" sldId="298"/>
            <ac:picMk id="4098" creationId="{8866F9DA-A62F-80BD-13CA-92357E7CFAC3}"/>
          </ac:picMkLst>
        </pc:picChg>
      </pc:sldChg>
      <pc:sldChg chg="modSp mod">
        <pc:chgData name="Atul Ghatge" userId="06d21504-cb69-4b55-9d74-9983b6cb698a" providerId="ADAL" clId="{C96F9714-46CF-4F1F-8B47-4402B5F1278D}" dt="2025-10-10T09:31:29.778" v="194" actId="1076"/>
        <pc:sldMkLst>
          <pc:docMk/>
          <pc:sldMk cId="2482836118" sldId="299"/>
        </pc:sldMkLst>
        <pc:grpChg chg="mod">
          <ac:chgData name="Atul Ghatge" userId="06d21504-cb69-4b55-9d74-9983b6cb698a" providerId="ADAL" clId="{C96F9714-46CF-4F1F-8B47-4402B5F1278D}" dt="2025-10-10T09:31:18.216" v="190" actId="14100"/>
          <ac:grpSpMkLst>
            <pc:docMk/>
            <pc:sldMk cId="2482836118" sldId="299"/>
            <ac:grpSpMk id="12" creationId="{13D66360-50F8-2077-3EE1-0AE7DFC95D56}"/>
          </ac:grpSpMkLst>
        </pc:grpChg>
        <pc:grpChg chg="mod">
          <ac:chgData name="Atul Ghatge" userId="06d21504-cb69-4b55-9d74-9983b6cb698a" providerId="ADAL" clId="{C96F9714-46CF-4F1F-8B47-4402B5F1278D}" dt="2025-10-10T09:31:20.888" v="191" actId="1076"/>
          <ac:grpSpMkLst>
            <pc:docMk/>
            <pc:sldMk cId="2482836118" sldId="299"/>
            <ac:grpSpMk id="13" creationId="{2B46D4EC-0EB5-BE1B-D924-A11AA37940BF}"/>
          </ac:grpSpMkLst>
        </pc:grpChg>
        <pc:grpChg chg="mod">
          <ac:chgData name="Atul Ghatge" userId="06d21504-cb69-4b55-9d74-9983b6cb698a" providerId="ADAL" clId="{C96F9714-46CF-4F1F-8B47-4402B5F1278D}" dt="2025-10-10T09:31:23.919" v="192" actId="1076"/>
          <ac:grpSpMkLst>
            <pc:docMk/>
            <pc:sldMk cId="2482836118" sldId="299"/>
            <ac:grpSpMk id="14" creationId="{5A36A05D-29F0-FB31-B31B-AA3FD7ABCE11}"/>
          </ac:grpSpMkLst>
        </pc:grpChg>
        <pc:picChg chg="mod">
          <ac:chgData name="Atul Ghatge" userId="06d21504-cb69-4b55-9d74-9983b6cb698a" providerId="ADAL" clId="{C96F9714-46CF-4F1F-8B47-4402B5F1278D}" dt="2025-10-10T09:31:26.510" v="193" actId="1076"/>
          <ac:picMkLst>
            <pc:docMk/>
            <pc:sldMk cId="2482836118" sldId="299"/>
            <ac:picMk id="3" creationId="{659EC852-934F-5615-F320-07BBF56FB022}"/>
          </ac:picMkLst>
        </pc:picChg>
        <pc:picChg chg="mod">
          <ac:chgData name="Atul Ghatge" userId="06d21504-cb69-4b55-9d74-9983b6cb698a" providerId="ADAL" clId="{C96F9714-46CF-4F1F-8B47-4402B5F1278D}" dt="2025-10-10T09:31:29.778" v="194" actId="1076"/>
          <ac:picMkLst>
            <pc:docMk/>
            <pc:sldMk cId="2482836118" sldId="299"/>
            <ac:picMk id="4" creationId="{1A9FCDF3-0525-F86E-A7E0-FDBB9258B53B}"/>
          </ac:picMkLst>
        </pc:picChg>
      </pc:sldChg>
      <pc:sldChg chg="addSp modSp mod">
        <pc:chgData name="Atul Ghatge" userId="06d21504-cb69-4b55-9d74-9983b6cb698a" providerId="ADAL" clId="{C96F9714-46CF-4F1F-8B47-4402B5F1278D}" dt="2025-10-10T09:33:36.636" v="303" actId="12788"/>
        <pc:sldMkLst>
          <pc:docMk/>
          <pc:sldMk cId="613414017" sldId="301"/>
        </pc:sldMkLst>
        <pc:grpChg chg="add mod">
          <ac:chgData name="Atul Ghatge" userId="06d21504-cb69-4b55-9d74-9983b6cb698a" providerId="ADAL" clId="{C96F9714-46CF-4F1F-8B47-4402B5F1278D}" dt="2025-10-10T09:33:36.636" v="303" actId="12788"/>
          <ac:grpSpMkLst>
            <pc:docMk/>
            <pc:sldMk cId="613414017" sldId="301"/>
            <ac:grpSpMk id="3" creationId="{2E5B860E-35AC-BAB7-D685-9C499C89B6CC}"/>
          </ac:grpSpMkLst>
        </pc:grpChg>
        <pc:picChg chg="mod">
          <ac:chgData name="Atul Ghatge" userId="06d21504-cb69-4b55-9d74-9983b6cb698a" providerId="ADAL" clId="{C96F9714-46CF-4F1F-8B47-4402B5F1278D}" dt="2025-10-10T09:33:24.256" v="262" actId="552"/>
          <ac:picMkLst>
            <pc:docMk/>
            <pc:sldMk cId="613414017" sldId="301"/>
            <ac:picMk id="9" creationId="{838823E8-0011-586D-852F-AAABF7CD5734}"/>
          </ac:picMkLst>
        </pc:picChg>
        <pc:picChg chg="mod">
          <ac:chgData name="Atul Ghatge" userId="06d21504-cb69-4b55-9d74-9983b6cb698a" providerId="ADAL" clId="{C96F9714-46CF-4F1F-8B47-4402B5F1278D}" dt="2025-10-10T09:33:02.887" v="228" actId="164"/>
          <ac:picMkLst>
            <pc:docMk/>
            <pc:sldMk cId="613414017" sldId="301"/>
            <ac:picMk id="10" creationId="{3D56DBAB-CA9D-4B97-21BF-53E25C499F63}"/>
          </ac:picMkLst>
        </pc:picChg>
        <pc:picChg chg="mod">
          <ac:chgData name="Atul Ghatge" userId="06d21504-cb69-4b55-9d74-9983b6cb698a" providerId="ADAL" clId="{C96F9714-46CF-4F1F-8B47-4402B5F1278D}" dt="2025-10-10T09:33:24.256" v="262" actId="552"/>
          <ac:picMkLst>
            <pc:docMk/>
            <pc:sldMk cId="613414017" sldId="301"/>
            <ac:picMk id="11" creationId="{4E6CE12F-689D-58CB-1BDB-D615D239AFD2}"/>
          </ac:picMkLst>
        </pc:picChg>
        <pc:picChg chg="mod">
          <ac:chgData name="Atul Ghatge" userId="06d21504-cb69-4b55-9d74-9983b6cb698a" providerId="ADAL" clId="{C96F9714-46CF-4F1F-8B47-4402B5F1278D}" dt="2025-10-10T09:33:02.887" v="228" actId="164"/>
          <ac:picMkLst>
            <pc:docMk/>
            <pc:sldMk cId="613414017" sldId="301"/>
            <ac:picMk id="12" creationId="{74A0B60D-F100-7C3E-CA22-DC429ECCDC57}"/>
          </ac:picMkLst>
        </pc:picChg>
        <pc:picChg chg="mod">
          <ac:chgData name="Atul Ghatge" userId="06d21504-cb69-4b55-9d74-9983b6cb698a" providerId="ADAL" clId="{C96F9714-46CF-4F1F-8B47-4402B5F1278D}" dt="2025-10-10T09:33:27.730" v="275" actId="1037"/>
          <ac:picMkLst>
            <pc:docMk/>
            <pc:sldMk cId="613414017" sldId="301"/>
            <ac:picMk id="18" creationId="{E2EA52E0-6562-94A6-CBE9-A5F8B038399D}"/>
          </ac:picMkLst>
        </pc:picChg>
        <pc:picChg chg="mod">
          <ac:chgData name="Atul Ghatge" userId="06d21504-cb69-4b55-9d74-9983b6cb698a" providerId="ADAL" clId="{C96F9714-46CF-4F1F-8B47-4402B5F1278D}" dt="2025-10-10T09:33:32.170" v="302" actId="1038"/>
          <ac:picMkLst>
            <pc:docMk/>
            <pc:sldMk cId="613414017" sldId="301"/>
            <ac:picMk id="19" creationId="{4D7204AB-0E16-790A-6DBB-A53C67DDF652}"/>
          </ac:picMkLst>
        </pc:picChg>
      </pc:sldChg>
      <pc:sldChg chg="modSp mod">
        <pc:chgData name="Atul Ghatge" userId="06d21504-cb69-4b55-9d74-9983b6cb698a" providerId="ADAL" clId="{C96F9714-46CF-4F1F-8B47-4402B5F1278D}" dt="2025-10-10T09:38:36.848" v="468" actId="1035"/>
        <pc:sldMkLst>
          <pc:docMk/>
          <pc:sldMk cId="4093772942" sldId="302"/>
        </pc:sldMkLst>
        <pc:spChg chg="mod">
          <ac:chgData name="Atul Ghatge" userId="06d21504-cb69-4b55-9d74-9983b6cb698a" providerId="ADAL" clId="{C96F9714-46CF-4F1F-8B47-4402B5F1278D}" dt="2025-10-10T09:38:36.848" v="468" actId="1035"/>
          <ac:spMkLst>
            <pc:docMk/>
            <pc:sldMk cId="4093772942" sldId="302"/>
            <ac:spMk id="6" creationId="{82CA495F-E42E-6DF7-9BE5-358798A60CD0}"/>
          </ac:spMkLst>
        </pc:spChg>
        <pc:spChg chg="mod">
          <ac:chgData name="Atul Ghatge" userId="06d21504-cb69-4b55-9d74-9983b6cb698a" providerId="ADAL" clId="{C96F9714-46CF-4F1F-8B47-4402B5F1278D}" dt="2025-10-10T09:38:36.848" v="468" actId="1035"/>
          <ac:spMkLst>
            <pc:docMk/>
            <pc:sldMk cId="4093772942" sldId="302"/>
            <ac:spMk id="9" creationId="{D72B1943-9538-1B3B-D417-AE6AEBD3595A}"/>
          </ac:spMkLst>
        </pc:spChg>
        <pc:spChg chg="mod">
          <ac:chgData name="Atul Ghatge" userId="06d21504-cb69-4b55-9d74-9983b6cb698a" providerId="ADAL" clId="{C96F9714-46CF-4F1F-8B47-4402B5F1278D}" dt="2025-10-10T09:38:30.411" v="443" actId="948"/>
          <ac:spMkLst>
            <pc:docMk/>
            <pc:sldMk cId="4093772942" sldId="302"/>
            <ac:spMk id="20" creationId="{09371E77-862C-F028-9DE2-3E11C7366974}"/>
          </ac:spMkLst>
        </pc:spChg>
        <pc:spChg chg="mod">
          <ac:chgData name="Atul Ghatge" userId="06d21504-cb69-4b55-9d74-9983b6cb698a" providerId="ADAL" clId="{C96F9714-46CF-4F1F-8B47-4402B5F1278D}" dt="2025-10-10T09:38:36.848" v="468" actId="1035"/>
          <ac:spMkLst>
            <pc:docMk/>
            <pc:sldMk cId="4093772942" sldId="302"/>
            <ac:spMk id="30" creationId="{B8CBBBD6-03D7-9D5F-1503-866725F9C8ED}"/>
          </ac:spMkLst>
        </pc:spChg>
        <pc:grpChg chg="mod">
          <ac:chgData name="Atul Ghatge" userId="06d21504-cb69-4b55-9d74-9983b6cb698a" providerId="ADAL" clId="{C96F9714-46CF-4F1F-8B47-4402B5F1278D}" dt="2025-10-10T09:38:36.848" v="468" actId="1035"/>
          <ac:grpSpMkLst>
            <pc:docMk/>
            <pc:sldMk cId="4093772942" sldId="302"/>
            <ac:grpSpMk id="2" creationId="{D09DEF8B-2CA9-A419-BA64-AE3B743A350D}"/>
          </ac:grpSpMkLst>
        </pc:grpChg>
        <pc:picChg chg="mod">
          <ac:chgData name="Atul Ghatge" userId="06d21504-cb69-4b55-9d74-9983b6cb698a" providerId="ADAL" clId="{C96F9714-46CF-4F1F-8B47-4402B5F1278D}" dt="2025-10-10T09:38:36.848" v="468" actId="1035"/>
          <ac:picMkLst>
            <pc:docMk/>
            <pc:sldMk cId="4093772942" sldId="302"/>
            <ac:picMk id="24" creationId="{3AFA6C7C-B304-1A6A-F214-CA6C576B3B9D}"/>
          </ac:picMkLst>
        </pc:picChg>
        <pc:picChg chg="mod">
          <ac:chgData name="Atul Ghatge" userId="06d21504-cb69-4b55-9d74-9983b6cb698a" providerId="ADAL" clId="{C96F9714-46CF-4F1F-8B47-4402B5F1278D}" dt="2025-10-10T09:38:36.848" v="468" actId="1035"/>
          <ac:picMkLst>
            <pc:docMk/>
            <pc:sldMk cId="4093772942" sldId="302"/>
            <ac:picMk id="29" creationId="{828AFBA1-B0ED-2B1F-7CEC-5151C72E53E9}"/>
          </ac:picMkLst>
        </pc:picChg>
      </pc:sldChg>
      <pc:sldChg chg="addSp modSp mod">
        <pc:chgData name="Atul Ghatge" userId="06d21504-cb69-4b55-9d74-9983b6cb698a" providerId="ADAL" clId="{C96F9714-46CF-4F1F-8B47-4402B5F1278D}" dt="2025-10-10T09:30:35.492" v="164" actId="12788"/>
        <pc:sldMkLst>
          <pc:docMk/>
          <pc:sldMk cId="2742744860" sldId="306"/>
        </pc:sldMkLst>
        <pc:grpChg chg="add mod">
          <ac:chgData name="Atul Ghatge" userId="06d21504-cb69-4b55-9d74-9983b6cb698a" providerId="ADAL" clId="{C96F9714-46CF-4F1F-8B47-4402B5F1278D}" dt="2025-10-10T09:30:35.492" v="164" actId="12788"/>
          <ac:grpSpMkLst>
            <pc:docMk/>
            <pc:sldMk cId="2742744860" sldId="306"/>
            <ac:grpSpMk id="5" creationId="{7D368BDA-B3CF-2919-1811-50A5C02E719E}"/>
          </ac:grpSpMkLst>
        </pc:grpChg>
        <pc:picChg chg="mod">
          <ac:chgData name="Atul Ghatge" userId="06d21504-cb69-4b55-9d74-9983b6cb698a" providerId="ADAL" clId="{C96F9714-46CF-4F1F-8B47-4402B5F1278D}" dt="2025-10-10T09:30:31.916" v="163" actId="164"/>
          <ac:picMkLst>
            <pc:docMk/>
            <pc:sldMk cId="2742744860" sldId="306"/>
            <ac:picMk id="3" creationId="{19749B85-9EEB-1522-28D2-5F7861D7740D}"/>
          </ac:picMkLst>
        </pc:picChg>
        <pc:picChg chg="mod">
          <ac:chgData name="Atul Ghatge" userId="06d21504-cb69-4b55-9d74-9983b6cb698a" providerId="ADAL" clId="{C96F9714-46CF-4F1F-8B47-4402B5F1278D}" dt="2025-10-10T09:30:31.916" v="163" actId="164"/>
          <ac:picMkLst>
            <pc:docMk/>
            <pc:sldMk cId="2742744860" sldId="306"/>
            <ac:picMk id="4" creationId="{F8AB6859-7D15-AF95-F6EB-F4ACD5AD4C2F}"/>
          </ac:picMkLst>
        </pc:picChg>
      </pc:sldChg>
      <pc:sldChg chg="modSp mod">
        <pc:chgData name="Atul Ghatge" userId="06d21504-cb69-4b55-9d74-9983b6cb698a" providerId="ADAL" clId="{C96F9714-46CF-4F1F-8B47-4402B5F1278D}" dt="2025-10-10T09:37:46.319" v="418" actId="1036"/>
        <pc:sldMkLst>
          <pc:docMk/>
          <pc:sldMk cId="3856236897" sldId="309"/>
        </pc:sldMkLst>
        <pc:spChg chg="mod">
          <ac:chgData name="Atul Ghatge" userId="06d21504-cb69-4b55-9d74-9983b6cb698a" providerId="ADAL" clId="{C96F9714-46CF-4F1F-8B47-4402B5F1278D}" dt="2025-10-10T09:37:46.319" v="418" actId="1036"/>
          <ac:spMkLst>
            <pc:docMk/>
            <pc:sldMk cId="3856236897" sldId="309"/>
            <ac:spMk id="3" creationId="{14AC2F61-2411-4F49-EA4C-EE2212119B05}"/>
          </ac:spMkLst>
        </pc:spChg>
        <pc:spChg chg="mod">
          <ac:chgData name="Atul Ghatge" userId="06d21504-cb69-4b55-9d74-9983b6cb698a" providerId="ADAL" clId="{C96F9714-46CF-4F1F-8B47-4402B5F1278D}" dt="2025-10-10T09:37:41.224" v="410" actId="948"/>
          <ac:spMkLst>
            <pc:docMk/>
            <pc:sldMk cId="3856236897" sldId="309"/>
            <ac:spMk id="4" creationId="{E741143C-FF4A-E8B9-C095-BE3972EA23C8}"/>
          </ac:spMkLst>
        </pc:spChg>
        <pc:spChg chg="mod">
          <ac:chgData name="Atul Ghatge" userId="06d21504-cb69-4b55-9d74-9983b6cb698a" providerId="ADAL" clId="{C96F9714-46CF-4F1F-8B47-4402B5F1278D}" dt="2025-10-10T09:37:46.319" v="418" actId="1036"/>
          <ac:spMkLst>
            <pc:docMk/>
            <pc:sldMk cId="3856236897" sldId="309"/>
            <ac:spMk id="8" creationId="{D2289F3E-22E2-9211-FC77-5C3FF5CFC40C}"/>
          </ac:spMkLst>
        </pc:spChg>
        <pc:spChg chg="mod">
          <ac:chgData name="Atul Ghatge" userId="06d21504-cb69-4b55-9d74-9983b6cb698a" providerId="ADAL" clId="{C96F9714-46CF-4F1F-8B47-4402B5F1278D}" dt="2025-10-10T09:37:46.319" v="418" actId="1036"/>
          <ac:spMkLst>
            <pc:docMk/>
            <pc:sldMk cId="3856236897" sldId="309"/>
            <ac:spMk id="12" creationId="{F516C18C-D3C5-2182-BA2F-448D94D55C95}"/>
          </ac:spMkLst>
        </pc:spChg>
        <pc:grpChg chg="mod">
          <ac:chgData name="Atul Ghatge" userId="06d21504-cb69-4b55-9d74-9983b6cb698a" providerId="ADAL" clId="{C96F9714-46CF-4F1F-8B47-4402B5F1278D}" dt="2025-10-10T09:37:46.319" v="418" actId="1036"/>
          <ac:grpSpMkLst>
            <pc:docMk/>
            <pc:sldMk cId="3856236897" sldId="309"/>
            <ac:grpSpMk id="9" creationId="{FF746E10-734A-5514-93EA-4A03F1116858}"/>
          </ac:grpSpMkLst>
        </pc:grpChg>
        <pc:picChg chg="mod">
          <ac:chgData name="Atul Ghatge" userId="06d21504-cb69-4b55-9d74-9983b6cb698a" providerId="ADAL" clId="{C96F9714-46CF-4F1F-8B47-4402B5F1278D}" dt="2025-10-10T09:35:15.938" v="370" actId="1037"/>
          <ac:picMkLst>
            <pc:docMk/>
            <pc:sldMk cId="3856236897" sldId="309"/>
            <ac:picMk id="5" creationId="{70941E55-4D06-EC86-A503-AE30DCD61807}"/>
          </ac:picMkLst>
        </pc:picChg>
        <pc:picChg chg="mod">
          <ac:chgData name="Atul Ghatge" userId="06d21504-cb69-4b55-9d74-9983b6cb698a" providerId="ADAL" clId="{C96F9714-46CF-4F1F-8B47-4402B5F1278D}" dt="2025-10-10T09:37:46.319" v="418" actId="1036"/>
          <ac:picMkLst>
            <pc:docMk/>
            <pc:sldMk cId="3856236897" sldId="309"/>
            <ac:picMk id="6" creationId="{0E29D328-3734-09EF-DAF7-17118B9907BF}"/>
          </ac:picMkLst>
        </pc:picChg>
        <pc:picChg chg="mod">
          <ac:chgData name="Atul Ghatge" userId="06d21504-cb69-4b55-9d74-9983b6cb698a" providerId="ADAL" clId="{C96F9714-46CF-4F1F-8B47-4402B5F1278D}" dt="2025-10-10T09:37:46.319" v="418" actId="1036"/>
          <ac:picMkLst>
            <pc:docMk/>
            <pc:sldMk cId="3856236897" sldId="309"/>
            <ac:picMk id="7" creationId="{F25D75E6-3254-3D2E-6D72-DA7866DD0C72}"/>
          </ac:picMkLst>
        </pc:picChg>
      </pc:sldChg>
      <pc:sldChg chg="addSp delSp modSp new mod">
        <pc:chgData name="Atul Ghatge" userId="06d21504-cb69-4b55-9d74-9983b6cb698a" providerId="ADAL" clId="{C96F9714-46CF-4F1F-8B47-4402B5F1278D}" dt="2025-10-10T11:32:24.674" v="583" actId="20577"/>
        <pc:sldMkLst>
          <pc:docMk/>
          <pc:sldMk cId="4135834758" sldId="310"/>
        </pc:sldMkLst>
        <pc:spChg chg="mod">
          <ac:chgData name="Atul Ghatge" userId="06d21504-cb69-4b55-9d74-9983b6cb698a" providerId="ADAL" clId="{C96F9714-46CF-4F1F-8B47-4402B5F1278D}" dt="2025-10-10T11:32:24.674" v="583" actId="20577"/>
          <ac:spMkLst>
            <pc:docMk/>
            <pc:sldMk cId="4135834758" sldId="310"/>
            <ac:spMk id="2" creationId="{E3D792D2-2197-4AA8-62A0-7D2ED2455D5A}"/>
          </ac:spMkLst>
        </pc:spChg>
        <pc:spChg chg="add mod ord topLvl">
          <ac:chgData name="Atul Ghatge" userId="06d21504-cb69-4b55-9d74-9983b6cb698a" providerId="ADAL" clId="{C96F9714-46CF-4F1F-8B47-4402B5F1278D}" dt="2025-10-10T11:31:26.859" v="557" actId="164"/>
          <ac:spMkLst>
            <pc:docMk/>
            <pc:sldMk cId="4135834758" sldId="310"/>
            <ac:spMk id="11" creationId="{EE9C223B-AE81-D07C-1FDE-E0219EE8FBB3}"/>
          </ac:spMkLst>
        </pc:spChg>
        <pc:grpChg chg="add del mod">
          <ac:chgData name="Atul Ghatge" userId="06d21504-cb69-4b55-9d74-9983b6cb698a" providerId="ADAL" clId="{C96F9714-46CF-4F1F-8B47-4402B5F1278D}" dt="2025-10-10T11:29:29.900" v="537" actId="165"/>
          <ac:grpSpMkLst>
            <pc:docMk/>
            <pc:sldMk cId="4135834758" sldId="310"/>
            <ac:grpSpMk id="12" creationId="{AAA4FA6B-D516-1EFB-D083-C9538F205479}"/>
          </ac:grpSpMkLst>
        </pc:grpChg>
        <pc:grpChg chg="add mod">
          <ac:chgData name="Atul Ghatge" userId="06d21504-cb69-4b55-9d74-9983b6cb698a" providerId="ADAL" clId="{C96F9714-46CF-4F1F-8B47-4402B5F1278D}" dt="2025-10-10T11:31:36.517" v="561" actId="1037"/>
          <ac:grpSpMkLst>
            <pc:docMk/>
            <pc:sldMk cId="4135834758" sldId="310"/>
            <ac:grpSpMk id="16" creationId="{3CBE3083-CED4-EC6D-EB52-798C491D1C61}"/>
          </ac:grpSpMkLst>
        </pc:grpChg>
        <pc:grpChg chg="add mod">
          <ac:chgData name="Atul Ghatge" userId="06d21504-cb69-4b55-9d74-9983b6cb698a" providerId="ADAL" clId="{C96F9714-46CF-4F1F-8B47-4402B5F1278D}" dt="2025-10-10T11:31:34.661" v="560" actId="1037"/>
          <ac:grpSpMkLst>
            <pc:docMk/>
            <pc:sldMk cId="4135834758" sldId="310"/>
            <ac:grpSpMk id="17" creationId="{4EFA0973-ADC0-2FAA-8651-AA07713F27BC}"/>
          </ac:grpSpMkLst>
        </pc:grpChg>
        <pc:grpChg chg="add mod">
          <ac:chgData name="Atul Ghatge" userId="06d21504-cb69-4b55-9d74-9983b6cb698a" providerId="ADAL" clId="{C96F9714-46CF-4F1F-8B47-4402B5F1278D}" dt="2025-10-10T11:31:30.268" v="558" actId="164"/>
          <ac:grpSpMkLst>
            <pc:docMk/>
            <pc:sldMk cId="4135834758" sldId="310"/>
            <ac:grpSpMk id="18" creationId="{9F9947E3-6F8C-CC67-EBA8-A5853D1C33EE}"/>
          </ac:grpSpMkLst>
        </pc:grpChg>
        <pc:picChg chg="add mod ord topLvl">
          <ac:chgData name="Atul Ghatge" userId="06d21504-cb69-4b55-9d74-9983b6cb698a" providerId="ADAL" clId="{C96F9714-46CF-4F1F-8B47-4402B5F1278D}" dt="2025-10-10T11:31:26.859" v="557" actId="164"/>
          <ac:picMkLst>
            <pc:docMk/>
            <pc:sldMk cId="4135834758" sldId="310"/>
            <ac:picMk id="4" creationId="{8B9D71AA-03EF-F80E-6398-252207227F2B}"/>
          </ac:picMkLst>
        </pc:picChg>
        <pc:picChg chg="add mod ord topLvl">
          <ac:chgData name="Atul Ghatge" userId="06d21504-cb69-4b55-9d74-9983b6cb698a" providerId="ADAL" clId="{C96F9714-46CF-4F1F-8B47-4402B5F1278D}" dt="2025-10-10T11:31:20.262" v="556" actId="164"/>
          <ac:picMkLst>
            <pc:docMk/>
            <pc:sldMk cId="4135834758" sldId="310"/>
            <ac:picMk id="6" creationId="{FE3F30BF-17DA-813D-76ED-6D8960BF6ABA}"/>
          </ac:picMkLst>
        </pc:picChg>
        <pc:picChg chg="add mod ord topLvl">
          <ac:chgData name="Atul Ghatge" userId="06d21504-cb69-4b55-9d74-9983b6cb698a" providerId="ADAL" clId="{C96F9714-46CF-4F1F-8B47-4402B5F1278D}" dt="2025-10-10T11:31:20.262" v="556" actId="164"/>
          <ac:picMkLst>
            <pc:docMk/>
            <pc:sldMk cId="4135834758" sldId="310"/>
            <ac:picMk id="8" creationId="{953A1089-4CD5-7232-662E-4F31FDB2920F}"/>
          </ac:picMkLst>
        </pc:picChg>
        <pc:picChg chg="add mod ord topLvl">
          <ac:chgData name="Atul Ghatge" userId="06d21504-cb69-4b55-9d74-9983b6cb698a" providerId="ADAL" clId="{C96F9714-46CF-4F1F-8B47-4402B5F1278D}" dt="2025-10-10T11:31:26.859" v="557" actId="164"/>
          <ac:picMkLst>
            <pc:docMk/>
            <pc:sldMk cId="4135834758" sldId="310"/>
            <ac:picMk id="10" creationId="{15D76027-BB1F-8D8B-EAA8-60ED8E343FB5}"/>
          </ac:picMkLst>
        </pc:picChg>
        <pc:picChg chg="add mod">
          <ac:chgData name="Atul Ghatge" userId="06d21504-cb69-4b55-9d74-9983b6cb698a" providerId="ADAL" clId="{C96F9714-46CF-4F1F-8B47-4402B5F1278D}" dt="2025-10-10T11:29:40.144" v="538"/>
          <ac:picMkLst>
            <pc:docMk/>
            <pc:sldMk cId="4135834758" sldId="310"/>
            <ac:picMk id="13" creationId="{7D1C6787-6AB5-4D54-3FEE-ADEC258EE599}"/>
          </ac:picMkLst>
        </pc:picChg>
        <pc:picChg chg="add mod ord">
          <ac:chgData name="Atul Ghatge" userId="06d21504-cb69-4b55-9d74-9983b6cb698a" providerId="ADAL" clId="{C96F9714-46CF-4F1F-8B47-4402B5F1278D}" dt="2025-10-10T11:31:30.268" v="558" actId="164"/>
          <ac:picMkLst>
            <pc:docMk/>
            <pc:sldMk cId="4135834758" sldId="310"/>
            <ac:picMk id="14" creationId="{BF790537-247F-8A95-CBBC-2E3CDB560049}"/>
          </ac:picMkLst>
        </pc:picChg>
        <pc:picChg chg="add mod ord">
          <ac:chgData name="Atul Ghatge" userId="06d21504-cb69-4b55-9d74-9983b6cb698a" providerId="ADAL" clId="{C96F9714-46CF-4F1F-8B47-4402B5F1278D}" dt="2025-10-10T11:31:30.268" v="558" actId="164"/>
          <ac:picMkLst>
            <pc:docMk/>
            <pc:sldMk cId="4135834758" sldId="310"/>
            <ac:picMk id="15" creationId="{C522ADA5-CCA8-454A-5B73-DF1B6B71A63D}"/>
          </ac:picMkLst>
        </pc:picChg>
      </pc:sldChg>
    </pc:docChg>
  </pc:docChgLst>
  <pc:docChgLst>
    <pc:chgData name="Abhijit Malpani" userId="fbf99429-04b9-4e01-8263-374cb0f27f50" providerId="ADAL" clId="{87360AD9-AF4D-4934-A531-DB6BE730F726}"/>
    <pc:docChg chg="custSel addSld delSld modSld">
      <pc:chgData name="Abhijit Malpani" userId="fbf99429-04b9-4e01-8263-374cb0f27f50" providerId="ADAL" clId="{87360AD9-AF4D-4934-A531-DB6BE730F726}" dt="2025-10-10T15:58:43.794" v="98" actId="1038"/>
      <pc:docMkLst>
        <pc:docMk/>
      </pc:docMkLst>
      <pc:sldChg chg="addSp delSp modSp mod">
        <pc:chgData name="Abhijit Malpani" userId="fbf99429-04b9-4e01-8263-374cb0f27f50" providerId="ADAL" clId="{87360AD9-AF4D-4934-A531-DB6BE730F726}" dt="2025-10-10T15:56:37.696" v="40" actId="1076"/>
        <pc:sldMkLst>
          <pc:docMk/>
          <pc:sldMk cId="1555176000" sldId="292"/>
        </pc:sldMkLst>
        <pc:picChg chg="add mod">
          <ac:chgData name="Abhijit Malpani" userId="fbf99429-04b9-4e01-8263-374cb0f27f50" providerId="ADAL" clId="{87360AD9-AF4D-4934-A531-DB6BE730F726}" dt="2025-10-10T15:56:37.696" v="40" actId="1076"/>
          <ac:picMkLst>
            <pc:docMk/>
            <pc:sldMk cId="1555176000" sldId="292"/>
            <ac:picMk id="3" creationId="{51E45568-66A5-2342-E0AD-3EFCAD05D3D1}"/>
          </ac:picMkLst>
        </pc:picChg>
        <pc:picChg chg="add mod">
          <ac:chgData name="Abhijit Malpani" userId="fbf99429-04b9-4e01-8263-374cb0f27f50" providerId="ADAL" clId="{87360AD9-AF4D-4934-A531-DB6BE730F726}" dt="2025-10-10T15:56:37.696" v="40" actId="1076"/>
          <ac:picMkLst>
            <pc:docMk/>
            <pc:sldMk cId="1555176000" sldId="292"/>
            <ac:picMk id="4" creationId="{7A716DAF-53EE-8D98-BCEE-B7CA8AE5B174}"/>
          </ac:picMkLst>
        </pc:picChg>
        <pc:picChg chg="del">
          <ac:chgData name="Abhijit Malpani" userId="fbf99429-04b9-4e01-8263-374cb0f27f50" providerId="ADAL" clId="{87360AD9-AF4D-4934-A531-DB6BE730F726}" dt="2025-10-10T15:54:07.490" v="0" actId="21"/>
          <ac:picMkLst>
            <pc:docMk/>
            <pc:sldMk cId="1555176000" sldId="292"/>
            <ac:picMk id="8" creationId="{11BC6044-102D-29C8-A37A-3C1FCFDB1CF5}"/>
          </ac:picMkLst>
        </pc:picChg>
        <pc:picChg chg="add del mod">
          <ac:chgData name="Abhijit Malpani" userId="fbf99429-04b9-4e01-8263-374cb0f27f50" providerId="ADAL" clId="{87360AD9-AF4D-4934-A531-DB6BE730F726}" dt="2025-10-10T15:56:15.057" v="38" actId="478"/>
          <ac:picMkLst>
            <pc:docMk/>
            <pc:sldMk cId="1555176000" sldId="292"/>
            <ac:picMk id="1026" creationId="{8477BA98-BF3D-E78E-B712-37320D7B41B4}"/>
          </ac:picMkLst>
        </pc:picChg>
        <pc:picChg chg="add del mod">
          <ac:chgData name="Abhijit Malpani" userId="fbf99429-04b9-4e01-8263-374cb0f27f50" providerId="ADAL" clId="{87360AD9-AF4D-4934-A531-DB6BE730F726}" dt="2025-10-10T15:56:15.057" v="38" actId="478"/>
          <ac:picMkLst>
            <pc:docMk/>
            <pc:sldMk cId="1555176000" sldId="292"/>
            <ac:picMk id="1027" creationId="{C797F59F-69B5-6890-0C23-9FBADF5F7945}"/>
          </ac:picMkLst>
        </pc:picChg>
      </pc:sldChg>
      <pc:sldChg chg="addSp modSp del mod">
        <pc:chgData name="Abhijit Malpani" userId="fbf99429-04b9-4e01-8263-374cb0f27f50" providerId="ADAL" clId="{87360AD9-AF4D-4934-A531-DB6BE730F726}" dt="2025-10-10T15:57:56.799" v="49" actId="2696"/>
        <pc:sldMkLst>
          <pc:docMk/>
          <pc:sldMk cId="2709393216" sldId="311"/>
        </pc:sldMkLst>
        <pc:picChg chg="add mod">
          <ac:chgData name="Abhijit Malpani" userId="fbf99429-04b9-4e01-8263-374cb0f27f50" providerId="ADAL" clId="{87360AD9-AF4D-4934-A531-DB6BE730F726}" dt="2025-10-10T15:56:10.387" v="37" actId="1038"/>
          <ac:picMkLst>
            <pc:docMk/>
            <pc:sldMk cId="2709393216" sldId="311"/>
            <ac:picMk id="3" creationId="{77EBDE19-C32F-AC96-06AD-CB866A33B130}"/>
          </ac:picMkLst>
        </pc:picChg>
        <pc:picChg chg="add mod">
          <ac:chgData name="Abhijit Malpani" userId="fbf99429-04b9-4e01-8263-374cb0f27f50" providerId="ADAL" clId="{87360AD9-AF4D-4934-A531-DB6BE730F726}" dt="2025-10-10T15:56:10.387" v="37" actId="1038"/>
          <ac:picMkLst>
            <pc:docMk/>
            <pc:sldMk cId="2709393216" sldId="311"/>
            <ac:picMk id="4" creationId="{BEC6FDC2-0963-8B29-4906-21BBE6B7F856}"/>
          </ac:picMkLst>
        </pc:picChg>
        <pc:picChg chg="add">
          <ac:chgData name="Abhijit Malpani" userId="fbf99429-04b9-4e01-8263-374cb0f27f50" providerId="ADAL" clId="{87360AD9-AF4D-4934-A531-DB6BE730F726}" dt="2025-10-10T15:55:12.468" v="18"/>
          <ac:picMkLst>
            <pc:docMk/>
            <pc:sldMk cId="2709393216" sldId="311"/>
            <ac:picMk id="2050" creationId="{E53674B5-4038-0318-0EF9-9333DF017AE5}"/>
          </ac:picMkLst>
        </pc:picChg>
        <pc:picChg chg="add">
          <ac:chgData name="Abhijit Malpani" userId="fbf99429-04b9-4e01-8263-374cb0f27f50" providerId="ADAL" clId="{87360AD9-AF4D-4934-A531-DB6BE730F726}" dt="2025-10-10T15:55:12.468" v="18"/>
          <ac:picMkLst>
            <pc:docMk/>
            <pc:sldMk cId="2709393216" sldId="311"/>
            <ac:picMk id="2051" creationId="{C2401BDD-60A8-E8F4-FE30-ED3056CBD113}"/>
          </ac:picMkLst>
        </pc:picChg>
      </pc:sldChg>
      <pc:sldChg chg="addSp delSp modSp mod">
        <pc:chgData name="Abhijit Malpani" userId="fbf99429-04b9-4e01-8263-374cb0f27f50" providerId="ADAL" clId="{87360AD9-AF4D-4934-A531-DB6BE730F726}" dt="2025-10-10T15:57:50.241" v="48" actId="1076"/>
        <pc:sldMkLst>
          <pc:docMk/>
          <pc:sldMk cId="3392700183" sldId="312"/>
        </pc:sldMkLst>
        <pc:picChg chg="add mod">
          <ac:chgData name="Abhijit Malpani" userId="fbf99429-04b9-4e01-8263-374cb0f27f50" providerId="ADAL" clId="{87360AD9-AF4D-4934-A531-DB6BE730F726}" dt="2025-10-10T15:57:50.241" v="48" actId="1076"/>
          <ac:picMkLst>
            <pc:docMk/>
            <pc:sldMk cId="3392700183" sldId="312"/>
            <ac:picMk id="3" creationId="{A83D6FDD-6E69-9B86-90EC-3A27525040B3}"/>
          </ac:picMkLst>
        </pc:picChg>
        <pc:picChg chg="add del mod">
          <ac:chgData name="Abhijit Malpani" userId="fbf99429-04b9-4e01-8263-374cb0f27f50" providerId="ADAL" clId="{87360AD9-AF4D-4934-A531-DB6BE730F726}" dt="2025-10-10T15:57:36.283" v="43" actId="478"/>
          <ac:picMkLst>
            <pc:docMk/>
            <pc:sldMk cId="3392700183" sldId="312"/>
            <ac:picMk id="8" creationId="{11BC6044-102D-29C8-A37A-3C1FCFDB1CF5}"/>
          </ac:picMkLst>
        </pc:picChg>
      </pc:sldChg>
      <pc:sldChg chg="del">
        <pc:chgData name="Abhijit Malpani" userId="fbf99429-04b9-4e01-8263-374cb0f27f50" providerId="ADAL" clId="{87360AD9-AF4D-4934-A531-DB6BE730F726}" dt="2025-10-10T15:57:05.299" v="42" actId="2696"/>
        <pc:sldMkLst>
          <pc:docMk/>
          <pc:sldMk cId="4111307065" sldId="313"/>
        </pc:sldMkLst>
      </pc:sldChg>
      <pc:sldChg chg="add">
        <pc:chgData name="Abhijit Malpani" userId="fbf99429-04b9-4e01-8263-374cb0f27f50" providerId="ADAL" clId="{87360AD9-AF4D-4934-A531-DB6BE730F726}" dt="2025-10-10T15:56:59.915" v="41"/>
        <pc:sldMkLst>
          <pc:docMk/>
          <pc:sldMk cId="2414802619" sldId="314"/>
        </pc:sldMkLst>
      </pc:sldChg>
      <pc:sldChg chg="modSp add mod">
        <pc:chgData name="Abhijit Malpani" userId="fbf99429-04b9-4e01-8263-374cb0f27f50" providerId="ADAL" clId="{87360AD9-AF4D-4934-A531-DB6BE730F726}" dt="2025-10-10T15:58:35.733" v="75" actId="1037"/>
        <pc:sldMkLst>
          <pc:docMk/>
          <pc:sldMk cId="1007861292" sldId="315"/>
        </pc:sldMkLst>
        <pc:picChg chg="mod">
          <ac:chgData name="Abhijit Malpani" userId="fbf99429-04b9-4e01-8263-374cb0f27f50" providerId="ADAL" clId="{87360AD9-AF4D-4934-A531-DB6BE730F726}" dt="2025-10-10T15:58:35.733" v="75" actId="1037"/>
          <ac:picMkLst>
            <pc:docMk/>
            <pc:sldMk cId="1007861292" sldId="315"/>
            <ac:picMk id="4" creationId="{77340054-552A-F6C8-FB2E-62D4EB994556}"/>
          </ac:picMkLst>
        </pc:picChg>
        <pc:picChg chg="mod">
          <ac:chgData name="Abhijit Malpani" userId="fbf99429-04b9-4e01-8263-374cb0f27f50" providerId="ADAL" clId="{87360AD9-AF4D-4934-A531-DB6BE730F726}" dt="2025-10-10T15:58:35.733" v="75" actId="1037"/>
          <ac:picMkLst>
            <pc:docMk/>
            <pc:sldMk cId="1007861292" sldId="315"/>
            <ac:picMk id="6" creationId="{5D2844D0-3130-2B9C-A662-A129355C56F7}"/>
          </ac:picMkLst>
        </pc:picChg>
      </pc:sldChg>
      <pc:sldChg chg="modSp add mod">
        <pc:chgData name="Abhijit Malpani" userId="fbf99429-04b9-4e01-8263-374cb0f27f50" providerId="ADAL" clId="{87360AD9-AF4D-4934-A531-DB6BE730F726}" dt="2025-10-10T15:58:43.794" v="98" actId="1038"/>
        <pc:sldMkLst>
          <pc:docMk/>
          <pc:sldMk cId="423399242" sldId="316"/>
        </pc:sldMkLst>
        <pc:picChg chg="mod">
          <ac:chgData name="Abhijit Malpani" userId="fbf99429-04b9-4e01-8263-374cb0f27f50" providerId="ADAL" clId="{87360AD9-AF4D-4934-A531-DB6BE730F726}" dt="2025-10-10T15:58:43.794" v="98" actId="1038"/>
          <ac:picMkLst>
            <pc:docMk/>
            <pc:sldMk cId="423399242" sldId="316"/>
            <ac:picMk id="4" creationId="{C8C91373-30E9-A3E1-8C34-0AA308F58F5E}"/>
          </ac:picMkLst>
        </pc:picChg>
        <pc:picChg chg="mod">
          <ac:chgData name="Abhijit Malpani" userId="fbf99429-04b9-4e01-8263-374cb0f27f50" providerId="ADAL" clId="{87360AD9-AF4D-4934-A531-DB6BE730F726}" dt="2025-10-10T15:58:43.794" v="98" actId="1038"/>
          <ac:picMkLst>
            <pc:docMk/>
            <pc:sldMk cId="423399242" sldId="316"/>
            <ac:picMk id="6" creationId="{92EAAEE3-2112-0AFB-6C1C-C8D60E40D3F6}"/>
          </ac:picMkLst>
        </pc:picChg>
      </pc:sldChg>
    </pc:docChg>
  </pc:docChgLst>
  <pc:docChgLst>
    <pc:chgData name="Abhijit Malpani" userId="S::abhijit.malpani@aptaracorp.com::fbf99429-04b9-4e01-8263-374cb0f27f50" providerId="AD" clId="Web-{B3C22C95-9B9A-278E-1630-A70EEA28E29C}"/>
    <pc:docChg chg="addSld modSld">
      <pc:chgData name="Abhijit Malpani" userId="S::abhijit.malpani@aptaracorp.com::fbf99429-04b9-4e01-8263-374cb0f27f50" providerId="AD" clId="Web-{B3C22C95-9B9A-278E-1630-A70EEA28E29C}" dt="2025-10-10T13:43:37.587" v="19" actId="20577"/>
      <pc:docMkLst>
        <pc:docMk/>
      </pc:docMkLst>
      <pc:sldChg chg="modSp">
        <pc:chgData name="Abhijit Malpani" userId="S::abhijit.malpani@aptaracorp.com::fbf99429-04b9-4e01-8263-374cb0f27f50" providerId="AD" clId="Web-{B3C22C95-9B9A-278E-1630-A70EEA28E29C}" dt="2025-10-10T13:42:14.647" v="6"/>
        <pc:sldMkLst>
          <pc:docMk/>
          <pc:sldMk cId="1510279754" sldId="256"/>
        </pc:sldMkLst>
        <pc:spChg chg="mod">
          <ac:chgData name="Abhijit Malpani" userId="S::abhijit.malpani@aptaracorp.com::fbf99429-04b9-4e01-8263-374cb0f27f50" providerId="AD" clId="Web-{B3C22C95-9B9A-278E-1630-A70EEA28E29C}" dt="2025-10-10T13:42:14.647" v="6"/>
          <ac:spMkLst>
            <pc:docMk/>
            <pc:sldMk cId="1510279754" sldId="256"/>
            <ac:spMk id="9" creationId="{59AC98C6-93C0-4664-DE7E-ED620FC8D580}"/>
          </ac:spMkLst>
        </pc:spChg>
      </pc:sldChg>
      <pc:sldChg chg="addSp delSp modSp">
        <pc:chgData name="Abhijit Malpani" userId="S::abhijit.malpani@aptaracorp.com::fbf99429-04b9-4e01-8263-374cb0f27f50" providerId="AD" clId="Web-{B3C22C95-9B9A-278E-1630-A70EEA28E29C}" dt="2025-10-10T13:43:01.352" v="10"/>
        <pc:sldMkLst>
          <pc:docMk/>
          <pc:sldMk cId="1555176000" sldId="292"/>
        </pc:sldMkLst>
        <pc:spChg chg="add del mod">
          <ac:chgData name="Abhijit Malpani" userId="S::abhijit.malpani@aptaracorp.com::fbf99429-04b9-4e01-8263-374cb0f27f50" providerId="AD" clId="Web-{B3C22C95-9B9A-278E-1630-A70EEA28E29C}" dt="2025-10-10T13:43:01.352" v="10"/>
          <ac:spMkLst>
            <pc:docMk/>
            <pc:sldMk cId="1555176000" sldId="292"/>
            <ac:spMk id="3" creationId="{F9E21384-D799-9DC2-AF28-3453FD0CF949}"/>
          </ac:spMkLst>
        </pc:spChg>
      </pc:sldChg>
      <pc:sldChg chg="modSp new">
        <pc:chgData name="Abhijit Malpani" userId="S::abhijit.malpani@aptaracorp.com::fbf99429-04b9-4e01-8263-374cb0f27f50" providerId="AD" clId="Web-{B3C22C95-9B9A-278E-1630-A70EEA28E29C}" dt="2025-10-10T13:43:30.946" v="16" actId="20577"/>
        <pc:sldMkLst>
          <pc:docMk/>
          <pc:sldMk cId="2709393216" sldId="311"/>
        </pc:sldMkLst>
        <pc:spChg chg="mod">
          <ac:chgData name="Abhijit Malpani" userId="S::abhijit.malpani@aptaracorp.com::fbf99429-04b9-4e01-8263-374cb0f27f50" providerId="AD" clId="Web-{B3C22C95-9B9A-278E-1630-A70EEA28E29C}" dt="2025-10-10T13:43:30.946" v="16" actId="20577"/>
          <ac:spMkLst>
            <pc:docMk/>
            <pc:sldMk cId="2709393216" sldId="311"/>
            <ac:spMk id="2" creationId="{213E87DC-671D-93BE-CF17-C6562896E377}"/>
          </ac:spMkLst>
        </pc:spChg>
      </pc:sldChg>
      <pc:sldChg chg="modSp new">
        <pc:chgData name="Abhijit Malpani" userId="S::abhijit.malpani@aptaracorp.com::fbf99429-04b9-4e01-8263-374cb0f27f50" providerId="AD" clId="Web-{B3C22C95-9B9A-278E-1630-A70EEA28E29C}" dt="2025-10-10T13:43:24.774" v="14" actId="20577"/>
        <pc:sldMkLst>
          <pc:docMk/>
          <pc:sldMk cId="3392700183" sldId="312"/>
        </pc:sldMkLst>
        <pc:spChg chg="mod">
          <ac:chgData name="Abhijit Malpani" userId="S::abhijit.malpani@aptaracorp.com::fbf99429-04b9-4e01-8263-374cb0f27f50" providerId="AD" clId="Web-{B3C22C95-9B9A-278E-1630-A70EEA28E29C}" dt="2025-10-10T13:43:24.774" v="14" actId="20577"/>
          <ac:spMkLst>
            <pc:docMk/>
            <pc:sldMk cId="3392700183" sldId="312"/>
            <ac:spMk id="2" creationId="{B0982EA3-0C30-3161-38C7-0656E17DCB1F}"/>
          </ac:spMkLst>
        </pc:spChg>
      </pc:sldChg>
      <pc:sldChg chg="modSp new">
        <pc:chgData name="Abhijit Malpani" userId="S::abhijit.malpani@aptaracorp.com::fbf99429-04b9-4e01-8263-374cb0f27f50" providerId="AD" clId="Web-{B3C22C95-9B9A-278E-1630-A70EEA28E29C}" dt="2025-10-10T13:43:37.587" v="19" actId="20577"/>
        <pc:sldMkLst>
          <pc:docMk/>
          <pc:sldMk cId="4111307065" sldId="313"/>
        </pc:sldMkLst>
        <pc:spChg chg="mod">
          <ac:chgData name="Abhijit Malpani" userId="S::abhijit.malpani@aptaracorp.com::fbf99429-04b9-4e01-8263-374cb0f27f50" providerId="AD" clId="Web-{B3C22C95-9B9A-278E-1630-A70EEA28E29C}" dt="2025-10-10T13:43:37.587" v="19" actId="20577"/>
          <ac:spMkLst>
            <pc:docMk/>
            <pc:sldMk cId="4111307065" sldId="313"/>
            <ac:spMk id="2" creationId="{1F980BB5-A948-2469-9167-908E5BE136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2E8E1-1D5D-4CFD-8AB5-AF5C45A772B0}"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3A8C7-2A0B-49C3-9BBE-59B2991E98BF}" type="slidenum">
              <a:rPr lang="en-US" smtClean="0"/>
              <a:t>‹#›</a:t>
            </a:fld>
            <a:endParaRPr lang="en-US"/>
          </a:p>
        </p:txBody>
      </p:sp>
    </p:spTree>
    <p:extLst>
      <p:ext uri="{BB962C8B-B14F-4D97-AF65-F5344CB8AC3E}">
        <p14:creationId xmlns:p14="http://schemas.microsoft.com/office/powerpoint/2010/main" val="234357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450"/>
              </a:spcBef>
              <a:spcAft>
                <a:spcPts val="750"/>
              </a:spcAft>
              <a:buNone/>
            </a:pPr>
            <a:endParaRPr lang="en-IN" b="0" i="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7DD3A8C7-2A0B-49C3-9BBE-59B2991E98BF}" type="slidenum">
              <a:rPr lang="en-US" smtClean="0"/>
              <a:t>1</a:t>
            </a:fld>
            <a:endParaRPr lang="en-US"/>
          </a:p>
        </p:txBody>
      </p:sp>
    </p:spTree>
    <p:extLst>
      <p:ext uri="{BB962C8B-B14F-4D97-AF65-F5344CB8AC3E}">
        <p14:creationId xmlns:p14="http://schemas.microsoft.com/office/powerpoint/2010/main" val="276530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2</a:t>
            </a:fld>
            <a:endParaRPr lang="en-US"/>
          </a:p>
        </p:txBody>
      </p:sp>
    </p:spTree>
    <p:extLst>
      <p:ext uri="{BB962C8B-B14F-4D97-AF65-F5344CB8AC3E}">
        <p14:creationId xmlns:p14="http://schemas.microsoft.com/office/powerpoint/2010/main" val="74033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3</a:t>
            </a:fld>
            <a:endParaRPr lang="en-US"/>
          </a:p>
        </p:txBody>
      </p:sp>
    </p:spTree>
    <p:extLst>
      <p:ext uri="{BB962C8B-B14F-4D97-AF65-F5344CB8AC3E}">
        <p14:creationId xmlns:p14="http://schemas.microsoft.com/office/powerpoint/2010/main" val="242659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6</a:t>
            </a:fld>
            <a:endParaRPr lang="en-US"/>
          </a:p>
        </p:txBody>
      </p:sp>
    </p:spTree>
    <p:extLst>
      <p:ext uri="{BB962C8B-B14F-4D97-AF65-F5344CB8AC3E}">
        <p14:creationId xmlns:p14="http://schemas.microsoft.com/office/powerpoint/2010/main" val="242659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8</a:t>
            </a:fld>
            <a:endParaRPr lang="en-US"/>
          </a:p>
        </p:txBody>
      </p:sp>
    </p:spTree>
    <p:extLst>
      <p:ext uri="{BB962C8B-B14F-4D97-AF65-F5344CB8AC3E}">
        <p14:creationId xmlns:p14="http://schemas.microsoft.com/office/powerpoint/2010/main" val="6703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IN" b="0" i="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7DD3A8C7-2A0B-49C3-9BBE-59B2991E98BF}" type="slidenum">
              <a:rPr lang="en-US" smtClean="0"/>
              <a:t>11</a:t>
            </a:fld>
            <a:endParaRPr lang="en-US"/>
          </a:p>
        </p:txBody>
      </p:sp>
    </p:spTree>
    <p:extLst>
      <p:ext uri="{BB962C8B-B14F-4D97-AF65-F5344CB8AC3E}">
        <p14:creationId xmlns:p14="http://schemas.microsoft.com/office/powerpoint/2010/main" val="40711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7DD3A8C7-2A0B-49C3-9BBE-59B2991E98BF}" type="slidenum">
              <a:rPr lang="en-US" smtClean="0"/>
              <a:t>12</a:t>
            </a:fld>
            <a:endParaRPr lang="en-US"/>
          </a:p>
        </p:txBody>
      </p:sp>
    </p:spTree>
    <p:extLst>
      <p:ext uri="{BB962C8B-B14F-4D97-AF65-F5344CB8AC3E}">
        <p14:creationId xmlns:p14="http://schemas.microsoft.com/office/powerpoint/2010/main" val="3255004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507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46F82-2729-8CDF-920A-BA383E20150B}"/>
              </a:ext>
            </a:extLst>
          </p:cNvPr>
          <p:cNvPicPr>
            <a:picLocks noChangeAspect="1"/>
          </p:cNvPicPr>
          <p:nvPr userDrawn="1"/>
        </p:nvPicPr>
        <p:blipFill>
          <a:blip r:embed="rId2"/>
          <a:srcRect t="2771" b="2771"/>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ABBD4B8-7B92-BCE5-4156-F8DD6389C904}"/>
              </a:ext>
            </a:extLst>
          </p:cNvPr>
          <p:cNvSpPr/>
          <p:nvPr userDrawn="1"/>
        </p:nvSpPr>
        <p:spPr>
          <a:xfrm>
            <a:off x="0" y="0"/>
            <a:ext cx="12192000" cy="492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DBD16362-9A43-60E6-4A8A-B37245F4902B}"/>
              </a:ext>
            </a:extLst>
          </p:cNvPr>
          <p:cNvSpPr/>
          <p:nvPr userDrawn="1"/>
        </p:nvSpPr>
        <p:spPr>
          <a:xfrm>
            <a:off x="8667750" y="2"/>
            <a:ext cx="3524250" cy="492895"/>
          </a:xfrm>
          <a:prstGeom prst="rect">
            <a:avLst/>
          </a:prstGeom>
          <a:solidFill>
            <a:srgbClr val="2E9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31E29A1C-BACE-77DE-8AF0-D09445EB1FFA}"/>
              </a:ext>
            </a:extLst>
          </p:cNvPr>
          <p:cNvSpPr/>
          <p:nvPr userDrawn="1"/>
        </p:nvSpPr>
        <p:spPr>
          <a:xfrm>
            <a:off x="0" y="492892"/>
            <a:ext cx="12192000" cy="6365106"/>
          </a:xfrm>
          <a:prstGeom prst="rect">
            <a:avLst/>
          </a:prstGeom>
          <a:solidFill>
            <a:srgbClr val="0D1A2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Graphic 6">
            <a:extLst>
              <a:ext uri="{FF2B5EF4-FFF2-40B4-BE49-F238E27FC236}">
                <a16:creationId xmlns:a16="http://schemas.microsoft.com/office/drawing/2014/main" id="{9B41516D-D05B-861A-D525-A33791ABC54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2364" y="166689"/>
            <a:ext cx="854786" cy="159520"/>
          </a:xfrm>
          <a:prstGeom prst="rect">
            <a:avLst/>
          </a:prstGeom>
        </p:spPr>
      </p:pic>
      <p:pic>
        <p:nvPicPr>
          <p:cNvPr id="8" name="Picture 2">
            <a:extLst>
              <a:ext uri="{FF2B5EF4-FFF2-40B4-BE49-F238E27FC236}">
                <a16:creationId xmlns:a16="http://schemas.microsoft.com/office/drawing/2014/main" id="{7B282DF1-13FB-1044-3950-282E82301675}"/>
              </a:ext>
            </a:extLst>
          </p:cNvPr>
          <p:cNvPicPr>
            <a:picLocks noChangeAspect="1" noChangeArrowheads="1"/>
          </p:cNvPicPr>
          <p:nvPr userDrawn="1"/>
        </p:nvPicPr>
        <p:blipFill rotWithShape="1">
          <a:blip r:embed="rId5"/>
          <a:srcRect l="10051" r="7498" b="2552"/>
          <a:stretch/>
        </p:blipFill>
        <p:spPr bwMode="auto">
          <a:xfrm>
            <a:off x="8667750" y="492897"/>
            <a:ext cx="3524250" cy="636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13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2B94B4"/>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Tree>
    <p:extLst>
      <p:ext uri="{BB962C8B-B14F-4D97-AF65-F5344CB8AC3E}">
        <p14:creationId xmlns:p14="http://schemas.microsoft.com/office/powerpoint/2010/main" val="360516546"/>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8001"/>
          </a:xfrm>
          <a:prstGeom prst="rect">
            <a:avLst/>
          </a:prstGeom>
          <a:solidFill>
            <a:srgbClr val="0B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alphaModFix amt="20000"/>
            <a:extLst>
              <a:ext uri="{96DAC541-7B7A-43D3-8B79-37D633B846F1}">
                <asvg:svgBlip xmlns:asvg="http://schemas.microsoft.com/office/drawing/2016/SVG/main" r:embed="rId4"/>
              </a:ext>
            </a:extLst>
          </a:blip>
          <a:srcRect t="35446" b="28376"/>
          <a:stretch/>
        </p:blipFill>
        <p:spPr>
          <a:xfrm>
            <a:off x="-538015" y="5775692"/>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alphaModFix amt="20000"/>
            <a:extLst>
              <a:ext uri="{96DAC541-7B7A-43D3-8B79-37D633B846F1}">
                <asvg:svgBlip xmlns:asvg="http://schemas.microsoft.com/office/drawing/2016/SVG/main" r:embed="rId4"/>
              </a:ext>
            </a:extLst>
          </a:blip>
          <a:stretch>
            <a:fillRect/>
          </a:stretch>
        </p:blipFill>
        <p:spPr>
          <a:xfrm>
            <a:off x="11243057" y="-4574949"/>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rgbClr val="2B94B4"/>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Tree>
    <p:extLst>
      <p:ext uri="{BB962C8B-B14F-4D97-AF65-F5344CB8AC3E}">
        <p14:creationId xmlns:p14="http://schemas.microsoft.com/office/powerpoint/2010/main" val="2713676988"/>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6327"/>
          </a:xfrm>
          <a:prstGeom prst="rect">
            <a:avLst/>
          </a:prstGeom>
          <a:solidFill>
            <a:srgbClr val="0B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alphaModFix amt="20000"/>
            <a:extLst>
              <a:ext uri="{96DAC541-7B7A-43D3-8B79-37D633B846F1}">
                <asvg:svgBlip xmlns:asvg="http://schemas.microsoft.com/office/drawing/2016/SVG/main" r:embed="rId4"/>
              </a:ext>
            </a:extLst>
          </a:blip>
          <a:srcRect t="35446" b="28376"/>
          <a:stretch/>
        </p:blipFill>
        <p:spPr>
          <a:xfrm>
            <a:off x="-538015" y="5775692"/>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alphaModFix amt="20000"/>
            <a:extLst>
              <a:ext uri="{96DAC541-7B7A-43D3-8B79-37D633B846F1}">
                <asvg:svgBlip xmlns:asvg="http://schemas.microsoft.com/office/drawing/2016/SVG/main" r:embed="rId4"/>
              </a:ext>
            </a:extLst>
          </a:blip>
          <a:stretch>
            <a:fillRect/>
          </a:stretch>
        </p:blipFill>
        <p:spPr>
          <a:xfrm>
            <a:off x="11243057" y="-4574949"/>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415122" y="377993"/>
            <a:ext cx="9686925" cy="576262"/>
          </a:xfrm>
        </p:spPr>
        <p:txBody>
          <a:bodyPr anchor="ctr"/>
          <a:lstStyle>
            <a:lvl1pPr marL="0" indent="0">
              <a:buNone/>
              <a:defRPr>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cxnSp>
        <p:nvCxnSpPr>
          <p:cNvPr id="6" name="Straight Connector 5">
            <a:extLst>
              <a:ext uri="{FF2B5EF4-FFF2-40B4-BE49-F238E27FC236}">
                <a16:creationId xmlns:a16="http://schemas.microsoft.com/office/drawing/2014/main" id="{E80C11A0-9FC0-29D2-70BA-C4D6EFBD4CD9}"/>
              </a:ext>
            </a:extLst>
          </p:cNvPr>
          <p:cNvCxnSpPr/>
          <p:nvPr userDrawn="1"/>
        </p:nvCxnSpPr>
        <p:spPr>
          <a:xfrm>
            <a:off x="521973" y="940028"/>
            <a:ext cx="7524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8" name="Slide Number Placeholder 5">
            <a:extLst>
              <a:ext uri="{FF2B5EF4-FFF2-40B4-BE49-F238E27FC236}">
                <a16:creationId xmlns:a16="http://schemas.microsoft.com/office/drawing/2014/main" id="{FE84C5FB-6E73-0F0C-7217-28235F1F5A32}"/>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2B94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Tree>
    <p:extLst>
      <p:ext uri="{BB962C8B-B14F-4D97-AF65-F5344CB8AC3E}">
        <p14:creationId xmlns:p14="http://schemas.microsoft.com/office/powerpoint/2010/main" val="3926847593"/>
      </p:ext>
    </p:extLst>
  </p:cSld>
  <p:clrMapOvr>
    <a:masterClrMapping/>
  </p:clrMapOvr>
  <p:extLst>
    <p:ext uri="{DCECCB84-F9BA-43D5-87BE-67443E8EF086}">
      <p15:sldGuideLst xmlns:p15="http://schemas.microsoft.com/office/powerpoint/2012/main">
        <p15:guide id="1" orient="horz" pos="323" userDrawn="1">
          <p15:clr>
            <a:srgbClr val="000000"/>
          </p15:clr>
        </p15:guide>
        <p15:guide id="2" pos="325" userDrawn="1">
          <p15:clr>
            <a:srgbClr val="000000"/>
          </p15:clr>
        </p15:guide>
        <p15:guide id="3" orient="horz" pos="3997" userDrawn="1">
          <p15:clr>
            <a:srgbClr val="000000"/>
          </p15:clr>
        </p15:guide>
        <p15:guide id="4" pos="7355" userDrawn="1">
          <p15:clr>
            <a:srgbClr val="000000"/>
          </p15:clr>
        </p15:guide>
        <p15:guide id="5" pos="3840" userDrawn="1">
          <p15:clr>
            <a:srgbClr val="000000"/>
          </p15:clr>
        </p15:guide>
        <p15:guide id="6" orient="horz" pos="2160" userDrawn="1">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sp>
        <p:nvSpPr>
          <p:cNvPr id="5" name="Text Placeholder 9">
            <a:extLst>
              <a:ext uri="{FF2B5EF4-FFF2-40B4-BE49-F238E27FC236}">
                <a16:creationId xmlns:a16="http://schemas.microsoft.com/office/drawing/2014/main" id="{D9676206-8B83-FD83-A525-072577587224}"/>
              </a:ext>
            </a:extLst>
          </p:cNvPr>
          <p:cNvSpPr>
            <a:spLocks noGrp="1"/>
          </p:cNvSpPr>
          <p:nvPr>
            <p:ph type="body" sz="quarter" idx="10" hasCustomPrompt="1"/>
          </p:nvPr>
        </p:nvSpPr>
        <p:spPr>
          <a:xfrm>
            <a:off x="1252538" y="3140869"/>
            <a:ext cx="9686925" cy="576262"/>
          </a:xfrm>
        </p:spPr>
        <p:txBody>
          <a:bodyPr anchor="ctr"/>
          <a:lstStyle>
            <a:lvl1pPr marL="0" indent="0" algn="ctr">
              <a:buNone/>
              <a:defRPr>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Roboto light</a:t>
            </a:r>
            <a:endParaRPr lang="en-IN"/>
          </a:p>
        </p:txBody>
      </p:sp>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076362995"/>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1EB1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1315" y="0"/>
            <a:ext cx="1419820" cy="6858000"/>
          </a:xfrm>
          <a:prstGeom prst="rect">
            <a:avLst/>
          </a:prstGeom>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descr="Graphical user interface, application, PowerPoint&#10;&#10;Description automatically generated">
            <a:extLst>
              <a:ext uri="{FF2B5EF4-FFF2-40B4-BE49-F238E27FC236}">
                <a16:creationId xmlns:a16="http://schemas.microsoft.com/office/drawing/2014/main" id="{0CCA2ADB-8B8B-A7E5-4DC4-E2ED88D8DF1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7468" y="1538644"/>
            <a:ext cx="5457064" cy="3780711"/>
          </a:xfrm>
          <a:prstGeom prst="rect">
            <a:avLst/>
          </a:prstGeom>
        </p:spPr>
      </p:pic>
      <p:sp>
        <p:nvSpPr>
          <p:cNvPr id="9" name="Rectangle 8">
            <a:extLst>
              <a:ext uri="{FF2B5EF4-FFF2-40B4-BE49-F238E27FC236}">
                <a16:creationId xmlns:a16="http://schemas.microsoft.com/office/drawing/2014/main" id="{191E6A44-DB25-8C49-9CCB-2BB7C2707B42}"/>
              </a:ext>
            </a:extLst>
          </p:cNvPr>
          <p:cNvSpPr/>
          <p:nvPr userDrawn="1"/>
        </p:nvSpPr>
        <p:spPr>
          <a:xfrm>
            <a:off x="4572000" y="3019425"/>
            <a:ext cx="3343275" cy="138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68375332"/>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3BDE3D5-2BEC-7A1D-AB50-EF4015DCA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6" name="Rectangle 15">
            <a:extLst>
              <a:ext uri="{FF2B5EF4-FFF2-40B4-BE49-F238E27FC236}">
                <a16:creationId xmlns:a16="http://schemas.microsoft.com/office/drawing/2014/main" id="{0D0ED5C4-1554-DF5A-20EB-C979D9E4A412}"/>
              </a:ext>
            </a:extLst>
          </p:cNvPr>
          <p:cNvSpPr/>
          <p:nvPr userDrawn="1"/>
        </p:nvSpPr>
        <p:spPr>
          <a:xfrm>
            <a:off x="0" y="-1"/>
            <a:ext cx="12192000" cy="6854653"/>
          </a:xfrm>
          <a:prstGeom prst="rect">
            <a:avLst/>
          </a:prstGeom>
          <a:gradFill flip="none" rotWithShape="1">
            <a:gsLst>
              <a:gs pos="31000">
                <a:schemeClr val="bg1">
                  <a:lumMod val="9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Graphic 2">
            <a:extLst>
              <a:ext uri="{FF2B5EF4-FFF2-40B4-BE49-F238E27FC236}">
                <a16:creationId xmlns:a16="http://schemas.microsoft.com/office/drawing/2014/main" id="{B5CF4966-0941-C545-6475-1C100AF6F0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36C4EC50-F64A-02A3-E2BA-2074B5677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pic>
        <p:nvPicPr>
          <p:cNvPr id="7" name="Graphic 6">
            <a:extLst>
              <a:ext uri="{FF2B5EF4-FFF2-40B4-BE49-F238E27FC236}">
                <a16:creationId xmlns:a16="http://schemas.microsoft.com/office/drawing/2014/main" id="{134915BB-0C35-2F66-2088-47E12313EB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165" y="6210144"/>
            <a:ext cx="723898" cy="135094"/>
          </a:xfrm>
          <a:prstGeom prst="rect">
            <a:avLst/>
          </a:prstGeom>
        </p:spPr>
      </p:pic>
      <p:sp>
        <p:nvSpPr>
          <p:cNvPr id="15" name="Freeform: Shape 14">
            <a:extLst>
              <a:ext uri="{FF2B5EF4-FFF2-40B4-BE49-F238E27FC236}">
                <a16:creationId xmlns:a16="http://schemas.microsoft.com/office/drawing/2014/main" id="{AFAC3375-A2B0-6E59-4077-CB7B214664DC}"/>
              </a:ext>
            </a:extLst>
          </p:cNvPr>
          <p:cNvSpPr/>
          <p:nvPr userDrawn="1"/>
        </p:nvSpPr>
        <p:spPr>
          <a:xfrm>
            <a:off x="515939" y="6124470"/>
            <a:ext cx="220770" cy="220770"/>
          </a:xfrm>
          <a:custGeom>
            <a:avLst/>
            <a:gdLst>
              <a:gd name="connsiteX0" fmla="*/ 0 w 273869"/>
              <a:gd name="connsiteY0" fmla="*/ 0 h 273869"/>
              <a:gd name="connsiteX1" fmla="*/ 1 w 273869"/>
              <a:gd name="connsiteY1" fmla="*/ 0 h 273869"/>
              <a:gd name="connsiteX2" fmla="*/ 273869 w 273869"/>
              <a:gd name="connsiteY2" fmla="*/ 273868 h 273869"/>
              <a:gd name="connsiteX3" fmla="*/ 273869 w 273869"/>
              <a:gd name="connsiteY3" fmla="*/ 273869 h 273869"/>
              <a:gd name="connsiteX4" fmla="*/ 209910 w 273869"/>
              <a:gd name="connsiteY4" fmla="*/ 273869 h 273869"/>
              <a:gd name="connsiteX5" fmla="*/ 209910 w 273869"/>
              <a:gd name="connsiteY5" fmla="*/ 273868 h 273869"/>
              <a:gd name="connsiteX6" fmla="*/ 1 w 273869"/>
              <a:gd name="connsiteY6" fmla="*/ 63959 h 273869"/>
              <a:gd name="connsiteX7" fmla="*/ 0 w 273869"/>
              <a:gd name="connsiteY7" fmla="*/ 63959 h 2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69" h="273869">
                <a:moveTo>
                  <a:pt x="0" y="0"/>
                </a:moveTo>
                <a:lnTo>
                  <a:pt x="1" y="0"/>
                </a:lnTo>
                <a:cubicBezTo>
                  <a:pt x="151254" y="0"/>
                  <a:pt x="273869" y="122615"/>
                  <a:pt x="273869" y="273868"/>
                </a:cubicBezTo>
                <a:lnTo>
                  <a:pt x="273869" y="273869"/>
                </a:lnTo>
                <a:lnTo>
                  <a:pt x="209910" y="273869"/>
                </a:lnTo>
                <a:lnTo>
                  <a:pt x="209910" y="273868"/>
                </a:lnTo>
                <a:cubicBezTo>
                  <a:pt x="209910" y="157938"/>
                  <a:pt x="115931" y="63959"/>
                  <a:pt x="1" y="63959"/>
                </a:cubicBezTo>
                <a:lnTo>
                  <a:pt x="0" y="63959"/>
                </a:lnTo>
                <a:close/>
              </a:path>
            </a:pathLst>
          </a:cu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chemeClr val="tx1"/>
              </a:solidFill>
            </a:endParaRPr>
          </a:p>
        </p:txBody>
      </p:sp>
      <p:sp>
        <p:nvSpPr>
          <p:cNvPr id="6" name="Slide Number Placeholder 5">
            <a:extLst>
              <a:ext uri="{FF2B5EF4-FFF2-40B4-BE49-F238E27FC236}">
                <a16:creationId xmlns:a16="http://schemas.microsoft.com/office/drawing/2014/main" id="{08F3BFF0-F12C-110C-D4F0-27541BE1F4C5}"/>
              </a:ext>
            </a:extLst>
          </p:cNvPr>
          <p:cNvSpPr txBox="1">
            <a:spLocks/>
          </p:cNvSpPr>
          <p:nvPr userDrawn="1"/>
        </p:nvSpPr>
        <p:spPr>
          <a:xfrm>
            <a:off x="389521" y="6114178"/>
            <a:ext cx="379022"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j-lt"/>
                <a:ea typeface="Tahoma" pitchFamily="34" charset="0"/>
                <a:cs typeface="Tahom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6401666-4A6E-4ACE-A673-0C447E42B71F}" type="slidenum">
              <a:rPr lang="en-US" sz="900" smtClean="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pPr algn="ctr"/>
              <a:t>‹#›</a:t>
            </a:fld>
            <a:endParaRPr lang="en-US" sz="90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834942886"/>
      </p:ext>
    </p:extLst>
  </p:cSld>
  <p:clrMapOvr>
    <a:masterClrMapping/>
  </p:clrMapOvr>
  <p:extLst>
    <p:ext uri="{DCECCB84-F9BA-43D5-87BE-67443E8EF086}">
      <p15:sldGuideLst xmlns:p15="http://schemas.microsoft.com/office/powerpoint/2012/main">
        <p15:guide id="1" orient="horz" pos="323">
          <p15:clr>
            <a:srgbClr val="000000"/>
          </p15:clr>
        </p15:guide>
        <p15:guide id="2" pos="325">
          <p15:clr>
            <a:srgbClr val="000000"/>
          </p15:clr>
        </p15:guide>
        <p15:guide id="3" orient="horz" pos="3997">
          <p15:clr>
            <a:srgbClr val="000000"/>
          </p15:clr>
        </p15:guide>
        <p15:guide id="4" pos="7355">
          <p15:clr>
            <a:srgbClr val="000000"/>
          </p15:clr>
        </p15:guide>
        <p15:guide id="5" pos="3840">
          <p15:clr>
            <a:srgbClr val="000000"/>
          </p15:clr>
        </p15:guide>
        <p15:guide id="6" orient="horz" pos="2160">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DD51C-2D34-8396-65B0-57AA26ADA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652AF4-18FB-617F-9D66-52466A75DD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6D9368-1F07-EB59-0E03-B7FAFE91D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B51AC-1C15-4DAF-8FAA-71C811C5B1CB}" type="datetimeFigureOut">
              <a:rPr lang="en-IN" smtClean="0"/>
              <a:t>10-10-2025</a:t>
            </a:fld>
            <a:endParaRPr lang="en-IN"/>
          </a:p>
        </p:txBody>
      </p:sp>
      <p:sp>
        <p:nvSpPr>
          <p:cNvPr id="5" name="Footer Placeholder 4">
            <a:extLst>
              <a:ext uri="{FF2B5EF4-FFF2-40B4-BE49-F238E27FC236}">
                <a16:creationId xmlns:a16="http://schemas.microsoft.com/office/drawing/2014/main" id="{A9AC3335-20AC-A733-6816-BFD57A006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E0C92D3-BF27-4C0B-5C59-C81C9BD85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1BEC7-B634-4046-9AB9-26163742FEC7}" type="slidenum">
              <a:rPr lang="en-IN" smtClean="0"/>
              <a:t>‹#›</a:t>
            </a:fld>
            <a:endParaRPr lang="en-IN"/>
          </a:p>
        </p:txBody>
      </p:sp>
    </p:spTree>
    <p:extLst>
      <p:ext uri="{BB962C8B-B14F-4D97-AF65-F5344CB8AC3E}">
        <p14:creationId xmlns:p14="http://schemas.microsoft.com/office/powerpoint/2010/main" val="125263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1" r:id="rId5"/>
    <p:sldLayoutId id="2147483652"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5.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955DF15-8AD9-8A36-61E5-B54F01D33C11}"/>
              </a:ext>
            </a:extLst>
          </p:cNvPr>
          <p:cNvSpPr txBox="1"/>
          <p:nvPr/>
        </p:nvSpPr>
        <p:spPr>
          <a:xfrm>
            <a:off x="1230457" y="2316105"/>
            <a:ext cx="6143008" cy="1446550"/>
          </a:xfrm>
          <a:prstGeom prst="rect">
            <a:avLst/>
          </a:prstGeom>
          <a:noFill/>
        </p:spPr>
        <p:txBody>
          <a:bodyPr wrap="square" lIns="91440" tIns="45720" rIns="91440" bIns="45720" anchor="t">
            <a:spAutoFit/>
          </a:bodyPr>
          <a:lstStyle/>
          <a:p>
            <a:r>
              <a:rPr lang="en-US" sz="4400">
                <a:solidFill>
                  <a:schemeClr val="bg1"/>
                </a:solidFill>
                <a:latin typeface="Roboto Bold" panose="02000000000000000000" pitchFamily="2" charset="0"/>
                <a:ea typeface="Roboto Bold" panose="02000000000000000000" pitchFamily="2" charset="0"/>
                <a:cs typeface="Roboto Light"/>
              </a:rPr>
              <a:t>HTML5 development Samples</a:t>
            </a:r>
          </a:p>
        </p:txBody>
      </p:sp>
      <p:pic>
        <p:nvPicPr>
          <p:cNvPr id="7" name="Graphic 6">
            <a:extLst>
              <a:ext uri="{FF2B5EF4-FFF2-40B4-BE49-F238E27FC236}">
                <a16:creationId xmlns:a16="http://schemas.microsoft.com/office/drawing/2014/main" id="{A401DCD4-1849-3496-5491-8161A0A310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421" y="1996599"/>
            <a:ext cx="854786" cy="159520"/>
          </a:xfrm>
          <a:prstGeom prst="rect">
            <a:avLst/>
          </a:prstGeom>
        </p:spPr>
      </p:pic>
      <p:sp>
        <p:nvSpPr>
          <p:cNvPr id="8" name="TextBox 7">
            <a:extLst>
              <a:ext uri="{FF2B5EF4-FFF2-40B4-BE49-F238E27FC236}">
                <a16:creationId xmlns:a16="http://schemas.microsoft.com/office/drawing/2014/main" id="{84EEA698-8507-8629-535A-2722F08B9664}"/>
              </a:ext>
            </a:extLst>
          </p:cNvPr>
          <p:cNvSpPr txBox="1"/>
          <p:nvPr/>
        </p:nvSpPr>
        <p:spPr>
          <a:xfrm>
            <a:off x="1230457" y="3936550"/>
            <a:ext cx="2460318" cy="523220"/>
          </a:xfrm>
          <a:prstGeom prst="rect">
            <a:avLst/>
          </a:prstGeom>
          <a:noFill/>
        </p:spPr>
        <p:txBody>
          <a:bodyPr wrap="square" lIns="91440" tIns="45720" rIns="91440" bIns="45720" anchor="t">
            <a:spAutoFit/>
          </a:bodyPr>
          <a:lstStyle/>
          <a:p>
            <a:r>
              <a:rPr lang="en-US" sz="2800">
                <a:solidFill>
                  <a:schemeClr val="bg1"/>
                </a:solidFill>
                <a:latin typeface="Roboto" panose="02000000000000000000" pitchFamily="2" charset="0"/>
                <a:ea typeface="Roboto" panose="02000000000000000000" pitchFamily="2" charset="0"/>
                <a:cs typeface="Roboto Light"/>
              </a:rPr>
              <a:t>Portfolio</a:t>
            </a:r>
          </a:p>
        </p:txBody>
      </p:sp>
      <p:sp>
        <p:nvSpPr>
          <p:cNvPr id="9" name="Rectangle 8">
            <a:extLst>
              <a:ext uri="{FF2B5EF4-FFF2-40B4-BE49-F238E27FC236}">
                <a16:creationId xmlns:a16="http://schemas.microsoft.com/office/drawing/2014/main" id="{59AC98C6-93C0-4664-DE7E-ED620FC8D580}"/>
              </a:ext>
            </a:extLst>
          </p:cNvPr>
          <p:cNvSpPr/>
          <p:nvPr/>
        </p:nvSpPr>
        <p:spPr>
          <a:xfrm>
            <a:off x="1351421" y="4532164"/>
            <a:ext cx="1726103" cy="569387"/>
          </a:xfrm>
          <a:prstGeom prst="rect">
            <a:avLst/>
          </a:prstGeom>
          <a:noFill/>
          <a:ln w="9525" cap="flat" cmpd="sng" algn="ctr">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299"/>
              </a:spcBef>
              <a:spcAft>
                <a:spcPts val="299"/>
              </a:spcAft>
            </a:pPr>
            <a:r>
              <a:rPr lang="en-US" sz="1600" b="1" dirty="0">
                <a:solidFill>
                  <a:schemeClr val="bg1"/>
                </a:solidFill>
                <a:latin typeface="Roboto"/>
                <a:ea typeface="Roboto"/>
                <a:cs typeface="Roboto"/>
              </a:rPr>
              <a:t>Nilesh Bhalerao</a:t>
            </a:r>
          </a:p>
          <a:p>
            <a:pPr>
              <a:spcBef>
                <a:spcPts val="299"/>
              </a:spcBef>
              <a:spcAft>
                <a:spcPts val="299"/>
              </a:spcAft>
            </a:pPr>
            <a:r>
              <a:rPr lang="en-US" sz="1600" dirty="0">
                <a:solidFill>
                  <a:schemeClr val="bg1"/>
                </a:solidFill>
                <a:latin typeface="Roboto"/>
                <a:ea typeface="Roboto"/>
                <a:cs typeface="Roboto"/>
              </a:rPr>
              <a:t>Web Designer </a:t>
            </a:r>
            <a:endParaRPr lang="en-US" sz="1600">
              <a:solidFill>
                <a:schemeClr val="bg1"/>
              </a:solidFill>
              <a:latin typeface="Roboto"/>
              <a:ea typeface="Roboto"/>
              <a:cs typeface="Roboto"/>
            </a:endParaRPr>
          </a:p>
        </p:txBody>
      </p:sp>
    </p:spTree>
    <p:extLst>
      <p:ext uri="{BB962C8B-B14F-4D97-AF65-F5344CB8AC3E}">
        <p14:creationId xmlns:p14="http://schemas.microsoft.com/office/powerpoint/2010/main" val="151027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893E3-E937-9164-6D5B-48BDEE72978F}"/>
              </a:ext>
            </a:extLst>
          </p:cNvPr>
          <p:cNvSpPr>
            <a:spLocks noGrp="1"/>
          </p:cNvSpPr>
          <p:nvPr>
            <p:ph type="body" sz="quarter" idx="10"/>
          </p:nvPr>
        </p:nvSpPr>
        <p:spPr/>
        <p:txBody>
          <a:bodyPr/>
          <a:lstStyle/>
          <a:p>
            <a:r>
              <a:rPr lang="en-IN"/>
              <a:t>Website Design</a:t>
            </a:r>
          </a:p>
        </p:txBody>
      </p:sp>
      <p:pic>
        <p:nvPicPr>
          <p:cNvPr id="5" name="Picture 4">
            <a:extLst>
              <a:ext uri="{FF2B5EF4-FFF2-40B4-BE49-F238E27FC236}">
                <a16:creationId xmlns:a16="http://schemas.microsoft.com/office/drawing/2014/main" id="{70941E55-4D06-EC86-A503-AE30DCD61807}"/>
              </a:ext>
            </a:extLst>
          </p:cNvPr>
          <p:cNvPicPr>
            <a:picLocks noChangeAspect="1"/>
          </p:cNvPicPr>
          <p:nvPr/>
        </p:nvPicPr>
        <p:blipFill>
          <a:blip r:embed="rId2"/>
          <a:srcRect l="904" t="1586" r="1065" b="2442"/>
          <a:stretch/>
        </p:blipFill>
        <p:spPr>
          <a:xfrm>
            <a:off x="4400203" y="1344367"/>
            <a:ext cx="7275773" cy="4062023"/>
          </a:xfrm>
          <a:prstGeom prst="rect">
            <a:avLst/>
          </a:prstGeom>
        </p:spPr>
      </p:pic>
      <p:sp>
        <p:nvSpPr>
          <p:cNvPr id="3" name="TextBox 2">
            <a:extLst>
              <a:ext uri="{FF2B5EF4-FFF2-40B4-BE49-F238E27FC236}">
                <a16:creationId xmlns:a16="http://schemas.microsoft.com/office/drawing/2014/main" id="{14AC2F61-2411-4F49-EA4C-EE2212119B05}"/>
              </a:ext>
            </a:extLst>
          </p:cNvPr>
          <p:cNvSpPr txBox="1"/>
          <p:nvPr/>
        </p:nvSpPr>
        <p:spPr>
          <a:xfrm>
            <a:off x="1305394" y="3131337"/>
            <a:ext cx="1300456"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Adobe </a:t>
            </a:r>
          </a:p>
          <a:p>
            <a:r>
              <a:rPr lang="en-US" sz="1200" b="0">
                <a:solidFill>
                  <a:schemeClr val="bg1"/>
                </a:solidFill>
                <a:latin typeface="Roboto Light" panose="02000000000000000000" pitchFamily="2" charset="0"/>
                <a:ea typeface="Roboto Light" panose="02000000000000000000" pitchFamily="2" charset="0"/>
              </a:rPr>
              <a:t>XD</a:t>
            </a:r>
          </a:p>
        </p:txBody>
      </p:sp>
      <p:sp>
        <p:nvSpPr>
          <p:cNvPr id="4" name="TextBox 3">
            <a:extLst>
              <a:ext uri="{FF2B5EF4-FFF2-40B4-BE49-F238E27FC236}">
                <a16:creationId xmlns:a16="http://schemas.microsoft.com/office/drawing/2014/main" id="{E741143C-FF4A-E8B9-C095-BE3972EA23C8}"/>
              </a:ext>
            </a:extLst>
          </p:cNvPr>
          <p:cNvSpPr txBox="1"/>
          <p:nvPr/>
        </p:nvSpPr>
        <p:spPr>
          <a:xfrm>
            <a:off x="533652" y="1287443"/>
            <a:ext cx="3621788" cy="1597873"/>
          </a:xfrm>
          <a:prstGeom prst="rect">
            <a:avLst/>
          </a:prstGeom>
        </p:spPr>
        <p:txBody>
          <a:bodyPr vert="horz" wrap="square" lIns="0" tIns="0" rIns="0" bIns="0" rtlCol="0" anchor="t">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100" b="0" u="sng">
                <a:solidFill>
                  <a:schemeClr val="bg1"/>
                </a:solidFill>
                <a:latin typeface="Roboto light"/>
                <a:ea typeface="Roboto light"/>
                <a:cs typeface="Roboto light"/>
              </a:rPr>
              <a:t>HTML Integration: </a:t>
            </a:r>
          </a:p>
          <a:p>
            <a:endParaRPr lang="en-US" sz="1100" b="0" u="sng">
              <a:solidFill>
                <a:schemeClr val="bg1"/>
              </a:solidFill>
              <a:latin typeface="Roboto light"/>
              <a:ea typeface="Roboto light"/>
              <a:cs typeface="Roboto light"/>
            </a:endParaRPr>
          </a:p>
          <a:p>
            <a:pPr marL="187325" indent="-171450">
              <a:spcBef>
                <a:spcPts val="600"/>
              </a:spcBef>
              <a:buFont typeface="Arial"/>
              <a:buChar char="•"/>
            </a:pPr>
            <a:r>
              <a:rPr lang="en-US" sz="1100" b="0">
                <a:solidFill>
                  <a:schemeClr val="bg1"/>
                </a:solidFill>
                <a:latin typeface="Roboto light"/>
                <a:ea typeface="Roboto light"/>
                <a:cs typeface="Roboto light"/>
              </a:rPr>
              <a:t>Requirement was to create a responsive website which will work well across different devices and resolutions. </a:t>
            </a:r>
          </a:p>
          <a:p>
            <a:pPr marL="187325" indent="-171450">
              <a:spcBef>
                <a:spcPts val="600"/>
              </a:spcBef>
              <a:buFont typeface="Arial"/>
              <a:buChar char="•"/>
            </a:pPr>
            <a:r>
              <a:rPr lang="en-US" sz="1100" b="0">
                <a:solidFill>
                  <a:schemeClr val="bg1"/>
                </a:solidFill>
                <a:latin typeface="Roboto light"/>
                <a:ea typeface="Roboto light"/>
                <a:cs typeface="Roboto light"/>
              </a:rPr>
              <a:t>Responsive design using CSS and grid layout</a:t>
            </a:r>
          </a:p>
          <a:p>
            <a:pPr marL="187325" indent="-171450">
              <a:spcBef>
                <a:spcPts val="600"/>
              </a:spcBef>
              <a:buFont typeface="Arial"/>
              <a:buChar char="•"/>
            </a:pPr>
            <a:r>
              <a:rPr lang="en-US" sz="1100" b="0">
                <a:solidFill>
                  <a:schemeClr val="bg1"/>
                </a:solidFill>
                <a:latin typeface="Roboto light"/>
                <a:ea typeface="Roboto light"/>
                <a:cs typeface="Roboto light"/>
              </a:rPr>
              <a:t>Adobe XD designs translated into HTML with pixel accuracy. </a:t>
            </a:r>
            <a:br>
              <a:rPr lang="en-US" sz="1100" b="0">
                <a:latin typeface="Roboto light"/>
                <a:ea typeface="Roboto light"/>
                <a:cs typeface="Roboto light"/>
              </a:rPr>
            </a:br>
            <a:endParaRPr lang="en-US" sz="1100" b="0" u="sng">
              <a:solidFill>
                <a:schemeClr val="bg1"/>
              </a:solidFill>
              <a:latin typeface="Roboto light"/>
              <a:ea typeface="Roboto light"/>
              <a:cs typeface="Roboto light"/>
            </a:endParaRPr>
          </a:p>
        </p:txBody>
      </p:sp>
      <p:pic>
        <p:nvPicPr>
          <p:cNvPr id="6" name="Picture 5" descr="A purple circle with a letter x&#10;&#10;AI-generated content may be incorrect.">
            <a:extLst>
              <a:ext uri="{FF2B5EF4-FFF2-40B4-BE49-F238E27FC236}">
                <a16:creationId xmlns:a16="http://schemas.microsoft.com/office/drawing/2014/main" id="{0E29D328-3734-09EF-DAF7-17118B990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84" y="3001415"/>
            <a:ext cx="684000" cy="684000"/>
          </a:xfrm>
          <a:prstGeom prst="rect">
            <a:avLst/>
          </a:prstGeom>
        </p:spPr>
      </p:pic>
      <p:pic>
        <p:nvPicPr>
          <p:cNvPr id="7" name="Picture 6" descr="A logo of a html 5&#10;&#10;AI-generated content may be incorrect.">
            <a:extLst>
              <a:ext uri="{FF2B5EF4-FFF2-40B4-BE49-F238E27FC236}">
                <a16:creationId xmlns:a16="http://schemas.microsoft.com/office/drawing/2014/main" id="{F25D75E6-3254-3D2E-6D72-DA7866DD0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385" y="2919754"/>
            <a:ext cx="846449" cy="846449"/>
          </a:xfrm>
          <a:prstGeom prst="rect">
            <a:avLst/>
          </a:prstGeom>
        </p:spPr>
      </p:pic>
      <p:sp>
        <p:nvSpPr>
          <p:cNvPr id="8" name="TextBox 7">
            <a:extLst>
              <a:ext uri="{FF2B5EF4-FFF2-40B4-BE49-F238E27FC236}">
                <a16:creationId xmlns:a16="http://schemas.microsoft.com/office/drawing/2014/main" id="{D2289F3E-22E2-9211-FC77-5C3FF5CFC40C}"/>
              </a:ext>
            </a:extLst>
          </p:cNvPr>
          <p:cNvSpPr txBox="1"/>
          <p:nvPr/>
        </p:nvSpPr>
        <p:spPr>
          <a:xfrm>
            <a:off x="3172548" y="3230082"/>
            <a:ext cx="1300456" cy="18466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&amp; CSS</a:t>
            </a:r>
          </a:p>
        </p:txBody>
      </p:sp>
      <p:grpSp>
        <p:nvGrpSpPr>
          <p:cNvPr id="9" name="Group 8">
            <a:extLst>
              <a:ext uri="{FF2B5EF4-FFF2-40B4-BE49-F238E27FC236}">
                <a16:creationId xmlns:a16="http://schemas.microsoft.com/office/drawing/2014/main" id="{FF746E10-734A-5514-93EA-4A03F1116858}"/>
              </a:ext>
            </a:extLst>
          </p:cNvPr>
          <p:cNvGrpSpPr/>
          <p:nvPr/>
        </p:nvGrpSpPr>
        <p:grpSpPr>
          <a:xfrm>
            <a:off x="551112" y="3868008"/>
            <a:ext cx="612000" cy="612000"/>
            <a:chOff x="1240927" y="4207640"/>
            <a:chExt cx="791073" cy="791073"/>
          </a:xfrm>
        </p:grpSpPr>
        <p:sp>
          <p:nvSpPr>
            <p:cNvPr id="10" name="Oval 9">
              <a:extLst>
                <a:ext uri="{FF2B5EF4-FFF2-40B4-BE49-F238E27FC236}">
                  <a16:creationId xmlns:a16="http://schemas.microsoft.com/office/drawing/2014/main" id="{67A60532-C924-BE58-78E3-4B8D97A6AB1F}"/>
                </a:ext>
              </a:extLst>
            </p:cNvPr>
            <p:cNvSpPr/>
            <p:nvPr/>
          </p:nvSpPr>
          <p:spPr>
            <a:xfrm>
              <a:off x="1240927" y="4207640"/>
              <a:ext cx="791073" cy="7910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Graphic 10">
              <a:extLst>
                <a:ext uri="{FF2B5EF4-FFF2-40B4-BE49-F238E27FC236}">
                  <a16:creationId xmlns:a16="http://schemas.microsoft.com/office/drawing/2014/main" id="{2D6D749E-600D-0A84-128B-6D98C00055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4759" y="4402792"/>
              <a:ext cx="503408" cy="400771"/>
            </a:xfrm>
            <a:prstGeom prst="rect">
              <a:avLst/>
            </a:prstGeom>
          </p:spPr>
        </p:pic>
      </p:grpSp>
      <p:sp>
        <p:nvSpPr>
          <p:cNvPr id="12" name="TextBox 11">
            <a:extLst>
              <a:ext uri="{FF2B5EF4-FFF2-40B4-BE49-F238E27FC236}">
                <a16:creationId xmlns:a16="http://schemas.microsoft.com/office/drawing/2014/main" id="{F516C18C-D3C5-2182-BA2F-448D94D55C95}"/>
              </a:ext>
            </a:extLst>
          </p:cNvPr>
          <p:cNvSpPr txBox="1"/>
          <p:nvPr/>
        </p:nvSpPr>
        <p:spPr>
          <a:xfrm>
            <a:off x="1305394" y="4007971"/>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a:t>
            </a:r>
          </a:p>
          <a:p>
            <a:r>
              <a:rPr lang="en-US" sz="1200" b="0">
                <a:solidFill>
                  <a:schemeClr val="bg1"/>
                </a:solidFill>
                <a:latin typeface="Roboto Light" panose="02000000000000000000" pitchFamily="2" charset="0"/>
                <a:ea typeface="Roboto Light" panose="02000000000000000000" pitchFamily="2" charset="0"/>
              </a:rPr>
              <a:t>Design</a:t>
            </a:r>
          </a:p>
        </p:txBody>
      </p:sp>
    </p:spTree>
    <p:extLst>
      <p:ext uri="{BB962C8B-B14F-4D97-AF65-F5344CB8AC3E}">
        <p14:creationId xmlns:p14="http://schemas.microsoft.com/office/powerpoint/2010/main" val="385623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C828E-C252-244F-A9E7-743FCB51C57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0C68FE3-DBF0-663D-F990-794F1794BB17}"/>
              </a:ext>
            </a:extLst>
          </p:cNvPr>
          <p:cNvSpPr>
            <a:spLocks noGrp="1"/>
          </p:cNvSpPr>
          <p:nvPr>
            <p:ph type="body" sz="quarter" idx="10"/>
          </p:nvPr>
        </p:nvSpPr>
        <p:spPr/>
        <p:txBody>
          <a:bodyPr/>
          <a:lstStyle/>
          <a:p>
            <a:r>
              <a:rPr lang="en-IN"/>
              <a:t>Website Design</a:t>
            </a:r>
          </a:p>
        </p:txBody>
      </p:sp>
      <p:pic>
        <p:nvPicPr>
          <p:cNvPr id="3" name="Picture 2" descr="A screenshot of a phone&#10;&#10;Description automatically generated">
            <a:extLst>
              <a:ext uri="{FF2B5EF4-FFF2-40B4-BE49-F238E27FC236}">
                <a16:creationId xmlns:a16="http://schemas.microsoft.com/office/drawing/2014/main" id="{39B72511-B006-6A38-024D-9D2753CD0C11}"/>
              </a:ext>
            </a:extLst>
          </p:cNvPr>
          <p:cNvPicPr>
            <a:picLocks noChangeAspect="1"/>
          </p:cNvPicPr>
          <p:nvPr/>
        </p:nvPicPr>
        <p:blipFill>
          <a:blip r:embed="rId3" cstate="print">
            <a:extLst>
              <a:ext uri="{28A0092B-C50C-407E-A947-70E740481C1C}">
                <a14:useLocalDpi xmlns:a14="http://schemas.microsoft.com/office/drawing/2010/main" val="0"/>
              </a:ext>
            </a:extLst>
          </a:blip>
          <a:srcRect b="11756"/>
          <a:stretch/>
        </p:blipFill>
        <p:spPr>
          <a:xfrm>
            <a:off x="8241929" y="1110760"/>
            <a:ext cx="3130956" cy="4860000"/>
          </a:xfrm>
          <a:prstGeom prst="rect">
            <a:avLst/>
          </a:prstGeom>
          <a:ln>
            <a:noFill/>
          </a:ln>
        </p:spPr>
      </p:pic>
      <p:pic>
        <p:nvPicPr>
          <p:cNvPr id="4" name="Picture 3" descr="A screenshot of a cell phone&#10;&#10;Description automatically generated">
            <a:extLst>
              <a:ext uri="{FF2B5EF4-FFF2-40B4-BE49-F238E27FC236}">
                <a16:creationId xmlns:a16="http://schemas.microsoft.com/office/drawing/2014/main" id="{64097D72-F10D-2178-8BBE-0FF09124B3AC}"/>
              </a:ext>
            </a:extLst>
          </p:cNvPr>
          <p:cNvPicPr>
            <a:picLocks noChangeAspect="1"/>
          </p:cNvPicPr>
          <p:nvPr/>
        </p:nvPicPr>
        <p:blipFill>
          <a:blip r:embed="rId4" cstate="print">
            <a:extLst>
              <a:ext uri="{28A0092B-C50C-407E-A947-70E740481C1C}">
                <a14:useLocalDpi xmlns:a14="http://schemas.microsoft.com/office/drawing/2010/main" val="0"/>
              </a:ext>
            </a:extLst>
          </a:blip>
          <a:srcRect b="50679"/>
          <a:stretch/>
        </p:blipFill>
        <p:spPr>
          <a:xfrm>
            <a:off x="4552704" y="1110760"/>
            <a:ext cx="3130958" cy="4860000"/>
          </a:xfrm>
          <a:prstGeom prst="rect">
            <a:avLst/>
          </a:prstGeom>
          <a:ln>
            <a:noFill/>
          </a:ln>
        </p:spPr>
      </p:pic>
      <p:pic>
        <p:nvPicPr>
          <p:cNvPr id="5" name="Picture 4" descr="A screenshot of a website&#10;&#10;Description automatically generated">
            <a:extLst>
              <a:ext uri="{FF2B5EF4-FFF2-40B4-BE49-F238E27FC236}">
                <a16:creationId xmlns:a16="http://schemas.microsoft.com/office/drawing/2014/main" id="{794E37D3-6432-EBDD-9119-30CE6030C381}"/>
              </a:ext>
            </a:extLst>
          </p:cNvPr>
          <p:cNvPicPr>
            <a:picLocks noChangeAspect="1"/>
          </p:cNvPicPr>
          <p:nvPr/>
        </p:nvPicPr>
        <p:blipFill>
          <a:blip r:embed="rId5" cstate="print">
            <a:extLst>
              <a:ext uri="{28A0092B-C50C-407E-A947-70E740481C1C}">
                <a14:useLocalDpi xmlns:a14="http://schemas.microsoft.com/office/drawing/2010/main" val="0"/>
              </a:ext>
            </a:extLst>
          </a:blip>
          <a:srcRect b="41654"/>
          <a:stretch/>
        </p:blipFill>
        <p:spPr>
          <a:xfrm>
            <a:off x="868906" y="1110760"/>
            <a:ext cx="3130958" cy="4860000"/>
          </a:xfrm>
          <a:prstGeom prst="rect">
            <a:avLst/>
          </a:prstGeom>
          <a:ln>
            <a:noFill/>
          </a:ln>
        </p:spPr>
      </p:pic>
    </p:spTree>
    <p:extLst>
      <p:ext uri="{BB962C8B-B14F-4D97-AF65-F5344CB8AC3E}">
        <p14:creationId xmlns:p14="http://schemas.microsoft.com/office/powerpoint/2010/main" val="1297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343C7-C776-0BC8-818C-402E7B5EEBDD}"/>
              </a:ext>
            </a:extLst>
          </p:cNvPr>
          <p:cNvSpPr>
            <a:spLocks noGrp="1"/>
          </p:cNvSpPr>
          <p:nvPr>
            <p:ph type="body" sz="quarter" idx="10"/>
          </p:nvPr>
        </p:nvSpPr>
        <p:spPr/>
        <p:txBody>
          <a:bodyPr/>
          <a:lstStyle/>
          <a:p>
            <a:r>
              <a:rPr lang="en-IN"/>
              <a:t>Portal</a:t>
            </a:r>
          </a:p>
        </p:txBody>
      </p:sp>
      <p:pic>
        <p:nvPicPr>
          <p:cNvPr id="19" name="Picture 18">
            <a:extLst>
              <a:ext uri="{FF2B5EF4-FFF2-40B4-BE49-F238E27FC236}">
                <a16:creationId xmlns:a16="http://schemas.microsoft.com/office/drawing/2014/main" id="{29109065-80EA-B6FE-D3D7-082BEB6C4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017" y="745230"/>
            <a:ext cx="2275924" cy="5367539"/>
          </a:xfrm>
          <a:prstGeom prst="rect">
            <a:avLst/>
          </a:prstGeom>
        </p:spPr>
      </p:pic>
      <p:pic>
        <p:nvPicPr>
          <p:cNvPr id="23" name="Picture 22" descr="A screenshot of a cellphone&#10;&#10;AI-generated content may be incorrect.">
            <a:extLst>
              <a:ext uri="{FF2B5EF4-FFF2-40B4-BE49-F238E27FC236}">
                <a16:creationId xmlns:a16="http://schemas.microsoft.com/office/drawing/2014/main" id="{68129C24-7FEA-8215-AB20-3C8E2B2BE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807" y="745230"/>
            <a:ext cx="2823832" cy="5367539"/>
          </a:xfrm>
          <a:prstGeom prst="rect">
            <a:avLst/>
          </a:prstGeom>
        </p:spPr>
      </p:pic>
      <p:sp>
        <p:nvSpPr>
          <p:cNvPr id="9" name="TextBox 8">
            <a:extLst>
              <a:ext uri="{FF2B5EF4-FFF2-40B4-BE49-F238E27FC236}">
                <a16:creationId xmlns:a16="http://schemas.microsoft.com/office/drawing/2014/main" id="{D72B1943-9538-1B3B-D417-AE6AEBD3595A}"/>
              </a:ext>
            </a:extLst>
          </p:cNvPr>
          <p:cNvSpPr txBox="1"/>
          <p:nvPr/>
        </p:nvSpPr>
        <p:spPr>
          <a:xfrm>
            <a:off x="1305394" y="2948457"/>
            <a:ext cx="1300456"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Adobe </a:t>
            </a:r>
          </a:p>
          <a:p>
            <a:r>
              <a:rPr lang="en-US" sz="1200" b="0">
                <a:solidFill>
                  <a:schemeClr val="bg1"/>
                </a:solidFill>
                <a:latin typeface="Roboto Light" panose="02000000000000000000" pitchFamily="2" charset="0"/>
                <a:ea typeface="Roboto Light" panose="02000000000000000000" pitchFamily="2" charset="0"/>
              </a:rPr>
              <a:t>XD</a:t>
            </a:r>
          </a:p>
        </p:txBody>
      </p:sp>
      <p:sp>
        <p:nvSpPr>
          <p:cNvPr id="20" name="TextBox 19">
            <a:extLst>
              <a:ext uri="{FF2B5EF4-FFF2-40B4-BE49-F238E27FC236}">
                <a16:creationId xmlns:a16="http://schemas.microsoft.com/office/drawing/2014/main" id="{09371E77-862C-F028-9DE2-3E11C7366974}"/>
              </a:ext>
            </a:extLst>
          </p:cNvPr>
          <p:cNvSpPr txBox="1"/>
          <p:nvPr/>
        </p:nvSpPr>
        <p:spPr>
          <a:xfrm>
            <a:off x="533652" y="1287443"/>
            <a:ext cx="4410754" cy="1428596"/>
          </a:xfrm>
          <a:prstGeom prst="rect">
            <a:avLst/>
          </a:prstGeom>
        </p:spPr>
        <p:txBody>
          <a:bodyPr vert="horz" wrap="square" lIns="0" tIns="0" rIns="0" bIns="0" rtlCol="0" anchor="t">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100" b="0" u="sng">
                <a:solidFill>
                  <a:schemeClr val="bg1"/>
                </a:solidFill>
                <a:latin typeface="Roboto light"/>
                <a:ea typeface="Roboto light"/>
                <a:cs typeface="Roboto light"/>
              </a:rPr>
              <a:t>HTML Integration: </a:t>
            </a:r>
          </a:p>
          <a:p>
            <a:endParaRPr lang="en-US" sz="1100" b="0" u="sng">
              <a:solidFill>
                <a:schemeClr val="bg1"/>
              </a:solidFill>
              <a:latin typeface="Roboto light"/>
              <a:ea typeface="Roboto light"/>
              <a:cs typeface="Roboto light"/>
            </a:endParaRPr>
          </a:p>
          <a:p>
            <a:pPr marL="187325" indent="-171450">
              <a:spcBef>
                <a:spcPts val="600"/>
              </a:spcBef>
              <a:buFont typeface="Arial"/>
              <a:buChar char="•"/>
            </a:pPr>
            <a:r>
              <a:rPr lang="en-US" sz="1100" b="0">
                <a:solidFill>
                  <a:schemeClr val="bg1"/>
                </a:solidFill>
                <a:latin typeface="Roboto light"/>
                <a:ea typeface="Roboto light"/>
                <a:cs typeface="Roboto light"/>
              </a:rPr>
              <a:t>Responsive design using CSS and grid layout</a:t>
            </a:r>
          </a:p>
          <a:p>
            <a:pPr marL="187325" indent="-171450">
              <a:spcBef>
                <a:spcPts val="600"/>
              </a:spcBef>
              <a:buFont typeface="Arial"/>
              <a:buChar char="•"/>
            </a:pPr>
            <a:r>
              <a:rPr lang="en-US" sz="1100" b="0">
                <a:solidFill>
                  <a:schemeClr val="bg1"/>
                </a:solidFill>
                <a:latin typeface="Roboto light"/>
                <a:ea typeface="Roboto light"/>
                <a:cs typeface="Roboto light"/>
              </a:rPr>
              <a:t>Adobe XD designs translated into HTML with pixel accuracy. </a:t>
            </a:r>
            <a:endParaRPr lang="en-US" sz="1100">
              <a:solidFill>
                <a:schemeClr val="bg1"/>
              </a:solidFill>
              <a:ea typeface="Roboto" panose="02000000000000000000" pitchFamily="2" charset="0"/>
            </a:endParaRPr>
          </a:p>
          <a:p>
            <a:pPr marL="187325" indent="-171450">
              <a:spcBef>
                <a:spcPts val="600"/>
              </a:spcBef>
              <a:buFont typeface="Arial"/>
              <a:buChar char="•"/>
            </a:pPr>
            <a:r>
              <a:rPr lang="en-US" sz="1100" b="0">
                <a:solidFill>
                  <a:schemeClr val="bg1"/>
                </a:solidFill>
                <a:latin typeface="Roboto light"/>
                <a:ea typeface="Roboto light"/>
                <a:cs typeface="Roboto light"/>
              </a:rPr>
              <a:t>Single Page Application-like behavior with real-time updates and notifications using </a:t>
            </a:r>
            <a:r>
              <a:rPr lang="en-US" sz="1100" b="0" err="1">
                <a:solidFill>
                  <a:schemeClr val="bg1"/>
                </a:solidFill>
                <a:latin typeface="Roboto light"/>
                <a:ea typeface="Roboto light"/>
                <a:cs typeface="Roboto light"/>
              </a:rPr>
              <a:t>WebSockets</a:t>
            </a:r>
            <a:r>
              <a:rPr lang="en-US" sz="1100" b="0">
                <a:solidFill>
                  <a:schemeClr val="bg1"/>
                </a:solidFill>
                <a:latin typeface="Roboto light"/>
                <a:ea typeface="Roboto light"/>
                <a:cs typeface="Roboto light"/>
              </a:rPr>
              <a:t> or AJAX. </a:t>
            </a:r>
            <a:br>
              <a:rPr lang="en-US" sz="1100" b="0">
                <a:latin typeface="Roboto light"/>
                <a:ea typeface="Roboto light"/>
                <a:cs typeface="Roboto light"/>
              </a:rPr>
            </a:br>
            <a:endParaRPr lang="en-US" sz="1100" b="0" u="sng">
              <a:solidFill>
                <a:schemeClr val="bg1"/>
              </a:solidFill>
              <a:latin typeface="Roboto light"/>
              <a:ea typeface="Roboto light"/>
              <a:cs typeface="Roboto light"/>
            </a:endParaRPr>
          </a:p>
        </p:txBody>
      </p:sp>
      <p:pic>
        <p:nvPicPr>
          <p:cNvPr id="24" name="Picture 23" descr="A purple circle with a letter x&#10;&#10;AI-generated content may be incorrect.">
            <a:extLst>
              <a:ext uri="{FF2B5EF4-FFF2-40B4-BE49-F238E27FC236}">
                <a16:creationId xmlns:a16="http://schemas.microsoft.com/office/drawing/2014/main" id="{3AFA6C7C-B304-1A6A-F214-CA6C576B3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84" y="2818535"/>
            <a:ext cx="684000" cy="684000"/>
          </a:xfrm>
          <a:prstGeom prst="rect">
            <a:avLst/>
          </a:prstGeom>
        </p:spPr>
      </p:pic>
      <p:pic>
        <p:nvPicPr>
          <p:cNvPr id="29" name="Picture 28" descr="A logo of a html 5&#10;&#10;AI-generated content may be incorrect.">
            <a:extLst>
              <a:ext uri="{FF2B5EF4-FFF2-40B4-BE49-F238E27FC236}">
                <a16:creationId xmlns:a16="http://schemas.microsoft.com/office/drawing/2014/main" id="{828AFBA1-B0ED-2B1F-7CEC-5151C72E5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5385" y="2736874"/>
            <a:ext cx="846449" cy="846449"/>
          </a:xfrm>
          <a:prstGeom prst="rect">
            <a:avLst/>
          </a:prstGeom>
        </p:spPr>
      </p:pic>
      <p:sp>
        <p:nvSpPr>
          <p:cNvPr id="30" name="TextBox 29">
            <a:extLst>
              <a:ext uri="{FF2B5EF4-FFF2-40B4-BE49-F238E27FC236}">
                <a16:creationId xmlns:a16="http://schemas.microsoft.com/office/drawing/2014/main" id="{B8CBBBD6-03D7-9D5F-1503-866725F9C8ED}"/>
              </a:ext>
            </a:extLst>
          </p:cNvPr>
          <p:cNvSpPr txBox="1"/>
          <p:nvPr/>
        </p:nvSpPr>
        <p:spPr>
          <a:xfrm>
            <a:off x="3172548" y="3047202"/>
            <a:ext cx="1300456" cy="18466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&amp; CSS</a:t>
            </a:r>
          </a:p>
        </p:txBody>
      </p:sp>
      <p:grpSp>
        <p:nvGrpSpPr>
          <p:cNvPr id="2" name="Group 1">
            <a:extLst>
              <a:ext uri="{FF2B5EF4-FFF2-40B4-BE49-F238E27FC236}">
                <a16:creationId xmlns:a16="http://schemas.microsoft.com/office/drawing/2014/main" id="{D09DEF8B-2CA9-A419-BA64-AE3B743A350D}"/>
              </a:ext>
            </a:extLst>
          </p:cNvPr>
          <p:cNvGrpSpPr/>
          <p:nvPr/>
        </p:nvGrpSpPr>
        <p:grpSpPr>
          <a:xfrm>
            <a:off x="551112" y="3685128"/>
            <a:ext cx="612000" cy="612000"/>
            <a:chOff x="1240927" y="4207640"/>
            <a:chExt cx="791073" cy="791073"/>
          </a:xfrm>
        </p:grpSpPr>
        <p:sp>
          <p:nvSpPr>
            <p:cNvPr id="4" name="Oval 3">
              <a:extLst>
                <a:ext uri="{FF2B5EF4-FFF2-40B4-BE49-F238E27FC236}">
                  <a16:creationId xmlns:a16="http://schemas.microsoft.com/office/drawing/2014/main" id="{4F53A232-223D-6D9E-BBAF-0999D11FC2ED}"/>
                </a:ext>
              </a:extLst>
            </p:cNvPr>
            <p:cNvSpPr/>
            <p:nvPr/>
          </p:nvSpPr>
          <p:spPr>
            <a:xfrm>
              <a:off x="1240927" y="4207640"/>
              <a:ext cx="791073" cy="7910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a:extLst>
                <a:ext uri="{FF2B5EF4-FFF2-40B4-BE49-F238E27FC236}">
                  <a16:creationId xmlns:a16="http://schemas.microsoft.com/office/drawing/2014/main" id="{9ADEDA9A-E3BE-70C5-9201-E855E3E5E9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759" y="4402792"/>
              <a:ext cx="503408" cy="400771"/>
            </a:xfrm>
            <a:prstGeom prst="rect">
              <a:avLst/>
            </a:prstGeom>
          </p:spPr>
        </p:pic>
      </p:grpSp>
      <p:sp>
        <p:nvSpPr>
          <p:cNvPr id="6" name="TextBox 5">
            <a:extLst>
              <a:ext uri="{FF2B5EF4-FFF2-40B4-BE49-F238E27FC236}">
                <a16:creationId xmlns:a16="http://schemas.microsoft.com/office/drawing/2014/main" id="{82CA495F-E42E-6DF7-9BE5-358798A60CD0}"/>
              </a:ext>
            </a:extLst>
          </p:cNvPr>
          <p:cNvSpPr txBox="1"/>
          <p:nvPr/>
        </p:nvSpPr>
        <p:spPr>
          <a:xfrm>
            <a:off x="1305394" y="3825091"/>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a:t>
            </a:r>
          </a:p>
          <a:p>
            <a:r>
              <a:rPr lang="en-US" sz="1200" b="0">
                <a:solidFill>
                  <a:schemeClr val="bg1"/>
                </a:solidFill>
                <a:latin typeface="Roboto Light" panose="02000000000000000000" pitchFamily="2" charset="0"/>
                <a:ea typeface="Roboto Light" panose="02000000000000000000" pitchFamily="2" charset="0"/>
              </a:rPr>
              <a:t>Design</a:t>
            </a:r>
          </a:p>
        </p:txBody>
      </p:sp>
    </p:spTree>
    <p:extLst>
      <p:ext uri="{BB962C8B-B14F-4D97-AF65-F5344CB8AC3E}">
        <p14:creationId xmlns:p14="http://schemas.microsoft.com/office/powerpoint/2010/main" val="409377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3864B-747D-69A3-0FC0-90EC35A8487F}"/>
              </a:ext>
            </a:extLst>
          </p:cNvPr>
          <p:cNvSpPr>
            <a:spLocks noGrp="1"/>
          </p:cNvSpPr>
          <p:nvPr>
            <p:ph type="body" sz="quarter" idx="10"/>
          </p:nvPr>
        </p:nvSpPr>
        <p:spPr/>
        <p:txBody>
          <a:bodyPr/>
          <a:lstStyle/>
          <a:p>
            <a:r>
              <a:rPr lang="en-IN"/>
              <a:t>Portal</a:t>
            </a:r>
          </a:p>
        </p:txBody>
      </p:sp>
      <p:grpSp>
        <p:nvGrpSpPr>
          <p:cNvPr id="5" name="Group 4">
            <a:extLst>
              <a:ext uri="{FF2B5EF4-FFF2-40B4-BE49-F238E27FC236}">
                <a16:creationId xmlns:a16="http://schemas.microsoft.com/office/drawing/2014/main" id="{7D368BDA-B3CF-2919-1811-50A5C02E719E}"/>
              </a:ext>
            </a:extLst>
          </p:cNvPr>
          <p:cNvGrpSpPr/>
          <p:nvPr/>
        </p:nvGrpSpPr>
        <p:grpSpPr>
          <a:xfrm>
            <a:off x="1928897" y="1012657"/>
            <a:ext cx="8334206" cy="5317539"/>
            <a:chOff x="1381294" y="1012657"/>
            <a:chExt cx="8334206" cy="5317539"/>
          </a:xfrm>
        </p:grpSpPr>
        <p:pic>
          <p:nvPicPr>
            <p:cNvPr id="3" name="Picture 2" descr="A screenshot of a cellphone&#10;&#10;AI-generated content may be incorrect.">
              <a:extLst>
                <a:ext uri="{FF2B5EF4-FFF2-40B4-BE49-F238E27FC236}">
                  <a16:creationId xmlns:a16="http://schemas.microsoft.com/office/drawing/2014/main" id="{19749B85-9EEB-1522-28D2-5F7861D7740D}"/>
                </a:ext>
              </a:extLst>
            </p:cNvPr>
            <p:cNvPicPr>
              <a:picLocks noChangeAspect="1"/>
            </p:cNvPicPr>
            <p:nvPr/>
          </p:nvPicPr>
          <p:blipFill>
            <a:blip r:embed="rId2">
              <a:extLst>
                <a:ext uri="{28A0092B-C50C-407E-A947-70E740481C1C}">
                  <a14:useLocalDpi xmlns:a14="http://schemas.microsoft.com/office/drawing/2010/main" val="0"/>
                </a:ext>
              </a:extLst>
            </a:blip>
            <a:srcRect b="32412"/>
            <a:stretch/>
          </p:blipFill>
          <p:spPr>
            <a:xfrm>
              <a:off x="1381294" y="1012657"/>
              <a:ext cx="4139118" cy="5317539"/>
            </a:xfrm>
            <a:prstGeom prst="rect">
              <a:avLst/>
            </a:prstGeom>
          </p:spPr>
        </p:pic>
        <p:pic>
          <p:nvPicPr>
            <p:cNvPr id="4" name="Picture 3">
              <a:extLst>
                <a:ext uri="{FF2B5EF4-FFF2-40B4-BE49-F238E27FC236}">
                  <a16:creationId xmlns:a16="http://schemas.microsoft.com/office/drawing/2014/main" id="{F8AB6859-7D15-AF95-F6EB-F4ACD5AD4C2F}"/>
                </a:ext>
              </a:extLst>
            </p:cNvPr>
            <p:cNvPicPr>
              <a:picLocks noChangeAspect="1"/>
            </p:cNvPicPr>
            <p:nvPr/>
          </p:nvPicPr>
          <p:blipFill>
            <a:blip r:embed="rId3">
              <a:extLst>
                <a:ext uri="{28A0092B-C50C-407E-A947-70E740481C1C}">
                  <a14:useLocalDpi xmlns:a14="http://schemas.microsoft.com/office/drawing/2010/main" val="0"/>
                </a:ext>
              </a:extLst>
            </a:blip>
            <a:srcRect b="43159"/>
            <a:stretch/>
          </p:blipFill>
          <p:spPr>
            <a:xfrm>
              <a:off x="5748760" y="1012657"/>
              <a:ext cx="3966740" cy="5317539"/>
            </a:xfrm>
            <a:prstGeom prst="rect">
              <a:avLst/>
            </a:prstGeom>
          </p:spPr>
        </p:pic>
      </p:grpSp>
    </p:spTree>
    <p:extLst>
      <p:ext uri="{BB962C8B-B14F-4D97-AF65-F5344CB8AC3E}">
        <p14:creationId xmlns:p14="http://schemas.microsoft.com/office/powerpoint/2010/main" val="27427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CE5EB-793E-4A5F-8F40-C03CB42F6ACA}"/>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059AD487-15DF-A932-329B-519DCD9A4988}"/>
              </a:ext>
            </a:extLst>
          </p:cNvPr>
          <p:cNvGrpSpPr/>
          <p:nvPr/>
        </p:nvGrpSpPr>
        <p:grpSpPr>
          <a:xfrm>
            <a:off x="5500347" y="962026"/>
            <a:ext cx="6140541" cy="5975017"/>
            <a:chOff x="5298772" y="759648"/>
            <a:chExt cx="6407259" cy="6234545"/>
          </a:xfrm>
        </p:grpSpPr>
        <p:pic>
          <p:nvPicPr>
            <p:cNvPr id="41" name="Picture 40" descr="A computer monitor with a keyboard&#10;&#10;AI-generated content may be incorrect.">
              <a:extLst>
                <a:ext uri="{FF2B5EF4-FFF2-40B4-BE49-F238E27FC236}">
                  <a16:creationId xmlns:a16="http://schemas.microsoft.com/office/drawing/2014/main" id="{ECF266C5-FDA9-EE5D-4CAE-D57E868A6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2" y="759648"/>
              <a:ext cx="6407259" cy="6234545"/>
            </a:xfrm>
            <a:prstGeom prst="rect">
              <a:avLst/>
            </a:prstGeom>
          </p:spPr>
        </p:pic>
        <p:sp>
          <p:nvSpPr>
            <p:cNvPr id="42" name="Rectangle 41">
              <a:extLst>
                <a:ext uri="{FF2B5EF4-FFF2-40B4-BE49-F238E27FC236}">
                  <a16:creationId xmlns:a16="http://schemas.microsoft.com/office/drawing/2014/main" id="{945A062D-59BC-6994-7407-7BFA9358FC9E}"/>
                </a:ext>
              </a:extLst>
            </p:cNvPr>
            <p:cNvSpPr/>
            <p:nvPr/>
          </p:nvSpPr>
          <p:spPr>
            <a:xfrm>
              <a:off x="5622438" y="1278130"/>
              <a:ext cx="5830299" cy="326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Text Placeholder 5">
            <a:extLst>
              <a:ext uri="{FF2B5EF4-FFF2-40B4-BE49-F238E27FC236}">
                <a16:creationId xmlns:a16="http://schemas.microsoft.com/office/drawing/2014/main" id="{AD91B817-4C8A-DB46-81F6-9A1BBA88C140}"/>
              </a:ext>
            </a:extLst>
          </p:cNvPr>
          <p:cNvSpPr>
            <a:spLocks noGrp="1"/>
          </p:cNvSpPr>
          <p:nvPr>
            <p:ph type="body" sz="quarter" idx="10"/>
          </p:nvPr>
        </p:nvSpPr>
        <p:spPr/>
        <p:txBody>
          <a:bodyPr/>
          <a:lstStyle/>
          <a:p>
            <a:r>
              <a:rPr lang="en-IN"/>
              <a:t>E-learning Design</a:t>
            </a:r>
          </a:p>
        </p:txBody>
      </p:sp>
      <p:pic>
        <p:nvPicPr>
          <p:cNvPr id="48" name="object 3">
            <a:extLst>
              <a:ext uri="{FF2B5EF4-FFF2-40B4-BE49-F238E27FC236}">
                <a16:creationId xmlns:a16="http://schemas.microsoft.com/office/drawing/2014/main" id="{FA3ECF32-2F78-096D-441A-C26B41331400}"/>
              </a:ext>
            </a:extLst>
          </p:cNvPr>
          <p:cNvPicPr/>
          <p:nvPr/>
        </p:nvPicPr>
        <p:blipFill>
          <a:blip r:embed="rId3" cstate="print"/>
          <a:srcRect b="12416"/>
          <a:stretch/>
        </p:blipFill>
        <p:spPr>
          <a:xfrm>
            <a:off x="5821234" y="1443383"/>
            <a:ext cx="5576904" cy="3149120"/>
          </a:xfrm>
          <a:prstGeom prst="rect">
            <a:avLst/>
          </a:prstGeom>
          <a:ln>
            <a:noFill/>
          </a:ln>
        </p:spPr>
      </p:pic>
      <p:sp>
        <p:nvSpPr>
          <p:cNvPr id="49" name="object 4">
            <a:extLst>
              <a:ext uri="{FF2B5EF4-FFF2-40B4-BE49-F238E27FC236}">
                <a16:creationId xmlns:a16="http://schemas.microsoft.com/office/drawing/2014/main" id="{4E01A9F6-FF9C-EEDD-43F1-D44844465AB7}"/>
              </a:ext>
            </a:extLst>
          </p:cNvPr>
          <p:cNvSpPr/>
          <p:nvPr/>
        </p:nvSpPr>
        <p:spPr>
          <a:xfrm>
            <a:off x="5810540" y="1451154"/>
            <a:ext cx="4904208" cy="3003727"/>
          </a:xfrm>
          <a:custGeom>
            <a:avLst/>
            <a:gdLst/>
            <a:ahLst/>
            <a:cxnLst/>
            <a:rect l="l" t="t" r="r" b="b"/>
            <a:pathLst>
              <a:path w="4368165" h="2950845">
                <a:moveTo>
                  <a:pt x="0" y="2950337"/>
                </a:moveTo>
                <a:lnTo>
                  <a:pt x="4367657" y="2950337"/>
                </a:lnTo>
                <a:lnTo>
                  <a:pt x="4367657" y="0"/>
                </a:lnTo>
                <a:lnTo>
                  <a:pt x="0" y="0"/>
                </a:lnTo>
                <a:lnTo>
                  <a:pt x="0" y="2950337"/>
                </a:lnTo>
                <a:close/>
              </a:path>
            </a:pathLst>
          </a:custGeom>
          <a:ln w="9144">
            <a:noFill/>
          </a:ln>
        </p:spPr>
        <p:txBody>
          <a:bodyPr wrap="square" lIns="0" tIns="0" rIns="0" bIns="0" rtlCol="0"/>
          <a:lstStyle/>
          <a:p>
            <a:endParaRPr>
              <a:latin typeface="Roboto" panose="02000000000000000000" pitchFamily="2" charset="0"/>
            </a:endParaRPr>
          </a:p>
        </p:txBody>
      </p:sp>
      <p:grpSp>
        <p:nvGrpSpPr>
          <p:cNvPr id="2" name="Group 1">
            <a:extLst>
              <a:ext uri="{FF2B5EF4-FFF2-40B4-BE49-F238E27FC236}">
                <a16:creationId xmlns:a16="http://schemas.microsoft.com/office/drawing/2014/main" id="{103C68F6-BC64-9DCE-9E01-47C0CEC38BBC}"/>
              </a:ext>
            </a:extLst>
          </p:cNvPr>
          <p:cNvGrpSpPr/>
          <p:nvPr/>
        </p:nvGrpSpPr>
        <p:grpSpPr>
          <a:xfrm>
            <a:off x="510160" y="1286101"/>
            <a:ext cx="4747437" cy="3598982"/>
            <a:chOff x="510160" y="1046071"/>
            <a:chExt cx="4747437" cy="3598982"/>
          </a:xfrm>
        </p:grpSpPr>
        <p:grpSp>
          <p:nvGrpSpPr>
            <p:cNvPr id="53" name="Group 52">
              <a:extLst>
                <a:ext uri="{FF2B5EF4-FFF2-40B4-BE49-F238E27FC236}">
                  <a16:creationId xmlns:a16="http://schemas.microsoft.com/office/drawing/2014/main" id="{BB1E29B4-7F31-94C3-FD72-6E610D711443}"/>
                </a:ext>
              </a:extLst>
            </p:cNvPr>
            <p:cNvGrpSpPr/>
            <p:nvPr/>
          </p:nvGrpSpPr>
          <p:grpSpPr>
            <a:xfrm>
              <a:off x="510160" y="3184994"/>
              <a:ext cx="684000" cy="684000"/>
              <a:chOff x="361270" y="3633450"/>
              <a:chExt cx="938777" cy="938777"/>
            </a:xfrm>
          </p:grpSpPr>
          <p:sp>
            <p:nvSpPr>
              <p:cNvPr id="52" name="Oval 51">
                <a:extLst>
                  <a:ext uri="{FF2B5EF4-FFF2-40B4-BE49-F238E27FC236}">
                    <a16:creationId xmlns:a16="http://schemas.microsoft.com/office/drawing/2014/main" id="{CA5F631E-151A-5EE3-F4D1-34E58443D896}"/>
                  </a:ext>
                </a:extLst>
              </p:cNvPr>
              <p:cNvSpPr/>
              <p:nvPr/>
            </p:nvSpPr>
            <p:spPr>
              <a:xfrm>
                <a:off x="361270" y="3633450"/>
                <a:ext cx="938777" cy="938777"/>
              </a:xfrm>
              <a:prstGeom prst="ellipse">
                <a:avLst/>
              </a:prstGeom>
              <a:solidFill>
                <a:srgbClr val="001E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4" name="Picture 4">
                <a:extLst>
                  <a:ext uri="{FF2B5EF4-FFF2-40B4-BE49-F238E27FC236}">
                    <a16:creationId xmlns:a16="http://schemas.microsoft.com/office/drawing/2014/main" id="{E9F02F3B-4DB5-44A8-C56F-36BE0FD78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63" y="3779615"/>
                <a:ext cx="623193" cy="607441"/>
              </a:xfrm>
              <a:prstGeom prst="ellipse">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566BA698-39C2-F5C9-4789-63EB49966440}"/>
                </a:ext>
              </a:extLst>
            </p:cNvPr>
            <p:cNvSpPr txBox="1"/>
            <p:nvPr/>
          </p:nvSpPr>
          <p:spPr>
            <a:xfrm>
              <a:off x="518866" y="1046071"/>
              <a:ext cx="4738731" cy="1864613"/>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800" b="0">
                  <a:solidFill>
                    <a:schemeClr val="bg1"/>
                  </a:solidFill>
                  <a:latin typeface="Roboto Bold" panose="02000000000000000000" pitchFamily="2" charset="0"/>
                  <a:ea typeface="Roboto Bold" panose="02000000000000000000" pitchFamily="2" charset="0"/>
                </a:rPr>
                <a:t>E-Learning Design – Food Mall Shopping</a:t>
              </a:r>
            </a:p>
            <a:p>
              <a:endParaRPr lang="en-US" sz="1100" b="0">
                <a:solidFill>
                  <a:schemeClr val="bg1"/>
                </a:solidFill>
                <a:latin typeface="Roboto Light" panose="02000000000000000000" pitchFamily="2" charset="0"/>
                <a:ea typeface="Roboto Light" panose="02000000000000000000" pitchFamily="2" charset="0"/>
              </a:endParaRPr>
            </a:p>
            <a:p>
              <a:r>
                <a:rPr lang="en-US" sz="1100" b="0">
                  <a:solidFill>
                    <a:schemeClr val="bg1"/>
                  </a:solidFill>
                  <a:latin typeface="Roboto Light" panose="02000000000000000000" pitchFamily="2" charset="0"/>
                  <a:ea typeface="Roboto Light" panose="02000000000000000000" pitchFamily="2" charset="0"/>
                </a:rPr>
                <a:t>This e-learning module is designed to simulate a real-world food mall shopping experience, helping users understand store layouts, product categories, and checkout processes.</a:t>
              </a:r>
            </a:p>
            <a:p>
              <a:endParaRPr lang="en-US" sz="1100" b="0">
                <a:solidFill>
                  <a:schemeClr val="bg1"/>
                </a:solidFill>
                <a:latin typeface="Roboto Light" panose="02000000000000000000" pitchFamily="2" charset="0"/>
                <a:ea typeface="Roboto Light" panose="02000000000000000000" pitchFamily="2" charset="0"/>
              </a:endParaRPr>
            </a:p>
            <a:p>
              <a:r>
                <a:rPr lang="en-US" sz="1100" b="0">
                  <a:solidFill>
                    <a:schemeClr val="bg1"/>
                  </a:solidFill>
                  <a:latin typeface="Roboto light"/>
                  <a:ea typeface="Roboto light"/>
                  <a:cs typeface="Roboto light"/>
                </a:rPr>
                <a:t>Fully responsive layout built using HTML5, angular and CSS ensured optimal rendering across desktops, tablets, and mobiles. CSS3 media queries and grid systems ensured it scales cleanly across enterprise devices. </a:t>
              </a:r>
            </a:p>
            <a:p>
              <a:endParaRPr lang="en-US" sz="1100" b="0">
                <a:solidFill>
                  <a:schemeClr val="bg1"/>
                </a:solidFill>
                <a:latin typeface="Roboto Light" panose="02000000000000000000" pitchFamily="2" charset="0"/>
                <a:ea typeface="Roboto Light" panose="02000000000000000000" pitchFamily="2" charset="0"/>
              </a:endParaRPr>
            </a:p>
          </p:txBody>
        </p:sp>
        <p:sp>
          <p:nvSpPr>
            <p:cNvPr id="34" name="TextBox 33">
              <a:extLst>
                <a:ext uri="{FF2B5EF4-FFF2-40B4-BE49-F238E27FC236}">
                  <a16:creationId xmlns:a16="http://schemas.microsoft.com/office/drawing/2014/main" id="{3FE3C228-EF45-5643-266F-DD5F59246E60}"/>
                </a:ext>
              </a:extLst>
            </p:cNvPr>
            <p:cNvSpPr txBox="1"/>
            <p:nvPr/>
          </p:nvSpPr>
          <p:spPr>
            <a:xfrm>
              <a:off x="1305394" y="3324957"/>
              <a:ext cx="1300456"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Adobe </a:t>
              </a:r>
            </a:p>
            <a:p>
              <a:r>
                <a:rPr lang="en-US" sz="1200" b="0">
                  <a:solidFill>
                    <a:schemeClr val="bg1"/>
                  </a:solidFill>
                  <a:latin typeface="Roboto Light" panose="02000000000000000000" pitchFamily="2" charset="0"/>
                  <a:ea typeface="Roboto Light" panose="02000000000000000000" pitchFamily="2" charset="0"/>
                </a:rPr>
                <a:t>Photoshop</a:t>
              </a:r>
            </a:p>
          </p:txBody>
        </p:sp>
        <p:grpSp>
          <p:nvGrpSpPr>
            <p:cNvPr id="35" name="Group 34">
              <a:extLst>
                <a:ext uri="{FF2B5EF4-FFF2-40B4-BE49-F238E27FC236}">
                  <a16:creationId xmlns:a16="http://schemas.microsoft.com/office/drawing/2014/main" id="{8221FA0C-2375-9257-DF95-561FD27D1FA9}"/>
                </a:ext>
              </a:extLst>
            </p:cNvPr>
            <p:cNvGrpSpPr/>
            <p:nvPr/>
          </p:nvGrpSpPr>
          <p:grpSpPr>
            <a:xfrm>
              <a:off x="551112" y="4033053"/>
              <a:ext cx="612000" cy="612000"/>
              <a:chOff x="1240927" y="4207640"/>
              <a:chExt cx="791073" cy="791073"/>
            </a:xfrm>
          </p:grpSpPr>
          <p:sp>
            <p:nvSpPr>
              <p:cNvPr id="36" name="Oval 35">
                <a:extLst>
                  <a:ext uri="{FF2B5EF4-FFF2-40B4-BE49-F238E27FC236}">
                    <a16:creationId xmlns:a16="http://schemas.microsoft.com/office/drawing/2014/main" id="{B82A737D-449A-62A0-CA92-DF23A8293A2C}"/>
                  </a:ext>
                </a:extLst>
              </p:cNvPr>
              <p:cNvSpPr/>
              <p:nvPr/>
            </p:nvSpPr>
            <p:spPr>
              <a:xfrm>
                <a:off x="1240927" y="4207640"/>
                <a:ext cx="791073" cy="7910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Graphic 36">
                <a:extLst>
                  <a:ext uri="{FF2B5EF4-FFF2-40B4-BE49-F238E27FC236}">
                    <a16:creationId xmlns:a16="http://schemas.microsoft.com/office/drawing/2014/main" id="{22EF3594-0EF4-FE9B-B921-3AF389CA7D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4759" y="4402792"/>
                <a:ext cx="503408" cy="400771"/>
              </a:xfrm>
              <a:prstGeom prst="rect">
                <a:avLst/>
              </a:prstGeom>
            </p:spPr>
          </p:pic>
        </p:grpSp>
        <p:sp>
          <p:nvSpPr>
            <p:cNvPr id="38" name="TextBox 37">
              <a:extLst>
                <a:ext uri="{FF2B5EF4-FFF2-40B4-BE49-F238E27FC236}">
                  <a16:creationId xmlns:a16="http://schemas.microsoft.com/office/drawing/2014/main" id="{6C949264-F853-C7C9-2A98-E631782E0D20}"/>
                </a:ext>
              </a:extLst>
            </p:cNvPr>
            <p:cNvSpPr txBox="1"/>
            <p:nvPr/>
          </p:nvSpPr>
          <p:spPr>
            <a:xfrm>
              <a:off x="1305394" y="4173016"/>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 </a:t>
              </a:r>
            </a:p>
            <a:p>
              <a:r>
                <a:rPr lang="en-US" sz="1200" b="0">
                  <a:solidFill>
                    <a:schemeClr val="bg1"/>
                  </a:solidFill>
                  <a:latin typeface="Roboto Light" panose="02000000000000000000" pitchFamily="2" charset="0"/>
                  <a:ea typeface="Roboto Light" panose="02000000000000000000" pitchFamily="2" charset="0"/>
                </a:rPr>
                <a:t>Design</a:t>
              </a:r>
            </a:p>
          </p:txBody>
        </p:sp>
      </p:grpSp>
      <p:pic>
        <p:nvPicPr>
          <p:cNvPr id="3" name="Picture 2" descr="A logo of a html 5&#10;&#10;AI-generated content may be incorrect.">
            <a:extLst>
              <a:ext uri="{FF2B5EF4-FFF2-40B4-BE49-F238E27FC236}">
                <a16:creationId xmlns:a16="http://schemas.microsoft.com/office/drawing/2014/main" id="{89459B80-168B-A1E5-7E17-037F9CADE7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5385" y="3279164"/>
            <a:ext cx="846449" cy="846449"/>
          </a:xfrm>
          <a:prstGeom prst="rect">
            <a:avLst/>
          </a:prstGeom>
        </p:spPr>
      </p:pic>
      <p:sp>
        <p:nvSpPr>
          <p:cNvPr id="4" name="TextBox 3">
            <a:extLst>
              <a:ext uri="{FF2B5EF4-FFF2-40B4-BE49-F238E27FC236}">
                <a16:creationId xmlns:a16="http://schemas.microsoft.com/office/drawing/2014/main" id="{3CE6C1C9-C9BF-01DC-3F00-604127D04B2C}"/>
              </a:ext>
            </a:extLst>
          </p:cNvPr>
          <p:cNvSpPr txBox="1"/>
          <p:nvPr/>
        </p:nvSpPr>
        <p:spPr>
          <a:xfrm>
            <a:off x="3172548" y="3589492"/>
            <a:ext cx="1300456" cy="18466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&amp; CSS</a:t>
            </a:r>
          </a:p>
        </p:txBody>
      </p:sp>
    </p:spTree>
    <p:extLst>
      <p:ext uri="{BB962C8B-B14F-4D97-AF65-F5344CB8AC3E}">
        <p14:creationId xmlns:p14="http://schemas.microsoft.com/office/powerpoint/2010/main" val="25821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2BB1-A9BA-E27A-CC2D-E196737F519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C3492E-4FE9-C9C2-34BA-63D247EF0438}"/>
              </a:ext>
            </a:extLst>
          </p:cNvPr>
          <p:cNvSpPr>
            <a:spLocks noGrp="1"/>
          </p:cNvSpPr>
          <p:nvPr>
            <p:ph type="body" sz="quarter" idx="10"/>
          </p:nvPr>
        </p:nvSpPr>
        <p:spPr/>
        <p:txBody>
          <a:bodyPr/>
          <a:lstStyle/>
          <a:p>
            <a:r>
              <a:rPr lang="en-IN"/>
              <a:t>E-learning Design</a:t>
            </a:r>
          </a:p>
        </p:txBody>
      </p:sp>
      <p:grpSp>
        <p:nvGrpSpPr>
          <p:cNvPr id="12" name="object 2">
            <a:extLst>
              <a:ext uri="{FF2B5EF4-FFF2-40B4-BE49-F238E27FC236}">
                <a16:creationId xmlns:a16="http://schemas.microsoft.com/office/drawing/2014/main" id="{13D66360-50F8-2077-3EE1-0AE7DFC95D56}"/>
              </a:ext>
            </a:extLst>
          </p:cNvPr>
          <p:cNvGrpSpPr/>
          <p:nvPr/>
        </p:nvGrpSpPr>
        <p:grpSpPr>
          <a:xfrm>
            <a:off x="1691944" y="1285775"/>
            <a:ext cx="4099865" cy="2769600"/>
            <a:chOff x="361187" y="717803"/>
            <a:chExt cx="4368165" cy="2950845"/>
          </a:xfrm>
        </p:grpSpPr>
        <p:pic>
          <p:nvPicPr>
            <p:cNvPr id="20" name="object 3">
              <a:extLst>
                <a:ext uri="{FF2B5EF4-FFF2-40B4-BE49-F238E27FC236}">
                  <a16:creationId xmlns:a16="http://schemas.microsoft.com/office/drawing/2014/main" id="{D8DDADF3-9BDD-6944-A58A-D58BFC09CB6B}"/>
                </a:ext>
              </a:extLst>
            </p:cNvPr>
            <p:cNvPicPr/>
            <p:nvPr/>
          </p:nvPicPr>
          <p:blipFill>
            <a:blip r:embed="rId2" cstate="print"/>
            <a:stretch>
              <a:fillRect/>
            </a:stretch>
          </p:blipFill>
          <p:spPr>
            <a:xfrm>
              <a:off x="365759" y="795527"/>
              <a:ext cx="4358640" cy="2868168"/>
            </a:xfrm>
            <a:prstGeom prst="rect">
              <a:avLst/>
            </a:prstGeom>
            <a:ln>
              <a:noFill/>
            </a:ln>
          </p:spPr>
        </p:pic>
        <p:sp>
          <p:nvSpPr>
            <p:cNvPr id="21" name="object 4">
              <a:extLst>
                <a:ext uri="{FF2B5EF4-FFF2-40B4-BE49-F238E27FC236}">
                  <a16:creationId xmlns:a16="http://schemas.microsoft.com/office/drawing/2014/main" id="{98FD1C8C-3DDB-4A38-88B1-E4A6A915DCD8}"/>
                </a:ext>
              </a:extLst>
            </p:cNvPr>
            <p:cNvSpPr/>
            <p:nvPr/>
          </p:nvSpPr>
          <p:spPr>
            <a:xfrm>
              <a:off x="361187" y="717803"/>
              <a:ext cx="4368165" cy="2950845"/>
            </a:xfrm>
            <a:custGeom>
              <a:avLst/>
              <a:gdLst/>
              <a:ahLst/>
              <a:cxnLst/>
              <a:rect l="l" t="t" r="r" b="b"/>
              <a:pathLst>
                <a:path w="4368165" h="2950845">
                  <a:moveTo>
                    <a:pt x="0" y="2950337"/>
                  </a:moveTo>
                  <a:lnTo>
                    <a:pt x="4367657" y="2950337"/>
                  </a:lnTo>
                  <a:lnTo>
                    <a:pt x="4367657" y="0"/>
                  </a:lnTo>
                  <a:lnTo>
                    <a:pt x="0" y="0"/>
                  </a:lnTo>
                  <a:lnTo>
                    <a:pt x="0" y="2950337"/>
                  </a:lnTo>
                  <a:close/>
                </a:path>
              </a:pathLst>
            </a:custGeom>
            <a:ln w="9144">
              <a:noFill/>
            </a:ln>
          </p:spPr>
          <p:txBody>
            <a:bodyPr wrap="square" lIns="0" tIns="0" rIns="0" bIns="0" rtlCol="0"/>
            <a:lstStyle/>
            <a:p>
              <a:endParaRPr>
                <a:latin typeface="Roboto" panose="02000000000000000000" pitchFamily="2" charset="0"/>
              </a:endParaRPr>
            </a:p>
          </p:txBody>
        </p:sp>
      </p:grpSp>
      <p:grpSp>
        <p:nvGrpSpPr>
          <p:cNvPr id="13" name="object 5">
            <a:extLst>
              <a:ext uri="{FF2B5EF4-FFF2-40B4-BE49-F238E27FC236}">
                <a16:creationId xmlns:a16="http://schemas.microsoft.com/office/drawing/2014/main" id="{2B46D4EC-0EB5-BE1B-D924-A11AA37940BF}"/>
              </a:ext>
            </a:extLst>
          </p:cNvPr>
          <p:cNvGrpSpPr/>
          <p:nvPr/>
        </p:nvGrpSpPr>
        <p:grpSpPr>
          <a:xfrm>
            <a:off x="1699724" y="4048485"/>
            <a:ext cx="4087436" cy="2252992"/>
            <a:chOff x="361187" y="3960875"/>
            <a:chExt cx="5004435" cy="2758440"/>
          </a:xfrm>
        </p:grpSpPr>
        <p:pic>
          <p:nvPicPr>
            <p:cNvPr id="18" name="object 6">
              <a:extLst>
                <a:ext uri="{FF2B5EF4-FFF2-40B4-BE49-F238E27FC236}">
                  <a16:creationId xmlns:a16="http://schemas.microsoft.com/office/drawing/2014/main" id="{1D1EA859-5E5A-7AA6-DECA-71BDAC5AEFBC}"/>
                </a:ext>
              </a:extLst>
            </p:cNvPr>
            <p:cNvPicPr/>
            <p:nvPr/>
          </p:nvPicPr>
          <p:blipFill>
            <a:blip r:embed="rId3" cstate="print"/>
            <a:stretch>
              <a:fillRect/>
            </a:stretch>
          </p:blipFill>
          <p:spPr>
            <a:xfrm>
              <a:off x="365759" y="4050791"/>
              <a:ext cx="4995672" cy="2663952"/>
            </a:xfrm>
            <a:prstGeom prst="rect">
              <a:avLst/>
            </a:prstGeom>
            <a:ln>
              <a:noFill/>
            </a:ln>
          </p:spPr>
        </p:pic>
        <p:sp>
          <p:nvSpPr>
            <p:cNvPr id="19" name="object 7">
              <a:extLst>
                <a:ext uri="{FF2B5EF4-FFF2-40B4-BE49-F238E27FC236}">
                  <a16:creationId xmlns:a16="http://schemas.microsoft.com/office/drawing/2014/main" id="{10B0802B-8A6D-602E-B52D-901ADFEC34F5}"/>
                </a:ext>
              </a:extLst>
            </p:cNvPr>
            <p:cNvSpPr/>
            <p:nvPr/>
          </p:nvSpPr>
          <p:spPr>
            <a:xfrm>
              <a:off x="361187" y="3960875"/>
              <a:ext cx="5004435" cy="2758440"/>
            </a:xfrm>
            <a:custGeom>
              <a:avLst/>
              <a:gdLst/>
              <a:ahLst/>
              <a:cxnLst/>
              <a:rect l="l" t="t" r="r" b="b"/>
              <a:pathLst>
                <a:path w="5004435" h="2758440">
                  <a:moveTo>
                    <a:pt x="0" y="2758440"/>
                  </a:moveTo>
                  <a:lnTo>
                    <a:pt x="5004308" y="2758440"/>
                  </a:lnTo>
                  <a:lnTo>
                    <a:pt x="5004308" y="0"/>
                  </a:lnTo>
                  <a:lnTo>
                    <a:pt x="0" y="0"/>
                  </a:lnTo>
                  <a:lnTo>
                    <a:pt x="0" y="2758440"/>
                  </a:lnTo>
                  <a:close/>
                </a:path>
              </a:pathLst>
            </a:custGeom>
            <a:ln w="9144">
              <a:noFill/>
            </a:ln>
          </p:spPr>
          <p:txBody>
            <a:bodyPr wrap="square" lIns="0" tIns="0" rIns="0" bIns="0" rtlCol="0"/>
            <a:lstStyle/>
            <a:p>
              <a:endParaRPr>
                <a:latin typeface="Roboto" panose="02000000000000000000" pitchFamily="2" charset="0"/>
              </a:endParaRPr>
            </a:p>
          </p:txBody>
        </p:sp>
      </p:grpSp>
      <p:grpSp>
        <p:nvGrpSpPr>
          <p:cNvPr id="14" name="object 9">
            <a:extLst>
              <a:ext uri="{FF2B5EF4-FFF2-40B4-BE49-F238E27FC236}">
                <a16:creationId xmlns:a16="http://schemas.microsoft.com/office/drawing/2014/main" id="{5A36A05D-29F0-FB31-B31B-AA3FD7ABCE11}"/>
              </a:ext>
            </a:extLst>
          </p:cNvPr>
          <p:cNvGrpSpPr/>
          <p:nvPr/>
        </p:nvGrpSpPr>
        <p:grpSpPr>
          <a:xfrm>
            <a:off x="6112794" y="1274733"/>
            <a:ext cx="4309513" cy="4801193"/>
            <a:chOff x="7048500" y="717803"/>
            <a:chExt cx="2306955" cy="2341245"/>
          </a:xfrm>
        </p:grpSpPr>
        <p:pic>
          <p:nvPicPr>
            <p:cNvPr id="15" name="object 10">
              <a:extLst>
                <a:ext uri="{FF2B5EF4-FFF2-40B4-BE49-F238E27FC236}">
                  <a16:creationId xmlns:a16="http://schemas.microsoft.com/office/drawing/2014/main" id="{20EE002F-00BB-527E-28CF-F89AC7505AA6}"/>
                </a:ext>
              </a:extLst>
            </p:cNvPr>
            <p:cNvPicPr/>
            <p:nvPr/>
          </p:nvPicPr>
          <p:blipFill>
            <a:blip r:embed="rId4" cstate="print"/>
            <a:stretch>
              <a:fillRect/>
            </a:stretch>
          </p:blipFill>
          <p:spPr>
            <a:xfrm>
              <a:off x="7053072" y="794003"/>
              <a:ext cx="2298192" cy="2260092"/>
            </a:xfrm>
            <a:prstGeom prst="rect">
              <a:avLst/>
            </a:prstGeom>
            <a:ln>
              <a:noFill/>
            </a:ln>
          </p:spPr>
        </p:pic>
        <p:sp>
          <p:nvSpPr>
            <p:cNvPr id="17" name="object 11">
              <a:extLst>
                <a:ext uri="{FF2B5EF4-FFF2-40B4-BE49-F238E27FC236}">
                  <a16:creationId xmlns:a16="http://schemas.microsoft.com/office/drawing/2014/main" id="{5BE21D91-0D50-3E26-0DD8-756976D56162}"/>
                </a:ext>
              </a:extLst>
            </p:cNvPr>
            <p:cNvSpPr/>
            <p:nvPr/>
          </p:nvSpPr>
          <p:spPr>
            <a:xfrm>
              <a:off x="7048500" y="717803"/>
              <a:ext cx="2306955" cy="2341245"/>
            </a:xfrm>
            <a:custGeom>
              <a:avLst/>
              <a:gdLst/>
              <a:ahLst/>
              <a:cxnLst/>
              <a:rect l="l" t="t" r="r" b="b"/>
              <a:pathLst>
                <a:path w="2306954" h="2341245">
                  <a:moveTo>
                    <a:pt x="0" y="2340737"/>
                  </a:moveTo>
                  <a:lnTo>
                    <a:pt x="2306828" y="2340737"/>
                  </a:lnTo>
                  <a:lnTo>
                    <a:pt x="2306828" y="0"/>
                  </a:lnTo>
                  <a:lnTo>
                    <a:pt x="0" y="0"/>
                  </a:lnTo>
                  <a:lnTo>
                    <a:pt x="0" y="2340737"/>
                  </a:lnTo>
                  <a:close/>
                </a:path>
              </a:pathLst>
            </a:custGeom>
            <a:ln w="9144">
              <a:noFill/>
            </a:ln>
          </p:spPr>
          <p:txBody>
            <a:bodyPr wrap="square" lIns="0" tIns="0" rIns="0" bIns="0" rtlCol="0"/>
            <a:lstStyle/>
            <a:p>
              <a:endParaRPr>
                <a:latin typeface="Roboto" panose="02000000000000000000" pitchFamily="2" charset="0"/>
              </a:endParaRPr>
            </a:p>
          </p:txBody>
        </p:sp>
      </p:grpSp>
      <p:pic>
        <p:nvPicPr>
          <p:cNvPr id="3" name="Picture 2" descr="A black arrow pointing to the left&#10;&#10;AI-generated content may be incorrect.">
            <a:extLst>
              <a:ext uri="{FF2B5EF4-FFF2-40B4-BE49-F238E27FC236}">
                <a16:creationId xmlns:a16="http://schemas.microsoft.com/office/drawing/2014/main" id="{659EC852-934F-5615-F320-07BBF56FB0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12600000">
            <a:off x="5667102" y="773755"/>
            <a:ext cx="673593" cy="673593"/>
          </a:xfrm>
          <a:prstGeom prst="rect">
            <a:avLst/>
          </a:prstGeom>
        </p:spPr>
      </p:pic>
      <p:pic>
        <p:nvPicPr>
          <p:cNvPr id="4" name="Picture 3" descr="A black arrow pointing to the left&#10;&#10;AI-generated content may be incorrect.">
            <a:extLst>
              <a:ext uri="{FF2B5EF4-FFF2-40B4-BE49-F238E27FC236}">
                <a16:creationId xmlns:a16="http://schemas.microsoft.com/office/drawing/2014/main" id="{1A9FCDF3-0525-F86E-A7E0-FDBB9258B53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1380000">
            <a:off x="5669759" y="6174446"/>
            <a:ext cx="673592" cy="673592"/>
          </a:xfrm>
          <a:prstGeom prst="rect">
            <a:avLst/>
          </a:prstGeom>
        </p:spPr>
      </p:pic>
    </p:spTree>
    <p:extLst>
      <p:ext uri="{BB962C8B-B14F-4D97-AF65-F5344CB8AC3E}">
        <p14:creationId xmlns:p14="http://schemas.microsoft.com/office/powerpoint/2010/main" val="248283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D9AA2-5EA3-799A-11BF-C6BA0D32DF16}"/>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A632AFD0-2EE3-A4B6-2CD1-8A4EC6A77929}"/>
              </a:ext>
            </a:extLst>
          </p:cNvPr>
          <p:cNvGrpSpPr/>
          <p:nvPr/>
        </p:nvGrpSpPr>
        <p:grpSpPr>
          <a:xfrm>
            <a:off x="5500347" y="962026"/>
            <a:ext cx="6140541" cy="5975017"/>
            <a:chOff x="5298772" y="759648"/>
            <a:chExt cx="6407259" cy="6234545"/>
          </a:xfrm>
        </p:grpSpPr>
        <p:pic>
          <p:nvPicPr>
            <p:cNvPr id="25" name="Picture 24" descr="A computer monitor with a keyboard&#10;&#10;AI-generated content may be incorrect.">
              <a:extLst>
                <a:ext uri="{FF2B5EF4-FFF2-40B4-BE49-F238E27FC236}">
                  <a16:creationId xmlns:a16="http://schemas.microsoft.com/office/drawing/2014/main" id="{C5D2DAAB-52B4-FAA5-8C9B-48D5B5DD3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2" y="759648"/>
              <a:ext cx="6407259" cy="6234545"/>
            </a:xfrm>
            <a:prstGeom prst="rect">
              <a:avLst/>
            </a:prstGeom>
          </p:spPr>
        </p:pic>
        <p:sp>
          <p:nvSpPr>
            <p:cNvPr id="26" name="Rectangle 25">
              <a:extLst>
                <a:ext uri="{FF2B5EF4-FFF2-40B4-BE49-F238E27FC236}">
                  <a16:creationId xmlns:a16="http://schemas.microsoft.com/office/drawing/2014/main" id="{EBA7BC06-23C4-E268-8EF6-3E7731CB48D5}"/>
                </a:ext>
              </a:extLst>
            </p:cNvPr>
            <p:cNvSpPr/>
            <p:nvPr/>
          </p:nvSpPr>
          <p:spPr>
            <a:xfrm>
              <a:off x="5622438" y="1278130"/>
              <a:ext cx="5830299" cy="326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Text Placeholder 1">
            <a:extLst>
              <a:ext uri="{FF2B5EF4-FFF2-40B4-BE49-F238E27FC236}">
                <a16:creationId xmlns:a16="http://schemas.microsoft.com/office/drawing/2014/main" id="{A228A940-7AD5-8CD4-3931-440425B20105}"/>
              </a:ext>
            </a:extLst>
          </p:cNvPr>
          <p:cNvSpPr>
            <a:spLocks noGrp="1"/>
          </p:cNvSpPr>
          <p:nvPr>
            <p:ph type="body" sz="quarter" idx="10"/>
          </p:nvPr>
        </p:nvSpPr>
        <p:spPr/>
        <p:txBody>
          <a:bodyPr/>
          <a:lstStyle/>
          <a:p>
            <a:r>
              <a:rPr lang="en-US"/>
              <a:t>Website</a:t>
            </a:r>
          </a:p>
        </p:txBody>
      </p:sp>
      <p:pic>
        <p:nvPicPr>
          <p:cNvPr id="10" name="Picture 9" descr="A screenshot of a computer&#10;&#10;AI-generated content may be incorrect.">
            <a:extLst>
              <a:ext uri="{FF2B5EF4-FFF2-40B4-BE49-F238E27FC236}">
                <a16:creationId xmlns:a16="http://schemas.microsoft.com/office/drawing/2014/main" id="{48B50036-71AE-FD77-ED91-8CCF01B29A6D}"/>
              </a:ext>
            </a:extLst>
          </p:cNvPr>
          <p:cNvPicPr>
            <a:picLocks noChangeAspect="1"/>
          </p:cNvPicPr>
          <p:nvPr/>
        </p:nvPicPr>
        <p:blipFill>
          <a:blip r:embed="rId3">
            <a:extLst>
              <a:ext uri="{28A0092B-C50C-407E-A947-70E740481C1C}">
                <a14:useLocalDpi xmlns:a14="http://schemas.microsoft.com/office/drawing/2010/main" val="0"/>
              </a:ext>
            </a:extLst>
          </a:blip>
          <a:srcRect l="8242" t="1" r="6247" b="-3316"/>
          <a:stretch/>
        </p:blipFill>
        <p:spPr>
          <a:xfrm>
            <a:off x="5810540" y="1458925"/>
            <a:ext cx="5587598" cy="3221230"/>
          </a:xfrm>
          <a:prstGeom prst="rect">
            <a:avLst/>
          </a:prstGeom>
        </p:spPr>
      </p:pic>
      <p:sp>
        <p:nvSpPr>
          <p:cNvPr id="16" name="TextBox 15">
            <a:extLst>
              <a:ext uri="{FF2B5EF4-FFF2-40B4-BE49-F238E27FC236}">
                <a16:creationId xmlns:a16="http://schemas.microsoft.com/office/drawing/2014/main" id="{E1FD795D-32C0-8E2D-8EAC-091939668A8C}"/>
              </a:ext>
            </a:extLst>
          </p:cNvPr>
          <p:cNvSpPr txBox="1"/>
          <p:nvPr/>
        </p:nvSpPr>
        <p:spPr>
          <a:xfrm>
            <a:off x="518867" y="1302702"/>
            <a:ext cx="4634157" cy="1500411"/>
          </a:xfrm>
          <a:prstGeom prst="rect">
            <a:avLst/>
          </a:prstGeom>
        </p:spPr>
        <p:txBody>
          <a:bodyPr vert="horz" wrap="square" lIns="0" tIns="0" rIns="0" bIns="0" rtlCol="0" anchor="t">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800" b="0">
                <a:solidFill>
                  <a:schemeClr val="bg1"/>
                </a:solidFill>
                <a:latin typeface="Roboto Bold"/>
                <a:ea typeface="Roboto Bold"/>
                <a:cs typeface="Roboto"/>
              </a:rPr>
              <a:t>KPMG Learning Technologies</a:t>
            </a:r>
          </a:p>
          <a:p>
            <a:endParaRPr lang="en-US" sz="1100" b="0">
              <a:solidFill>
                <a:schemeClr val="bg1"/>
              </a:solidFill>
              <a:latin typeface="Roboto Light" panose="02000000000000000000" pitchFamily="2" charset="0"/>
              <a:ea typeface="Roboto Light" panose="02000000000000000000" pitchFamily="2" charset="0"/>
            </a:endParaRPr>
          </a:p>
          <a:p>
            <a:r>
              <a:rPr lang="en-US" sz="1100" b="0">
                <a:solidFill>
                  <a:schemeClr val="bg1"/>
                </a:solidFill>
                <a:latin typeface="Roboto light"/>
                <a:ea typeface="Roboto light"/>
                <a:cs typeface="Roboto light"/>
              </a:rPr>
              <a:t>A sleek, responsive platform designed to showcase KPMG’s learning tools. The interface uses tabbed navigation and clean layouts to provide easy access to key resources like catalogs and playbooks. Developed from Adobe XD designs into HTML5, the site ensures consistent performance across all devices while maintaining KPMG’s brand integrity.</a:t>
            </a:r>
            <a:endParaRPr lang="en-US">
              <a:latin typeface="Roboto light"/>
              <a:ea typeface="Roboto light"/>
              <a:cs typeface="Roboto light"/>
            </a:endParaRPr>
          </a:p>
          <a:p>
            <a:endParaRPr lang="en-US" sz="1100" b="0">
              <a:solidFill>
                <a:schemeClr val="bg1"/>
              </a:solidFill>
              <a:latin typeface="Roboto Light" panose="02000000000000000000" pitchFamily="2" charset="0"/>
              <a:ea typeface="Roboto Light" panose="02000000000000000000" pitchFamily="2" charset="0"/>
            </a:endParaRPr>
          </a:p>
        </p:txBody>
      </p:sp>
      <p:sp>
        <p:nvSpPr>
          <p:cNvPr id="17" name="TextBox 16">
            <a:extLst>
              <a:ext uri="{FF2B5EF4-FFF2-40B4-BE49-F238E27FC236}">
                <a16:creationId xmlns:a16="http://schemas.microsoft.com/office/drawing/2014/main" id="{1F631E5E-73AE-8F2E-2089-FFC035240F90}"/>
              </a:ext>
            </a:extLst>
          </p:cNvPr>
          <p:cNvSpPr txBox="1"/>
          <p:nvPr/>
        </p:nvSpPr>
        <p:spPr>
          <a:xfrm>
            <a:off x="1305394" y="3299847"/>
            <a:ext cx="1300456"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Adobe </a:t>
            </a:r>
          </a:p>
          <a:p>
            <a:r>
              <a:rPr lang="en-US" sz="1200" b="0">
                <a:solidFill>
                  <a:schemeClr val="bg1"/>
                </a:solidFill>
                <a:latin typeface="Roboto Light" panose="02000000000000000000" pitchFamily="2" charset="0"/>
                <a:ea typeface="Roboto Light" panose="02000000000000000000" pitchFamily="2" charset="0"/>
              </a:rPr>
              <a:t>XD</a:t>
            </a:r>
          </a:p>
        </p:txBody>
      </p:sp>
      <p:pic>
        <p:nvPicPr>
          <p:cNvPr id="29" name="Picture 28" descr="A purple circle with a letter x&#10;&#10;AI-generated content may be incorrect.">
            <a:extLst>
              <a:ext uri="{FF2B5EF4-FFF2-40B4-BE49-F238E27FC236}">
                <a16:creationId xmlns:a16="http://schemas.microsoft.com/office/drawing/2014/main" id="{61071908-3E64-C109-011C-10F7B475B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84" y="3169925"/>
            <a:ext cx="684000" cy="684000"/>
          </a:xfrm>
          <a:prstGeom prst="rect">
            <a:avLst/>
          </a:prstGeom>
        </p:spPr>
      </p:pic>
      <p:pic>
        <p:nvPicPr>
          <p:cNvPr id="34" name="Picture 33" descr="A logo of a html 5&#10;&#10;AI-generated content may be incorrect.">
            <a:extLst>
              <a:ext uri="{FF2B5EF4-FFF2-40B4-BE49-F238E27FC236}">
                <a16:creationId xmlns:a16="http://schemas.microsoft.com/office/drawing/2014/main" id="{A2AA330A-D68B-DB23-A964-D1B03C8952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385" y="3088264"/>
            <a:ext cx="846449" cy="846449"/>
          </a:xfrm>
          <a:prstGeom prst="rect">
            <a:avLst/>
          </a:prstGeom>
        </p:spPr>
      </p:pic>
      <p:sp>
        <p:nvSpPr>
          <p:cNvPr id="35" name="TextBox 34">
            <a:extLst>
              <a:ext uri="{FF2B5EF4-FFF2-40B4-BE49-F238E27FC236}">
                <a16:creationId xmlns:a16="http://schemas.microsoft.com/office/drawing/2014/main" id="{91F60EF4-2798-4686-C870-B082EF0C3EF1}"/>
              </a:ext>
            </a:extLst>
          </p:cNvPr>
          <p:cNvSpPr txBox="1"/>
          <p:nvPr/>
        </p:nvSpPr>
        <p:spPr>
          <a:xfrm>
            <a:off x="3172548" y="3398592"/>
            <a:ext cx="1300456" cy="369332"/>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Angular &amp; CSS</a:t>
            </a:r>
          </a:p>
        </p:txBody>
      </p:sp>
      <p:grpSp>
        <p:nvGrpSpPr>
          <p:cNvPr id="3" name="Group 2">
            <a:extLst>
              <a:ext uri="{FF2B5EF4-FFF2-40B4-BE49-F238E27FC236}">
                <a16:creationId xmlns:a16="http://schemas.microsoft.com/office/drawing/2014/main" id="{BD738091-7A3C-577C-59B7-8A4BEF33A131}"/>
              </a:ext>
            </a:extLst>
          </p:cNvPr>
          <p:cNvGrpSpPr/>
          <p:nvPr/>
        </p:nvGrpSpPr>
        <p:grpSpPr>
          <a:xfrm>
            <a:off x="551112" y="4026993"/>
            <a:ext cx="612000" cy="612000"/>
            <a:chOff x="1240927" y="4207640"/>
            <a:chExt cx="791073" cy="791073"/>
          </a:xfrm>
        </p:grpSpPr>
        <p:sp>
          <p:nvSpPr>
            <p:cNvPr id="4" name="Oval 3">
              <a:extLst>
                <a:ext uri="{FF2B5EF4-FFF2-40B4-BE49-F238E27FC236}">
                  <a16:creationId xmlns:a16="http://schemas.microsoft.com/office/drawing/2014/main" id="{801C3E89-3BAB-7C0A-0743-2BA6C9CFFDCD}"/>
                </a:ext>
              </a:extLst>
            </p:cNvPr>
            <p:cNvSpPr/>
            <p:nvPr/>
          </p:nvSpPr>
          <p:spPr>
            <a:xfrm>
              <a:off x="1240927" y="4207640"/>
              <a:ext cx="791073" cy="7910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a:extLst>
                <a:ext uri="{FF2B5EF4-FFF2-40B4-BE49-F238E27FC236}">
                  <a16:creationId xmlns:a16="http://schemas.microsoft.com/office/drawing/2014/main" id="{5ADC69AC-AA01-FCC2-C09A-A0E7B33755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759" y="4402792"/>
              <a:ext cx="503408" cy="400771"/>
            </a:xfrm>
            <a:prstGeom prst="rect">
              <a:avLst/>
            </a:prstGeom>
          </p:spPr>
        </p:pic>
      </p:grpSp>
      <p:sp>
        <p:nvSpPr>
          <p:cNvPr id="6" name="TextBox 5">
            <a:extLst>
              <a:ext uri="{FF2B5EF4-FFF2-40B4-BE49-F238E27FC236}">
                <a16:creationId xmlns:a16="http://schemas.microsoft.com/office/drawing/2014/main" id="{D184349E-FEAA-4507-2B95-2DDC22106B2C}"/>
              </a:ext>
            </a:extLst>
          </p:cNvPr>
          <p:cNvSpPr txBox="1"/>
          <p:nvPr/>
        </p:nvSpPr>
        <p:spPr>
          <a:xfrm>
            <a:off x="1305394" y="4166956"/>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 </a:t>
            </a:r>
          </a:p>
          <a:p>
            <a:r>
              <a:rPr lang="en-US" sz="1200" b="0">
                <a:solidFill>
                  <a:schemeClr val="bg1"/>
                </a:solidFill>
                <a:latin typeface="Roboto Light" panose="02000000000000000000" pitchFamily="2" charset="0"/>
                <a:ea typeface="Roboto Light" panose="02000000000000000000" pitchFamily="2" charset="0"/>
              </a:rPr>
              <a:t>Design</a:t>
            </a:r>
          </a:p>
        </p:txBody>
      </p:sp>
    </p:spTree>
    <p:extLst>
      <p:ext uri="{BB962C8B-B14F-4D97-AF65-F5344CB8AC3E}">
        <p14:creationId xmlns:p14="http://schemas.microsoft.com/office/powerpoint/2010/main" val="375574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44810-F17A-781E-B5B6-00889BD0E3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05DA85-AF6E-E0B6-0C0C-94C8F6C80825}"/>
              </a:ext>
            </a:extLst>
          </p:cNvPr>
          <p:cNvSpPr>
            <a:spLocks noGrp="1"/>
          </p:cNvSpPr>
          <p:nvPr>
            <p:ph type="body" sz="quarter" idx="10"/>
          </p:nvPr>
        </p:nvSpPr>
        <p:spPr/>
        <p:txBody>
          <a:bodyPr/>
          <a:lstStyle/>
          <a:p>
            <a:r>
              <a:rPr lang="en-US"/>
              <a:t>Website</a:t>
            </a:r>
          </a:p>
        </p:txBody>
      </p:sp>
      <p:grpSp>
        <p:nvGrpSpPr>
          <p:cNvPr id="3" name="Group 2">
            <a:extLst>
              <a:ext uri="{FF2B5EF4-FFF2-40B4-BE49-F238E27FC236}">
                <a16:creationId xmlns:a16="http://schemas.microsoft.com/office/drawing/2014/main" id="{2E5B860E-35AC-BAB7-D685-9C499C89B6CC}"/>
              </a:ext>
            </a:extLst>
          </p:cNvPr>
          <p:cNvGrpSpPr/>
          <p:nvPr/>
        </p:nvGrpSpPr>
        <p:grpSpPr>
          <a:xfrm>
            <a:off x="1127219" y="618751"/>
            <a:ext cx="9937563" cy="6033789"/>
            <a:chOff x="755616" y="618751"/>
            <a:chExt cx="9937563" cy="6033789"/>
          </a:xfrm>
        </p:grpSpPr>
        <p:pic>
          <p:nvPicPr>
            <p:cNvPr id="10" name="Picture 9" descr="A screenshot of a computer&#10;&#10;AI-generated content may be incorrect.">
              <a:extLst>
                <a:ext uri="{FF2B5EF4-FFF2-40B4-BE49-F238E27FC236}">
                  <a16:creationId xmlns:a16="http://schemas.microsoft.com/office/drawing/2014/main" id="{3D56DBAB-CA9D-4B97-21BF-53E25C499F63}"/>
                </a:ext>
              </a:extLst>
            </p:cNvPr>
            <p:cNvPicPr>
              <a:picLocks noChangeAspect="1"/>
            </p:cNvPicPr>
            <p:nvPr/>
          </p:nvPicPr>
          <p:blipFill>
            <a:blip r:embed="rId2">
              <a:extLst>
                <a:ext uri="{28A0092B-C50C-407E-A947-70E740481C1C}">
                  <a14:useLocalDpi xmlns:a14="http://schemas.microsoft.com/office/drawing/2010/main" val="0"/>
                </a:ext>
              </a:extLst>
            </a:blip>
            <a:srcRect r="878"/>
            <a:stretch/>
          </p:blipFill>
          <p:spPr>
            <a:xfrm>
              <a:off x="755616" y="1177529"/>
              <a:ext cx="4874501" cy="2346480"/>
            </a:xfrm>
            <a:prstGeom prst="rect">
              <a:avLst/>
            </a:prstGeom>
            <a:ln>
              <a:solidFill>
                <a:schemeClr val="bg1"/>
              </a:solidFill>
            </a:ln>
          </p:spPr>
        </p:pic>
        <p:pic>
          <p:nvPicPr>
            <p:cNvPr id="11" name="Picture 10" descr="A screenshot of a computer&#10;&#10;AI-generated content may be incorrect.">
              <a:extLst>
                <a:ext uri="{FF2B5EF4-FFF2-40B4-BE49-F238E27FC236}">
                  <a16:creationId xmlns:a16="http://schemas.microsoft.com/office/drawing/2014/main" id="{4E6CE12F-689D-58CB-1BDB-D615D239AFD2}"/>
                </a:ext>
              </a:extLst>
            </p:cNvPr>
            <p:cNvPicPr>
              <a:picLocks noChangeAspect="1"/>
            </p:cNvPicPr>
            <p:nvPr/>
          </p:nvPicPr>
          <p:blipFill>
            <a:blip r:embed="rId3">
              <a:extLst>
                <a:ext uri="{28A0092B-C50C-407E-A947-70E740481C1C}">
                  <a14:useLocalDpi xmlns:a14="http://schemas.microsoft.com/office/drawing/2010/main" val="0"/>
                </a:ext>
              </a:extLst>
            </a:blip>
            <a:srcRect l="1805" t="1053" r="1384"/>
            <a:stretch/>
          </p:blipFill>
          <p:spPr>
            <a:xfrm>
              <a:off x="5850722" y="1177529"/>
              <a:ext cx="4813468" cy="2366048"/>
            </a:xfrm>
            <a:prstGeom prst="rect">
              <a:avLst/>
            </a:prstGeom>
            <a:ln>
              <a:solidFill>
                <a:schemeClr val="bg1"/>
              </a:solidFill>
            </a:ln>
          </p:spPr>
        </p:pic>
        <p:pic>
          <p:nvPicPr>
            <p:cNvPr id="12" name="Picture 11" descr="A screenshot of a computer&#10;&#10;AI-generated content may be incorrect.">
              <a:extLst>
                <a:ext uri="{FF2B5EF4-FFF2-40B4-BE49-F238E27FC236}">
                  <a16:creationId xmlns:a16="http://schemas.microsoft.com/office/drawing/2014/main" id="{74A0B60D-F100-7C3E-CA22-DC429ECCDC57}"/>
                </a:ext>
              </a:extLst>
            </p:cNvPr>
            <p:cNvPicPr>
              <a:picLocks noChangeAspect="1"/>
            </p:cNvPicPr>
            <p:nvPr/>
          </p:nvPicPr>
          <p:blipFill>
            <a:blip r:embed="rId4">
              <a:extLst>
                <a:ext uri="{28A0092B-C50C-407E-A947-70E740481C1C}">
                  <a14:useLocalDpi xmlns:a14="http://schemas.microsoft.com/office/drawing/2010/main" val="0"/>
                </a:ext>
              </a:extLst>
            </a:blip>
            <a:srcRect t="501" r="638"/>
            <a:stretch/>
          </p:blipFill>
          <p:spPr>
            <a:xfrm>
              <a:off x="755616" y="3747283"/>
              <a:ext cx="4887726" cy="2342718"/>
            </a:xfrm>
            <a:prstGeom prst="rect">
              <a:avLst/>
            </a:prstGeom>
            <a:ln>
              <a:solidFill>
                <a:schemeClr val="bg1"/>
              </a:solidFill>
            </a:ln>
          </p:spPr>
        </p:pic>
        <p:pic>
          <p:nvPicPr>
            <p:cNvPr id="9" name="Picture 8" descr="A screenshot of a computer&#10;&#10;AI-generated content may be incorrect.">
              <a:extLst>
                <a:ext uri="{FF2B5EF4-FFF2-40B4-BE49-F238E27FC236}">
                  <a16:creationId xmlns:a16="http://schemas.microsoft.com/office/drawing/2014/main" id="{838823E8-0011-586D-852F-AAABF7CD5734}"/>
                </a:ext>
              </a:extLst>
            </p:cNvPr>
            <p:cNvPicPr>
              <a:picLocks noChangeAspect="1"/>
            </p:cNvPicPr>
            <p:nvPr/>
          </p:nvPicPr>
          <p:blipFill>
            <a:blip r:embed="rId5">
              <a:extLst>
                <a:ext uri="{28A0092B-C50C-407E-A947-70E740481C1C}">
                  <a14:useLocalDpi xmlns:a14="http://schemas.microsoft.com/office/drawing/2010/main" val="0"/>
                </a:ext>
              </a:extLst>
            </a:blip>
            <a:srcRect l="253" t="859" r="794" b="1"/>
            <a:stretch/>
          </p:blipFill>
          <p:spPr>
            <a:xfrm>
              <a:off x="5850722" y="3813634"/>
              <a:ext cx="4842457" cy="2320961"/>
            </a:xfrm>
            <a:prstGeom prst="rect">
              <a:avLst/>
            </a:prstGeom>
            <a:ln>
              <a:solidFill>
                <a:schemeClr val="bg1"/>
              </a:solidFill>
            </a:ln>
          </p:spPr>
        </p:pic>
        <p:pic>
          <p:nvPicPr>
            <p:cNvPr id="18" name="Picture 17" descr="A black arrow pointing to the left&#10;&#10;AI-generated content may be incorrect.">
              <a:extLst>
                <a:ext uri="{FF2B5EF4-FFF2-40B4-BE49-F238E27FC236}">
                  <a16:creationId xmlns:a16="http://schemas.microsoft.com/office/drawing/2014/main" id="{E2EA52E0-6562-94A6-CBE9-A5F8B03839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12600000">
              <a:off x="5508007" y="618751"/>
              <a:ext cx="579125" cy="579125"/>
            </a:xfrm>
            <a:prstGeom prst="rect">
              <a:avLst/>
            </a:prstGeom>
          </p:spPr>
        </p:pic>
        <p:pic>
          <p:nvPicPr>
            <p:cNvPr id="19" name="Picture 18" descr="A black arrow pointing to the left&#10;&#10;AI-generated content may be incorrect.">
              <a:extLst>
                <a:ext uri="{FF2B5EF4-FFF2-40B4-BE49-F238E27FC236}">
                  <a16:creationId xmlns:a16="http://schemas.microsoft.com/office/drawing/2014/main" id="{4D7204AB-0E16-790A-6DBB-A53C67DDF65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9000000" flipV="1">
              <a:off x="5475011" y="6073415"/>
              <a:ext cx="579125" cy="579125"/>
            </a:xfrm>
            <a:prstGeom prst="rect">
              <a:avLst/>
            </a:prstGeom>
          </p:spPr>
        </p:pic>
      </p:grpSp>
    </p:spTree>
    <p:extLst>
      <p:ext uri="{BB962C8B-B14F-4D97-AF65-F5344CB8AC3E}">
        <p14:creationId xmlns:p14="http://schemas.microsoft.com/office/powerpoint/2010/main" val="61341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F9947E3-6F8C-CC67-EBA8-A5853D1C33EE}"/>
              </a:ext>
            </a:extLst>
          </p:cNvPr>
          <p:cNvGrpSpPr/>
          <p:nvPr/>
        </p:nvGrpSpPr>
        <p:grpSpPr>
          <a:xfrm>
            <a:off x="9325121" y="1257847"/>
            <a:ext cx="2566432" cy="4894759"/>
            <a:chOff x="9325121" y="1257847"/>
            <a:chExt cx="2566432" cy="4894759"/>
          </a:xfrm>
        </p:grpSpPr>
        <p:pic>
          <p:nvPicPr>
            <p:cNvPr id="14" name="Picture 13">
              <a:extLst>
                <a:ext uri="{FF2B5EF4-FFF2-40B4-BE49-F238E27FC236}">
                  <a16:creationId xmlns:a16="http://schemas.microsoft.com/office/drawing/2014/main" id="{BF790537-247F-8A95-CBBC-2E3CDB5600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42706" y="1541417"/>
              <a:ext cx="1967786" cy="4258491"/>
            </a:xfrm>
            <a:prstGeom prst="roundRect">
              <a:avLst>
                <a:gd name="adj" fmla="val 9365"/>
              </a:avLst>
            </a:prstGeom>
          </p:spPr>
        </p:pic>
        <p:pic>
          <p:nvPicPr>
            <p:cNvPr id="15" name="Picture 14" descr="A black rectangular device with a black screen&#10;&#10;AI-generated content may be incorrect.">
              <a:extLst>
                <a:ext uri="{FF2B5EF4-FFF2-40B4-BE49-F238E27FC236}">
                  <a16:creationId xmlns:a16="http://schemas.microsoft.com/office/drawing/2014/main" id="{C522ADA5-CCA8-454A-5B73-DF1B6B71A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121" y="1257847"/>
              <a:ext cx="2566432" cy="4894759"/>
            </a:xfrm>
            <a:prstGeom prst="rect">
              <a:avLst/>
            </a:prstGeom>
          </p:spPr>
        </p:pic>
      </p:grpSp>
      <p:grpSp>
        <p:nvGrpSpPr>
          <p:cNvPr id="17" name="Group 16">
            <a:extLst>
              <a:ext uri="{FF2B5EF4-FFF2-40B4-BE49-F238E27FC236}">
                <a16:creationId xmlns:a16="http://schemas.microsoft.com/office/drawing/2014/main" id="{4EFA0973-ADC0-2FAA-8651-AA07713F27BC}"/>
              </a:ext>
            </a:extLst>
          </p:cNvPr>
          <p:cNvGrpSpPr/>
          <p:nvPr/>
        </p:nvGrpSpPr>
        <p:grpSpPr>
          <a:xfrm>
            <a:off x="274321" y="1167335"/>
            <a:ext cx="6720957" cy="4985272"/>
            <a:chOff x="300447" y="1167335"/>
            <a:chExt cx="6720957" cy="4985272"/>
          </a:xfrm>
        </p:grpSpPr>
        <p:sp>
          <p:nvSpPr>
            <p:cNvPr id="11" name="Rectangle 10">
              <a:extLst>
                <a:ext uri="{FF2B5EF4-FFF2-40B4-BE49-F238E27FC236}">
                  <a16:creationId xmlns:a16="http://schemas.microsoft.com/office/drawing/2014/main" id="{EE9C223B-AE81-D07C-1FDE-E0219EE8FBB3}"/>
                </a:ext>
              </a:extLst>
            </p:cNvPr>
            <p:cNvSpPr/>
            <p:nvPr/>
          </p:nvSpPr>
          <p:spPr>
            <a:xfrm>
              <a:off x="729843" y="4923117"/>
              <a:ext cx="5862163" cy="835709"/>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screenshot of a computer&#10;&#10;AI-generated content may be incorrect.">
              <a:extLst>
                <a:ext uri="{FF2B5EF4-FFF2-40B4-BE49-F238E27FC236}">
                  <a16:creationId xmlns:a16="http://schemas.microsoft.com/office/drawing/2014/main" id="{8B9D71AA-03EF-F80E-6398-252207227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81" y="1650015"/>
              <a:ext cx="5821688" cy="3273102"/>
            </a:xfrm>
            <a:prstGeom prst="rect">
              <a:avLst/>
            </a:prstGeom>
          </p:spPr>
        </p:pic>
        <p:pic>
          <p:nvPicPr>
            <p:cNvPr id="10" name="Picture 9" descr="A black tablet with a white stylus&#10;&#10;AI-generated content may be incorrect.">
              <a:extLst>
                <a:ext uri="{FF2B5EF4-FFF2-40B4-BE49-F238E27FC236}">
                  <a16:creationId xmlns:a16="http://schemas.microsoft.com/office/drawing/2014/main" id="{15D76027-BB1F-8D8B-EAA8-60ED8E343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47" y="1167335"/>
              <a:ext cx="6720957" cy="4985272"/>
            </a:xfrm>
            <a:prstGeom prst="rect">
              <a:avLst/>
            </a:prstGeom>
          </p:spPr>
        </p:pic>
      </p:grpSp>
      <p:grpSp>
        <p:nvGrpSpPr>
          <p:cNvPr id="16" name="Group 15">
            <a:extLst>
              <a:ext uri="{FF2B5EF4-FFF2-40B4-BE49-F238E27FC236}">
                <a16:creationId xmlns:a16="http://schemas.microsoft.com/office/drawing/2014/main" id="{3CBE3083-CED4-EC6D-EB52-798C491D1C61}"/>
              </a:ext>
            </a:extLst>
          </p:cNvPr>
          <p:cNvGrpSpPr/>
          <p:nvPr/>
        </p:nvGrpSpPr>
        <p:grpSpPr>
          <a:xfrm>
            <a:off x="6845686" y="1257847"/>
            <a:ext cx="2566432" cy="4894759"/>
            <a:chOff x="6858749" y="1257847"/>
            <a:chExt cx="2566432" cy="4894759"/>
          </a:xfrm>
        </p:grpSpPr>
        <p:pic>
          <p:nvPicPr>
            <p:cNvPr id="6" name="Picture 5" descr="A screenshot of a cell phone&#10;&#10;AI-generated content may be incorrect.">
              <a:extLst>
                <a:ext uri="{FF2B5EF4-FFF2-40B4-BE49-F238E27FC236}">
                  <a16:creationId xmlns:a16="http://schemas.microsoft.com/office/drawing/2014/main" id="{FE3F30BF-17DA-813D-76ED-6D8960BF6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334" y="1541417"/>
              <a:ext cx="1967786" cy="4258491"/>
            </a:xfrm>
            <a:prstGeom prst="roundRect">
              <a:avLst>
                <a:gd name="adj" fmla="val 9365"/>
              </a:avLst>
            </a:prstGeom>
          </p:spPr>
        </p:pic>
        <p:pic>
          <p:nvPicPr>
            <p:cNvPr id="8" name="Picture 7" descr="A black rectangular device with a black screen&#10;&#10;AI-generated content may be incorrect.">
              <a:extLst>
                <a:ext uri="{FF2B5EF4-FFF2-40B4-BE49-F238E27FC236}">
                  <a16:creationId xmlns:a16="http://schemas.microsoft.com/office/drawing/2014/main" id="{953A1089-4CD5-7232-662E-4F31FDB29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749" y="1257847"/>
              <a:ext cx="2566432" cy="4894759"/>
            </a:xfrm>
            <a:prstGeom prst="rect">
              <a:avLst/>
            </a:prstGeom>
          </p:spPr>
        </p:pic>
      </p:grpSp>
      <p:sp>
        <p:nvSpPr>
          <p:cNvPr id="2" name="Text Placeholder 1">
            <a:extLst>
              <a:ext uri="{FF2B5EF4-FFF2-40B4-BE49-F238E27FC236}">
                <a16:creationId xmlns:a16="http://schemas.microsoft.com/office/drawing/2014/main" id="{E3D792D2-2197-4AA8-62A0-7D2ED2455D5A}"/>
              </a:ext>
            </a:extLst>
          </p:cNvPr>
          <p:cNvSpPr>
            <a:spLocks noGrp="1"/>
          </p:cNvSpPr>
          <p:nvPr>
            <p:ph type="body" sz="quarter" idx="10"/>
          </p:nvPr>
        </p:nvSpPr>
        <p:spPr/>
        <p:txBody>
          <a:bodyPr/>
          <a:lstStyle/>
          <a:p>
            <a:r>
              <a:rPr lang="en-IN"/>
              <a:t>Website</a:t>
            </a:r>
          </a:p>
        </p:txBody>
      </p:sp>
    </p:spTree>
    <p:extLst>
      <p:ext uri="{BB962C8B-B14F-4D97-AF65-F5344CB8AC3E}">
        <p14:creationId xmlns:p14="http://schemas.microsoft.com/office/powerpoint/2010/main" val="4135834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3EE7E-C0B8-E7F8-AF46-09DFF9993881}"/>
              </a:ext>
            </a:extLst>
          </p:cNvPr>
          <p:cNvSpPr>
            <a:spLocks noGrp="1"/>
          </p:cNvSpPr>
          <p:nvPr>
            <p:ph type="body" sz="quarter" idx="10"/>
          </p:nvPr>
        </p:nvSpPr>
        <p:spPr/>
        <p:txBody>
          <a:bodyPr/>
          <a:lstStyle/>
          <a:p>
            <a:r>
              <a:rPr lang="en-US"/>
              <a:t>Website</a:t>
            </a:r>
            <a:endParaRPr lang="en-IN"/>
          </a:p>
        </p:txBody>
      </p:sp>
      <p:pic>
        <p:nvPicPr>
          <p:cNvPr id="3" name="Picture 2" descr="A screenshot of a computer&#10;&#10;AI-generated content may be incorrect.">
            <a:extLst>
              <a:ext uri="{FF2B5EF4-FFF2-40B4-BE49-F238E27FC236}">
                <a16:creationId xmlns:a16="http://schemas.microsoft.com/office/drawing/2014/main" id="{F1C0C0E2-FA4F-38DB-D12D-155FF56D0151}"/>
              </a:ext>
            </a:extLst>
          </p:cNvPr>
          <p:cNvPicPr>
            <a:picLocks noChangeAspect="1"/>
          </p:cNvPicPr>
          <p:nvPr/>
        </p:nvPicPr>
        <p:blipFill>
          <a:blip r:embed="rId2">
            <a:extLst>
              <a:ext uri="{28A0092B-C50C-407E-A947-70E740481C1C}">
                <a14:useLocalDpi xmlns:a14="http://schemas.microsoft.com/office/drawing/2010/main" val="0"/>
              </a:ext>
            </a:extLst>
          </a:blip>
          <a:srcRect t="16274" r="878"/>
          <a:stretch/>
        </p:blipFill>
        <p:spPr>
          <a:xfrm>
            <a:off x="2933585" y="954255"/>
            <a:ext cx="6324830" cy="2549158"/>
          </a:xfrm>
          <a:prstGeom prst="rect">
            <a:avLst/>
          </a:prstGeom>
          <a:ln>
            <a:solidFill>
              <a:schemeClr val="bg1"/>
            </a:solidFill>
          </a:ln>
        </p:spPr>
      </p:pic>
      <p:pic>
        <p:nvPicPr>
          <p:cNvPr id="4" name="Picture 3" descr="A screenshot of a computer&#10;&#10;AI-generated content may be incorrect.">
            <a:extLst>
              <a:ext uri="{FF2B5EF4-FFF2-40B4-BE49-F238E27FC236}">
                <a16:creationId xmlns:a16="http://schemas.microsoft.com/office/drawing/2014/main" id="{04161878-1512-26E0-6A74-C76C84472E88}"/>
              </a:ext>
            </a:extLst>
          </p:cNvPr>
          <p:cNvPicPr>
            <a:picLocks noChangeAspect="1"/>
          </p:cNvPicPr>
          <p:nvPr/>
        </p:nvPicPr>
        <p:blipFill>
          <a:blip r:embed="rId3">
            <a:extLst>
              <a:ext uri="{28A0092B-C50C-407E-A947-70E740481C1C}">
                <a14:useLocalDpi xmlns:a14="http://schemas.microsoft.com/office/drawing/2010/main" val="0"/>
              </a:ext>
            </a:extLst>
          </a:blip>
          <a:srcRect l="1805" t="1053" r="1384" b="10426"/>
          <a:stretch/>
        </p:blipFill>
        <p:spPr>
          <a:xfrm>
            <a:off x="2933585" y="3588116"/>
            <a:ext cx="6324830" cy="2781382"/>
          </a:xfrm>
          <a:prstGeom prst="rect">
            <a:avLst/>
          </a:prstGeom>
          <a:ln>
            <a:solidFill>
              <a:schemeClr val="bg1"/>
            </a:solidFill>
          </a:ln>
        </p:spPr>
      </p:pic>
    </p:spTree>
    <p:extLst>
      <p:ext uri="{BB962C8B-B14F-4D97-AF65-F5344CB8AC3E}">
        <p14:creationId xmlns:p14="http://schemas.microsoft.com/office/powerpoint/2010/main" val="20662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6DE62-0A6F-CC41-F00B-DD469374A4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A1EC7B-9B8F-4B89-323A-6AB457FD5E02}"/>
              </a:ext>
            </a:extLst>
          </p:cNvPr>
          <p:cNvSpPr>
            <a:spLocks noGrp="1"/>
          </p:cNvSpPr>
          <p:nvPr>
            <p:ph type="body" sz="quarter" idx="10"/>
          </p:nvPr>
        </p:nvSpPr>
        <p:spPr/>
        <p:txBody>
          <a:bodyPr/>
          <a:lstStyle/>
          <a:p>
            <a:r>
              <a:rPr lang="en-US"/>
              <a:t>Course Catalog page for EY</a:t>
            </a:r>
          </a:p>
        </p:txBody>
      </p:sp>
      <p:grpSp>
        <p:nvGrpSpPr>
          <p:cNvPr id="3" name="Group 2">
            <a:extLst>
              <a:ext uri="{FF2B5EF4-FFF2-40B4-BE49-F238E27FC236}">
                <a16:creationId xmlns:a16="http://schemas.microsoft.com/office/drawing/2014/main" id="{9184E9F4-2CAB-A31E-BEF5-36DE85AED152}"/>
              </a:ext>
            </a:extLst>
          </p:cNvPr>
          <p:cNvGrpSpPr/>
          <p:nvPr/>
        </p:nvGrpSpPr>
        <p:grpSpPr>
          <a:xfrm>
            <a:off x="5500348" y="962026"/>
            <a:ext cx="6140541" cy="5975017"/>
            <a:chOff x="5298773" y="759648"/>
            <a:chExt cx="6407259" cy="6234545"/>
          </a:xfrm>
        </p:grpSpPr>
        <p:pic>
          <p:nvPicPr>
            <p:cNvPr id="4" name="Picture 3" descr="A computer monitor with a keyboard&#10;&#10;AI-generated content may be incorrect.">
              <a:extLst>
                <a:ext uri="{FF2B5EF4-FFF2-40B4-BE49-F238E27FC236}">
                  <a16:creationId xmlns:a16="http://schemas.microsoft.com/office/drawing/2014/main" id="{88661EC1-7F49-8CF3-76F4-B2216E408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773" y="759648"/>
              <a:ext cx="6407259" cy="6234545"/>
            </a:xfrm>
            <a:prstGeom prst="rect">
              <a:avLst/>
            </a:prstGeom>
          </p:spPr>
        </p:pic>
        <p:sp>
          <p:nvSpPr>
            <p:cNvPr id="5" name="Rectangle 4">
              <a:extLst>
                <a:ext uri="{FF2B5EF4-FFF2-40B4-BE49-F238E27FC236}">
                  <a16:creationId xmlns:a16="http://schemas.microsoft.com/office/drawing/2014/main" id="{7FF61B93-F619-C179-1C72-5183B0AAC2C3}"/>
                </a:ext>
              </a:extLst>
            </p:cNvPr>
            <p:cNvSpPr/>
            <p:nvPr/>
          </p:nvSpPr>
          <p:spPr>
            <a:xfrm>
              <a:off x="5622438" y="1278130"/>
              <a:ext cx="5830299" cy="326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0" name="Picture 9" descr="A screenshot of a computer&#10;&#10;AI-generated content may be incorrect.">
            <a:extLst>
              <a:ext uri="{FF2B5EF4-FFF2-40B4-BE49-F238E27FC236}">
                <a16:creationId xmlns:a16="http://schemas.microsoft.com/office/drawing/2014/main" id="{4D89D67A-698C-8D82-B490-614DF25C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540" y="1458925"/>
            <a:ext cx="5587598" cy="3143024"/>
          </a:xfrm>
          <a:prstGeom prst="rect">
            <a:avLst/>
          </a:prstGeom>
        </p:spPr>
      </p:pic>
      <p:grpSp>
        <p:nvGrpSpPr>
          <p:cNvPr id="20" name="Group 19">
            <a:extLst>
              <a:ext uri="{FF2B5EF4-FFF2-40B4-BE49-F238E27FC236}">
                <a16:creationId xmlns:a16="http://schemas.microsoft.com/office/drawing/2014/main" id="{AD75E2A7-F8D2-9AE7-619E-4879E7EB474A}"/>
              </a:ext>
            </a:extLst>
          </p:cNvPr>
          <p:cNvGrpSpPr/>
          <p:nvPr/>
        </p:nvGrpSpPr>
        <p:grpSpPr>
          <a:xfrm>
            <a:off x="498730" y="2899503"/>
            <a:ext cx="684000" cy="684000"/>
            <a:chOff x="378178" y="4492790"/>
            <a:chExt cx="1003616" cy="1003615"/>
          </a:xfrm>
        </p:grpSpPr>
        <p:sp>
          <p:nvSpPr>
            <p:cNvPr id="19" name="Oval 18">
              <a:extLst>
                <a:ext uri="{FF2B5EF4-FFF2-40B4-BE49-F238E27FC236}">
                  <a16:creationId xmlns:a16="http://schemas.microsoft.com/office/drawing/2014/main" id="{5B0F4BFA-A9BE-F31D-2D44-27CBA678FBB1}"/>
                </a:ext>
              </a:extLst>
            </p:cNvPr>
            <p:cNvSpPr/>
            <p:nvPr/>
          </p:nvSpPr>
          <p:spPr>
            <a:xfrm>
              <a:off x="378178" y="4492790"/>
              <a:ext cx="1003616" cy="1003615"/>
            </a:xfrm>
            <a:prstGeom prst="ellipse">
              <a:avLst/>
            </a:prstGeom>
            <a:solidFill>
              <a:srgbClr val="4902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98" name="Picture 2">
              <a:extLst>
                <a:ext uri="{FF2B5EF4-FFF2-40B4-BE49-F238E27FC236}">
                  <a16:creationId xmlns:a16="http://schemas.microsoft.com/office/drawing/2014/main" id="{8866F9DA-A62F-80BD-13CA-92357E7CF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59" y="4686655"/>
              <a:ext cx="701415" cy="684001"/>
            </a:xfrm>
            <a:prstGeom prst="ellipse">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A898DDA9-C805-B7E0-3451-9FF7163DBF06}"/>
              </a:ext>
            </a:extLst>
          </p:cNvPr>
          <p:cNvSpPr txBox="1"/>
          <p:nvPr/>
        </p:nvSpPr>
        <p:spPr>
          <a:xfrm>
            <a:off x="516279" y="1349577"/>
            <a:ext cx="4695598" cy="1418337"/>
          </a:xfrm>
          <a:prstGeom prst="rect">
            <a:avLst/>
          </a:prstGeom>
        </p:spPr>
        <p:txBody>
          <a:bodyPr vert="horz" wrap="square" lIns="0" tIns="0" rIns="0" bIns="0" rtlCol="0" anchor="t">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100" b="0">
                <a:solidFill>
                  <a:schemeClr val="bg1"/>
                </a:solidFill>
                <a:latin typeface="Roboto Bold"/>
                <a:ea typeface="Roboto Bold"/>
                <a:cs typeface="Roboto"/>
              </a:rPr>
              <a:t>EY SAP Learning Paths</a:t>
            </a:r>
          </a:p>
          <a:p>
            <a:endParaRPr lang="en-US" sz="1100" b="0">
              <a:solidFill>
                <a:schemeClr val="bg1"/>
              </a:solidFill>
              <a:latin typeface="Roboto Light" panose="02000000000000000000" pitchFamily="2" charset="0"/>
              <a:ea typeface="Roboto Light" panose="02000000000000000000" pitchFamily="2" charset="0"/>
            </a:endParaRPr>
          </a:p>
          <a:p>
            <a:r>
              <a:rPr lang="en-US" sz="1100" b="0" u="sng">
                <a:solidFill>
                  <a:schemeClr val="bg1"/>
                </a:solidFill>
                <a:latin typeface="Roboto light"/>
                <a:ea typeface="Roboto light"/>
                <a:cs typeface="Roboto light"/>
              </a:rPr>
              <a:t>HTML Integration:</a:t>
            </a:r>
          </a:p>
          <a:p>
            <a:endParaRPr lang="en-US" sz="1100">
              <a:solidFill>
                <a:schemeClr val="bg1"/>
              </a:solidFill>
            </a:endParaRPr>
          </a:p>
          <a:p>
            <a:r>
              <a:rPr lang="en-US" sz="1100" b="0">
                <a:solidFill>
                  <a:schemeClr val="bg1"/>
                </a:solidFill>
                <a:latin typeface="Roboto light"/>
                <a:ea typeface="Roboto light"/>
                <a:cs typeface="Roboto light"/>
              </a:rPr>
              <a:t>Fully responsive layout built using HTML5, angular and CSS ensured optimal rendering across desktops, tablets, and mobiles. CSS3 media queries and grid systems ensured it scales cleanly across enterprise devices. </a:t>
            </a:r>
          </a:p>
          <a:p>
            <a:endParaRPr lang="en-US" sz="1100" b="0">
              <a:solidFill>
                <a:schemeClr val="bg1"/>
              </a:solidFill>
              <a:latin typeface="Roboto light"/>
              <a:ea typeface="Roboto light"/>
              <a:cs typeface="Roboto light"/>
            </a:endParaRPr>
          </a:p>
        </p:txBody>
      </p:sp>
      <p:sp>
        <p:nvSpPr>
          <p:cNvPr id="8" name="TextBox 7">
            <a:extLst>
              <a:ext uri="{FF2B5EF4-FFF2-40B4-BE49-F238E27FC236}">
                <a16:creationId xmlns:a16="http://schemas.microsoft.com/office/drawing/2014/main" id="{B0352762-7A44-9BCF-70BD-09DD5356CCD8}"/>
              </a:ext>
            </a:extLst>
          </p:cNvPr>
          <p:cNvSpPr txBox="1"/>
          <p:nvPr/>
        </p:nvSpPr>
        <p:spPr>
          <a:xfrm>
            <a:off x="1293964" y="3148911"/>
            <a:ext cx="771713" cy="18466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In design</a:t>
            </a:r>
          </a:p>
        </p:txBody>
      </p:sp>
      <p:pic>
        <p:nvPicPr>
          <p:cNvPr id="9" name="Picture 8" descr="A logo of a html 5&#10;&#10;AI-generated content may be incorrect.">
            <a:extLst>
              <a:ext uri="{FF2B5EF4-FFF2-40B4-BE49-F238E27FC236}">
                <a16:creationId xmlns:a16="http://schemas.microsoft.com/office/drawing/2014/main" id="{A8070411-A17F-4B31-FE58-AD266DA7F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955" y="2844895"/>
            <a:ext cx="846449" cy="846449"/>
          </a:xfrm>
          <a:prstGeom prst="rect">
            <a:avLst/>
          </a:prstGeom>
        </p:spPr>
      </p:pic>
      <p:sp>
        <p:nvSpPr>
          <p:cNvPr id="11" name="TextBox 10">
            <a:extLst>
              <a:ext uri="{FF2B5EF4-FFF2-40B4-BE49-F238E27FC236}">
                <a16:creationId xmlns:a16="http://schemas.microsoft.com/office/drawing/2014/main" id="{24C6A4D8-46D7-1C1E-2173-4FACE660A0CF}"/>
              </a:ext>
            </a:extLst>
          </p:cNvPr>
          <p:cNvSpPr txBox="1"/>
          <p:nvPr/>
        </p:nvSpPr>
        <p:spPr>
          <a:xfrm>
            <a:off x="3161118" y="3155223"/>
            <a:ext cx="1300456" cy="369332"/>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Angular &amp; CSS</a:t>
            </a:r>
          </a:p>
        </p:txBody>
      </p:sp>
      <p:grpSp>
        <p:nvGrpSpPr>
          <p:cNvPr id="12" name="Group 11">
            <a:extLst>
              <a:ext uri="{FF2B5EF4-FFF2-40B4-BE49-F238E27FC236}">
                <a16:creationId xmlns:a16="http://schemas.microsoft.com/office/drawing/2014/main" id="{5F8FDDF5-0AA4-4AB5-AECE-5EBB917DFB93}"/>
              </a:ext>
            </a:extLst>
          </p:cNvPr>
          <p:cNvGrpSpPr/>
          <p:nvPr/>
        </p:nvGrpSpPr>
        <p:grpSpPr>
          <a:xfrm>
            <a:off x="539682" y="3783624"/>
            <a:ext cx="612000" cy="612000"/>
            <a:chOff x="1240927" y="4207640"/>
            <a:chExt cx="791073" cy="791073"/>
          </a:xfrm>
        </p:grpSpPr>
        <p:sp>
          <p:nvSpPr>
            <p:cNvPr id="13" name="Oval 12">
              <a:extLst>
                <a:ext uri="{FF2B5EF4-FFF2-40B4-BE49-F238E27FC236}">
                  <a16:creationId xmlns:a16="http://schemas.microsoft.com/office/drawing/2014/main" id="{94B353D3-B070-4912-3458-E4B22837200A}"/>
                </a:ext>
              </a:extLst>
            </p:cNvPr>
            <p:cNvSpPr/>
            <p:nvPr/>
          </p:nvSpPr>
          <p:spPr>
            <a:xfrm>
              <a:off x="1240927" y="4207640"/>
              <a:ext cx="791073" cy="7910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Graphic 13">
              <a:extLst>
                <a:ext uri="{FF2B5EF4-FFF2-40B4-BE49-F238E27FC236}">
                  <a16:creationId xmlns:a16="http://schemas.microsoft.com/office/drawing/2014/main" id="{2171BEF2-4468-2F23-E72A-AFB550BA57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759" y="4402792"/>
              <a:ext cx="503408" cy="400771"/>
            </a:xfrm>
            <a:prstGeom prst="rect">
              <a:avLst/>
            </a:prstGeom>
          </p:spPr>
        </p:pic>
      </p:grpSp>
      <p:sp>
        <p:nvSpPr>
          <p:cNvPr id="15" name="TextBox 14">
            <a:extLst>
              <a:ext uri="{FF2B5EF4-FFF2-40B4-BE49-F238E27FC236}">
                <a16:creationId xmlns:a16="http://schemas.microsoft.com/office/drawing/2014/main" id="{C5407EB7-3A94-DD2B-253C-E9BF09739443}"/>
              </a:ext>
            </a:extLst>
          </p:cNvPr>
          <p:cNvSpPr txBox="1"/>
          <p:nvPr/>
        </p:nvSpPr>
        <p:spPr>
          <a:xfrm>
            <a:off x="1293964" y="3923587"/>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 </a:t>
            </a:r>
          </a:p>
          <a:p>
            <a:r>
              <a:rPr lang="en-US" sz="1200" b="0">
                <a:solidFill>
                  <a:schemeClr val="bg1"/>
                </a:solidFill>
                <a:latin typeface="Roboto Light" panose="02000000000000000000" pitchFamily="2" charset="0"/>
                <a:ea typeface="Roboto Light" panose="02000000000000000000" pitchFamily="2" charset="0"/>
              </a:rPr>
              <a:t>Design</a:t>
            </a:r>
          </a:p>
        </p:txBody>
      </p:sp>
    </p:spTree>
    <p:extLst>
      <p:ext uri="{BB962C8B-B14F-4D97-AF65-F5344CB8AC3E}">
        <p14:creationId xmlns:p14="http://schemas.microsoft.com/office/powerpoint/2010/main" val="403029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7CED94-7E15-541F-9E5A-338120976E34}"/>
              </a:ext>
            </a:extLst>
          </p:cNvPr>
          <p:cNvSpPr>
            <a:spLocks noGrp="1"/>
          </p:cNvSpPr>
          <p:nvPr>
            <p:ph type="body" sz="quarter" idx="10"/>
          </p:nvPr>
        </p:nvSpPr>
        <p:spPr/>
        <p:txBody>
          <a:bodyPr/>
          <a:lstStyle/>
          <a:p>
            <a:r>
              <a:rPr lang="en-US"/>
              <a:t>Thank You</a:t>
            </a:r>
          </a:p>
        </p:txBody>
      </p:sp>
    </p:spTree>
    <p:extLst>
      <p:ext uri="{BB962C8B-B14F-4D97-AF65-F5344CB8AC3E}">
        <p14:creationId xmlns:p14="http://schemas.microsoft.com/office/powerpoint/2010/main" val="244998003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9E526-5B39-11D5-B4A7-46492DB46874}"/>
              </a:ext>
            </a:extLst>
          </p:cNvPr>
          <p:cNvSpPr>
            <a:spLocks noGrp="1"/>
          </p:cNvSpPr>
          <p:nvPr>
            <p:ph type="body" sz="quarter" idx="10"/>
          </p:nvPr>
        </p:nvSpPr>
        <p:spPr/>
        <p:txBody>
          <a:bodyPr/>
          <a:lstStyle/>
          <a:p>
            <a:r>
              <a:rPr lang="en-US"/>
              <a:t>Course Catalog page for EY</a:t>
            </a:r>
          </a:p>
        </p:txBody>
      </p:sp>
      <p:pic>
        <p:nvPicPr>
          <p:cNvPr id="3" name="Picture 2">
            <a:extLst>
              <a:ext uri="{FF2B5EF4-FFF2-40B4-BE49-F238E27FC236}">
                <a16:creationId xmlns:a16="http://schemas.microsoft.com/office/drawing/2014/main" id="{51E45568-66A5-2342-E0AD-3EFCAD05D3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5968" y="1572625"/>
            <a:ext cx="5727906" cy="4324346"/>
          </a:xfrm>
          <a:prstGeom prst="rect">
            <a:avLst/>
          </a:prstGeom>
        </p:spPr>
      </p:pic>
      <p:pic>
        <p:nvPicPr>
          <p:cNvPr id="4" name="Picture 3">
            <a:extLst>
              <a:ext uri="{FF2B5EF4-FFF2-40B4-BE49-F238E27FC236}">
                <a16:creationId xmlns:a16="http://schemas.microsoft.com/office/drawing/2014/main" id="{7A716DAF-53EE-8D98-BCEE-B7CA8AE5B1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2427" y="1223491"/>
            <a:ext cx="2389620" cy="4867338"/>
          </a:xfrm>
          <a:prstGeom prst="rect">
            <a:avLst/>
          </a:prstGeom>
        </p:spPr>
      </p:pic>
    </p:spTree>
    <p:extLst>
      <p:ext uri="{BB962C8B-B14F-4D97-AF65-F5344CB8AC3E}">
        <p14:creationId xmlns:p14="http://schemas.microsoft.com/office/powerpoint/2010/main" val="155517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82EA3-0C30-3161-38C7-0656E17DCB1F}"/>
              </a:ext>
            </a:extLst>
          </p:cNvPr>
          <p:cNvSpPr>
            <a:spLocks noGrp="1"/>
          </p:cNvSpPr>
          <p:nvPr>
            <p:ph type="body" sz="quarter" idx="10"/>
          </p:nvPr>
        </p:nvSpPr>
        <p:spPr/>
        <p:txBody>
          <a:bodyPr/>
          <a:lstStyle/>
          <a:p>
            <a:r>
              <a:rPr lang="en-US" dirty="0"/>
              <a:t>Course Catalog page for EY</a:t>
            </a:r>
            <a:endParaRPr lang="en-US" dirty="0">
              <a:solidFill>
                <a:srgbClr val="000000"/>
              </a:solidFill>
            </a:endParaRPr>
          </a:p>
        </p:txBody>
      </p:sp>
      <p:pic>
        <p:nvPicPr>
          <p:cNvPr id="3" name="Picture 2" descr="A screenshot of a computer&#10;&#10;AI-generated content may be incorrect.">
            <a:extLst>
              <a:ext uri="{FF2B5EF4-FFF2-40B4-BE49-F238E27FC236}">
                <a16:creationId xmlns:a16="http://schemas.microsoft.com/office/drawing/2014/main" id="{A83D6FDD-6E69-9B86-90EC-3A27525040B3}"/>
              </a:ext>
            </a:extLst>
          </p:cNvPr>
          <p:cNvPicPr>
            <a:picLocks noChangeAspect="1"/>
          </p:cNvPicPr>
          <p:nvPr/>
        </p:nvPicPr>
        <p:blipFill>
          <a:blip r:embed="rId2">
            <a:extLst>
              <a:ext uri="{28A0092B-C50C-407E-A947-70E740481C1C}">
                <a14:useLocalDpi xmlns:a14="http://schemas.microsoft.com/office/drawing/2010/main" val="0"/>
              </a:ext>
            </a:extLst>
          </a:blip>
          <a:srcRect l="1451" b="23070"/>
          <a:stretch>
            <a:fillRect/>
          </a:stretch>
        </p:blipFill>
        <p:spPr>
          <a:xfrm>
            <a:off x="1571886" y="1131851"/>
            <a:ext cx="9048228" cy="5089628"/>
          </a:xfrm>
          <a:prstGeom prst="rect">
            <a:avLst/>
          </a:prstGeom>
        </p:spPr>
      </p:pic>
    </p:spTree>
    <p:extLst>
      <p:ext uri="{BB962C8B-B14F-4D97-AF65-F5344CB8AC3E}">
        <p14:creationId xmlns:p14="http://schemas.microsoft.com/office/powerpoint/2010/main" val="3392700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4EAC06-E0B3-1281-07B9-40ED2D246450}"/>
              </a:ext>
            </a:extLst>
          </p:cNvPr>
          <p:cNvSpPr>
            <a:spLocks noGrp="1"/>
          </p:cNvSpPr>
          <p:nvPr>
            <p:ph type="body" sz="quarter" idx="10"/>
          </p:nvPr>
        </p:nvSpPr>
        <p:spPr/>
        <p:txBody>
          <a:bodyPr/>
          <a:lstStyle/>
          <a:p>
            <a:r>
              <a:rPr lang="en-US"/>
              <a:t>Course Catalog page for EY</a:t>
            </a:r>
          </a:p>
        </p:txBody>
      </p:sp>
      <p:pic>
        <p:nvPicPr>
          <p:cNvPr id="4" name="Picture 3" descr="A screenshot of a phone&#10;&#10;AI-generated content may be incorrect.">
            <a:extLst>
              <a:ext uri="{FF2B5EF4-FFF2-40B4-BE49-F238E27FC236}">
                <a16:creationId xmlns:a16="http://schemas.microsoft.com/office/drawing/2014/main" id="{C8C91373-30E9-A3E1-8C34-0AA308F5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906" y="1202990"/>
            <a:ext cx="2388280" cy="4864608"/>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92EAAEE3-2112-0AFB-6C1C-C8D60E40D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765" y="1542589"/>
            <a:ext cx="5728920" cy="4325112"/>
          </a:xfrm>
          <a:prstGeom prst="rect">
            <a:avLst/>
          </a:prstGeom>
        </p:spPr>
      </p:pic>
    </p:spTree>
    <p:extLst>
      <p:ext uri="{BB962C8B-B14F-4D97-AF65-F5344CB8AC3E}">
        <p14:creationId xmlns:p14="http://schemas.microsoft.com/office/powerpoint/2010/main" val="42339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9E526-5B39-11D5-B4A7-46492DB46874}"/>
              </a:ext>
            </a:extLst>
          </p:cNvPr>
          <p:cNvSpPr>
            <a:spLocks noGrp="1"/>
          </p:cNvSpPr>
          <p:nvPr>
            <p:ph type="body" sz="quarter" idx="10"/>
          </p:nvPr>
        </p:nvSpPr>
        <p:spPr/>
        <p:txBody>
          <a:bodyPr/>
          <a:lstStyle/>
          <a:p>
            <a:r>
              <a:rPr lang="en-US"/>
              <a:t>Course Catalog page for EY</a:t>
            </a:r>
          </a:p>
        </p:txBody>
      </p:sp>
      <p:pic>
        <p:nvPicPr>
          <p:cNvPr id="8" name="Picture 7">
            <a:extLst>
              <a:ext uri="{FF2B5EF4-FFF2-40B4-BE49-F238E27FC236}">
                <a16:creationId xmlns:a16="http://schemas.microsoft.com/office/drawing/2014/main" id="{11BC6044-102D-29C8-A37A-3C1FCFDB1CF5}"/>
              </a:ext>
            </a:extLst>
          </p:cNvPr>
          <p:cNvPicPr>
            <a:picLocks noChangeAspect="1"/>
          </p:cNvPicPr>
          <p:nvPr/>
        </p:nvPicPr>
        <p:blipFill>
          <a:blip r:embed="rId3"/>
          <a:stretch>
            <a:fillRect/>
          </a:stretch>
        </p:blipFill>
        <p:spPr>
          <a:xfrm>
            <a:off x="1573468" y="1092941"/>
            <a:ext cx="9045064" cy="5083722"/>
          </a:xfrm>
          <a:prstGeom prst="rect">
            <a:avLst/>
          </a:prstGeom>
          <a:ln>
            <a:solidFill>
              <a:schemeClr val="bg1"/>
            </a:solidFill>
          </a:ln>
        </p:spPr>
      </p:pic>
    </p:spTree>
    <p:extLst>
      <p:ext uri="{BB962C8B-B14F-4D97-AF65-F5344CB8AC3E}">
        <p14:creationId xmlns:p14="http://schemas.microsoft.com/office/powerpoint/2010/main" val="241480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23B9-5592-E450-D30A-B2AF9ABAEB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2C7652-2625-4226-DAA2-9DF267103621}"/>
              </a:ext>
            </a:extLst>
          </p:cNvPr>
          <p:cNvSpPr>
            <a:spLocks noGrp="1"/>
          </p:cNvSpPr>
          <p:nvPr>
            <p:ph type="body" sz="quarter" idx="10"/>
          </p:nvPr>
        </p:nvSpPr>
        <p:spPr/>
        <p:txBody>
          <a:bodyPr>
            <a:normAutofit/>
          </a:bodyPr>
          <a:lstStyle/>
          <a:p>
            <a:r>
              <a:rPr lang="en-US"/>
              <a:t>Course Catalog page for EY</a:t>
            </a:r>
          </a:p>
        </p:txBody>
      </p:sp>
      <p:pic>
        <p:nvPicPr>
          <p:cNvPr id="4" name="Picture 3" descr="A screenshot of a computer&#10;&#10;AI-generated content may be incorrect.">
            <a:extLst>
              <a:ext uri="{FF2B5EF4-FFF2-40B4-BE49-F238E27FC236}">
                <a16:creationId xmlns:a16="http://schemas.microsoft.com/office/drawing/2014/main" id="{77340054-552A-F6C8-FB2E-62D4EB99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287" y="1562793"/>
            <a:ext cx="5727906" cy="432434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5D2844D0-3130-2B9C-A662-A129355C5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46" y="1213659"/>
            <a:ext cx="2389621" cy="4867338"/>
          </a:xfrm>
          <a:prstGeom prst="rect">
            <a:avLst/>
          </a:prstGeom>
        </p:spPr>
      </p:pic>
    </p:spTree>
    <p:extLst>
      <p:ext uri="{BB962C8B-B14F-4D97-AF65-F5344CB8AC3E}">
        <p14:creationId xmlns:p14="http://schemas.microsoft.com/office/powerpoint/2010/main" val="100786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A34C9-BAD7-B0A1-14EC-2EB22A3BDAE8}"/>
              </a:ext>
            </a:extLst>
          </p:cNvPr>
          <p:cNvSpPr txBox="1"/>
          <p:nvPr/>
        </p:nvSpPr>
        <p:spPr>
          <a:xfrm>
            <a:off x="532722" y="1353515"/>
            <a:ext cx="4739803" cy="1208023"/>
          </a:xfrm>
          <a:prstGeom prst="rect">
            <a:avLst/>
          </a:prstGeom>
        </p:spPr>
        <p:txBody>
          <a:bodyPr vert="horz" wrap="square" lIns="0" tIns="0" rIns="0" bIns="0" rtlCol="0" anchor="t">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100" b="0">
                <a:solidFill>
                  <a:schemeClr val="bg1"/>
                </a:solidFill>
                <a:latin typeface="Roboto Bold"/>
                <a:ea typeface="Roboto Bold"/>
                <a:cs typeface="Roboto"/>
              </a:rPr>
              <a:t>KPMG AI for Leaders Academy</a:t>
            </a:r>
          </a:p>
          <a:p>
            <a:endParaRPr lang="en-US" sz="1100" b="0">
              <a:solidFill>
                <a:schemeClr val="bg1"/>
              </a:solidFill>
              <a:latin typeface="Roboto Light" panose="02000000000000000000" pitchFamily="2" charset="0"/>
              <a:ea typeface="Roboto Light" panose="02000000000000000000" pitchFamily="2" charset="0"/>
            </a:endParaRPr>
          </a:p>
          <a:p>
            <a:r>
              <a:rPr lang="en-US" sz="1100" b="0" u="sng">
                <a:solidFill>
                  <a:schemeClr val="bg1"/>
                </a:solidFill>
                <a:latin typeface="Roboto light"/>
                <a:ea typeface="Roboto light"/>
                <a:cs typeface="Roboto light"/>
              </a:rPr>
              <a:t>HTML Integration:</a:t>
            </a:r>
          </a:p>
          <a:p>
            <a:endParaRPr lang="en-US" sz="1100">
              <a:solidFill>
                <a:schemeClr val="bg1"/>
              </a:solidFill>
            </a:endParaRPr>
          </a:p>
          <a:p>
            <a:pPr marL="187325" indent="-171450">
              <a:spcBef>
                <a:spcPts val="600"/>
              </a:spcBef>
              <a:buFont typeface="Arial" panose="020B0604020202020204" pitchFamily="34" charset="0"/>
              <a:buChar char="•"/>
            </a:pPr>
            <a:r>
              <a:rPr lang="en-US" sz="1100" b="0">
                <a:solidFill>
                  <a:schemeClr val="bg1"/>
                </a:solidFill>
                <a:latin typeface="Roboto light"/>
                <a:ea typeface="Roboto light"/>
              </a:rPr>
              <a:t>Custom HTML5, JavaScript and CSS was used to develop</a:t>
            </a:r>
          </a:p>
          <a:p>
            <a:pPr marL="187325" indent="-171450">
              <a:spcBef>
                <a:spcPts val="600"/>
              </a:spcBef>
              <a:buFont typeface="Arial" panose="020B0604020202020204" pitchFamily="34" charset="0"/>
              <a:buChar char="•"/>
            </a:pPr>
            <a:r>
              <a:rPr lang="en-US" sz="1100" b="0">
                <a:solidFill>
                  <a:schemeClr val="bg1"/>
                </a:solidFill>
                <a:latin typeface="Roboto light"/>
                <a:ea typeface="Roboto light"/>
              </a:rPr>
              <a:t>This page was custom created in the Cornerstone LMS</a:t>
            </a:r>
            <a:endParaRPr lang="en-US" sz="1100">
              <a:solidFill>
                <a:schemeClr val="bg1"/>
              </a:solidFill>
            </a:endParaRPr>
          </a:p>
        </p:txBody>
      </p:sp>
      <p:sp>
        <p:nvSpPr>
          <p:cNvPr id="5" name="TextBox 4">
            <a:extLst>
              <a:ext uri="{FF2B5EF4-FFF2-40B4-BE49-F238E27FC236}">
                <a16:creationId xmlns:a16="http://schemas.microsoft.com/office/drawing/2014/main" id="{D3353329-DDFC-18A4-A1E8-0D18AEE1704D}"/>
              </a:ext>
            </a:extLst>
          </p:cNvPr>
          <p:cNvSpPr txBox="1"/>
          <p:nvPr/>
        </p:nvSpPr>
        <p:spPr>
          <a:xfrm>
            <a:off x="1319249" y="3055063"/>
            <a:ext cx="1300456"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Adobe </a:t>
            </a:r>
          </a:p>
          <a:p>
            <a:r>
              <a:rPr lang="en-US" sz="1200" b="0">
                <a:solidFill>
                  <a:schemeClr val="bg1"/>
                </a:solidFill>
                <a:latin typeface="Roboto Light" panose="02000000000000000000" pitchFamily="2" charset="0"/>
                <a:ea typeface="Roboto Light" panose="02000000000000000000" pitchFamily="2" charset="0"/>
              </a:rPr>
              <a:t>XD</a:t>
            </a:r>
          </a:p>
        </p:txBody>
      </p:sp>
      <p:pic>
        <p:nvPicPr>
          <p:cNvPr id="20" name="Picture 19" descr="A purple circle with a letter x&#10;&#10;AI-generated content may be incorrect.">
            <a:extLst>
              <a:ext uri="{FF2B5EF4-FFF2-40B4-BE49-F238E27FC236}">
                <a16:creationId xmlns:a16="http://schemas.microsoft.com/office/drawing/2014/main" id="{1D94AC9F-5DE1-1DB2-88C6-2926201F9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39" y="2925141"/>
            <a:ext cx="684000" cy="684000"/>
          </a:xfrm>
          <a:prstGeom prst="rect">
            <a:avLst/>
          </a:prstGeom>
        </p:spPr>
      </p:pic>
      <p:pic>
        <p:nvPicPr>
          <p:cNvPr id="25" name="Picture 24" descr="A logo of a html 5&#10;&#10;AI-generated content may be incorrect.">
            <a:extLst>
              <a:ext uri="{FF2B5EF4-FFF2-40B4-BE49-F238E27FC236}">
                <a16:creationId xmlns:a16="http://schemas.microsoft.com/office/drawing/2014/main" id="{4FDCE115-824F-9D7C-8CEB-F4F2A976D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240" y="2843480"/>
            <a:ext cx="846449" cy="846449"/>
          </a:xfrm>
          <a:prstGeom prst="rect">
            <a:avLst/>
          </a:prstGeom>
        </p:spPr>
      </p:pic>
      <p:sp>
        <p:nvSpPr>
          <p:cNvPr id="26" name="TextBox 25">
            <a:extLst>
              <a:ext uri="{FF2B5EF4-FFF2-40B4-BE49-F238E27FC236}">
                <a16:creationId xmlns:a16="http://schemas.microsoft.com/office/drawing/2014/main" id="{96616DDC-5C2F-DF28-3741-ADC9B3AD0798}"/>
              </a:ext>
            </a:extLst>
          </p:cNvPr>
          <p:cNvSpPr txBox="1"/>
          <p:nvPr/>
        </p:nvSpPr>
        <p:spPr>
          <a:xfrm>
            <a:off x="3186403" y="3153808"/>
            <a:ext cx="1300456" cy="18466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HTML5 &amp; CSS</a:t>
            </a:r>
          </a:p>
        </p:txBody>
      </p:sp>
      <p:sp>
        <p:nvSpPr>
          <p:cNvPr id="8" name="Oval 7">
            <a:extLst>
              <a:ext uri="{FF2B5EF4-FFF2-40B4-BE49-F238E27FC236}">
                <a16:creationId xmlns:a16="http://schemas.microsoft.com/office/drawing/2014/main" id="{8F5A6E1B-B9CB-0C4B-775B-0EE887A04B62}"/>
              </a:ext>
            </a:extLst>
          </p:cNvPr>
          <p:cNvSpPr/>
          <p:nvPr/>
        </p:nvSpPr>
        <p:spPr>
          <a:xfrm>
            <a:off x="564967" y="3798175"/>
            <a:ext cx="612000" cy="612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Graphic 8">
            <a:extLst>
              <a:ext uri="{FF2B5EF4-FFF2-40B4-BE49-F238E27FC236}">
                <a16:creationId xmlns:a16="http://schemas.microsoft.com/office/drawing/2014/main" id="{08FDE3A6-B005-2F59-1024-F6EF315E8E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240" y="3949151"/>
            <a:ext cx="389453" cy="310050"/>
          </a:xfrm>
          <a:prstGeom prst="rect">
            <a:avLst/>
          </a:prstGeom>
        </p:spPr>
      </p:pic>
      <p:sp>
        <p:nvSpPr>
          <p:cNvPr id="10" name="TextBox 9">
            <a:extLst>
              <a:ext uri="{FF2B5EF4-FFF2-40B4-BE49-F238E27FC236}">
                <a16:creationId xmlns:a16="http://schemas.microsoft.com/office/drawing/2014/main" id="{E6866900-8909-4BE2-653B-BEDDBF827386}"/>
              </a:ext>
            </a:extLst>
          </p:cNvPr>
          <p:cNvSpPr txBox="1"/>
          <p:nvPr/>
        </p:nvSpPr>
        <p:spPr>
          <a:xfrm>
            <a:off x="1319249" y="3938138"/>
            <a:ext cx="1477318" cy="382156"/>
          </a:xfrm>
          <a:prstGeom prst="rect">
            <a:avLst/>
          </a:prstGeom>
        </p:spPr>
        <p:txBody>
          <a:bodyPr vert="horz" wrap="square" lIns="0" tIns="0" rIns="0" bIns="0" rtlCol="0">
            <a:spAutoFit/>
          </a:bodyPr>
          <a:lstStyle>
            <a:defPPr>
              <a:defRPr lang="en-US"/>
            </a:defPPr>
            <a:lvl1pPr marL="15875">
              <a:lnSpc>
                <a:spcPct val="100000"/>
              </a:lnSpc>
              <a:spcBef>
                <a:spcPts val="100"/>
              </a:spcBef>
              <a:defRPr sz="1400" b="1">
                <a:solidFill>
                  <a:schemeClr val="tx1">
                    <a:lumMod val="95000"/>
                    <a:lumOff val="5000"/>
                  </a:schemeClr>
                </a:solidFill>
                <a:latin typeface="Roboto" panose="02000000000000000000" pitchFamily="2" charset="0"/>
                <a:cs typeface="Roboto" panose="02000000000000000000" pitchFamily="2" charset="0"/>
              </a:defRPr>
            </a:lvl1pPr>
          </a:lstStyle>
          <a:p>
            <a:r>
              <a:rPr lang="en-US" sz="1200" b="0">
                <a:solidFill>
                  <a:schemeClr val="bg1"/>
                </a:solidFill>
                <a:latin typeface="Roboto Light" panose="02000000000000000000" pitchFamily="2" charset="0"/>
                <a:ea typeface="Roboto Light" panose="02000000000000000000" pitchFamily="2" charset="0"/>
              </a:rPr>
              <a:t>Responsive</a:t>
            </a:r>
          </a:p>
          <a:p>
            <a:r>
              <a:rPr lang="en-US" sz="1200" b="0">
                <a:solidFill>
                  <a:schemeClr val="bg1"/>
                </a:solidFill>
                <a:latin typeface="Roboto Light" panose="02000000000000000000" pitchFamily="2" charset="0"/>
                <a:ea typeface="Roboto Light" panose="02000000000000000000" pitchFamily="2" charset="0"/>
              </a:rPr>
              <a:t>Design</a:t>
            </a:r>
          </a:p>
        </p:txBody>
      </p:sp>
      <p:sp>
        <p:nvSpPr>
          <p:cNvPr id="2" name="Text Placeholder 1">
            <a:extLst>
              <a:ext uri="{FF2B5EF4-FFF2-40B4-BE49-F238E27FC236}">
                <a16:creationId xmlns:a16="http://schemas.microsoft.com/office/drawing/2014/main" id="{7035C477-6B3D-F20F-A38E-4A6DF144B107}"/>
              </a:ext>
            </a:extLst>
          </p:cNvPr>
          <p:cNvSpPr>
            <a:spLocks noGrp="1"/>
          </p:cNvSpPr>
          <p:nvPr>
            <p:ph type="body" sz="quarter" idx="10"/>
          </p:nvPr>
        </p:nvSpPr>
        <p:spPr/>
        <p:txBody>
          <a:bodyPr/>
          <a:lstStyle/>
          <a:p>
            <a:r>
              <a:rPr lang="en-US"/>
              <a:t>Course Catalog page for CSOD</a:t>
            </a:r>
          </a:p>
        </p:txBody>
      </p:sp>
      <p:grpSp>
        <p:nvGrpSpPr>
          <p:cNvPr id="15" name="Group 14">
            <a:extLst>
              <a:ext uri="{FF2B5EF4-FFF2-40B4-BE49-F238E27FC236}">
                <a16:creationId xmlns:a16="http://schemas.microsoft.com/office/drawing/2014/main" id="{BF86518B-5A7D-47CF-5884-CB2F936739C0}"/>
              </a:ext>
            </a:extLst>
          </p:cNvPr>
          <p:cNvGrpSpPr/>
          <p:nvPr/>
        </p:nvGrpSpPr>
        <p:grpSpPr>
          <a:xfrm>
            <a:off x="5500347" y="962026"/>
            <a:ext cx="6140541" cy="5975017"/>
            <a:chOff x="5298772" y="759648"/>
            <a:chExt cx="6407259" cy="6234545"/>
          </a:xfrm>
        </p:grpSpPr>
        <p:pic>
          <p:nvPicPr>
            <p:cNvPr id="16" name="Picture 15" descr="A computer monitor with a keyboard&#10;&#10;AI-generated content may be incorrect.">
              <a:extLst>
                <a:ext uri="{FF2B5EF4-FFF2-40B4-BE49-F238E27FC236}">
                  <a16:creationId xmlns:a16="http://schemas.microsoft.com/office/drawing/2014/main" id="{CF1B75A7-3055-BEF3-AD1A-D7AE1EACE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772" y="759648"/>
              <a:ext cx="6407259" cy="6234545"/>
            </a:xfrm>
            <a:prstGeom prst="rect">
              <a:avLst/>
            </a:prstGeom>
          </p:spPr>
        </p:pic>
        <p:sp>
          <p:nvSpPr>
            <p:cNvPr id="17" name="Rectangle 16">
              <a:extLst>
                <a:ext uri="{FF2B5EF4-FFF2-40B4-BE49-F238E27FC236}">
                  <a16:creationId xmlns:a16="http://schemas.microsoft.com/office/drawing/2014/main" id="{82181E4B-6F64-2A15-39A9-1E179EA8496E}"/>
                </a:ext>
              </a:extLst>
            </p:cNvPr>
            <p:cNvSpPr/>
            <p:nvPr/>
          </p:nvSpPr>
          <p:spPr>
            <a:xfrm>
              <a:off x="5622438" y="1278130"/>
              <a:ext cx="5830299" cy="326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8D8B5C4A-78E3-3ADB-DF87-7336DDC05795}"/>
              </a:ext>
            </a:extLst>
          </p:cNvPr>
          <p:cNvGrpSpPr/>
          <p:nvPr/>
        </p:nvGrpSpPr>
        <p:grpSpPr>
          <a:xfrm>
            <a:off x="5800396" y="1422400"/>
            <a:ext cx="5612671" cy="3249915"/>
            <a:chOff x="5800396" y="1422400"/>
            <a:chExt cx="5612671" cy="3249915"/>
          </a:xfrm>
        </p:grpSpPr>
        <p:pic>
          <p:nvPicPr>
            <p:cNvPr id="4" name="Picture 3">
              <a:extLst>
                <a:ext uri="{FF2B5EF4-FFF2-40B4-BE49-F238E27FC236}">
                  <a16:creationId xmlns:a16="http://schemas.microsoft.com/office/drawing/2014/main" id="{0CDCFF28-0DAB-C647-C067-676015ABE2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396" y="1422400"/>
              <a:ext cx="5612671" cy="3155587"/>
            </a:xfrm>
            <a:prstGeom prst="rect">
              <a:avLst/>
            </a:prstGeom>
          </p:spPr>
        </p:pic>
        <p:sp>
          <p:nvSpPr>
            <p:cNvPr id="18" name="Rectangle 17">
              <a:extLst>
                <a:ext uri="{FF2B5EF4-FFF2-40B4-BE49-F238E27FC236}">
                  <a16:creationId xmlns:a16="http://schemas.microsoft.com/office/drawing/2014/main" id="{60DD8C3A-678E-77DF-C53A-626FDDC9AC07}"/>
                </a:ext>
              </a:extLst>
            </p:cNvPr>
            <p:cNvSpPr/>
            <p:nvPr/>
          </p:nvSpPr>
          <p:spPr>
            <a:xfrm>
              <a:off x="5800396" y="4566413"/>
              <a:ext cx="5612671" cy="105902"/>
            </a:xfrm>
            <a:prstGeom prst="rect">
              <a:avLst/>
            </a:prstGeom>
            <a:solidFill>
              <a:srgbClr val="AC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21051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422535-9556-0383-4858-3CA39874A1A0}"/>
              </a:ext>
            </a:extLst>
          </p:cNvPr>
          <p:cNvSpPr>
            <a:spLocks noGrp="1"/>
          </p:cNvSpPr>
          <p:nvPr>
            <p:ph type="body" sz="quarter" idx="10"/>
          </p:nvPr>
        </p:nvSpPr>
        <p:spPr/>
        <p:txBody>
          <a:bodyPr/>
          <a:lstStyle/>
          <a:p>
            <a:r>
              <a:rPr lang="en-US"/>
              <a:t>Course Catalog page for CSOD</a:t>
            </a:r>
          </a:p>
        </p:txBody>
      </p:sp>
      <p:grpSp>
        <p:nvGrpSpPr>
          <p:cNvPr id="3" name="Group 2">
            <a:extLst>
              <a:ext uri="{FF2B5EF4-FFF2-40B4-BE49-F238E27FC236}">
                <a16:creationId xmlns:a16="http://schemas.microsoft.com/office/drawing/2014/main" id="{6020BBD2-CFDA-D27B-C2C3-EFC45DC9E0C1}"/>
              </a:ext>
            </a:extLst>
          </p:cNvPr>
          <p:cNvGrpSpPr/>
          <p:nvPr/>
        </p:nvGrpSpPr>
        <p:grpSpPr>
          <a:xfrm>
            <a:off x="1728703" y="1113118"/>
            <a:ext cx="8734593" cy="5057607"/>
            <a:chOff x="5800396" y="1422400"/>
            <a:chExt cx="5612671" cy="3249915"/>
          </a:xfrm>
        </p:grpSpPr>
        <p:pic>
          <p:nvPicPr>
            <p:cNvPr id="4" name="Picture 3">
              <a:extLst>
                <a:ext uri="{FF2B5EF4-FFF2-40B4-BE49-F238E27FC236}">
                  <a16:creationId xmlns:a16="http://schemas.microsoft.com/office/drawing/2014/main" id="{2608B42E-D5FF-9B1A-5825-3D129A8AA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396" y="1422400"/>
              <a:ext cx="5612671" cy="3155587"/>
            </a:xfrm>
            <a:prstGeom prst="rect">
              <a:avLst/>
            </a:prstGeom>
          </p:spPr>
        </p:pic>
        <p:sp>
          <p:nvSpPr>
            <p:cNvPr id="5" name="Rectangle 4">
              <a:extLst>
                <a:ext uri="{FF2B5EF4-FFF2-40B4-BE49-F238E27FC236}">
                  <a16:creationId xmlns:a16="http://schemas.microsoft.com/office/drawing/2014/main" id="{5DEB4037-4966-4900-E454-E224F511E118}"/>
                </a:ext>
              </a:extLst>
            </p:cNvPr>
            <p:cNvSpPr/>
            <p:nvPr/>
          </p:nvSpPr>
          <p:spPr>
            <a:xfrm>
              <a:off x="5800396" y="4566413"/>
              <a:ext cx="5612671" cy="105902"/>
            </a:xfrm>
            <a:prstGeom prst="rect">
              <a:avLst/>
            </a:prstGeom>
            <a:solidFill>
              <a:srgbClr val="AC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71484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54E5E41-9665-4AFB-AB28-22DE14AF8D36}">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e910600-4fc4-42b3-b201-31662163feb7" xsi:nil="true"/>
    <lcf76f155ced4ddcb4097134ff3c332f xmlns="21a75750-d952-427c-ad6b-556da864353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00C56A0D687A41892ABDEDC15B9BAB" ma:contentTypeVersion="16" ma:contentTypeDescription="Create a new document." ma:contentTypeScope="" ma:versionID="ede4e7a625306aa9277fe6014508180a">
  <xsd:schema xmlns:xsd="http://www.w3.org/2001/XMLSchema" xmlns:xs="http://www.w3.org/2001/XMLSchema" xmlns:p="http://schemas.microsoft.com/office/2006/metadata/properties" xmlns:ns2="21a75750-d952-427c-ad6b-556da864353f" xmlns:ns3="2e910600-4fc4-42b3-b201-31662163feb7" targetNamespace="http://schemas.microsoft.com/office/2006/metadata/properties" ma:root="true" ma:fieldsID="3427f73c83f3a101a81486154525ee0d" ns2:_="" ns3:_="">
    <xsd:import namespace="21a75750-d952-427c-ad6b-556da864353f"/>
    <xsd:import namespace="2e910600-4fc4-42b3-b201-31662163fe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75750-d952-427c-ad6b-556da8643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910600-4fc4-42b3-b201-31662163feb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7385780-0caa-4b3e-b610-e6cfe4cb100c}" ma:internalName="TaxCatchAll" ma:showField="CatchAllData" ma:web="2e910600-4fc4-42b3-b201-31662163f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75B247-A6FF-403B-AD5A-3D788FB8F815}">
  <ds:schemaRefs>
    <ds:schemaRef ds:uri="http://purl.org/dc/dcmitype/"/>
    <ds:schemaRef ds:uri="http://purl.org/dc/terms/"/>
    <ds:schemaRef ds:uri="http://schemas.microsoft.com/office/2006/metadata/properties"/>
    <ds:schemaRef ds:uri="http://www.w3.org/XML/1998/namespace"/>
    <ds:schemaRef ds:uri="2e910600-4fc4-42b3-b201-31662163feb7"/>
    <ds:schemaRef ds:uri="http://schemas.microsoft.com/office/2006/documentManagement/types"/>
    <ds:schemaRef ds:uri="http://schemas.microsoft.com/office/infopath/2007/PartnerControls"/>
    <ds:schemaRef ds:uri="http://schemas.openxmlformats.org/package/2006/metadata/core-properties"/>
    <ds:schemaRef ds:uri="21a75750-d952-427c-ad6b-556da864353f"/>
    <ds:schemaRef ds:uri="http://purl.org/dc/elements/1.1/"/>
  </ds:schemaRefs>
</ds:datastoreItem>
</file>

<file path=customXml/itemProps2.xml><?xml version="1.0" encoding="utf-8"?>
<ds:datastoreItem xmlns:ds="http://schemas.openxmlformats.org/officeDocument/2006/customXml" ds:itemID="{09B6234D-4334-4137-9151-669483388F95}">
  <ds:schemaRefs>
    <ds:schemaRef ds:uri="21a75750-d952-427c-ad6b-556da864353f"/>
    <ds:schemaRef ds:uri="2e910600-4fc4-42b3-b201-31662163f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964F8D-9682-4DF7-ACB7-EC75F16095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384</Words>
  <Application>Microsoft Office PowerPoint</Application>
  <PresentationFormat>Widescreen</PresentationFormat>
  <Paragraphs>88</Paragraphs>
  <Slides>20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Roboto</vt:lpstr>
      <vt:lpstr>Roboto Bold</vt:lpstr>
      <vt:lpstr>Roboto Light</vt:lpstr>
      <vt:lpstr>Roboto Light</vt:lpstr>
      <vt:lpstr>Segoe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Atul Ghatge</dc:creator>
  <cp:lastModifiedBy>Abhijit Malpani</cp:lastModifiedBy>
  <cp:revision>12</cp:revision>
  <dcterms:created xsi:type="dcterms:W3CDTF">2023-02-10T05:14:48Z</dcterms:created>
  <dcterms:modified xsi:type="dcterms:W3CDTF">2025-10-10T15:58:44Z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0x0101006800C56A0D687A41892ABDEDC15B9BAB</vt:lpwstr>
  </property>
  <property fmtid="{D5CDD505-2E9C-101B-9397-08002B2CF9AE}" pid="3" name="MediaServiceImageTags">
    <vt:lpwstr/>
  </property>
</Properties>
</file>