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99" r:id="rId2"/>
    <p:sldId id="289" r:id="rId3"/>
    <p:sldId id="337" r:id="rId4"/>
    <p:sldId id="335" r:id="rId5"/>
    <p:sldId id="336" r:id="rId6"/>
    <p:sldId id="334" r:id="rId7"/>
    <p:sldId id="320" r:id="rId8"/>
    <p:sldId id="342" r:id="rId9"/>
    <p:sldId id="330" r:id="rId10"/>
    <p:sldId id="340" r:id="rId11"/>
    <p:sldId id="345" r:id="rId12"/>
    <p:sldId id="341" r:id="rId13"/>
    <p:sldId id="343" r:id="rId14"/>
    <p:sldId id="344" r:id="rId15"/>
    <p:sldId id="328" r:id="rId16"/>
    <p:sldId id="332" r:id="rId17"/>
    <p:sldId id="338" r:id="rId18"/>
    <p:sldId id="339" r:id="rId19"/>
    <p:sldId id="333" r:id="rId20"/>
    <p:sldId id="298" r:id="rId21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" id="{E75E278A-FF0E-49A4-B170-79828D63BBAD}">
          <p14:sldIdLst>
            <p14:sldId id="299"/>
          </p14:sldIdLst>
        </p14:section>
        <p14:section name="Design, Morph, Annotate, Work Together, Tell Me" id="{B9B51309-D148-4332-87C2-07BE32FBCA3B}">
          <p14:sldIdLst>
            <p14:sldId id="289"/>
            <p14:sldId id="337"/>
            <p14:sldId id="335"/>
            <p14:sldId id="336"/>
            <p14:sldId id="334"/>
            <p14:sldId id="320"/>
            <p14:sldId id="342"/>
            <p14:sldId id="330"/>
            <p14:sldId id="340"/>
            <p14:sldId id="345"/>
            <p14:sldId id="341"/>
            <p14:sldId id="343"/>
            <p14:sldId id="344"/>
            <p14:sldId id="328"/>
            <p14:sldId id="332"/>
            <p14:sldId id="338"/>
            <p14:sldId id="339"/>
            <p14:sldId id="333"/>
            <p14:sldId id="29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FFFFFF"/>
    <a:srgbClr val="FF3131"/>
    <a:srgbClr val="0070C0"/>
    <a:srgbClr val="E8E2E0"/>
    <a:srgbClr val="F5F5F5"/>
    <a:srgbClr val="005A84"/>
    <a:srgbClr val="D9D9D9"/>
    <a:srgbClr val="D24726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7F076A-2D4D-D898-A46E-9561455D0555}" v="48" dt="2024-01-03T05:37:32.656"/>
    <p1510:client id="{8E12E00D-05F0-AB99-F4EA-E4117998B810}" v="1" dt="2024-01-03T06:12:07.193"/>
    <p1510:client id="{9EB3A473-CDFE-215C-B5BE-C03C5D777C99}" v="10" dt="2024-01-02T14:57:25.492"/>
    <p1510:client id="{E47532B8-0637-8FC5-F658-37D126CB5833}" v="75" dt="2024-01-03T06:30:16.4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53" autoAdjust="0"/>
    <p:restoredTop sz="96374" autoAdjust="0"/>
  </p:normalViewPr>
  <p:slideViewPr>
    <p:cSldViewPr snapToGrid="0">
      <p:cViewPr varScale="1">
        <p:scale>
          <a:sx n="107" d="100"/>
          <a:sy n="107" d="100"/>
        </p:scale>
        <p:origin x="966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80FBE-A8DF-4758-9AC4-3A9E1039168F}" type="datetimeFigureOut">
              <a:rPr lang="en-US" smtClean="0"/>
              <a:t>1/3/2024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679768-A2FC-4D08-91F6-8DCE6C566B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255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3577B-6902-467D-A26C-08A0DD5E4E03}" type="datetimeFigureOut">
              <a:rPr lang="en-US" smtClean="0"/>
              <a:t>1/3/2024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1EA0F-A667-4B49-8422-0062BC55E2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86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blackWhite">
          <a:xfrm>
            <a:off x="254950" y="262784"/>
            <a:ext cx="11682101" cy="633243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8549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1207" y="448056"/>
            <a:ext cx="6877119" cy="640080"/>
          </a:xfrm>
        </p:spPr>
        <p:txBody>
          <a:bodyPr anchor="b" anchorCtr="0">
            <a:normAutofit/>
          </a:bodyPr>
          <a:lstStyle>
            <a:lvl1pPr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39496" y="1435608"/>
            <a:ext cx="44165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Click to edit Master text styles</a:t>
            </a:r>
          </a:p>
          <a:p>
            <a:pPr marL="0" lvl="1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Second level</a:t>
            </a:r>
          </a:p>
          <a:p>
            <a:pPr marL="0" lvl="2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Third level</a:t>
            </a:r>
          </a:p>
          <a:p>
            <a:pPr marL="0" lvl="3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Fourth level</a:t>
            </a:r>
          </a:p>
          <a:p>
            <a:pPr marL="0" lvl="4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BEEBAAA-29B5-4AF5-BC5F-7E580C29002D}" type="datetimeFigureOut">
              <a:rPr lang="en-US" smtClean="0"/>
              <a:pPr/>
              <a:t>1/3/2024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7192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4951" y="262784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 userDrawn="1"/>
        </p:nvSpPr>
        <p:spPr bwMode="blackWhite">
          <a:xfrm>
            <a:off x="254950" y="262784"/>
            <a:ext cx="11682101" cy="207264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1536192"/>
            <a:ext cx="6876288" cy="64008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39496" y="2560320"/>
            <a:ext cx="94457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Click to edit Master text styles</a:t>
            </a:r>
          </a:p>
          <a:p>
            <a:pPr marL="0" lvl="1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Second level</a:t>
            </a:r>
          </a:p>
          <a:p>
            <a:pPr marL="0" lvl="2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Third level</a:t>
            </a:r>
          </a:p>
          <a:p>
            <a:pPr marL="0" lvl="3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Fourth level</a:t>
            </a:r>
          </a:p>
          <a:p>
            <a:pPr marL="0" lvl="4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5655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ags" Target="../tags/tag2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08" y="448056"/>
            <a:ext cx="6876288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496" y="1435608"/>
            <a:ext cx="4416552" cy="397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BEEBAAA-29B5-4AF5-BC5F-7E580C29002D}" type="datetimeFigureOut">
              <a:rPr lang="en-US" smtClean="0"/>
              <a:pPr/>
              <a:t>1/3/2024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75904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5"/>
    </p:custDataLst>
    <p:extLst>
      <p:ext uri="{BB962C8B-B14F-4D97-AF65-F5344CB8AC3E}">
        <p14:creationId xmlns:p14="http://schemas.microsoft.com/office/powerpoint/2010/main" val="94675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spcBef>
          <a:spcPct val="0"/>
        </a:spcBef>
        <a:buNone/>
        <a:defRPr sz="28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Tx/>
        <a:buNone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21.jpg"/><Relationship Id="rId5" Type="http://schemas.openxmlformats.org/officeDocument/2006/relationships/slide" Target="slide2.xml"/><Relationship Id="rId10" Type="http://schemas.openxmlformats.org/officeDocument/2006/relationships/image" Target="../media/image36.png"/><Relationship Id="rId4" Type="http://schemas.openxmlformats.org/officeDocument/2006/relationships/slide" Target="slide1.xml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salesportal.aptaracorp.com/blockchain/story_html5.html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30.png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29.jpg"/><Relationship Id="rId5" Type="http://schemas.openxmlformats.org/officeDocument/2006/relationships/slide" Target="slide2.xml"/><Relationship Id="rId10" Type="http://schemas.openxmlformats.org/officeDocument/2006/relationships/hyperlink" Target="https://www.youtube.com/@khanacademy/videos" TargetMode="External"/><Relationship Id="rId4" Type="http://schemas.openxmlformats.org/officeDocument/2006/relationships/slide" Target="slide1.xml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30.png"/><Relationship Id="rId5" Type="http://schemas.openxmlformats.org/officeDocument/2006/relationships/slide" Target="slide2.xml"/><Relationship Id="rId10" Type="http://schemas.openxmlformats.org/officeDocument/2006/relationships/hyperlink" Target="https://skillzeus.com/sftpskillzeus/USAA_animation_hb.mp4" TargetMode="External"/><Relationship Id="rId4" Type="http://schemas.openxmlformats.org/officeDocument/2006/relationships/slide" Target="slide1.xml"/><Relationship Id="rId9" Type="http://schemas.openxmlformats.org/officeDocument/2006/relationships/hyperlink" Target="https://skillzeus.com/sftpskillzeus/Delek_HB.mp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hyperlink" Target="https://elearning.aptaracorp.com/Demo_Course/Team_Collaboration/index.htm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0.png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.pn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43.png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46.png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.png"/><Relationship Id="rId7" Type="http://schemas.openxmlformats.org/officeDocument/2006/relationships/image" Target="../media/image4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47.jpg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video" Target="../media/media1.mov"/><Relationship Id="rId7" Type="http://schemas.openxmlformats.org/officeDocument/2006/relationships/slide" Target="slide2.xml"/><Relationship Id="rId12" Type="http://schemas.openxmlformats.org/officeDocument/2006/relationships/image" Target="../media/image54.svg"/><Relationship Id="rId17" Type="http://schemas.openxmlformats.org/officeDocument/2006/relationships/image" Target="../media/image59.jpg"/><Relationship Id="rId2" Type="http://schemas.microsoft.com/office/2007/relationships/media" Target="../media/media1.mov"/><Relationship Id="rId16" Type="http://schemas.openxmlformats.org/officeDocument/2006/relationships/image" Target="../media/image58.svg"/><Relationship Id="rId1" Type="http://schemas.openxmlformats.org/officeDocument/2006/relationships/tags" Target="../tags/tag22.xml"/><Relationship Id="rId6" Type="http://schemas.openxmlformats.org/officeDocument/2006/relationships/slide" Target="slide1.xml"/><Relationship Id="rId11" Type="http://schemas.openxmlformats.org/officeDocument/2006/relationships/image" Target="../media/image53.png"/><Relationship Id="rId5" Type="http://schemas.openxmlformats.org/officeDocument/2006/relationships/image" Target="../media/image1.png"/><Relationship Id="rId15" Type="http://schemas.openxmlformats.org/officeDocument/2006/relationships/image" Target="../media/image57.png"/><Relationship Id="rId10" Type="http://schemas.openxmlformats.org/officeDocument/2006/relationships/image" Target="../media/image52.sv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1.png"/><Relationship Id="rId14" Type="http://schemas.openxmlformats.org/officeDocument/2006/relationships/image" Target="../media/image5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jp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7.jpg"/><Relationship Id="rId4" Type="http://schemas.openxmlformats.org/officeDocument/2006/relationships/image" Target="../media/image61.jpg"/><Relationship Id="rId9" Type="http://schemas.openxmlformats.org/officeDocument/2006/relationships/image" Target="../media/image66.jpeg"/><Relationship Id="rId14" Type="http://schemas.openxmlformats.org/officeDocument/2006/relationships/image" Target="../media/image7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1.png"/><Relationship Id="rId7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.jpg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1.png"/><Relationship Id="rId7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6.jpg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1.png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9.jpg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.png"/><Relationship Id="rId7" Type="http://schemas.openxmlformats.org/officeDocument/2006/relationships/image" Target="../media/image1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2.jpg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15.jpg"/><Relationship Id="rId11" Type="http://schemas.openxmlformats.org/officeDocument/2006/relationships/image" Target="../media/image20.png"/><Relationship Id="rId5" Type="http://schemas.openxmlformats.org/officeDocument/2006/relationships/slide" Target="slide2.xml"/><Relationship Id="rId10" Type="http://schemas.openxmlformats.org/officeDocument/2006/relationships/image" Target="../media/image19.png"/><Relationship Id="rId4" Type="http://schemas.openxmlformats.org/officeDocument/2006/relationships/slide" Target="slide1.xml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1.jpg"/><Relationship Id="rId5" Type="http://schemas.openxmlformats.org/officeDocument/2006/relationships/slide" Target="slide2.xml"/><Relationship Id="rId4" Type="http://schemas.openxmlformats.org/officeDocument/2006/relationships/slide" Target="slide1.xml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21.jpg"/><Relationship Id="rId5" Type="http://schemas.openxmlformats.org/officeDocument/2006/relationships/slide" Target="slide2.xml"/><Relationship Id="rId10" Type="http://schemas.openxmlformats.org/officeDocument/2006/relationships/image" Target="../media/image28.png"/><Relationship Id="rId4" Type="http://schemas.openxmlformats.org/officeDocument/2006/relationships/slide" Target="slide1.xml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29.jpg"/><Relationship Id="rId5" Type="http://schemas.openxmlformats.org/officeDocument/2006/relationships/slide" Target="slide2.xml"/><Relationship Id="rId10" Type="http://schemas.openxmlformats.org/officeDocument/2006/relationships/hyperlink" Target="https://360.articulate.com/review/content/623be7e2-28d0-41eb-b742-f0407b1677a1/review" TargetMode="External"/><Relationship Id="rId4" Type="http://schemas.openxmlformats.org/officeDocument/2006/relationships/slide" Target="slide1.xml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72E93D21-688C-48D6-BD00-14E20A94B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0238" y="426955"/>
            <a:ext cx="982033" cy="1862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632909-9CE2-4D32-B097-D29AB87E2DE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21805" y="1470619"/>
            <a:ext cx="5207252" cy="426308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AA30F481-17B2-4B2B-B2EC-11B6860E82E5}"/>
              </a:ext>
            </a:extLst>
          </p:cNvPr>
          <p:cNvSpPr txBox="1">
            <a:spLocks noChangeArrowheads="1"/>
          </p:cNvSpPr>
          <p:nvPr/>
        </p:nvSpPr>
        <p:spPr>
          <a:xfrm>
            <a:off x="706827" y="2625314"/>
            <a:ext cx="5971846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800" dirty="0">
                <a:solidFill>
                  <a:srgbClr val="0070C0"/>
                </a:solidFill>
                <a:ea typeface="Roboto" panose="02000000000000000000" pitchFamily="2" charset="0"/>
                <a:cs typeface="Calibri Light" panose="020F0302020204030204" pitchFamily="34" charset="0"/>
              </a:rPr>
              <a:t>Kamar Hussain</a:t>
            </a:r>
            <a:endParaRPr lang="en-US" altLang="en-US" sz="4800" dirty="0">
              <a:solidFill>
                <a:srgbClr val="0070C0"/>
              </a:solidFill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9D945D8-4722-4EA2-A190-2D7942FE9F22}"/>
              </a:ext>
            </a:extLst>
          </p:cNvPr>
          <p:cNvSpPr txBox="1">
            <a:spLocks noChangeArrowheads="1"/>
          </p:cNvSpPr>
          <p:nvPr/>
        </p:nvSpPr>
        <p:spPr>
          <a:xfrm>
            <a:off x="749959" y="3382444"/>
            <a:ext cx="4644160" cy="3139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" panose="02000000000000000000" pitchFamily="2" charset="0"/>
                <a:cs typeface="Calibri" panose="020F0502020204030204" pitchFamily="34" charset="0"/>
              </a:rPr>
              <a:t>E-learning Designer and Developer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D7540F-295B-9385-DF91-B7E660E8978D}"/>
              </a:ext>
            </a:extLst>
          </p:cNvPr>
          <p:cNvSpPr/>
          <p:nvPr/>
        </p:nvSpPr>
        <p:spPr>
          <a:xfrm>
            <a:off x="5742878" y="5140712"/>
            <a:ext cx="1438507" cy="1438507"/>
          </a:xfrm>
          <a:prstGeom prst="rect">
            <a:avLst/>
          </a:prstGeom>
          <a:solidFill>
            <a:srgbClr val="E8E2E0">
              <a:alpha val="50196"/>
            </a:srgb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26AA6C-BAF8-8A5F-12AA-E5D4DDFFEA0E}"/>
              </a:ext>
            </a:extLst>
          </p:cNvPr>
          <p:cNvSpPr/>
          <p:nvPr/>
        </p:nvSpPr>
        <p:spPr>
          <a:xfrm>
            <a:off x="6159483" y="1161443"/>
            <a:ext cx="787728" cy="618352"/>
          </a:xfrm>
          <a:prstGeom prst="rect">
            <a:avLst/>
          </a:prstGeom>
          <a:solidFill>
            <a:schemeClr val="bg1">
              <a:lumMod val="95000"/>
              <a:alpha val="50196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6445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21207" y="444881"/>
            <a:ext cx="6877119" cy="640080"/>
          </a:xfrm>
        </p:spPr>
        <p:txBody>
          <a:bodyPr>
            <a:noAutofit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Captivate Samples (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Micro Learning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)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60F7B7C-5293-4C35-8484-AAEA42593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3422" y="792545"/>
            <a:ext cx="982033" cy="18624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323E4C-DFCC-4219-A043-E2219ADF3D65}"/>
              </a:ext>
            </a:extLst>
          </p:cNvPr>
          <p:cNvCxnSpPr/>
          <p:nvPr/>
        </p:nvCxnSpPr>
        <p:spPr>
          <a:xfrm>
            <a:off x="628073" y="1153592"/>
            <a:ext cx="10917382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BC37C3E-EC5E-4B52-9D40-C634D18E1DB4}"/>
              </a:ext>
            </a:extLst>
          </p:cNvPr>
          <p:cNvGrpSpPr/>
          <p:nvPr/>
        </p:nvGrpSpPr>
        <p:grpSpPr>
          <a:xfrm>
            <a:off x="11031540" y="-16699"/>
            <a:ext cx="900801" cy="288000"/>
            <a:chOff x="11031540" y="-16699"/>
            <a:chExt cx="900801" cy="28800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ED6748E-6374-4C1A-B8DA-4372F4F9045B}"/>
                </a:ext>
              </a:extLst>
            </p:cNvPr>
            <p:cNvGrpSpPr/>
            <p:nvPr/>
          </p:nvGrpSpPr>
          <p:grpSpPr>
            <a:xfrm>
              <a:off x="11338106" y="-16699"/>
              <a:ext cx="288000" cy="288000"/>
              <a:chOff x="10422116" y="-7175"/>
              <a:chExt cx="288000" cy="288000"/>
            </a:xfrm>
          </p:grpSpPr>
          <p:sp>
            <p:nvSpPr>
              <p:cNvPr id="53" name="Rectangle: Top Corners Rounded 52">
                <a:hlinkClick r:id="" action="ppaction://hlinkshowjump?jump=previousslide"/>
                <a:extLst>
                  <a:ext uri="{FF2B5EF4-FFF2-40B4-BE49-F238E27FC236}">
                    <a16:creationId xmlns:a16="http://schemas.microsoft.com/office/drawing/2014/main" id="{DB33C75A-0DED-4D89-ABB0-806E61052728}"/>
                  </a:ext>
                </a:extLst>
              </p:cNvPr>
              <p:cNvSpPr/>
              <p:nvPr/>
            </p:nvSpPr>
            <p:spPr>
              <a:xfrm>
                <a:off x="10422116" y="-7175"/>
                <a:ext cx="288000" cy="2880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bg1"/>
              </a:solidFill>
              <a:ln>
                <a:solidFill>
                  <a:srgbClr val="F5F5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4" name="Freeform 128">
                <a:hlinkClick r:id="" action="ppaction://hlinkshowjump?jump=previousslide"/>
                <a:extLst>
                  <a:ext uri="{FF2B5EF4-FFF2-40B4-BE49-F238E27FC236}">
                    <a16:creationId xmlns:a16="http://schemas.microsoft.com/office/drawing/2014/main" id="{DFFA54FA-7414-4EF8-9E67-3C8401A37CF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0505052" y="95603"/>
                <a:ext cx="122128" cy="82444"/>
              </a:xfrm>
              <a:custGeom>
                <a:avLst/>
                <a:gdLst>
                  <a:gd name="T0" fmla="*/ 264 w 397"/>
                  <a:gd name="T1" fmla="*/ 0 h 268"/>
                  <a:gd name="T2" fmla="*/ 233 w 397"/>
                  <a:gd name="T3" fmla="*/ 30 h 268"/>
                  <a:gd name="T4" fmla="*/ 312 w 397"/>
                  <a:gd name="T5" fmla="*/ 109 h 268"/>
                  <a:gd name="T6" fmla="*/ 0 w 397"/>
                  <a:gd name="T7" fmla="*/ 109 h 268"/>
                  <a:gd name="T8" fmla="*/ 0 w 397"/>
                  <a:gd name="T9" fmla="*/ 158 h 268"/>
                  <a:gd name="T10" fmla="*/ 312 w 397"/>
                  <a:gd name="T11" fmla="*/ 158 h 268"/>
                  <a:gd name="T12" fmla="*/ 233 w 397"/>
                  <a:gd name="T13" fmla="*/ 238 h 268"/>
                  <a:gd name="T14" fmla="*/ 264 w 397"/>
                  <a:gd name="T15" fmla="*/ 268 h 268"/>
                  <a:gd name="T16" fmla="*/ 397 w 397"/>
                  <a:gd name="T17" fmla="*/ 134 h 268"/>
                  <a:gd name="T18" fmla="*/ 264 w 397"/>
                  <a:gd name="T19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7" h="268">
                    <a:moveTo>
                      <a:pt x="264" y="0"/>
                    </a:moveTo>
                    <a:lnTo>
                      <a:pt x="233" y="30"/>
                    </a:lnTo>
                    <a:lnTo>
                      <a:pt x="312" y="109"/>
                    </a:lnTo>
                    <a:lnTo>
                      <a:pt x="0" y="109"/>
                    </a:lnTo>
                    <a:lnTo>
                      <a:pt x="0" y="158"/>
                    </a:lnTo>
                    <a:lnTo>
                      <a:pt x="312" y="158"/>
                    </a:lnTo>
                    <a:lnTo>
                      <a:pt x="233" y="238"/>
                    </a:lnTo>
                    <a:lnTo>
                      <a:pt x="264" y="268"/>
                    </a:lnTo>
                    <a:lnTo>
                      <a:pt x="397" y="134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005A8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5E2E7C8-329C-4E20-BD65-30700DFDA04B}"/>
                </a:ext>
              </a:extLst>
            </p:cNvPr>
            <p:cNvGrpSpPr/>
            <p:nvPr/>
          </p:nvGrpSpPr>
          <p:grpSpPr>
            <a:xfrm>
              <a:off x="11644341" y="-16699"/>
              <a:ext cx="288000" cy="288000"/>
              <a:chOff x="10422116" y="-7175"/>
              <a:chExt cx="288000" cy="288000"/>
            </a:xfrm>
          </p:grpSpPr>
          <p:sp>
            <p:nvSpPr>
              <p:cNvPr id="51" name="Rectangle: Top Corners Rounded 50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70C8842F-458D-4349-9BC8-92AE1B546BFE}"/>
                  </a:ext>
                </a:extLst>
              </p:cNvPr>
              <p:cNvSpPr/>
              <p:nvPr/>
            </p:nvSpPr>
            <p:spPr>
              <a:xfrm>
                <a:off x="10422116" y="-7175"/>
                <a:ext cx="288000" cy="2880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bg1"/>
              </a:solidFill>
              <a:ln>
                <a:solidFill>
                  <a:srgbClr val="F5F5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2" name="Freeform 128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327EDF86-B75C-4DA1-B2DE-BD637FF724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05052" y="95603"/>
                <a:ext cx="122128" cy="82444"/>
              </a:xfrm>
              <a:custGeom>
                <a:avLst/>
                <a:gdLst>
                  <a:gd name="T0" fmla="*/ 264 w 397"/>
                  <a:gd name="T1" fmla="*/ 0 h 268"/>
                  <a:gd name="T2" fmla="*/ 233 w 397"/>
                  <a:gd name="T3" fmla="*/ 30 h 268"/>
                  <a:gd name="T4" fmla="*/ 312 w 397"/>
                  <a:gd name="T5" fmla="*/ 109 h 268"/>
                  <a:gd name="T6" fmla="*/ 0 w 397"/>
                  <a:gd name="T7" fmla="*/ 109 h 268"/>
                  <a:gd name="T8" fmla="*/ 0 w 397"/>
                  <a:gd name="T9" fmla="*/ 158 h 268"/>
                  <a:gd name="T10" fmla="*/ 312 w 397"/>
                  <a:gd name="T11" fmla="*/ 158 h 268"/>
                  <a:gd name="T12" fmla="*/ 233 w 397"/>
                  <a:gd name="T13" fmla="*/ 238 h 268"/>
                  <a:gd name="T14" fmla="*/ 264 w 397"/>
                  <a:gd name="T15" fmla="*/ 268 h 268"/>
                  <a:gd name="T16" fmla="*/ 397 w 397"/>
                  <a:gd name="T17" fmla="*/ 134 h 268"/>
                  <a:gd name="T18" fmla="*/ 264 w 397"/>
                  <a:gd name="T19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7" h="268">
                    <a:moveTo>
                      <a:pt x="264" y="0"/>
                    </a:moveTo>
                    <a:lnTo>
                      <a:pt x="233" y="30"/>
                    </a:lnTo>
                    <a:lnTo>
                      <a:pt x="312" y="109"/>
                    </a:lnTo>
                    <a:lnTo>
                      <a:pt x="0" y="109"/>
                    </a:lnTo>
                    <a:lnTo>
                      <a:pt x="0" y="158"/>
                    </a:lnTo>
                    <a:lnTo>
                      <a:pt x="312" y="158"/>
                    </a:lnTo>
                    <a:lnTo>
                      <a:pt x="233" y="238"/>
                    </a:lnTo>
                    <a:lnTo>
                      <a:pt x="264" y="268"/>
                    </a:lnTo>
                    <a:lnTo>
                      <a:pt x="397" y="134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005A8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EFC339F-EFB8-42AD-8C47-D90F4C19E0B0}"/>
                </a:ext>
              </a:extLst>
            </p:cNvPr>
            <p:cNvGrpSpPr/>
            <p:nvPr/>
          </p:nvGrpSpPr>
          <p:grpSpPr>
            <a:xfrm>
              <a:off x="11031540" y="-16699"/>
              <a:ext cx="288000" cy="288000"/>
              <a:chOff x="11031540" y="-7175"/>
              <a:chExt cx="288000" cy="288000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E0C708E-AAEB-4D8A-BEE0-F20060E89D0C}"/>
                  </a:ext>
                </a:extLst>
              </p:cNvPr>
              <p:cNvGrpSpPr/>
              <p:nvPr/>
            </p:nvGrpSpPr>
            <p:grpSpPr>
              <a:xfrm>
                <a:off x="11031540" y="-7175"/>
                <a:ext cx="288000" cy="288000"/>
                <a:chOff x="10134600" y="-7175"/>
                <a:chExt cx="288000" cy="288000"/>
              </a:xfrm>
            </p:grpSpPr>
            <p:sp>
              <p:nvSpPr>
                <p:cNvPr id="38" name="Rectangle: Top Corners Rounded 37">
                  <a:hlinkClick r:id="rId4" action="ppaction://hlinksldjump"/>
                  <a:extLst>
                    <a:ext uri="{FF2B5EF4-FFF2-40B4-BE49-F238E27FC236}">
                      <a16:creationId xmlns:a16="http://schemas.microsoft.com/office/drawing/2014/main" id="{92CABC35-88B5-42E9-A29E-C3AA67479C25}"/>
                    </a:ext>
                  </a:extLst>
                </p:cNvPr>
                <p:cNvSpPr/>
                <p:nvPr/>
              </p:nvSpPr>
              <p:spPr>
                <a:xfrm>
                  <a:off x="10134600" y="-7175"/>
                  <a:ext cx="288000" cy="288000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solidFill>
                  <a:schemeClr val="bg1"/>
                </a:solidFill>
                <a:ln>
                  <a:solidFill>
                    <a:srgbClr val="F5F5F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grpSp>
              <p:nvGrpSpPr>
                <p:cNvPr id="39" name="Group 76">
                  <a:extLst>
                    <a:ext uri="{FF2B5EF4-FFF2-40B4-BE49-F238E27FC236}">
                      <a16:creationId xmlns:a16="http://schemas.microsoft.com/office/drawing/2014/main" id="{C10A0E5F-2C99-4FAE-8244-03AF0AB17AF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0200471" y="35834"/>
                  <a:ext cx="156257" cy="213270"/>
                  <a:chOff x="4632" y="3001"/>
                  <a:chExt cx="592" cy="808"/>
                </a:xfrm>
                <a:solidFill>
                  <a:srgbClr val="005A84"/>
                </a:solidFill>
              </p:grpSpPr>
              <p:sp>
                <p:nvSpPr>
                  <p:cNvPr id="40" name="Freeform 78">
                    <a:extLst>
                      <a:ext uri="{FF2B5EF4-FFF2-40B4-BE49-F238E27FC236}">
                        <a16:creationId xmlns:a16="http://schemas.microsoft.com/office/drawing/2014/main" id="{0F915BF1-06A3-4B79-9D9A-3706B6E6257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32" y="3001"/>
                    <a:ext cx="592" cy="808"/>
                  </a:xfrm>
                  <a:custGeom>
                    <a:avLst/>
                    <a:gdLst>
                      <a:gd name="T0" fmla="*/ 592 w 592"/>
                      <a:gd name="T1" fmla="*/ 808 h 808"/>
                      <a:gd name="T2" fmla="*/ 0 w 592"/>
                      <a:gd name="T3" fmla="*/ 808 h 808"/>
                      <a:gd name="T4" fmla="*/ 0 w 592"/>
                      <a:gd name="T5" fmla="*/ 0 h 808"/>
                      <a:gd name="T6" fmla="*/ 148 w 592"/>
                      <a:gd name="T7" fmla="*/ 0 h 808"/>
                      <a:gd name="T8" fmla="*/ 148 w 592"/>
                      <a:gd name="T9" fmla="*/ 18 h 808"/>
                      <a:gd name="T10" fmla="*/ 18 w 592"/>
                      <a:gd name="T11" fmla="*/ 18 h 808"/>
                      <a:gd name="T12" fmla="*/ 18 w 592"/>
                      <a:gd name="T13" fmla="*/ 790 h 808"/>
                      <a:gd name="T14" fmla="*/ 574 w 592"/>
                      <a:gd name="T15" fmla="*/ 790 h 808"/>
                      <a:gd name="T16" fmla="*/ 574 w 592"/>
                      <a:gd name="T17" fmla="*/ 738 h 808"/>
                      <a:gd name="T18" fmla="*/ 592 w 592"/>
                      <a:gd name="T19" fmla="*/ 738 h 808"/>
                      <a:gd name="T20" fmla="*/ 592 w 592"/>
                      <a:gd name="T21" fmla="*/ 808 h 8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92" h="808">
                        <a:moveTo>
                          <a:pt x="592" y="808"/>
                        </a:moveTo>
                        <a:lnTo>
                          <a:pt x="0" y="808"/>
                        </a:lnTo>
                        <a:lnTo>
                          <a:pt x="0" y="0"/>
                        </a:lnTo>
                        <a:lnTo>
                          <a:pt x="148" y="0"/>
                        </a:lnTo>
                        <a:lnTo>
                          <a:pt x="148" y="18"/>
                        </a:lnTo>
                        <a:lnTo>
                          <a:pt x="18" y="18"/>
                        </a:lnTo>
                        <a:lnTo>
                          <a:pt x="18" y="790"/>
                        </a:lnTo>
                        <a:lnTo>
                          <a:pt x="574" y="790"/>
                        </a:lnTo>
                        <a:lnTo>
                          <a:pt x="574" y="738"/>
                        </a:lnTo>
                        <a:lnTo>
                          <a:pt x="592" y="738"/>
                        </a:lnTo>
                        <a:lnTo>
                          <a:pt x="592" y="8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1" name="Freeform 79">
                    <a:extLst>
                      <a:ext uri="{FF2B5EF4-FFF2-40B4-BE49-F238E27FC236}">
                        <a16:creationId xmlns:a16="http://schemas.microsoft.com/office/drawing/2014/main" id="{C0D1AC56-DB97-450B-8070-0E95D8BBC8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76" y="3001"/>
                    <a:ext cx="148" cy="738"/>
                  </a:xfrm>
                  <a:custGeom>
                    <a:avLst/>
                    <a:gdLst>
                      <a:gd name="T0" fmla="*/ 148 w 148"/>
                      <a:gd name="T1" fmla="*/ 738 h 738"/>
                      <a:gd name="T2" fmla="*/ 130 w 148"/>
                      <a:gd name="T3" fmla="*/ 738 h 738"/>
                      <a:gd name="T4" fmla="*/ 130 w 148"/>
                      <a:gd name="T5" fmla="*/ 18 h 738"/>
                      <a:gd name="T6" fmla="*/ 0 w 148"/>
                      <a:gd name="T7" fmla="*/ 18 h 738"/>
                      <a:gd name="T8" fmla="*/ 0 w 148"/>
                      <a:gd name="T9" fmla="*/ 0 h 738"/>
                      <a:gd name="T10" fmla="*/ 148 w 148"/>
                      <a:gd name="T11" fmla="*/ 0 h 738"/>
                      <a:gd name="T12" fmla="*/ 148 w 148"/>
                      <a:gd name="T13" fmla="*/ 738 h 7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48" h="738">
                        <a:moveTo>
                          <a:pt x="148" y="738"/>
                        </a:moveTo>
                        <a:lnTo>
                          <a:pt x="130" y="738"/>
                        </a:lnTo>
                        <a:lnTo>
                          <a:pt x="130" y="18"/>
                        </a:ln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148" y="0"/>
                        </a:lnTo>
                        <a:lnTo>
                          <a:pt x="148" y="73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" name="Rectangle 80">
                    <a:extLst>
                      <a:ext uri="{FF2B5EF4-FFF2-40B4-BE49-F238E27FC236}">
                        <a16:creationId xmlns:a16="http://schemas.microsoft.com/office/drawing/2014/main" id="{ECE3D8B1-C209-46C8-B1A4-5C418DFE712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58" y="3001"/>
                    <a:ext cx="140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" name="Freeform 81">
                    <a:extLst>
                      <a:ext uri="{FF2B5EF4-FFF2-40B4-BE49-F238E27FC236}">
                        <a16:creationId xmlns:a16="http://schemas.microsoft.com/office/drawing/2014/main" id="{1736A853-3399-43A1-BBA1-EDB22EB5E2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169"/>
                    <a:ext cx="124" cy="88"/>
                  </a:xfrm>
                  <a:custGeom>
                    <a:avLst/>
                    <a:gdLst>
                      <a:gd name="T0" fmla="*/ 48 w 124"/>
                      <a:gd name="T1" fmla="*/ 88 h 88"/>
                      <a:gd name="T2" fmla="*/ 0 w 124"/>
                      <a:gd name="T3" fmla="*/ 40 h 88"/>
                      <a:gd name="T4" fmla="*/ 12 w 124"/>
                      <a:gd name="T5" fmla="*/ 28 h 88"/>
                      <a:gd name="T6" fmla="*/ 48 w 124"/>
                      <a:gd name="T7" fmla="*/ 62 h 88"/>
                      <a:gd name="T8" fmla="*/ 112 w 124"/>
                      <a:gd name="T9" fmla="*/ 0 h 88"/>
                      <a:gd name="T10" fmla="*/ 124 w 124"/>
                      <a:gd name="T11" fmla="*/ 12 h 88"/>
                      <a:gd name="T12" fmla="*/ 48 w 124"/>
                      <a:gd name="T13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88">
                        <a:moveTo>
                          <a:pt x="48" y="88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2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" name="Freeform 82">
                    <a:extLst>
                      <a:ext uri="{FF2B5EF4-FFF2-40B4-BE49-F238E27FC236}">
                        <a16:creationId xmlns:a16="http://schemas.microsoft.com/office/drawing/2014/main" id="{A2689762-637A-4809-A0D0-3A7EA115301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315"/>
                    <a:ext cx="124" cy="88"/>
                  </a:xfrm>
                  <a:custGeom>
                    <a:avLst/>
                    <a:gdLst>
                      <a:gd name="T0" fmla="*/ 48 w 124"/>
                      <a:gd name="T1" fmla="*/ 88 h 88"/>
                      <a:gd name="T2" fmla="*/ 0 w 124"/>
                      <a:gd name="T3" fmla="*/ 40 h 88"/>
                      <a:gd name="T4" fmla="*/ 12 w 124"/>
                      <a:gd name="T5" fmla="*/ 28 h 88"/>
                      <a:gd name="T6" fmla="*/ 48 w 124"/>
                      <a:gd name="T7" fmla="*/ 64 h 88"/>
                      <a:gd name="T8" fmla="*/ 112 w 124"/>
                      <a:gd name="T9" fmla="*/ 0 h 88"/>
                      <a:gd name="T10" fmla="*/ 124 w 124"/>
                      <a:gd name="T11" fmla="*/ 12 h 88"/>
                      <a:gd name="T12" fmla="*/ 48 w 124"/>
                      <a:gd name="T13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88">
                        <a:moveTo>
                          <a:pt x="48" y="88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4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5" name="Freeform 83">
                    <a:extLst>
                      <a:ext uri="{FF2B5EF4-FFF2-40B4-BE49-F238E27FC236}">
                        <a16:creationId xmlns:a16="http://schemas.microsoft.com/office/drawing/2014/main" id="{FEC660ED-AE64-4357-B2C9-42E91B6D830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461"/>
                    <a:ext cx="124" cy="88"/>
                  </a:xfrm>
                  <a:custGeom>
                    <a:avLst/>
                    <a:gdLst>
                      <a:gd name="T0" fmla="*/ 48 w 124"/>
                      <a:gd name="T1" fmla="*/ 88 h 88"/>
                      <a:gd name="T2" fmla="*/ 0 w 124"/>
                      <a:gd name="T3" fmla="*/ 40 h 88"/>
                      <a:gd name="T4" fmla="*/ 12 w 124"/>
                      <a:gd name="T5" fmla="*/ 28 h 88"/>
                      <a:gd name="T6" fmla="*/ 48 w 124"/>
                      <a:gd name="T7" fmla="*/ 64 h 88"/>
                      <a:gd name="T8" fmla="*/ 112 w 124"/>
                      <a:gd name="T9" fmla="*/ 0 h 88"/>
                      <a:gd name="T10" fmla="*/ 124 w 124"/>
                      <a:gd name="T11" fmla="*/ 12 h 88"/>
                      <a:gd name="T12" fmla="*/ 48 w 124"/>
                      <a:gd name="T13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88">
                        <a:moveTo>
                          <a:pt x="48" y="88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4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6" name="Freeform 84">
                    <a:extLst>
                      <a:ext uri="{FF2B5EF4-FFF2-40B4-BE49-F238E27FC236}">
                        <a16:creationId xmlns:a16="http://schemas.microsoft.com/office/drawing/2014/main" id="{ABD28D16-CA04-4346-A932-963132A4EE7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607"/>
                    <a:ext cx="124" cy="90"/>
                  </a:xfrm>
                  <a:custGeom>
                    <a:avLst/>
                    <a:gdLst>
                      <a:gd name="T0" fmla="*/ 48 w 124"/>
                      <a:gd name="T1" fmla="*/ 90 h 90"/>
                      <a:gd name="T2" fmla="*/ 0 w 124"/>
                      <a:gd name="T3" fmla="*/ 40 h 90"/>
                      <a:gd name="T4" fmla="*/ 12 w 124"/>
                      <a:gd name="T5" fmla="*/ 28 h 90"/>
                      <a:gd name="T6" fmla="*/ 48 w 124"/>
                      <a:gd name="T7" fmla="*/ 64 h 90"/>
                      <a:gd name="T8" fmla="*/ 112 w 124"/>
                      <a:gd name="T9" fmla="*/ 0 h 90"/>
                      <a:gd name="T10" fmla="*/ 124 w 124"/>
                      <a:gd name="T11" fmla="*/ 12 h 90"/>
                      <a:gd name="T12" fmla="*/ 48 w 124"/>
                      <a:gd name="T13" fmla="*/ 90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90">
                        <a:moveTo>
                          <a:pt x="48" y="90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4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9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" name="Rectangle 85">
                    <a:extLst>
                      <a:ext uri="{FF2B5EF4-FFF2-40B4-BE49-F238E27FC236}">
                        <a16:creationId xmlns:a16="http://schemas.microsoft.com/office/drawing/2014/main" id="{A6733BEA-70E0-4BE0-9D7E-EED9E9FEFF0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203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" name="Rectangle 86">
                    <a:extLst>
                      <a:ext uri="{FF2B5EF4-FFF2-40B4-BE49-F238E27FC236}">
                        <a16:creationId xmlns:a16="http://schemas.microsoft.com/office/drawing/2014/main" id="{58FD8BE5-CF45-4F35-B674-2805286DF80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349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" name="Rectangle 87">
                    <a:extLst>
                      <a:ext uri="{FF2B5EF4-FFF2-40B4-BE49-F238E27FC236}">
                        <a16:creationId xmlns:a16="http://schemas.microsoft.com/office/drawing/2014/main" id="{05C0A5EC-EDB7-4287-BCB0-3071BA07EC2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497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" name="Rectangle 88">
                    <a:extLst>
                      <a:ext uri="{FF2B5EF4-FFF2-40B4-BE49-F238E27FC236}">
                        <a16:creationId xmlns:a16="http://schemas.microsoft.com/office/drawing/2014/main" id="{2F590A0E-B3B6-41EF-B358-32EFA5B90CC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643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7" name="Rectangle: Top Corners Rounded 36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6EA90FA7-AF87-4A95-8FBB-F4C865528519}"/>
                  </a:ext>
                </a:extLst>
              </p:cNvPr>
              <p:cNvSpPr/>
              <p:nvPr/>
            </p:nvSpPr>
            <p:spPr>
              <a:xfrm>
                <a:off x="11073856" y="34025"/>
                <a:ext cx="203652" cy="21327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FFFFFF">
                  <a:alpha val="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sp>
        <p:nvSpPr>
          <p:cNvPr id="55" name="Content Placeholder 17">
            <a:extLst>
              <a:ext uri="{FF2B5EF4-FFF2-40B4-BE49-F238E27FC236}">
                <a16:creationId xmlns:a16="http://schemas.microsoft.com/office/drawing/2014/main" id="{17E5ECA0-B180-46CE-B2D1-FF258CE5AF97}"/>
              </a:ext>
            </a:extLst>
          </p:cNvPr>
          <p:cNvSpPr txBox="1">
            <a:spLocks/>
          </p:cNvSpPr>
          <p:nvPr/>
        </p:nvSpPr>
        <p:spPr>
          <a:xfrm>
            <a:off x="541609" y="1832322"/>
            <a:ext cx="2823064" cy="95410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Tools:</a:t>
            </a: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Captivate 2019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Adobe Photoshop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Sound Forge</a:t>
            </a: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Content Placeholder 17">
            <a:extLst>
              <a:ext uri="{FF2B5EF4-FFF2-40B4-BE49-F238E27FC236}">
                <a16:creationId xmlns:a16="http://schemas.microsoft.com/office/drawing/2014/main" id="{4E74AF7C-E158-47AF-9247-B259B2444B66}"/>
              </a:ext>
            </a:extLst>
          </p:cNvPr>
          <p:cNvSpPr txBox="1">
            <a:spLocks/>
          </p:cNvSpPr>
          <p:nvPr/>
        </p:nvSpPr>
        <p:spPr>
          <a:xfrm>
            <a:off x="541609" y="1298928"/>
            <a:ext cx="5159944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This captivate course (full custom GUI) is created using the tools mentioned below.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EF38BC4-FD7B-F3F1-A079-6F31EB229AE0}"/>
              </a:ext>
            </a:extLst>
          </p:cNvPr>
          <p:cNvGrpSpPr/>
          <p:nvPr/>
        </p:nvGrpSpPr>
        <p:grpSpPr>
          <a:xfrm>
            <a:off x="6509222" y="1832322"/>
            <a:ext cx="5423119" cy="3872086"/>
            <a:chOff x="6202987" y="1832322"/>
            <a:chExt cx="5423119" cy="387208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B334C31-62DF-C8BD-DCD2-BCECA5FCDC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902" t="5325" r="8015" b="3494"/>
            <a:stretch/>
          </p:blipFill>
          <p:spPr>
            <a:xfrm>
              <a:off x="6202987" y="1832322"/>
              <a:ext cx="5423119" cy="3872086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D3C8C22-EE33-EF5D-FA80-D43F5CDC31F4}"/>
                </a:ext>
              </a:extLst>
            </p:cNvPr>
            <p:cNvSpPr/>
            <p:nvPr/>
          </p:nvSpPr>
          <p:spPr>
            <a:xfrm>
              <a:off x="7216129" y="2220502"/>
              <a:ext cx="3453655" cy="215147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11" name="Picture 10" descr="A person sitting at a desk using a computer&#10;&#10;Description automatically generated">
              <a:extLst>
                <a:ext uri="{FF2B5EF4-FFF2-40B4-BE49-F238E27FC236}">
                  <a16:creationId xmlns:a16="http://schemas.microsoft.com/office/drawing/2014/main" id="{CB089ACF-4B11-75C0-8EF9-932B969D8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38802" y="2297318"/>
              <a:ext cx="3420234" cy="1922172"/>
            </a:xfrm>
            <a:prstGeom prst="rect">
              <a:avLst/>
            </a:prstGeom>
          </p:spPr>
        </p:pic>
      </p:grpSp>
      <p:pic>
        <p:nvPicPr>
          <p:cNvPr id="9" name="Picture 8" descr="A person standing on a globe&#10;&#10;Description automatically generated">
            <a:extLst>
              <a:ext uri="{FF2B5EF4-FFF2-40B4-BE49-F238E27FC236}">
                <a16:creationId xmlns:a16="http://schemas.microsoft.com/office/drawing/2014/main" id="{76E6BFC8-71B9-C11B-1E1A-2F1EB226D4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9394" y="1779735"/>
            <a:ext cx="4160555" cy="2338232"/>
          </a:xfrm>
          <a:prstGeom prst="rect">
            <a:avLst/>
          </a:prstGeom>
        </p:spPr>
      </p:pic>
      <p:pic>
        <p:nvPicPr>
          <p:cNvPr id="6" name="Picture 5" descr="A person holding a tablet&#10;&#10;Description automatically generated">
            <a:extLst>
              <a:ext uri="{FF2B5EF4-FFF2-40B4-BE49-F238E27FC236}">
                <a16:creationId xmlns:a16="http://schemas.microsoft.com/office/drawing/2014/main" id="{E8631CAD-51EF-B15C-08F8-67C64F1FDB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893" y="3525119"/>
            <a:ext cx="3619133" cy="2033953"/>
          </a:xfrm>
          <a:prstGeom prst="rect">
            <a:avLst/>
          </a:prstGeom>
        </p:spPr>
      </p:pic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E16D7FE0-CD58-8830-2E99-F7A34891A5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8936" y="4487832"/>
            <a:ext cx="3812241" cy="21424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6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21207" y="444881"/>
            <a:ext cx="6877119" cy="640080"/>
          </a:xfrm>
        </p:spPr>
        <p:txBody>
          <a:bodyPr>
            <a:noAutofit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Micro Learning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60F7B7C-5293-4C35-8484-AAEA42593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3422" y="792545"/>
            <a:ext cx="982033" cy="18624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323E4C-DFCC-4219-A043-E2219ADF3D65}"/>
              </a:ext>
            </a:extLst>
          </p:cNvPr>
          <p:cNvCxnSpPr/>
          <p:nvPr/>
        </p:nvCxnSpPr>
        <p:spPr>
          <a:xfrm>
            <a:off x="628073" y="1153592"/>
            <a:ext cx="10917382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BC37C3E-EC5E-4B52-9D40-C634D18E1DB4}"/>
              </a:ext>
            </a:extLst>
          </p:cNvPr>
          <p:cNvGrpSpPr/>
          <p:nvPr/>
        </p:nvGrpSpPr>
        <p:grpSpPr>
          <a:xfrm>
            <a:off x="11031540" y="-16699"/>
            <a:ext cx="900801" cy="288000"/>
            <a:chOff x="11031540" y="-16699"/>
            <a:chExt cx="900801" cy="28800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ED6748E-6374-4C1A-B8DA-4372F4F9045B}"/>
                </a:ext>
              </a:extLst>
            </p:cNvPr>
            <p:cNvGrpSpPr/>
            <p:nvPr/>
          </p:nvGrpSpPr>
          <p:grpSpPr>
            <a:xfrm>
              <a:off x="11338106" y="-16699"/>
              <a:ext cx="288000" cy="288000"/>
              <a:chOff x="10422116" y="-7175"/>
              <a:chExt cx="288000" cy="288000"/>
            </a:xfrm>
          </p:grpSpPr>
          <p:sp>
            <p:nvSpPr>
              <p:cNvPr id="53" name="Rectangle: Top Corners Rounded 52">
                <a:hlinkClick r:id="" action="ppaction://hlinkshowjump?jump=previousslide"/>
                <a:extLst>
                  <a:ext uri="{FF2B5EF4-FFF2-40B4-BE49-F238E27FC236}">
                    <a16:creationId xmlns:a16="http://schemas.microsoft.com/office/drawing/2014/main" id="{DB33C75A-0DED-4D89-ABB0-806E61052728}"/>
                  </a:ext>
                </a:extLst>
              </p:cNvPr>
              <p:cNvSpPr/>
              <p:nvPr/>
            </p:nvSpPr>
            <p:spPr>
              <a:xfrm>
                <a:off x="10422116" y="-7175"/>
                <a:ext cx="288000" cy="2880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bg1"/>
              </a:solidFill>
              <a:ln>
                <a:solidFill>
                  <a:srgbClr val="F5F5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4" name="Freeform 128">
                <a:hlinkClick r:id="" action="ppaction://hlinkshowjump?jump=previousslide"/>
                <a:extLst>
                  <a:ext uri="{FF2B5EF4-FFF2-40B4-BE49-F238E27FC236}">
                    <a16:creationId xmlns:a16="http://schemas.microsoft.com/office/drawing/2014/main" id="{DFFA54FA-7414-4EF8-9E67-3C8401A37CF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0505052" y="95603"/>
                <a:ext cx="122128" cy="82444"/>
              </a:xfrm>
              <a:custGeom>
                <a:avLst/>
                <a:gdLst>
                  <a:gd name="T0" fmla="*/ 264 w 397"/>
                  <a:gd name="T1" fmla="*/ 0 h 268"/>
                  <a:gd name="T2" fmla="*/ 233 w 397"/>
                  <a:gd name="T3" fmla="*/ 30 h 268"/>
                  <a:gd name="T4" fmla="*/ 312 w 397"/>
                  <a:gd name="T5" fmla="*/ 109 h 268"/>
                  <a:gd name="T6" fmla="*/ 0 w 397"/>
                  <a:gd name="T7" fmla="*/ 109 h 268"/>
                  <a:gd name="T8" fmla="*/ 0 w 397"/>
                  <a:gd name="T9" fmla="*/ 158 h 268"/>
                  <a:gd name="T10" fmla="*/ 312 w 397"/>
                  <a:gd name="T11" fmla="*/ 158 h 268"/>
                  <a:gd name="T12" fmla="*/ 233 w 397"/>
                  <a:gd name="T13" fmla="*/ 238 h 268"/>
                  <a:gd name="T14" fmla="*/ 264 w 397"/>
                  <a:gd name="T15" fmla="*/ 268 h 268"/>
                  <a:gd name="T16" fmla="*/ 397 w 397"/>
                  <a:gd name="T17" fmla="*/ 134 h 268"/>
                  <a:gd name="T18" fmla="*/ 264 w 397"/>
                  <a:gd name="T19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7" h="268">
                    <a:moveTo>
                      <a:pt x="264" y="0"/>
                    </a:moveTo>
                    <a:lnTo>
                      <a:pt x="233" y="30"/>
                    </a:lnTo>
                    <a:lnTo>
                      <a:pt x="312" y="109"/>
                    </a:lnTo>
                    <a:lnTo>
                      <a:pt x="0" y="109"/>
                    </a:lnTo>
                    <a:lnTo>
                      <a:pt x="0" y="158"/>
                    </a:lnTo>
                    <a:lnTo>
                      <a:pt x="312" y="158"/>
                    </a:lnTo>
                    <a:lnTo>
                      <a:pt x="233" y="238"/>
                    </a:lnTo>
                    <a:lnTo>
                      <a:pt x="264" y="268"/>
                    </a:lnTo>
                    <a:lnTo>
                      <a:pt x="397" y="134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005A8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5E2E7C8-329C-4E20-BD65-30700DFDA04B}"/>
                </a:ext>
              </a:extLst>
            </p:cNvPr>
            <p:cNvGrpSpPr/>
            <p:nvPr/>
          </p:nvGrpSpPr>
          <p:grpSpPr>
            <a:xfrm>
              <a:off x="11644341" y="-16699"/>
              <a:ext cx="288000" cy="288000"/>
              <a:chOff x="10422116" y="-7175"/>
              <a:chExt cx="288000" cy="288000"/>
            </a:xfrm>
          </p:grpSpPr>
          <p:sp>
            <p:nvSpPr>
              <p:cNvPr id="51" name="Rectangle: Top Corners Rounded 50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70C8842F-458D-4349-9BC8-92AE1B546BFE}"/>
                  </a:ext>
                </a:extLst>
              </p:cNvPr>
              <p:cNvSpPr/>
              <p:nvPr/>
            </p:nvSpPr>
            <p:spPr>
              <a:xfrm>
                <a:off x="10422116" y="-7175"/>
                <a:ext cx="288000" cy="2880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bg1"/>
              </a:solidFill>
              <a:ln>
                <a:solidFill>
                  <a:srgbClr val="F5F5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2" name="Freeform 128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327EDF86-B75C-4DA1-B2DE-BD637FF724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05052" y="95603"/>
                <a:ext cx="122128" cy="82444"/>
              </a:xfrm>
              <a:custGeom>
                <a:avLst/>
                <a:gdLst>
                  <a:gd name="T0" fmla="*/ 264 w 397"/>
                  <a:gd name="T1" fmla="*/ 0 h 268"/>
                  <a:gd name="T2" fmla="*/ 233 w 397"/>
                  <a:gd name="T3" fmla="*/ 30 h 268"/>
                  <a:gd name="T4" fmla="*/ 312 w 397"/>
                  <a:gd name="T5" fmla="*/ 109 h 268"/>
                  <a:gd name="T6" fmla="*/ 0 w 397"/>
                  <a:gd name="T7" fmla="*/ 109 h 268"/>
                  <a:gd name="T8" fmla="*/ 0 w 397"/>
                  <a:gd name="T9" fmla="*/ 158 h 268"/>
                  <a:gd name="T10" fmla="*/ 312 w 397"/>
                  <a:gd name="T11" fmla="*/ 158 h 268"/>
                  <a:gd name="T12" fmla="*/ 233 w 397"/>
                  <a:gd name="T13" fmla="*/ 238 h 268"/>
                  <a:gd name="T14" fmla="*/ 264 w 397"/>
                  <a:gd name="T15" fmla="*/ 268 h 268"/>
                  <a:gd name="T16" fmla="*/ 397 w 397"/>
                  <a:gd name="T17" fmla="*/ 134 h 268"/>
                  <a:gd name="T18" fmla="*/ 264 w 397"/>
                  <a:gd name="T19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7" h="268">
                    <a:moveTo>
                      <a:pt x="264" y="0"/>
                    </a:moveTo>
                    <a:lnTo>
                      <a:pt x="233" y="30"/>
                    </a:lnTo>
                    <a:lnTo>
                      <a:pt x="312" y="109"/>
                    </a:lnTo>
                    <a:lnTo>
                      <a:pt x="0" y="109"/>
                    </a:lnTo>
                    <a:lnTo>
                      <a:pt x="0" y="158"/>
                    </a:lnTo>
                    <a:lnTo>
                      <a:pt x="312" y="158"/>
                    </a:lnTo>
                    <a:lnTo>
                      <a:pt x="233" y="238"/>
                    </a:lnTo>
                    <a:lnTo>
                      <a:pt x="264" y="268"/>
                    </a:lnTo>
                    <a:lnTo>
                      <a:pt x="397" y="134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005A8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EFC339F-EFB8-42AD-8C47-D90F4C19E0B0}"/>
                </a:ext>
              </a:extLst>
            </p:cNvPr>
            <p:cNvGrpSpPr/>
            <p:nvPr/>
          </p:nvGrpSpPr>
          <p:grpSpPr>
            <a:xfrm>
              <a:off x="11031540" y="-16699"/>
              <a:ext cx="288000" cy="288000"/>
              <a:chOff x="11031540" y="-7175"/>
              <a:chExt cx="288000" cy="288000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E0C708E-AAEB-4D8A-BEE0-F20060E89D0C}"/>
                  </a:ext>
                </a:extLst>
              </p:cNvPr>
              <p:cNvGrpSpPr/>
              <p:nvPr/>
            </p:nvGrpSpPr>
            <p:grpSpPr>
              <a:xfrm>
                <a:off x="11031540" y="-7175"/>
                <a:ext cx="288000" cy="288000"/>
                <a:chOff x="10134600" y="-7175"/>
                <a:chExt cx="288000" cy="288000"/>
              </a:xfrm>
            </p:grpSpPr>
            <p:sp>
              <p:nvSpPr>
                <p:cNvPr id="38" name="Rectangle: Top Corners Rounded 37">
                  <a:hlinkClick r:id="rId4" action="ppaction://hlinksldjump"/>
                  <a:extLst>
                    <a:ext uri="{FF2B5EF4-FFF2-40B4-BE49-F238E27FC236}">
                      <a16:creationId xmlns:a16="http://schemas.microsoft.com/office/drawing/2014/main" id="{92CABC35-88B5-42E9-A29E-C3AA67479C25}"/>
                    </a:ext>
                  </a:extLst>
                </p:cNvPr>
                <p:cNvSpPr/>
                <p:nvPr/>
              </p:nvSpPr>
              <p:spPr>
                <a:xfrm>
                  <a:off x="10134600" y="-7175"/>
                  <a:ext cx="288000" cy="288000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solidFill>
                  <a:schemeClr val="bg1"/>
                </a:solidFill>
                <a:ln>
                  <a:solidFill>
                    <a:srgbClr val="F5F5F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grpSp>
              <p:nvGrpSpPr>
                <p:cNvPr id="39" name="Group 76">
                  <a:extLst>
                    <a:ext uri="{FF2B5EF4-FFF2-40B4-BE49-F238E27FC236}">
                      <a16:creationId xmlns:a16="http://schemas.microsoft.com/office/drawing/2014/main" id="{C10A0E5F-2C99-4FAE-8244-03AF0AB17AF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0200471" y="35834"/>
                  <a:ext cx="156257" cy="213270"/>
                  <a:chOff x="4632" y="3001"/>
                  <a:chExt cx="592" cy="808"/>
                </a:xfrm>
                <a:solidFill>
                  <a:srgbClr val="005A84"/>
                </a:solidFill>
              </p:grpSpPr>
              <p:sp>
                <p:nvSpPr>
                  <p:cNvPr id="40" name="Freeform 78">
                    <a:extLst>
                      <a:ext uri="{FF2B5EF4-FFF2-40B4-BE49-F238E27FC236}">
                        <a16:creationId xmlns:a16="http://schemas.microsoft.com/office/drawing/2014/main" id="{0F915BF1-06A3-4B79-9D9A-3706B6E6257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32" y="3001"/>
                    <a:ext cx="592" cy="808"/>
                  </a:xfrm>
                  <a:custGeom>
                    <a:avLst/>
                    <a:gdLst>
                      <a:gd name="T0" fmla="*/ 592 w 592"/>
                      <a:gd name="T1" fmla="*/ 808 h 808"/>
                      <a:gd name="T2" fmla="*/ 0 w 592"/>
                      <a:gd name="T3" fmla="*/ 808 h 808"/>
                      <a:gd name="T4" fmla="*/ 0 w 592"/>
                      <a:gd name="T5" fmla="*/ 0 h 808"/>
                      <a:gd name="T6" fmla="*/ 148 w 592"/>
                      <a:gd name="T7" fmla="*/ 0 h 808"/>
                      <a:gd name="T8" fmla="*/ 148 w 592"/>
                      <a:gd name="T9" fmla="*/ 18 h 808"/>
                      <a:gd name="T10" fmla="*/ 18 w 592"/>
                      <a:gd name="T11" fmla="*/ 18 h 808"/>
                      <a:gd name="T12" fmla="*/ 18 w 592"/>
                      <a:gd name="T13" fmla="*/ 790 h 808"/>
                      <a:gd name="T14" fmla="*/ 574 w 592"/>
                      <a:gd name="T15" fmla="*/ 790 h 808"/>
                      <a:gd name="T16" fmla="*/ 574 w 592"/>
                      <a:gd name="T17" fmla="*/ 738 h 808"/>
                      <a:gd name="T18" fmla="*/ 592 w 592"/>
                      <a:gd name="T19" fmla="*/ 738 h 808"/>
                      <a:gd name="T20" fmla="*/ 592 w 592"/>
                      <a:gd name="T21" fmla="*/ 808 h 8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92" h="808">
                        <a:moveTo>
                          <a:pt x="592" y="808"/>
                        </a:moveTo>
                        <a:lnTo>
                          <a:pt x="0" y="808"/>
                        </a:lnTo>
                        <a:lnTo>
                          <a:pt x="0" y="0"/>
                        </a:lnTo>
                        <a:lnTo>
                          <a:pt x="148" y="0"/>
                        </a:lnTo>
                        <a:lnTo>
                          <a:pt x="148" y="18"/>
                        </a:lnTo>
                        <a:lnTo>
                          <a:pt x="18" y="18"/>
                        </a:lnTo>
                        <a:lnTo>
                          <a:pt x="18" y="790"/>
                        </a:lnTo>
                        <a:lnTo>
                          <a:pt x="574" y="790"/>
                        </a:lnTo>
                        <a:lnTo>
                          <a:pt x="574" y="738"/>
                        </a:lnTo>
                        <a:lnTo>
                          <a:pt x="592" y="738"/>
                        </a:lnTo>
                        <a:lnTo>
                          <a:pt x="592" y="8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1" name="Freeform 79">
                    <a:extLst>
                      <a:ext uri="{FF2B5EF4-FFF2-40B4-BE49-F238E27FC236}">
                        <a16:creationId xmlns:a16="http://schemas.microsoft.com/office/drawing/2014/main" id="{C0D1AC56-DB97-450B-8070-0E95D8BBC8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76" y="3001"/>
                    <a:ext cx="148" cy="738"/>
                  </a:xfrm>
                  <a:custGeom>
                    <a:avLst/>
                    <a:gdLst>
                      <a:gd name="T0" fmla="*/ 148 w 148"/>
                      <a:gd name="T1" fmla="*/ 738 h 738"/>
                      <a:gd name="T2" fmla="*/ 130 w 148"/>
                      <a:gd name="T3" fmla="*/ 738 h 738"/>
                      <a:gd name="T4" fmla="*/ 130 w 148"/>
                      <a:gd name="T5" fmla="*/ 18 h 738"/>
                      <a:gd name="T6" fmla="*/ 0 w 148"/>
                      <a:gd name="T7" fmla="*/ 18 h 738"/>
                      <a:gd name="T8" fmla="*/ 0 w 148"/>
                      <a:gd name="T9" fmla="*/ 0 h 738"/>
                      <a:gd name="T10" fmla="*/ 148 w 148"/>
                      <a:gd name="T11" fmla="*/ 0 h 738"/>
                      <a:gd name="T12" fmla="*/ 148 w 148"/>
                      <a:gd name="T13" fmla="*/ 738 h 7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48" h="738">
                        <a:moveTo>
                          <a:pt x="148" y="738"/>
                        </a:moveTo>
                        <a:lnTo>
                          <a:pt x="130" y="738"/>
                        </a:lnTo>
                        <a:lnTo>
                          <a:pt x="130" y="18"/>
                        </a:ln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148" y="0"/>
                        </a:lnTo>
                        <a:lnTo>
                          <a:pt x="148" y="73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" name="Rectangle 80">
                    <a:extLst>
                      <a:ext uri="{FF2B5EF4-FFF2-40B4-BE49-F238E27FC236}">
                        <a16:creationId xmlns:a16="http://schemas.microsoft.com/office/drawing/2014/main" id="{ECE3D8B1-C209-46C8-B1A4-5C418DFE712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58" y="3001"/>
                    <a:ext cx="140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" name="Freeform 81">
                    <a:extLst>
                      <a:ext uri="{FF2B5EF4-FFF2-40B4-BE49-F238E27FC236}">
                        <a16:creationId xmlns:a16="http://schemas.microsoft.com/office/drawing/2014/main" id="{1736A853-3399-43A1-BBA1-EDB22EB5E2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169"/>
                    <a:ext cx="124" cy="88"/>
                  </a:xfrm>
                  <a:custGeom>
                    <a:avLst/>
                    <a:gdLst>
                      <a:gd name="T0" fmla="*/ 48 w 124"/>
                      <a:gd name="T1" fmla="*/ 88 h 88"/>
                      <a:gd name="T2" fmla="*/ 0 w 124"/>
                      <a:gd name="T3" fmla="*/ 40 h 88"/>
                      <a:gd name="T4" fmla="*/ 12 w 124"/>
                      <a:gd name="T5" fmla="*/ 28 h 88"/>
                      <a:gd name="T6" fmla="*/ 48 w 124"/>
                      <a:gd name="T7" fmla="*/ 62 h 88"/>
                      <a:gd name="T8" fmla="*/ 112 w 124"/>
                      <a:gd name="T9" fmla="*/ 0 h 88"/>
                      <a:gd name="T10" fmla="*/ 124 w 124"/>
                      <a:gd name="T11" fmla="*/ 12 h 88"/>
                      <a:gd name="T12" fmla="*/ 48 w 124"/>
                      <a:gd name="T13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88">
                        <a:moveTo>
                          <a:pt x="48" y="88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2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" name="Freeform 82">
                    <a:extLst>
                      <a:ext uri="{FF2B5EF4-FFF2-40B4-BE49-F238E27FC236}">
                        <a16:creationId xmlns:a16="http://schemas.microsoft.com/office/drawing/2014/main" id="{A2689762-637A-4809-A0D0-3A7EA115301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315"/>
                    <a:ext cx="124" cy="88"/>
                  </a:xfrm>
                  <a:custGeom>
                    <a:avLst/>
                    <a:gdLst>
                      <a:gd name="T0" fmla="*/ 48 w 124"/>
                      <a:gd name="T1" fmla="*/ 88 h 88"/>
                      <a:gd name="T2" fmla="*/ 0 w 124"/>
                      <a:gd name="T3" fmla="*/ 40 h 88"/>
                      <a:gd name="T4" fmla="*/ 12 w 124"/>
                      <a:gd name="T5" fmla="*/ 28 h 88"/>
                      <a:gd name="T6" fmla="*/ 48 w 124"/>
                      <a:gd name="T7" fmla="*/ 64 h 88"/>
                      <a:gd name="T8" fmla="*/ 112 w 124"/>
                      <a:gd name="T9" fmla="*/ 0 h 88"/>
                      <a:gd name="T10" fmla="*/ 124 w 124"/>
                      <a:gd name="T11" fmla="*/ 12 h 88"/>
                      <a:gd name="T12" fmla="*/ 48 w 124"/>
                      <a:gd name="T13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88">
                        <a:moveTo>
                          <a:pt x="48" y="88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4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5" name="Freeform 83">
                    <a:extLst>
                      <a:ext uri="{FF2B5EF4-FFF2-40B4-BE49-F238E27FC236}">
                        <a16:creationId xmlns:a16="http://schemas.microsoft.com/office/drawing/2014/main" id="{FEC660ED-AE64-4357-B2C9-42E91B6D830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461"/>
                    <a:ext cx="124" cy="88"/>
                  </a:xfrm>
                  <a:custGeom>
                    <a:avLst/>
                    <a:gdLst>
                      <a:gd name="T0" fmla="*/ 48 w 124"/>
                      <a:gd name="T1" fmla="*/ 88 h 88"/>
                      <a:gd name="T2" fmla="*/ 0 w 124"/>
                      <a:gd name="T3" fmla="*/ 40 h 88"/>
                      <a:gd name="T4" fmla="*/ 12 w 124"/>
                      <a:gd name="T5" fmla="*/ 28 h 88"/>
                      <a:gd name="T6" fmla="*/ 48 w 124"/>
                      <a:gd name="T7" fmla="*/ 64 h 88"/>
                      <a:gd name="T8" fmla="*/ 112 w 124"/>
                      <a:gd name="T9" fmla="*/ 0 h 88"/>
                      <a:gd name="T10" fmla="*/ 124 w 124"/>
                      <a:gd name="T11" fmla="*/ 12 h 88"/>
                      <a:gd name="T12" fmla="*/ 48 w 124"/>
                      <a:gd name="T13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88">
                        <a:moveTo>
                          <a:pt x="48" y="88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4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6" name="Freeform 84">
                    <a:extLst>
                      <a:ext uri="{FF2B5EF4-FFF2-40B4-BE49-F238E27FC236}">
                        <a16:creationId xmlns:a16="http://schemas.microsoft.com/office/drawing/2014/main" id="{ABD28D16-CA04-4346-A932-963132A4EE7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607"/>
                    <a:ext cx="124" cy="90"/>
                  </a:xfrm>
                  <a:custGeom>
                    <a:avLst/>
                    <a:gdLst>
                      <a:gd name="T0" fmla="*/ 48 w 124"/>
                      <a:gd name="T1" fmla="*/ 90 h 90"/>
                      <a:gd name="T2" fmla="*/ 0 w 124"/>
                      <a:gd name="T3" fmla="*/ 40 h 90"/>
                      <a:gd name="T4" fmla="*/ 12 w 124"/>
                      <a:gd name="T5" fmla="*/ 28 h 90"/>
                      <a:gd name="T6" fmla="*/ 48 w 124"/>
                      <a:gd name="T7" fmla="*/ 64 h 90"/>
                      <a:gd name="T8" fmla="*/ 112 w 124"/>
                      <a:gd name="T9" fmla="*/ 0 h 90"/>
                      <a:gd name="T10" fmla="*/ 124 w 124"/>
                      <a:gd name="T11" fmla="*/ 12 h 90"/>
                      <a:gd name="T12" fmla="*/ 48 w 124"/>
                      <a:gd name="T13" fmla="*/ 90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90">
                        <a:moveTo>
                          <a:pt x="48" y="90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4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9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" name="Rectangle 85">
                    <a:extLst>
                      <a:ext uri="{FF2B5EF4-FFF2-40B4-BE49-F238E27FC236}">
                        <a16:creationId xmlns:a16="http://schemas.microsoft.com/office/drawing/2014/main" id="{A6733BEA-70E0-4BE0-9D7E-EED9E9FEFF0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203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" name="Rectangle 86">
                    <a:extLst>
                      <a:ext uri="{FF2B5EF4-FFF2-40B4-BE49-F238E27FC236}">
                        <a16:creationId xmlns:a16="http://schemas.microsoft.com/office/drawing/2014/main" id="{58FD8BE5-CF45-4F35-B674-2805286DF80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349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" name="Rectangle 87">
                    <a:extLst>
                      <a:ext uri="{FF2B5EF4-FFF2-40B4-BE49-F238E27FC236}">
                        <a16:creationId xmlns:a16="http://schemas.microsoft.com/office/drawing/2014/main" id="{05C0A5EC-EDB7-4287-BCB0-3071BA07EC2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497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" name="Rectangle 88">
                    <a:extLst>
                      <a:ext uri="{FF2B5EF4-FFF2-40B4-BE49-F238E27FC236}">
                        <a16:creationId xmlns:a16="http://schemas.microsoft.com/office/drawing/2014/main" id="{2F590A0E-B3B6-41EF-B358-32EFA5B90CC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643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7" name="Rectangle: Top Corners Rounded 36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6EA90FA7-AF87-4A95-8FBB-F4C865528519}"/>
                  </a:ext>
                </a:extLst>
              </p:cNvPr>
              <p:cNvSpPr/>
              <p:nvPr/>
            </p:nvSpPr>
            <p:spPr>
              <a:xfrm>
                <a:off x="11073856" y="34025"/>
                <a:ext cx="203652" cy="21327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FFFFFF">
                  <a:alpha val="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sp>
        <p:nvSpPr>
          <p:cNvPr id="55" name="Content Placeholder 17">
            <a:extLst>
              <a:ext uri="{FF2B5EF4-FFF2-40B4-BE49-F238E27FC236}">
                <a16:creationId xmlns:a16="http://schemas.microsoft.com/office/drawing/2014/main" id="{17E5ECA0-B180-46CE-B2D1-FF258CE5AF97}"/>
              </a:ext>
            </a:extLst>
          </p:cNvPr>
          <p:cNvSpPr txBox="1">
            <a:spLocks/>
          </p:cNvSpPr>
          <p:nvPr/>
        </p:nvSpPr>
        <p:spPr>
          <a:xfrm>
            <a:off x="541609" y="1832322"/>
            <a:ext cx="2823064" cy="95410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Tools:</a:t>
            </a: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Captivate 2019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Adobe Photoshop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Sound Forge</a:t>
            </a: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Content Placeholder 17">
            <a:extLst>
              <a:ext uri="{FF2B5EF4-FFF2-40B4-BE49-F238E27FC236}">
                <a16:creationId xmlns:a16="http://schemas.microsoft.com/office/drawing/2014/main" id="{4E74AF7C-E158-47AF-9247-B259B2444B66}"/>
              </a:ext>
            </a:extLst>
          </p:cNvPr>
          <p:cNvSpPr txBox="1">
            <a:spLocks/>
          </p:cNvSpPr>
          <p:nvPr/>
        </p:nvSpPr>
        <p:spPr>
          <a:xfrm>
            <a:off x="541609" y="1298928"/>
            <a:ext cx="5159944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This captivate course (full custom GUI) is created using the tools mentioned below.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3F907B-05EB-740D-6425-8F3DD109043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616047" y="2790253"/>
            <a:ext cx="4703493" cy="33253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CFD406-37F6-FDF9-682A-DF1CCE5243A2}"/>
              </a:ext>
            </a:extLst>
          </p:cNvPr>
          <p:cNvSpPr/>
          <p:nvPr/>
        </p:nvSpPr>
        <p:spPr>
          <a:xfrm>
            <a:off x="7084331" y="3021054"/>
            <a:ext cx="3799194" cy="266242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7" name="Picture 26" descr="A screenshot of a computer&#10;&#10;Description automatically generated">
            <a:extLst>
              <a:ext uri="{FF2B5EF4-FFF2-40B4-BE49-F238E27FC236}">
                <a16:creationId xmlns:a16="http://schemas.microsoft.com/office/drawing/2014/main" id="{1D936B3D-9FCD-6671-F100-256DDB2561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2731" y="3168717"/>
            <a:ext cx="3802395" cy="236710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D8630EE-E6FC-4C87-8086-F294B729C2F6}"/>
              </a:ext>
            </a:extLst>
          </p:cNvPr>
          <p:cNvGrpSpPr/>
          <p:nvPr/>
        </p:nvGrpSpPr>
        <p:grpSpPr>
          <a:xfrm>
            <a:off x="8733287" y="4101627"/>
            <a:ext cx="501283" cy="501283"/>
            <a:chOff x="8663851" y="2766284"/>
            <a:chExt cx="515145" cy="51514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7B099C6-66DB-7A47-9A9B-DD578FEF2CE7}"/>
                </a:ext>
              </a:extLst>
            </p:cNvPr>
            <p:cNvSpPr/>
            <p:nvPr/>
          </p:nvSpPr>
          <p:spPr>
            <a:xfrm>
              <a:off x="8663851" y="2766284"/>
              <a:ext cx="515145" cy="51514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798F76B-2A2B-F514-ED82-0468803CE30D}"/>
                </a:ext>
              </a:extLst>
            </p:cNvPr>
            <p:cNvSpPr/>
            <p:nvPr/>
          </p:nvSpPr>
          <p:spPr>
            <a:xfrm>
              <a:off x="8709954" y="2812387"/>
              <a:ext cx="422938" cy="422938"/>
            </a:xfrm>
            <a:custGeom>
              <a:avLst/>
              <a:gdLst>
                <a:gd name="connsiteX0" fmla="*/ 1555718 w 3111436"/>
                <a:gd name="connsiteY0" fmla="*/ 0 h 3111436"/>
                <a:gd name="connsiteX1" fmla="*/ 2655761 w 3111436"/>
                <a:gd name="connsiteY1" fmla="*/ 455676 h 3111436"/>
                <a:gd name="connsiteX2" fmla="*/ 3111437 w 3111436"/>
                <a:gd name="connsiteY2" fmla="*/ 1555718 h 3111436"/>
                <a:gd name="connsiteX3" fmla="*/ 2655761 w 3111436"/>
                <a:gd name="connsiteY3" fmla="*/ 2655761 h 3111436"/>
                <a:gd name="connsiteX4" fmla="*/ 1555718 w 3111436"/>
                <a:gd name="connsiteY4" fmla="*/ 3111437 h 3111436"/>
                <a:gd name="connsiteX5" fmla="*/ 455676 w 3111436"/>
                <a:gd name="connsiteY5" fmla="*/ 2655761 h 3111436"/>
                <a:gd name="connsiteX6" fmla="*/ 0 w 3111436"/>
                <a:gd name="connsiteY6" fmla="*/ 1555718 h 3111436"/>
                <a:gd name="connsiteX7" fmla="*/ 455676 w 3111436"/>
                <a:gd name="connsiteY7" fmla="*/ 455676 h 3111436"/>
                <a:gd name="connsiteX8" fmla="*/ 1555718 w 3111436"/>
                <a:gd name="connsiteY8" fmla="*/ 0 h 3111436"/>
                <a:gd name="connsiteX9" fmla="*/ 1220057 w 3111436"/>
                <a:gd name="connsiteY9" fmla="*/ 1555718 h 3111436"/>
                <a:gd name="connsiteX10" fmla="*/ 1147096 w 3111436"/>
                <a:gd name="connsiteY10" fmla="*/ 1628680 h 3111436"/>
                <a:gd name="connsiteX11" fmla="*/ 1074134 w 3111436"/>
                <a:gd name="connsiteY11" fmla="*/ 1555718 h 3111436"/>
                <a:gd name="connsiteX12" fmla="*/ 1074134 w 3111436"/>
                <a:gd name="connsiteY12" fmla="*/ 897160 h 3111436"/>
                <a:gd name="connsiteX13" fmla="*/ 1147096 w 3111436"/>
                <a:gd name="connsiteY13" fmla="*/ 824294 h 3111436"/>
                <a:gd name="connsiteX14" fmla="*/ 1189577 w 3111436"/>
                <a:gd name="connsiteY14" fmla="*/ 837914 h 3111436"/>
                <a:gd name="connsiteX15" fmla="*/ 2280571 w 3111436"/>
                <a:gd name="connsiteY15" fmla="*/ 1493330 h 3111436"/>
                <a:gd name="connsiteX16" fmla="*/ 2305622 w 3111436"/>
                <a:gd name="connsiteY16" fmla="*/ 1592961 h 3111436"/>
                <a:gd name="connsiteX17" fmla="*/ 2279904 w 3111436"/>
                <a:gd name="connsiteY17" fmla="*/ 1618393 h 3111436"/>
                <a:gd name="connsiteX18" fmla="*/ 1184434 w 3111436"/>
                <a:gd name="connsiteY18" fmla="*/ 2276475 h 3111436"/>
                <a:gd name="connsiteX19" fmla="*/ 1084802 w 3111436"/>
                <a:gd name="connsiteY19" fmla="*/ 2251424 h 3111436"/>
                <a:gd name="connsiteX20" fmla="*/ 1109853 w 3111436"/>
                <a:gd name="connsiteY20" fmla="*/ 2151698 h 3111436"/>
                <a:gd name="connsiteX21" fmla="*/ 2102168 w 3111436"/>
                <a:gd name="connsiteY21" fmla="*/ 1555528 h 3111436"/>
                <a:gd name="connsiteX22" fmla="*/ 1220153 w 3111436"/>
                <a:gd name="connsiteY22" fmla="*/ 1025652 h 3111436"/>
                <a:gd name="connsiteX23" fmla="*/ 1220153 w 3111436"/>
                <a:gd name="connsiteY23" fmla="*/ 1555528 h 3111436"/>
                <a:gd name="connsiteX24" fmla="*/ 2552605 w 3111436"/>
                <a:gd name="connsiteY24" fmla="*/ 558737 h 3111436"/>
                <a:gd name="connsiteX25" fmla="*/ 1555623 w 3111436"/>
                <a:gd name="connsiteY25" fmla="*/ 145828 h 3111436"/>
                <a:gd name="connsiteX26" fmla="*/ 558641 w 3111436"/>
                <a:gd name="connsiteY26" fmla="*/ 558737 h 3111436"/>
                <a:gd name="connsiteX27" fmla="*/ 145733 w 3111436"/>
                <a:gd name="connsiteY27" fmla="*/ 1555718 h 3111436"/>
                <a:gd name="connsiteX28" fmla="*/ 558641 w 3111436"/>
                <a:gd name="connsiteY28" fmla="*/ 2552700 h 3111436"/>
                <a:gd name="connsiteX29" fmla="*/ 1555623 w 3111436"/>
                <a:gd name="connsiteY29" fmla="*/ 2965609 h 3111436"/>
                <a:gd name="connsiteX30" fmla="*/ 2552605 w 3111436"/>
                <a:gd name="connsiteY30" fmla="*/ 2552700 h 3111436"/>
                <a:gd name="connsiteX31" fmla="*/ 2965514 w 3111436"/>
                <a:gd name="connsiteY31" fmla="*/ 1555718 h 3111436"/>
                <a:gd name="connsiteX32" fmla="*/ 2552605 w 3111436"/>
                <a:gd name="connsiteY32" fmla="*/ 558737 h 311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111436" h="3111436">
                  <a:moveTo>
                    <a:pt x="1555718" y="0"/>
                  </a:moveTo>
                  <a:cubicBezTo>
                    <a:pt x="1985296" y="0"/>
                    <a:pt x="2374202" y="174117"/>
                    <a:pt x="2655761" y="455676"/>
                  </a:cubicBezTo>
                  <a:cubicBezTo>
                    <a:pt x="2937320" y="737235"/>
                    <a:pt x="3111437" y="1126141"/>
                    <a:pt x="3111437" y="1555718"/>
                  </a:cubicBezTo>
                  <a:cubicBezTo>
                    <a:pt x="3111437" y="1985296"/>
                    <a:pt x="2937320" y="2374202"/>
                    <a:pt x="2655761" y="2655761"/>
                  </a:cubicBezTo>
                  <a:cubicBezTo>
                    <a:pt x="2374202" y="2937320"/>
                    <a:pt x="1985296" y="3111437"/>
                    <a:pt x="1555718" y="3111437"/>
                  </a:cubicBezTo>
                  <a:cubicBezTo>
                    <a:pt x="1126141" y="3111437"/>
                    <a:pt x="737235" y="2937320"/>
                    <a:pt x="455676" y="2655761"/>
                  </a:cubicBezTo>
                  <a:cubicBezTo>
                    <a:pt x="174117" y="2374202"/>
                    <a:pt x="0" y="1985296"/>
                    <a:pt x="0" y="1555718"/>
                  </a:cubicBezTo>
                  <a:cubicBezTo>
                    <a:pt x="0" y="1126141"/>
                    <a:pt x="174117" y="737235"/>
                    <a:pt x="455676" y="455676"/>
                  </a:cubicBezTo>
                  <a:cubicBezTo>
                    <a:pt x="737235" y="174117"/>
                    <a:pt x="1126141" y="0"/>
                    <a:pt x="1555718" y="0"/>
                  </a:cubicBezTo>
                  <a:close/>
                  <a:moveTo>
                    <a:pt x="1220057" y="1555718"/>
                  </a:moveTo>
                  <a:cubicBezTo>
                    <a:pt x="1220057" y="1596009"/>
                    <a:pt x="1187387" y="1628680"/>
                    <a:pt x="1147096" y="1628680"/>
                  </a:cubicBezTo>
                  <a:cubicBezTo>
                    <a:pt x="1106805" y="1628680"/>
                    <a:pt x="1074134" y="1596009"/>
                    <a:pt x="1074134" y="1555718"/>
                  </a:cubicBezTo>
                  <a:lnTo>
                    <a:pt x="1074134" y="897160"/>
                  </a:lnTo>
                  <a:cubicBezTo>
                    <a:pt x="1074134" y="856964"/>
                    <a:pt x="1106805" y="824294"/>
                    <a:pt x="1147096" y="824294"/>
                  </a:cubicBezTo>
                  <a:cubicBezTo>
                    <a:pt x="1162907" y="824294"/>
                    <a:pt x="1177576" y="829342"/>
                    <a:pt x="1189577" y="837914"/>
                  </a:cubicBezTo>
                  <a:lnTo>
                    <a:pt x="2280571" y="1493330"/>
                  </a:lnTo>
                  <a:cubicBezTo>
                    <a:pt x="2314956" y="1513904"/>
                    <a:pt x="2326196" y="1558576"/>
                    <a:pt x="2305622" y="1592961"/>
                  </a:cubicBezTo>
                  <a:cubicBezTo>
                    <a:pt x="2299049" y="1603915"/>
                    <a:pt x="2290096" y="1612487"/>
                    <a:pt x="2279904" y="1618393"/>
                  </a:cubicBezTo>
                  <a:lnTo>
                    <a:pt x="1184434" y="2276475"/>
                  </a:lnTo>
                  <a:cubicBezTo>
                    <a:pt x="1150049" y="2297049"/>
                    <a:pt x="1105376" y="2285810"/>
                    <a:pt x="1084802" y="2251424"/>
                  </a:cubicBezTo>
                  <a:cubicBezTo>
                    <a:pt x="1064133" y="2216944"/>
                    <a:pt x="1075373" y="2172367"/>
                    <a:pt x="1109853" y="2151698"/>
                  </a:cubicBezTo>
                  <a:lnTo>
                    <a:pt x="2102168" y="1555528"/>
                  </a:lnTo>
                  <a:lnTo>
                    <a:pt x="1220153" y="1025652"/>
                  </a:lnTo>
                  <a:lnTo>
                    <a:pt x="1220153" y="1555528"/>
                  </a:lnTo>
                  <a:close/>
                  <a:moveTo>
                    <a:pt x="2552605" y="558737"/>
                  </a:moveTo>
                  <a:cubicBezTo>
                    <a:pt x="2297525" y="303657"/>
                    <a:pt x="1945005" y="145828"/>
                    <a:pt x="1555623" y="145828"/>
                  </a:cubicBezTo>
                  <a:cubicBezTo>
                    <a:pt x="1166336" y="145828"/>
                    <a:pt x="813816" y="303657"/>
                    <a:pt x="558641" y="558737"/>
                  </a:cubicBezTo>
                  <a:cubicBezTo>
                    <a:pt x="303562" y="813816"/>
                    <a:pt x="145733" y="1166336"/>
                    <a:pt x="145733" y="1555718"/>
                  </a:cubicBezTo>
                  <a:cubicBezTo>
                    <a:pt x="145733" y="1945005"/>
                    <a:pt x="303562" y="2297525"/>
                    <a:pt x="558641" y="2552700"/>
                  </a:cubicBezTo>
                  <a:cubicBezTo>
                    <a:pt x="813721" y="2807779"/>
                    <a:pt x="1166241" y="2965609"/>
                    <a:pt x="1555623" y="2965609"/>
                  </a:cubicBezTo>
                  <a:cubicBezTo>
                    <a:pt x="1944910" y="2965609"/>
                    <a:pt x="2297430" y="2807779"/>
                    <a:pt x="2552605" y="2552700"/>
                  </a:cubicBezTo>
                  <a:cubicBezTo>
                    <a:pt x="2807684" y="2297621"/>
                    <a:pt x="2965514" y="1945100"/>
                    <a:pt x="2965514" y="1555718"/>
                  </a:cubicBezTo>
                  <a:cubicBezTo>
                    <a:pt x="2965514" y="1166432"/>
                    <a:pt x="2807684" y="813911"/>
                    <a:pt x="2552605" y="5587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sp>
        <p:nvSpPr>
          <p:cNvPr id="24" name="Rectangle 23">
            <a:hlinkClick r:id="rId8"/>
            <a:extLst>
              <a:ext uri="{FF2B5EF4-FFF2-40B4-BE49-F238E27FC236}">
                <a16:creationId xmlns:a16="http://schemas.microsoft.com/office/drawing/2014/main" id="{9777091F-7453-1259-D67F-AD1525287D7E}"/>
              </a:ext>
            </a:extLst>
          </p:cNvPr>
          <p:cNvSpPr/>
          <p:nvPr/>
        </p:nvSpPr>
        <p:spPr>
          <a:xfrm>
            <a:off x="7085932" y="3070933"/>
            <a:ext cx="3795993" cy="2562671"/>
          </a:xfrm>
          <a:prstGeom prst="rect">
            <a:avLst/>
          </a:prstGeom>
          <a:solidFill>
            <a:srgbClr val="5B9BD5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3E29B399-5F33-E855-644B-056CD617AA23}"/>
              </a:ext>
            </a:extLst>
          </p:cNvPr>
          <p:cNvSpPr txBox="1"/>
          <p:nvPr/>
        </p:nvSpPr>
        <p:spPr>
          <a:xfrm>
            <a:off x="645829" y="6206207"/>
            <a:ext cx="7542223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>
                <a:solidFill>
                  <a:srgbClr val="002060"/>
                </a:solidFill>
                <a:latin typeface="Roboto Light"/>
                <a:ea typeface="Roboto Light"/>
                <a:cs typeface="Roboto Light"/>
              </a:rPr>
              <a:t>Click the Play button to play the sample</a:t>
            </a:r>
            <a:endParaRPr lang="en-US" sz="1200" dirty="0">
              <a:solidFill>
                <a:srgbClr val="002060"/>
              </a:solidFill>
              <a:latin typeface="Roboto Light"/>
              <a:ea typeface="Roboto Light"/>
              <a:cs typeface="Roboto Ligh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431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21207" y="457581"/>
            <a:ext cx="10460829" cy="640080"/>
          </a:xfrm>
        </p:spPr>
        <p:txBody>
          <a:bodyPr>
            <a:noAutofit/>
          </a:bodyPr>
          <a:lstStyle/>
          <a:p>
            <a:b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Camtasia Sample link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60F7B7C-5293-4C35-8484-AAEA42593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3422" y="792545"/>
            <a:ext cx="982033" cy="18624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323E4C-DFCC-4219-A043-E2219ADF3D65}"/>
              </a:ext>
            </a:extLst>
          </p:cNvPr>
          <p:cNvCxnSpPr/>
          <p:nvPr/>
        </p:nvCxnSpPr>
        <p:spPr>
          <a:xfrm>
            <a:off x="628073" y="1153592"/>
            <a:ext cx="10917382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37E60C02-069D-4049-BF73-583E6C5D947C}"/>
              </a:ext>
            </a:extLst>
          </p:cNvPr>
          <p:cNvGrpSpPr/>
          <p:nvPr/>
        </p:nvGrpSpPr>
        <p:grpSpPr>
          <a:xfrm>
            <a:off x="11031540" y="-16699"/>
            <a:ext cx="900801" cy="288000"/>
            <a:chOff x="11031540" y="-16699"/>
            <a:chExt cx="900801" cy="288000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A23EAB68-35D3-470C-A83B-F38F1DAB771F}"/>
                </a:ext>
              </a:extLst>
            </p:cNvPr>
            <p:cNvGrpSpPr/>
            <p:nvPr/>
          </p:nvGrpSpPr>
          <p:grpSpPr>
            <a:xfrm>
              <a:off x="11338106" y="-16699"/>
              <a:ext cx="288000" cy="288000"/>
              <a:chOff x="10422116" y="-7175"/>
              <a:chExt cx="288000" cy="288000"/>
            </a:xfrm>
          </p:grpSpPr>
          <p:sp>
            <p:nvSpPr>
              <p:cNvPr id="57" name="Rectangle: Top Corners Rounded 56">
                <a:hlinkClick r:id="" action="ppaction://hlinkshowjump?jump=previousslide"/>
                <a:extLst>
                  <a:ext uri="{FF2B5EF4-FFF2-40B4-BE49-F238E27FC236}">
                    <a16:creationId xmlns:a16="http://schemas.microsoft.com/office/drawing/2014/main" id="{B7EF88A3-658A-4DAB-8138-421883C6D561}"/>
                  </a:ext>
                </a:extLst>
              </p:cNvPr>
              <p:cNvSpPr/>
              <p:nvPr/>
            </p:nvSpPr>
            <p:spPr>
              <a:xfrm>
                <a:off x="10422116" y="-7175"/>
                <a:ext cx="288000" cy="2880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bg1"/>
              </a:solidFill>
              <a:ln>
                <a:solidFill>
                  <a:srgbClr val="F5F5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8" name="Freeform 128">
                <a:hlinkClick r:id="" action="ppaction://hlinkshowjump?jump=previousslide"/>
                <a:extLst>
                  <a:ext uri="{FF2B5EF4-FFF2-40B4-BE49-F238E27FC236}">
                    <a16:creationId xmlns:a16="http://schemas.microsoft.com/office/drawing/2014/main" id="{32E519DC-E144-4E40-9312-358C31F6BCEB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0505052" y="95603"/>
                <a:ext cx="122128" cy="82444"/>
              </a:xfrm>
              <a:custGeom>
                <a:avLst/>
                <a:gdLst>
                  <a:gd name="T0" fmla="*/ 264 w 397"/>
                  <a:gd name="T1" fmla="*/ 0 h 268"/>
                  <a:gd name="T2" fmla="*/ 233 w 397"/>
                  <a:gd name="T3" fmla="*/ 30 h 268"/>
                  <a:gd name="T4" fmla="*/ 312 w 397"/>
                  <a:gd name="T5" fmla="*/ 109 h 268"/>
                  <a:gd name="T6" fmla="*/ 0 w 397"/>
                  <a:gd name="T7" fmla="*/ 109 h 268"/>
                  <a:gd name="T8" fmla="*/ 0 w 397"/>
                  <a:gd name="T9" fmla="*/ 158 h 268"/>
                  <a:gd name="T10" fmla="*/ 312 w 397"/>
                  <a:gd name="T11" fmla="*/ 158 h 268"/>
                  <a:gd name="T12" fmla="*/ 233 w 397"/>
                  <a:gd name="T13" fmla="*/ 238 h 268"/>
                  <a:gd name="T14" fmla="*/ 264 w 397"/>
                  <a:gd name="T15" fmla="*/ 268 h 268"/>
                  <a:gd name="T16" fmla="*/ 397 w 397"/>
                  <a:gd name="T17" fmla="*/ 134 h 268"/>
                  <a:gd name="T18" fmla="*/ 264 w 397"/>
                  <a:gd name="T19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7" h="268">
                    <a:moveTo>
                      <a:pt x="264" y="0"/>
                    </a:moveTo>
                    <a:lnTo>
                      <a:pt x="233" y="30"/>
                    </a:lnTo>
                    <a:lnTo>
                      <a:pt x="312" y="109"/>
                    </a:lnTo>
                    <a:lnTo>
                      <a:pt x="0" y="109"/>
                    </a:lnTo>
                    <a:lnTo>
                      <a:pt x="0" y="158"/>
                    </a:lnTo>
                    <a:lnTo>
                      <a:pt x="312" y="158"/>
                    </a:lnTo>
                    <a:lnTo>
                      <a:pt x="233" y="238"/>
                    </a:lnTo>
                    <a:lnTo>
                      <a:pt x="264" y="268"/>
                    </a:lnTo>
                    <a:lnTo>
                      <a:pt x="397" y="134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005A8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B506429-29C4-4B41-9DDA-71B5232080CD}"/>
                </a:ext>
              </a:extLst>
            </p:cNvPr>
            <p:cNvGrpSpPr/>
            <p:nvPr/>
          </p:nvGrpSpPr>
          <p:grpSpPr>
            <a:xfrm>
              <a:off x="11644341" y="-16699"/>
              <a:ext cx="288000" cy="288000"/>
              <a:chOff x="10422116" y="-7175"/>
              <a:chExt cx="288000" cy="288000"/>
            </a:xfrm>
          </p:grpSpPr>
          <p:sp>
            <p:nvSpPr>
              <p:cNvPr id="60" name="Rectangle: Top Corners Rounded 59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EF5C904F-44F6-4AD5-BC94-BEF999BE2F7F}"/>
                  </a:ext>
                </a:extLst>
              </p:cNvPr>
              <p:cNvSpPr/>
              <p:nvPr/>
            </p:nvSpPr>
            <p:spPr>
              <a:xfrm>
                <a:off x="10422116" y="-7175"/>
                <a:ext cx="288000" cy="2880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bg1"/>
              </a:solidFill>
              <a:ln>
                <a:solidFill>
                  <a:srgbClr val="F5F5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61" name="Freeform 128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4F3D2E5B-8C4C-455B-8F04-6C5E554F70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05052" y="95603"/>
                <a:ext cx="122128" cy="82444"/>
              </a:xfrm>
              <a:custGeom>
                <a:avLst/>
                <a:gdLst>
                  <a:gd name="T0" fmla="*/ 264 w 397"/>
                  <a:gd name="T1" fmla="*/ 0 h 268"/>
                  <a:gd name="T2" fmla="*/ 233 w 397"/>
                  <a:gd name="T3" fmla="*/ 30 h 268"/>
                  <a:gd name="T4" fmla="*/ 312 w 397"/>
                  <a:gd name="T5" fmla="*/ 109 h 268"/>
                  <a:gd name="T6" fmla="*/ 0 w 397"/>
                  <a:gd name="T7" fmla="*/ 109 h 268"/>
                  <a:gd name="T8" fmla="*/ 0 w 397"/>
                  <a:gd name="T9" fmla="*/ 158 h 268"/>
                  <a:gd name="T10" fmla="*/ 312 w 397"/>
                  <a:gd name="T11" fmla="*/ 158 h 268"/>
                  <a:gd name="T12" fmla="*/ 233 w 397"/>
                  <a:gd name="T13" fmla="*/ 238 h 268"/>
                  <a:gd name="T14" fmla="*/ 264 w 397"/>
                  <a:gd name="T15" fmla="*/ 268 h 268"/>
                  <a:gd name="T16" fmla="*/ 397 w 397"/>
                  <a:gd name="T17" fmla="*/ 134 h 268"/>
                  <a:gd name="T18" fmla="*/ 264 w 397"/>
                  <a:gd name="T19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7" h="268">
                    <a:moveTo>
                      <a:pt x="264" y="0"/>
                    </a:moveTo>
                    <a:lnTo>
                      <a:pt x="233" y="30"/>
                    </a:lnTo>
                    <a:lnTo>
                      <a:pt x="312" y="109"/>
                    </a:lnTo>
                    <a:lnTo>
                      <a:pt x="0" y="109"/>
                    </a:lnTo>
                    <a:lnTo>
                      <a:pt x="0" y="158"/>
                    </a:lnTo>
                    <a:lnTo>
                      <a:pt x="312" y="158"/>
                    </a:lnTo>
                    <a:lnTo>
                      <a:pt x="233" y="238"/>
                    </a:lnTo>
                    <a:lnTo>
                      <a:pt x="264" y="268"/>
                    </a:lnTo>
                    <a:lnTo>
                      <a:pt x="397" y="134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005A8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AE8D3EB-C630-42F4-AEF5-AFE92480B186}"/>
                </a:ext>
              </a:extLst>
            </p:cNvPr>
            <p:cNvGrpSpPr/>
            <p:nvPr/>
          </p:nvGrpSpPr>
          <p:grpSpPr>
            <a:xfrm>
              <a:off x="11031540" y="-16699"/>
              <a:ext cx="288000" cy="288000"/>
              <a:chOff x="11031540" y="-7175"/>
              <a:chExt cx="288000" cy="288000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B87B67E4-0FE4-4E64-80C5-E40D148BC0DA}"/>
                  </a:ext>
                </a:extLst>
              </p:cNvPr>
              <p:cNvGrpSpPr/>
              <p:nvPr/>
            </p:nvGrpSpPr>
            <p:grpSpPr>
              <a:xfrm>
                <a:off x="11031540" y="-7175"/>
                <a:ext cx="288000" cy="288000"/>
                <a:chOff x="10134600" y="-7175"/>
                <a:chExt cx="288000" cy="288000"/>
              </a:xfrm>
            </p:grpSpPr>
            <p:sp>
              <p:nvSpPr>
                <p:cNvPr id="43" name="Rectangle: Top Corners Rounded 42">
                  <a:hlinkClick r:id="rId4" action="ppaction://hlinksldjump"/>
                  <a:extLst>
                    <a:ext uri="{FF2B5EF4-FFF2-40B4-BE49-F238E27FC236}">
                      <a16:creationId xmlns:a16="http://schemas.microsoft.com/office/drawing/2014/main" id="{0218522C-8E88-40C8-BB08-36039011D05A}"/>
                    </a:ext>
                  </a:extLst>
                </p:cNvPr>
                <p:cNvSpPr/>
                <p:nvPr/>
              </p:nvSpPr>
              <p:spPr>
                <a:xfrm>
                  <a:off x="10134600" y="-7175"/>
                  <a:ext cx="288000" cy="288000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solidFill>
                  <a:schemeClr val="bg1"/>
                </a:solidFill>
                <a:ln>
                  <a:solidFill>
                    <a:srgbClr val="F5F5F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grpSp>
              <p:nvGrpSpPr>
                <p:cNvPr id="44" name="Group 76">
                  <a:extLst>
                    <a:ext uri="{FF2B5EF4-FFF2-40B4-BE49-F238E27FC236}">
                      <a16:creationId xmlns:a16="http://schemas.microsoft.com/office/drawing/2014/main" id="{262D1155-C347-422A-AADD-946833D0C63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0200471" y="35834"/>
                  <a:ext cx="156257" cy="213270"/>
                  <a:chOff x="4632" y="3001"/>
                  <a:chExt cx="592" cy="808"/>
                </a:xfrm>
                <a:solidFill>
                  <a:srgbClr val="005A84"/>
                </a:solidFill>
              </p:grpSpPr>
              <p:sp>
                <p:nvSpPr>
                  <p:cNvPr id="45" name="Freeform 78">
                    <a:extLst>
                      <a:ext uri="{FF2B5EF4-FFF2-40B4-BE49-F238E27FC236}">
                        <a16:creationId xmlns:a16="http://schemas.microsoft.com/office/drawing/2014/main" id="{A51E3CA6-586A-40A5-AFF7-848E05D79E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32" y="3001"/>
                    <a:ext cx="592" cy="808"/>
                  </a:xfrm>
                  <a:custGeom>
                    <a:avLst/>
                    <a:gdLst>
                      <a:gd name="T0" fmla="*/ 592 w 592"/>
                      <a:gd name="T1" fmla="*/ 808 h 808"/>
                      <a:gd name="T2" fmla="*/ 0 w 592"/>
                      <a:gd name="T3" fmla="*/ 808 h 808"/>
                      <a:gd name="T4" fmla="*/ 0 w 592"/>
                      <a:gd name="T5" fmla="*/ 0 h 808"/>
                      <a:gd name="T6" fmla="*/ 148 w 592"/>
                      <a:gd name="T7" fmla="*/ 0 h 808"/>
                      <a:gd name="T8" fmla="*/ 148 w 592"/>
                      <a:gd name="T9" fmla="*/ 18 h 808"/>
                      <a:gd name="T10" fmla="*/ 18 w 592"/>
                      <a:gd name="T11" fmla="*/ 18 h 808"/>
                      <a:gd name="T12" fmla="*/ 18 w 592"/>
                      <a:gd name="T13" fmla="*/ 790 h 808"/>
                      <a:gd name="T14" fmla="*/ 574 w 592"/>
                      <a:gd name="T15" fmla="*/ 790 h 808"/>
                      <a:gd name="T16" fmla="*/ 574 w 592"/>
                      <a:gd name="T17" fmla="*/ 738 h 808"/>
                      <a:gd name="T18" fmla="*/ 592 w 592"/>
                      <a:gd name="T19" fmla="*/ 738 h 808"/>
                      <a:gd name="T20" fmla="*/ 592 w 592"/>
                      <a:gd name="T21" fmla="*/ 808 h 8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92" h="808">
                        <a:moveTo>
                          <a:pt x="592" y="808"/>
                        </a:moveTo>
                        <a:lnTo>
                          <a:pt x="0" y="808"/>
                        </a:lnTo>
                        <a:lnTo>
                          <a:pt x="0" y="0"/>
                        </a:lnTo>
                        <a:lnTo>
                          <a:pt x="148" y="0"/>
                        </a:lnTo>
                        <a:lnTo>
                          <a:pt x="148" y="18"/>
                        </a:lnTo>
                        <a:lnTo>
                          <a:pt x="18" y="18"/>
                        </a:lnTo>
                        <a:lnTo>
                          <a:pt x="18" y="790"/>
                        </a:lnTo>
                        <a:lnTo>
                          <a:pt x="574" y="790"/>
                        </a:lnTo>
                        <a:lnTo>
                          <a:pt x="574" y="738"/>
                        </a:lnTo>
                        <a:lnTo>
                          <a:pt x="592" y="738"/>
                        </a:lnTo>
                        <a:lnTo>
                          <a:pt x="592" y="8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6" name="Freeform 79">
                    <a:extLst>
                      <a:ext uri="{FF2B5EF4-FFF2-40B4-BE49-F238E27FC236}">
                        <a16:creationId xmlns:a16="http://schemas.microsoft.com/office/drawing/2014/main" id="{F4DB7FB9-033B-465F-A04C-44D67B4D41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76" y="3001"/>
                    <a:ext cx="148" cy="738"/>
                  </a:xfrm>
                  <a:custGeom>
                    <a:avLst/>
                    <a:gdLst>
                      <a:gd name="T0" fmla="*/ 148 w 148"/>
                      <a:gd name="T1" fmla="*/ 738 h 738"/>
                      <a:gd name="T2" fmla="*/ 130 w 148"/>
                      <a:gd name="T3" fmla="*/ 738 h 738"/>
                      <a:gd name="T4" fmla="*/ 130 w 148"/>
                      <a:gd name="T5" fmla="*/ 18 h 738"/>
                      <a:gd name="T6" fmla="*/ 0 w 148"/>
                      <a:gd name="T7" fmla="*/ 18 h 738"/>
                      <a:gd name="T8" fmla="*/ 0 w 148"/>
                      <a:gd name="T9" fmla="*/ 0 h 738"/>
                      <a:gd name="T10" fmla="*/ 148 w 148"/>
                      <a:gd name="T11" fmla="*/ 0 h 738"/>
                      <a:gd name="T12" fmla="*/ 148 w 148"/>
                      <a:gd name="T13" fmla="*/ 738 h 7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48" h="738">
                        <a:moveTo>
                          <a:pt x="148" y="738"/>
                        </a:moveTo>
                        <a:lnTo>
                          <a:pt x="130" y="738"/>
                        </a:lnTo>
                        <a:lnTo>
                          <a:pt x="130" y="18"/>
                        </a:ln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148" y="0"/>
                        </a:lnTo>
                        <a:lnTo>
                          <a:pt x="148" y="73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" name="Rectangle 80">
                    <a:extLst>
                      <a:ext uri="{FF2B5EF4-FFF2-40B4-BE49-F238E27FC236}">
                        <a16:creationId xmlns:a16="http://schemas.microsoft.com/office/drawing/2014/main" id="{8AE3AAC3-69FF-49FA-96D6-BFD84DEB9EC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58" y="3001"/>
                    <a:ext cx="140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" name="Freeform 81">
                    <a:extLst>
                      <a:ext uri="{FF2B5EF4-FFF2-40B4-BE49-F238E27FC236}">
                        <a16:creationId xmlns:a16="http://schemas.microsoft.com/office/drawing/2014/main" id="{7334547B-51B5-4F52-B88E-140C55F597C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169"/>
                    <a:ext cx="124" cy="88"/>
                  </a:xfrm>
                  <a:custGeom>
                    <a:avLst/>
                    <a:gdLst>
                      <a:gd name="T0" fmla="*/ 48 w 124"/>
                      <a:gd name="T1" fmla="*/ 88 h 88"/>
                      <a:gd name="T2" fmla="*/ 0 w 124"/>
                      <a:gd name="T3" fmla="*/ 40 h 88"/>
                      <a:gd name="T4" fmla="*/ 12 w 124"/>
                      <a:gd name="T5" fmla="*/ 28 h 88"/>
                      <a:gd name="T6" fmla="*/ 48 w 124"/>
                      <a:gd name="T7" fmla="*/ 62 h 88"/>
                      <a:gd name="T8" fmla="*/ 112 w 124"/>
                      <a:gd name="T9" fmla="*/ 0 h 88"/>
                      <a:gd name="T10" fmla="*/ 124 w 124"/>
                      <a:gd name="T11" fmla="*/ 12 h 88"/>
                      <a:gd name="T12" fmla="*/ 48 w 124"/>
                      <a:gd name="T13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88">
                        <a:moveTo>
                          <a:pt x="48" y="88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2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" name="Freeform 82">
                    <a:extLst>
                      <a:ext uri="{FF2B5EF4-FFF2-40B4-BE49-F238E27FC236}">
                        <a16:creationId xmlns:a16="http://schemas.microsoft.com/office/drawing/2014/main" id="{DD14E603-E2A9-4B7A-BA86-A648CB01642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315"/>
                    <a:ext cx="124" cy="88"/>
                  </a:xfrm>
                  <a:custGeom>
                    <a:avLst/>
                    <a:gdLst>
                      <a:gd name="T0" fmla="*/ 48 w 124"/>
                      <a:gd name="T1" fmla="*/ 88 h 88"/>
                      <a:gd name="T2" fmla="*/ 0 w 124"/>
                      <a:gd name="T3" fmla="*/ 40 h 88"/>
                      <a:gd name="T4" fmla="*/ 12 w 124"/>
                      <a:gd name="T5" fmla="*/ 28 h 88"/>
                      <a:gd name="T6" fmla="*/ 48 w 124"/>
                      <a:gd name="T7" fmla="*/ 64 h 88"/>
                      <a:gd name="T8" fmla="*/ 112 w 124"/>
                      <a:gd name="T9" fmla="*/ 0 h 88"/>
                      <a:gd name="T10" fmla="*/ 124 w 124"/>
                      <a:gd name="T11" fmla="*/ 12 h 88"/>
                      <a:gd name="T12" fmla="*/ 48 w 124"/>
                      <a:gd name="T13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88">
                        <a:moveTo>
                          <a:pt x="48" y="88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4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" name="Freeform 83">
                    <a:extLst>
                      <a:ext uri="{FF2B5EF4-FFF2-40B4-BE49-F238E27FC236}">
                        <a16:creationId xmlns:a16="http://schemas.microsoft.com/office/drawing/2014/main" id="{411E29FE-F241-4C67-A853-7A3912FF41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461"/>
                    <a:ext cx="124" cy="88"/>
                  </a:xfrm>
                  <a:custGeom>
                    <a:avLst/>
                    <a:gdLst>
                      <a:gd name="T0" fmla="*/ 48 w 124"/>
                      <a:gd name="T1" fmla="*/ 88 h 88"/>
                      <a:gd name="T2" fmla="*/ 0 w 124"/>
                      <a:gd name="T3" fmla="*/ 40 h 88"/>
                      <a:gd name="T4" fmla="*/ 12 w 124"/>
                      <a:gd name="T5" fmla="*/ 28 h 88"/>
                      <a:gd name="T6" fmla="*/ 48 w 124"/>
                      <a:gd name="T7" fmla="*/ 64 h 88"/>
                      <a:gd name="T8" fmla="*/ 112 w 124"/>
                      <a:gd name="T9" fmla="*/ 0 h 88"/>
                      <a:gd name="T10" fmla="*/ 124 w 124"/>
                      <a:gd name="T11" fmla="*/ 12 h 88"/>
                      <a:gd name="T12" fmla="*/ 48 w 124"/>
                      <a:gd name="T13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88">
                        <a:moveTo>
                          <a:pt x="48" y="88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4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1" name="Freeform 84">
                    <a:extLst>
                      <a:ext uri="{FF2B5EF4-FFF2-40B4-BE49-F238E27FC236}">
                        <a16:creationId xmlns:a16="http://schemas.microsoft.com/office/drawing/2014/main" id="{509461DF-0668-4CC0-B752-2F9719CB04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607"/>
                    <a:ext cx="124" cy="90"/>
                  </a:xfrm>
                  <a:custGeom>
                    <a:avLst/>
                    <a:gdLst>
                      <a:gd name="T0" fmla="*/ 48 w 124"/>
                      <a:gd name="T1" fmla="*/ 90 h 90"/>
                      <a:gd name="T2" fmla="*/ 0 w 124"/>
                      <a:gd name="T3" fmla="*/ 40 h 90"/>
                      <a:gd name="T4" fmla="*/ 12 w 124"/>
                      <a:gd name="T5" fmla="*/ 28 h 90"/>
                      <a:gd name="T6" fmla="*/ 48 w 124"/>
                      <a:gd name="T7" fmla="*/ 64 h 90"/>
                      <a:gd name="T8" fmla="*/ 112 w 124"/>
                      <a:gd name="T9" fmla="*/ 0 h 90"/>
                      <a:gd name="T10" fmla="*/ 124 w 124"/>
                      <a:gd name="T11" fmla="*/ 12 h 90"/>
                      <a:gd name="T12" fmla="*/ 48 w 124"/>
                      <a:gd name="T13" fmla="*/ 90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90">
                        <a:moveTo>
                          <a:pt x="48" y="90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4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9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2" name="Rectangle 85">
                    <a:extLst>
                      <a:ext uri="{FF2B5EF4-FFF2-40B4-BE49-F238E27FC236}">
                        <a16:creationId xmlns:a16="http://schemas.microsoft.com/office/drawing/2014/main" id="{D3A0C7C9-BE0C-49BE-A1D5-FAEBDE91797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203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3" name="Rectangle 86">
                    <a:extLst>
                      <a:ext uri="{FF2B5EF4-FFF2-40B4-BE49-F238E27FC236}">
                        <a16:creationId xmlns:a16="http://schemas.microsoft.com/office/drawing/2014/main" id="{26959EEB-B246-40A7-A6EC-DBD5503B516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349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4" name="Rectangle 87">
                    <a:extLst>
                      <a:ext uri="{FF2B5EF4-FFF2-40B4-BE49-F238E27FC236}">
                        <a16:creationId xmlns:a16="http://schemas.microsoft.com/office/drawing/2014/main" id="{E307D18F-51DC-4C11-8B2C-38643F5DBD2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497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5" name="Rectangle 88">
                    <a:extLst>
                      <a:ext uri="{FF2B5EF4-FFF2-40B4-BE49-F238E27FC236}">
                        <a16:creationId xmlns:a16="http://schemas.microsoft.com/office/drawing/2014/main" id="{18237F28-CB63-4CC6-8F73-6298295F31E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643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64" name="Rectangle: Top Corners Rounded 6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B05B1177-D978-42B7-98FD-C2B7260613E2}"/>
                  </a:ext>
                </a:extLst>
              </p:cNvPr>
              <p:cNvSpPr/>
              <p:nvPr/>
            </p:nvSpPr>
            <p:spPr>
              <a:xfrm>
                <a:off x="11073856" y="34025"/>
                <a:ext cx="203652" cy="21327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FFFFFF">
                  <a:alpha val="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074B9136-4AD5-4EDB-B7D8-F192C7AF30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735"/>
          <a:stretch/>
        </p:blipFill>
        <p:spPr>
          <a:xfrm>
            <a:off x="5734902" y="1454658"/>
            <a:ext cx="6184854" cy="456506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A129495-FF67-C2B0-BDE5-1A07058AE5A7}"/>
              </a:ext>
            </a:extLst>
          </p:cNvPr>
          <p:cNvGrpSpPr/>
          <p:nvPr/>
        </p:nvGrpSpPr>
        <p:grpSpPr>
          <a:xfrm>
            <a:off x="541608" y="1298928"/>
            <a:ext cx="3124957" cy="1484326"/>
            <a:chOff x="541608" y="1298928"/>
            <a:chExt cx="3124957" cy="1484326"/>
          </a:xfrm>
        </p:grpSpPr>
        <p:sp>
          <p:nvSpPr>
            <p:cNvPr id="13" name="Content Placeholder 17">
              <a:extLst>
                <a:ext uri="{FF2B5EF4-FFF2-40B4-BE49-F238E27FC236}">
                  <a16:creationId xmlns:a16="http://schemas.microsoft.com/office/drawing/2014/main" id="{82CD217B-1DDD-4FF4-8B3E-410D7355E683}"/>
                </a:ext>
              </a:extLst>
            </p:cNvPr>
            <p:cNvSpPr txBox="1">
              <a:spLocks/>
            </p:cNvSpPr>
            <p:nvPr/>
          </p:nvSpPr>
          <p:spPr>
            <a:xfrm>
              <a:off x="541608" y="1829147"/>
              <a:ext cx="3124957" cy="95410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ts val="1800"/>
                </a:lnSpc>
                <a:spcBef>
                  <a:spcPts val="100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lang="en-US" sz="1200" kern="12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ts val="1800"/>
                </a:lnSpc>
                <a:spcBef>
                  <a:spcPts val="100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lang="en-US" sz="1200" kern="12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ts val="1800"/>
                </a:lnSpc>
                <a:spcBef>
                  <a:spcPts val="100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lang="en-US" sz="1200" kern="12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ts val="1800"/>
                </a:lnSpc>
                <a:spcBef>
                  <a:spcPts val="100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lang="en-US" sz="1200" kern="12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ts val="1800"/>
                </a:lnSpc>
                <a:spcBef>
                  <a:spcPts val="100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lang="en-US"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en-US" sz="14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Tools:</a:t>
              </a:r>
              <a:endParaRPr lang="en-US" sz="14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Camtasia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Adobe Photoshop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Sound Forge</a:t>
              </a:r>
            </a:p>
          </p:txBody>
        </p:sp>
        <p:sp>
          <p:nvSpPr>
            <p:cNvPr id="34" name="Content Placeholder 17">
              <a:extLst>
                <a:ext uri="{FF2B5EF4-FFF2-40B4-BE49-F238E27FC236}">
                  <a16:creationId xmlns:a16="http://schemas.microsoft.com/office/drawing/2014/main" id="{5B77C364-C0F1-403E-9F09-66D215413BFA}"/>
                </a:ext>
              </a:extLst>
            </p:cNvPr>
            <p:cNvSpPr txBox="1">
              <a:spLocks/>
            </p:cNvSpPr>
            <p:nvPr/>
          </p:nvSpPr>
          <p:spPr>
            <a:xfrm>
              <a:off x="541608" y="1298928"/>
              <a:ext cx="3124957" cy="52322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ts val="1800"/>
                </a:lnSpc>
                <a:spcBef>
                  <a:spcPts val="100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lang="en-US" sz="1200" kern="12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ts val="1800"/>
                </a:lnSpc>
                <a:spcBef>
                  <a:spcPts val="100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lang="en-US" sz="1200" kern="12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ts val="1800"/>
                </a:lnSpc>
                <a:spcBef>
                  <a:spcPts val="100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lang="en-US" sz="1200" kern="12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ts val="1800"/>
                </a:lnSpc>
                <a:spcBef>
                  <a:spcPts val="100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lang="en-US" sz="1200" kern="12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ts val="1800"/>
                </a:lnSpc>
                <a:spcBef>
                  <a:spcPts val="100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lang="en-US"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en-US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Video editing in using Camtasia, here are some sample work.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2730560-EBD2-06FF-5E82-21262B5AAD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584717" y="2565312"/>
            <a:ext cx="3494415" cy="247054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B7E0D10-E8C1-8925-B432-E8B15B555406}"/>
              </a:ext>
            </a:extLst>
          </p:cNvPr>
          <p:cNvSpPr/>
          <p:nvPr/>
        </p:nvSpPr>
        <p:spPr>
          <a:xfrm>
            <a:off x="7343580" y="2088584"/>
            <a:ext cx="3679974" cy="231093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B68814-4FC5-6F8F-136A-05F3A833F7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7034" y="2177249"/>
            <a:ext cx="3793067" cy="2133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FB453E-824F-F992-6216-835A04ED0FB0}"/>
              </a:ext>
            </a:extLst>
          </p:cNvPr>
          <p:cNvSpPr/>
          <p:nvPr/>
        </p:nvSpPr>
        <p:spPr>
          <a:xfrm>
            <a:off x="3934609" y="2756719"/>
            <a:ext cx="2822575" cy="197802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81F2BA3-F099-111B-C11F-0BDC2B48D5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33700" y="2951371"/>
            <a:ext cx="2824393" cy="158872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BFF653A-0580-AC1C-0E3D-A68D1FC508DF}"/>
              </a:ext>
            </a:extLst>
          </p:cNvPr>
          <p:cNvGrpSpPr/>
          <p:nvPr/>
        </p:nvGrpSpPr>
        <p:grpSpPr>
          <a:xfrm>
            <a:off x="8981623" y="3042105"/>
            <a:ext cx="403888" cy="403888"/>
            <a:chOff x="8663851" y="2766284"/>
            <a:chExt cx="515145" cy="51514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27117A1-9F8E-14D7-029D-A199FE731D58}"/>
                </a:ext>
              </a:extLst>
            </p:cNvPr>
            <p:cNvSpPr/>
            <p:nvPr/>
          </p:nvSpPr>
          <p:spPr>
            <a:xfrm>
              <a:off x="8663851" y="2766284"/>
              <a:ext cx="515145" cy="51514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BD7737F-8A46-A6F3-7BBF-F3878C62F0CC}"/>
                </a:ext>
              </a:extLst>
            </p:cNvPr>
            <p:cNvSpPr/>
            <p:nvPr/>
          </p:nvSpPr>
          <p:spPr>
            <a:xfrm>
              <a:off x="8709954" y="2812387"/>
              <a:ext cx="422938" cy="422938"/>
            </a:xfrm>
            <a:custGeom>
              <a:avLst/>
              <a:gdLst>
                <a:gd name="connsiteX0" fmla="*/ 1555718 w 3111436"/>
                <a:gd name="connsiteY0" fmla="*/ 0 h 3111436"/>
                <a:gd name="connsiteX1" fmla="*/ 2655761 w 3111436"/>
                <a:gd name="connsiteY1" fmla="*/ 455676 h 3111436"/>
                <a:gd name="connsiteX2" fmla="*/ 3111437 w 3111436"/>
                <a:gd name="connsiteY2" fmla="*/ 1555718 h 3111436"/>
                <a:gd name="connsiteX3" fmla="*/ 2655761 w 3111436"/>
                <a:gd name="connsiteY3" fmla="*/ 2655761 h 3111436"/>
                <a:gd name="connsiteX4" fmla="*/ 1555718 w 3111436"/>
                <a:gd name="connsiteY4" fmla="*/ 3111437 h 3111436"/>
                <a:gd name="connsiteX5" fmla="*/ 455676 w 3111436"/>
                <a:gd name="connsiteY5" fmla="*/ 2655761 h 3111436"/>
                <a:gd name="connsiteX6" fmla="*/ 0 w 3111436"/>
                <a:gd name="connsiteY6" fmla="*/ 1555718 h 3111436"/>
                <a:gd name="connsiteX7" fmla="*/ 455676 w 3111436"/>
                <a:gd name="connsiteY7" fmla="*/ 455676 h 3111436"/>
                <a:gd name="connsiteX8" fmla="*/ 1555718 w 3111436"/>
                <a:gd name="connsiteY8" fmla="*/ 0 h 3111436"/>
                <a:gd name="connsiteX9" fmla="*/ 1220057 w 3111436"/>
                <a:gd name="connsiteY9" fmla="*/ 1555718 h 3111436"/>
                <a:gd name="connsiteX10" fmla="*/ 1147096 w 3111436"/>
                <a:gd name="connsiteY10" fmla="*/ 1628680 h 3111436"/>
                <a:gd name="connsiteX11" fmla="*/ 1074134 w 3111436"/>
                <a:gd name="connsiteY11" fmla="*/ 1555718 h 3111436"/>
                <a:gd name="connsiteX12" fmla="*/ 1074134 w 3111436"/>
                <a:gd name="connsiteY12" fmla="*/ 897160 h 3111436"/>
                <a:gd name="connsiteX13" fmla="*/ 1147096 w 3111436"/>
                <a:gd name="connsiteY13" fmla="*/ 824294 h 3111436"/>
                <a:gd name="connsiteX14" fmla="*/ 1189577 w 3111436"/>
                <a:gd name="connsiteY14" fmla="*/ 837914 h 3111436"/>
                <a:gd name="connsiteX15" fmla="*/ 2280571 w 3111436"/>
                <a:gd name="connsiteY15" fmla="*/ 1493330 h 3111436"/>
                <a:gd name="connsiteX16" fmla="*/ 2305622 w 3111436"/>
                <a:gd name="connsiteY16" fmla="*/ 1592961 h 3111436"/>
                <a:gd name="connsiteX17" fmla="*/ 2279904 w 3111436"/>
                <a:gd name="connsiteY17" fmla="*/ 1618393 h 3111436"/>
                <a:gd name="connsiteX18" fmla="*/ 1184434 w 3111436"/>
                <a:gd name="connsiteY18" fmla="*/ 2276475 h 3111436"/>
                <a:gd name="connsiteX19" fmla="*/ 1084802 w 3111436"/>
                <a:gd name="connsiteY19" fmla="*/ 2251424 h 3111436"/>
                <a:gd name="connsiteX20" fmla="*/ 1109853 w 3111436"/>
                <a:gd name="connsiteY20" fmla="*/ 2151698 h 3111436"/>
                <a:gd name="connsiteX21" fmla="*/ 2102168 w 3111436"/>
                <a:gd name="connsiteY21" fmla="*/ 1555528 h 3111436"/>
                <a:gd name="connsiteX22" fmla="*/ 1220153 w 3111436"/>
                <a:gd name="connsiteY22" fmla="*/ 1025652 h 3111436"/>
                <a:gd name="connsiteX23" fmla="*/ 1220153 w 3111436"/>
                <a:gd name="connsiteY23" fmla="*/ 1555528 h 3111436"/>
                <a:gd name="connsiteX24" fmla="*/ 2552605 w 3111436"/>
                <a:gd name="connsiteY24" fmla="*/ 558737 h 3111436"/>
                <a:gd name="connsiteX25" fmla="*/ 1555623 w 3111436"/>
                <a:gd name="connsiteY25" fmla="*/ 145828 h 3111436"/>
                <a:gd name="connsiteX26" fmla="*/ 558641 w 3111436"/>
                <a:gd name="connsiteY26" fmla="*/ 558737 h 3111436"/>
                <a:gd name="connsiteX27" fmla="*/ 145733 w 3111436"/>
                <a:gd name="connsiteY27" fmla="*/ 1555718 h 3111436"/>
                <a:gd name="connsiteX28" fmla="*/ 558641 w 3111436"/>
                <a:gd name="connsiteY28" fmla="*/ 2552700 h 3111436"/>
                <a:gd name="connsiteX29" fmla="*/ 1555623 w 3111436"/>
                <a:gd name="connsiteY29" fmla="*/ 2965609 h 3111436"/>
                <a:gd name="connsiteX30" fmla="*/ 2552605 w 3111436"/>
                <a:gd name="connsiteY30" fmla="*/ 2552700 h 3111436"/>
                <a:gd name="connsiteX31" fmla="*/ 2965514 w 3111436"/>
                <a:gd name="connsiteY31" fmla="*/ 1555718 h 3111436"/>
                <a:gd name="connsiteX32" fmla="*/ 2552605 w 3111436"/>
                <a:gd name="connsiteY32" fmla="*/ 558737 h 311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111436" h="3111436">
                  <a:moveTo>
                    <a:pt x="1555718" y="0"/>
                  </a:moveTo>
                  <a:cubicBezTo>
                    <a:pt x="1985296" y="0"/>
                    <a:pt x="2374202" y="174117"/>
                    <a:pt x="2655761" y="455676"/>
                  </a:cubicBezTo>
                  <a:cubicBezTo>
                    <a:pt x="2937320" y="737235"/>
                    <a:pt x="3111437" y="1126141"/>
                    <a:pt x="3111437" y="1555718"/>
                  </a:cubicBezTo>
                  <a:cubicBezTo>
                    <a:pt x="3111437" y="1985296"/>
                    <a:pt x="2937320" y="2374202"/>
                    <a:pt x="2655761" y="2655761"/>
                  </a:cubicBezTo>
                  <a:cubicBezTo>
                    <a:pt x="2374202" y="2937320"/>
                    <a:pt x="1985296" y="3111437"/>
                    <a:pt x="1555718" y="3111437"/>
                  </a:cubicBezTo>
                  <a:cubicBezTo>
                    <a:pt x="1126141" y="3111437"/>
                    <a:pt x="737235" y="2937320"/>
                    <a:pt x="455676" y="2655761"/>
                  </a:cubicBezTo>
                  <a:cubicBezTo>
                    <a:pt x="174117" y="2374202"/>
                    <a:pt x="0" y="1985296"/>
                    <a:pt x="0" y="1555718"/>
                  </a:cubicBezTo>
                  <a:cubicBezTo>
                    <a:pt x="0" y="1126141"/>
                    <a:pt x="174117" y="737235"/>
                    <a:pt x="455676" y="455676"/>
                  </a:cubicBezTo>
                  <a:cubicBezTo>
                    <a:pt x="737235" y="174117"/>
                    <a:pt x="1126141" y="0"/>
                    <a:pt x="1555718" y="0"/>
                  </a:cubicBezTo>
                  <a:close/>
                  <a:moveTo>
                    <a:pt x="1220057" y="1555718"/>
                  </a:moveTo>
                  <a:cubicBezTo>
                    <a:pt x="1220057" y="1596009"/>
                    <a:pt x="1187387" y="1628680"/>
                    <a:pt x="1147096" y="1628680"/>
                  </a:cubicBezTo>
                  <a:cubicBezTo>
                    <a:pt x="1106805" y="1628680"/>
                    <a:pt x="1074134" y="1596009"/>
                    <a:pt x="1074134" y="1555718"/>
                  </a:cubicBezTo>
                  <a:lnTo>
                    <a:pt x="1074134" y="897160"/>
                  </a:lnTo>
                  <a:cubicBezTo>
                    <a:pt x="1074134" y="856964"/>
                    <a:pt x="1106805" y="824294"/>
                    <a:pt x="1147096" y="824294"/>
                  </a:cubicBezTo>
                  <a:cubicBezTo>
                    <a:pt x="1162907" y="824294"/>
                    <a:pt x="1177576" y="829342"/>
                    <a:pt x="1189577" y="837914"/>
                  </a:cubicBezTo>
                  <a:lnTo>
                    <a:pt x="2280571" y="1493330"/>
                  </a:lnTo>
                  <a:cubicBezTo>
                    <a:pt x="2314956" y="1513904"/>
                    <a:pt x="2326196" y="1558576"/>
                    <a:pt x="2305622" y="1592961"/>
                  </a:cubicBezTo>
                  <a:cubicBezTo>
                    <a:pt x="2299049" y="1603915"/>
                    <a:pt x="2290096" y="1612487"/>
                    <a:pt x="2279904" y="1618393"/>
                  </a:cubicBezTo>
                  <a:lnTo>
                    <a:pt x="1184434" y="2276475"/>
                  </a:lnTo>
                  <a:cubicBezTo>
                    <a:pt x="1150049" y="2297049"/>
                    <a:pt x="1105376" y="2285810"/>
                    <a:pt x="1084802" y="2251424"/>
                  </a:cubicBezTo>
                  <a:cubicBezTo>
                    <a:pt x="1064133" y="2216944"/>
                    <a:pt x="1075373" y="2172367"/>
                    <a:pt x="1109853" y="2151698"/>
                  </a:cubicBezTo>
                  <a:lnTo>
                    <a:pt x="2102168" y="1555528"/>
                  </a:lnTo>
                  <a:lnTo>
                    <a:pt x="1220153" y="1025652"/>
                  </a:lnTo>
                  <a:lnTo>
                    <a:pt x="1220153" y="1555528"/>
                  </a:lnTo>
                  <a:close/>
                  <a:moveTo>
                    <a:pt x="2552605" y="558737"/>
                  </a:moveTo>
                  <a:cubicBezTo>
                    <a:pt x="2297525" y="303657"/>
                    <a:pt x="1945005" y="145828"/>
                    <a:pt x="1555623" y="145828"/>
                  </a:cubicBezTo>
                  <a:cubicBezTo>
                    <a:pt x="1166336" y="145828"/>
                    <a:pt x="813816" y="303657"/>
                    <a:pt x="558641" y="558737"/>
                  </a:cubicBezTo>
                  <a:cubicBezTo>
                    <a:pt x="303562" y="813816"/>
                    <a:pt x="145733" y="1166336"/>
                    <a:pt x="145733" y="1555718"/>
                  </a:cubicBezTo>
                  <a:cubicBezTo>
                    <a:pt x="145733" y="1945005"/>
                    <a:pt x="303562" y="2297525"/>
                    <a:pt x="558641" y="2552700"/>
                  </a:cubicBezTo>
                  <a:cubicBezTo>
                    <a:pt x="813721" y="2807779"/>
                    <a:pt x="1166241" y="2965609"/>
                    <a:pt x="1555623" y="2965609"/>
                  </a:cubicBezTo>
                  <a:cubicBezTo>
                    <a:pt x="1944910" y="2965609"/>
                    <a:pt x="2297430" y="2807779"/>
                    <a:pt x="2552605" y="2552700"/>
                  </a:cubicBezTo>
                  <a:cubicBezTo>
                    <a:pt x="2807684" y="2297621"/>
                    <a:pt x="2965514" y="1945100"/>
                    <a:pt x="2965514" y="1555718"/>
                  </a:cubicBezTo>
                  <a:cubicBezTo>
                    <a:pt x="2965514" y="1166432"/>
                    <a:pt x="2807684" y="813911"/>
                    <a:pt x="2552605" y="5587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sp>
        <p:nvSpPr>
          <p:cNvPr id="4" name="Rectangle 3">
            <a:hlinkClick r:id="rId10"/>
            <a:extLst>
              <a:ext uri="{FF2B5EF4-FFF2-40B4-BE49-F238E27FC236}">
                <a16:creationId xmlns:a16="http://schemas.microsoft.com/office/drawing/2014/main" id="{2DC00FAB-D895-1648-1DF2-044D1C691BA2}"/>
              </a:ext>
            </a:extLst>
          </p:cNvPr>
          <p:cNvSpPr/>
          <p:nvPr/>
        </p:nvSpPr>
        <p:spPr>
          <a:xfrm>
            <a:off x="7315981" y="2149544"/>
            <a:ext cx="3715559" cy="2293620"/>
          </a:xfrm>
          <a:prstGeom prst="rect">
            <a:avLst/>
          </a:prstGeom>
          <a:solidFill>
            <a:srgbClr val="5B9BD5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3E29B399-5F33-E855-644B-056CD617AA23}"/>
              </a:ext>
            </a:extLst>
          </p:cNvPr>
          <p:cNvSpPr txBox="1"/>
          <p:nvPr/>
        </p:nvSpPr>
        <p:spPr>
          <a:xfrm>
            <a:off x="645829" y="6206207"/>
            <a:ext cx="7542223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>
                <a:solidFill>
                  <a:srgbClr val="002060"/>
                </a:solidFill>
                <a:latin typeface="Roboto Light"/>
                <a:ea typeface="Roboto Light"/>
                <a:cs typeface="Roboto Light"/>
              </a:rPr>
              <a:t>Click the Play button to play the video sample</a:t>
            </a:r>
            <a:endParaRPr lang="en-US" sz="1200" dirty="0">
              <a:solidFill>
                <a:srgbClr val="002060"/>
              </a:solidFill>
              <a:latin typeface="Roboto Light"/>
              <a:ea typeface="Roboto Light"/>
              <a:cs typeface="Roboto Ligh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801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21207" y="457581"/>
            <a:ext cx="10460829" cy="640080"/>
          </a:xfrm>
        </p:spPr>
        <p:txBody>
          <a:bodyPr>
            <a:noAutofit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Video Based Learning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60F7B7C-5293-4C35-8484-AAEA42593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3422" y="792545"/>
            <a:ext cx="982033" cy="18624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323E4C-DFCC-4219-A043-E2219ADF3D65}"/>
              </a:ext>
            </a:extLst>
          </p:cNvPr>
          <p:cNvCxnSpPr/>
          <p:nvPr/>
        </p:nvCxnSpPr>
        <p:spPr>
          <a:xfrm>
            <a:off x="628073" y="1153592"/>
            <a:ext cx="10917382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82CD217B-1DDD-4FF4-8B3E-410D7355E683}"/>
              </a:ext>
            </a:extLst>
          </p:cNvPr>
          <p:cNvSpPr txBox="1">
            <a:spLocks/>
          </p:cNvSpPr>
          <p:nvPr/>
        </p:nvSpPr>
        <p:spPr>
          <a:xfrm>
            <a:off x="541609" y="1829147"/>
            <a:ext cx="2823064" cy="95410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Tools:</a:t>
            </a: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Camtasia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Adobe Photoshop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Sound Forge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7E60C02-069D-4049-BF73-583E6C5D947C}"/>
              </a:ext>
            </a:extLst>
          </p:cNvPr>
          <p:cNvGrpSpPr/>
          <p:nvPr/>
        </p:nvGrpSpPr>
        <p:grpSpPr>
          <a:xfrm>
            <a:off x="11031540" y="-16699"/>
            <a:ext cx="900801" cy="288000"/>
            <a:chOff x="11031540" y="-16699"/>
            <a:chExt cx="900801" cy="288000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A23EAB68-35D3-470C-A83B-F38F1DAB771F}"/>
                </a:ext>
              </a:extLst>
            </p:cNvPr>
            <p:cNvGrpSpPr/>
            <p:nvPr/>
          </p:nvGrpSpPr>
          <p:grpSpPr>
            <a:xfrm>
              <a:off x="11338106" y="-16699"/>
              <a:ext cx="288000" cy="288000"/>
              <a:chOff x="10422116" y="-7175"/>
              <a:chExt cx="288000" cy="288000"/>
            </a:xfrm>
          </p:grpSpPr>
          <p:sp>
            <p:nvSpPr>
              <p:cNvPr id="57" name="Rectangle: Top Corners Rounded 56">
                <a:hlinkClick r:id="" action="ppaction://hlinkshowjump?jump=previousslide"/>
                <a:extLst>
                  <a:ext uri="{FF2B5EF4-FFF2-40B4-BE49-F238E27FC236}">
                    <a16:creationId xmlns:a16="http://schemas.microsoft.com/office/drawing/2014/main" id="{B7EF88A3-658A-4DAB-8138-421883C6D561}"/>
                  </a:ext>
                </a:extLst>
              </p:cNvPr>
              <p:cNvSpPr/>
              <p:nvPr/>
            </p:nvSpPr>
            <p:spPr>
              <a:xfrm>
                <a:off x="10422116" y="-7175"/>
                <a:ext cx="288000" cy="2880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bg1"/>
              </a:solidFill>
              <a:ln>
                <a:solidFill>
                  <a:srgbClr val="F5F5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8" name="Freeform 128">
                <a:hlinkClick r:id="" action="ppaction://hlinkshowjump?jump=previousslide"/>
                <a:extLst>
                  <a:ext uri="{FF2B5EF4-FFF2-40B4-BE49-F238E27FC236}">
                    <a16:creationId xmlns:a16="http://schemas.microsoft.com/office/drawing/2014/main" id="{32E519DC-E144-4E40-9312-358C31F6BCEB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0505052" y="95603"/>
                <a:ext cx="122128" cy="82444"/>
              </a:xfrm>
              <a:custGeom>
                <a:avLst/>
                <a:gdLst>
                  <a:gd name="T0" fmla="*/ 264 w 397"/>
                  <a:gd name="T1" fmla="*/ 0 h 268"/>
                  <a:gd name="T2" fmla="*/ 233 w 397"/>
                  <a:gd name="T3" fmla="*/ 30 h 268"/>
                  <a:gd name="T4" fmla="*/ 312 w 397"/>
                  <a:gd name="T5" fmla="*/ 109 h 268"/>
                  <a:gd name="T6" fmla="*/ 0 w 397"/>
                  <a:gd name="T7" fmla="*/ 109 h 268"/>
                  <a:gd name="T8" fmla="*/ 0 w 397"/>
                  <a:gd name="T9" fmla="*/ 158 h 268"/>
                  <a:gd name="T10" fmla="*/ 312 w 397"/>
                  <a:gd name="T11" fmla="*/ 158 h 268"/>
                  <a:gd name="T12" fmla="*/ 233 w 397"/>
                  <a:gd name="T13" fmla="*/ 238 h 268"/>
                  <a:gd name="T14" fmla="*/ 264 w 397"/>
                  <a:gd name="T15" fmla="*/ 268 h 268"/>
                  <a:gd name="T16" fmla="*/ 397 w 397"/>
                  <a:gd name="T17" fmla="*/ 134 h 268"/>
                  <a:gd name="T18" fmla="*/ 264 w 397"/>
                  <a:gd name="T19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7" h="268">
                    <a:moveTo>
                      <a:pt x="264" y="0"/>
                    </a:moveTo>
                    <a:lnTo>
                      <a:pt x="233" y="30"/>
                    </a:lnTo>
                    <a:lnTo>
                      <a:pt x="312" y="109"/>
                    </a:lnTo>
                    <a:lnTo>
                      <a:pt x="0" y="109"/>
                    </a:lnTo>
                    <a:lnTo>
                      <a:pt x="0" y="158"/>
                    </a:lnTo>
                    <a:lnTo>
                      <a:pt x="312" y="158"/>
                    </a:lnTo>
                    <a:lnTo>
                      <a:pt x="233" y="238"/>
                    </a:lnTo>
                    <a:lnTo>
                      <a:pt x="264" y="268"/>
                    </a:lnTo>
                    <a:lnTo>
                      <a:pt x="397" y="134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005A8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B506429-29C4-4B41-9DDA-71B5232080CD}"/>
                </a:ext>
              </a:extLst>
            </p:cNvPr>
            <p:cNvGrpSpPr/>
            <p:nvPr/>
          </p:nvGrpSpPr>
          <p:grpSpPr>
            <a:xfrm>
              <a:off x="11644341" y="-16699"/>
              <a:ext cx="288000" cy="288000"/>
              <a:chOff x="10422116" y="-7175"/>
              <a:chExt cx="288000" cy="288000"/>
            </a:xfrm>
          </p:grpSpPr>
          <p:sp>
            <p:nvSpPr>
              <p:cNvPr id="60" name="Rectangle: Top Corners Rounded 59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EF5C904F-44F6-4AD5-BC94-BEF999BE2F7F}"/>
                  </a:ext>
                </a:extLst>
              </p:cNvPr>
              <p:cNvSpPr/>
              <p:nvPr/>
            </p:nvSpPr>
            <p:spPr>
              <a:xfrm>
                <a:off x="10422116" y="-7175"/>
                <a:ext cx="288000" cy="2880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bg1"/>
              </a:solidFill>
              <a:ln>
                <a:solidFill>
                  <a:srgbClr val="F5F5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61" name="Freeform 128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4F3D2E5B-8C4C-455B-8F04-6C5E554F70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05052" y="95603"/>
                <a:ext cx="122128" cy="82444"/>
              </a:xfrm>
              <a:custGeom>
                <a:avLst/>
                <a:gdLst>
                  <a:gd name="T0" fmla="*/ 264 w 397"/>
                  <a:gd name="T1" fmla="*/ 0 h 268"/>
                  <a:gd name="T2" fmla="*/ 233 w 397"/>
                  <a:gd name="T3" fmla="*/ 30 h 268"/>
                  <a:gd name="T4" fmla="*/ 312 w 397"/>
                  <a:gd name="T5" fmla="*/ 109 h 268"/>
                  <a:gd name="T6" fmla="*/ 0 w 397"/>
                  <a:gd name="T7" fmla="*/ 109 h 268"/>
                  <a:gd name="T8" fmla="*/ 0 w 397"/>
                  <a:gd name="T9" fmla="*/ 158 h 268"/>
                  <a:gd name="T10" fmla="*/ 312 w 397"/>
                  <a:gd name="T11" fmla="*/ 158 h 268"/>
                  <a:gd name="T12" fmla="*/ 233 w 397"/>
                  <a:gd name="T13" fmla="*/ 238 h 268"/>
                  <a:gd name="T14" fmla="*/ 264 w 397"/>
                  <a:gd name="T15" fmla="*/ 268 h 268"/>
                  <a:gd name="T16" fmla="*/ 397 w 397"/>
                  <a:gd name="T17" fmla="*/ 134 h 268"/>
                  <a:gd name="T18" fmla="*/ 264 w 397"/>
                  <a:gd name="T19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7" h="268">
                    <a:moveTo>
                      <a:pt x="264" y="0"/>
                    </a:moveTo>
                    <a:lnTo>
                      <a:pt x="233" y="30"/>
                    </a:lnTo>
                    <a:lnTo>
                      <a:pt x="312" y="109"/>
                    </a:lnTo>
                    <a:lnTo>
                      <a:pt x="0" y="109"/>
                    </a:lnTo>
                    <a:lnTo>
                      <a:pt x="0" y="158"/>
                    </a:lnTo>
                    <a:lnTo>
                      <a:pt x="312" y="158"/>
                    </a:lnTo>
                    <a:lnTo>
                      <a:pt x="233" y="238"/>
                    </a:lnTo>
                    <a:lnTo>
                      <a:pt x="264" y="268"/>
                    </a:lnTo>
                    <a:lnTo>
                      <a:pt x="397" y="134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005A8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AE8D3EB-C630-42F4-AEF5-AFE92480B186}"/>
                </a:ext>
              </a:extLst>
            </p:cNvPr>
            <p:cNvGrpSpPr/>
            <p:nvPr/>
          </p:nvGrpSpPr>
          <p:grpSpPr>
            <a:xfrm>
              <a:off x="11031540" y="-16699"/>
              <a:ext cx="288000" cy="288000"/>
              <a:chOff x="11031540" y="-7175"/>
              <a:chExt cx="288000" cy="288000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B87B67E4-0FE4-4E64-80C5-E40D148BC0DA}"/>
                  </a:ext>
                </a:extLst>
              </p:cNvPr>
              <p:cNvGrpSpPr/>
              <p:nvPr/>
            </p:nvGrpSpPr>
            <p:grpSpPr>
              <a:xfrm>
                <a:off x="11031540" y="-7175"/>
                <a:ext cx="288000" cy="288000"/>
                <a:chOff x="10134600" y="-7175"/>
                <a:chExt cx="288000" cy="288000"/>
              </a:xfrm>
            </p:grpSpPr>
            <p:sp>
              <p:nvSpPr>
                <p:cNvPr id="43" name="Rectangle: Top Corners Rounded 42">
                  <a:hlinkClick r:id="rId4" action="ppaction://hlinksldjump"/>
                  <a:extLst>
                    <a:ext uri="{FF2B5EF4-FFF2-40B4-BE49-F238E27FC236}">
                      <a16:creationId xmlns:a16="http://schemas.microsoft.com/office/drawing/2014/main" id="{0218522C-8E88-40C8-BB08-36039011D05A}"/>
                    </a:ext>
                  </a:extLst>
                </p:cNvPr>
                <p:cNvSpPr/>
                <p:nvPr/>
              </p:nvSpPr>
              <p:spPr>
                <a:xfrm>
                  <a:off x="10134600" y="-7175"/>
                  <a:ext cx="288000" cy="288000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solidFill>
                  <a:schemeClr val="bg1"/>
                </a:solidFill>
                <a:ln>
                  <a:solidFill>
                    <a:srgbClr val="F5F5F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grpSp>
              <p:nvGrpSpPr>
                <p:cNvPr id="44" name="Group 76">
                  <a:extLst>
                    <a:ext uri="{FF2B5EF4-FFF2-40B4-BE49-F238E27FC236}">
                      <a16:creationId xmlns:a16="http://schemas.microsoft.com/office/drawing/2014/main" id="{262D1155-C347-422A-AADD-946833D0C63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0200471" y="35834"/>
                  <a:ext cx="156257" cy="213270"/>
                  <a:chOff x="4632" y="3001"/>
                  <a:chExt cx="592" cy="808"/>
                </a:xfrm>
                <a:solidFill>
                  <a:srgbClr val="005A84"/>
                </a:solidFill>
              </p:grpSpPr>
              <p:sp>
                <p:nvSpPr>
                  <p:cNvPr id="45" name="Freeform 78">
                    <a:extLst>
                      <a:ext uri="{FF2B5EF4-FFF2-40B4-BE49-F238E27FC236}">
                        <a16:creationId xmlns:a16="http://schemas.microsoft.com/office/drawing/2014/main" id="{A51E3CA6-586A-40A5-AFF7-848E05D79E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32" y="3001"/>
                    <a:ext cx="592" cy="808"/>
                  </a:xfrm>
                  <a:custGeom>
                    <a:avLst/>
                    <a:gdLst>
                      <a:gd name="T0" fmla="*/ 592 w 592"/>
                      <a:gd name="T1" fmla="*/ 808 h 808"/>
                      <a:gd name="T2" fmla="*/ 0 w 592"/>
                      <a:gd name="T3" fmla="*/ 808 h 808"/>
                      <a:gd name="T4" fmla="*/ 0 w 592"/>
                      <a:gd name="T5" fmla="*/ 0 h 808"/>
                      <a:gd name="T6" fmla="*/ 148 w 592"/>
                      <a:gd name="T7" fmla="*/ 0 h 808"/>
                      <a:gd name="T8" fmla="*/ 148 w 592"/>
                      <a:gd name="T9" fmla="*/ 18 h 808"/>
                      <a:gd name="T10" fmla="*/ 18 w 592"/>
                      <a:gd name="T11" fmla="*/ 18 h 808"/>
                      <a:gd name="T12" fmla="*/ 18 w 592"/>
                      <a:gd name="T13" fmla="*/ 790 h 808"/>
                      <a:gd name="T14" fmla="*/ 574 w 592"/>
                      <a:gd name="T15" fmla="*/ 790 h 808"/>
                      <a:gd name="T16" fmla="*/ 574 w 592"/>
                      <a:gd name="T17" fmla="*/ 738 h 808"/>
                      <a:gd name="T18" fmla="*/ 592 w 592"/>
                      <a:gd name="T19" fmla="*/ 738 h 808"/>
                      <a:gd name="T20" fmla="*/ 592 w 592"/>
                      <a:gd name="T21" fmla="*/ 808 h 8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92" h="808">
                        <a:moveTo>
                          <a:pt x="592" y="808"/>
                        </a:moveTo>
                        <a:lnTo>
                          <a:pt x="0" y="808"/>
                        </a:lnTo>
                        <a:lnTo>
                          <a:pt x="0" y="0"/>
                        </a:lnTo>
                        <a:lnTo>
                          <a:pt x="148" y="0"/>
                        </a:lnTo>
                        <a:lnTo>
                          <a:pt x="148" y="18"/>
                        </a:lnTo>
                        <a:lnTo>
                          <a:pt x="18" y="18"/>
                        </a:lnTo>
                        <a:lnTo>
                          <a:pt x="18" y="790"/>
                        </a:lnTo>
                        <a:lnTo>
                          <a:pt x="574" y="790"/>
                        </a:lnTo>
                        <a:lnTo>
                          <a:pt x="574" y="738"/>
                        </a:lnTo>
                        <a:lnTo>
                          <a:pt x="592" y="738"/>
                        </a:lnTo>
                        <a:lnTo>
                          <a:pt x="592" y="8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6" name="Freeform 79">
                    <a:extLst>
                      <a:ext uri="{FF2B5EF4-FFF2-40B4-BE49-F238E27FC236}">
                        <a16:creationId xmlns:a16="http://schemas.microsoft.com/office/drawing/2014/main" id="{F4DB7FB9-033B-465F-A04C-44D67B4D41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76" y="3001"/>
                    <a:ext cx="148" cy="738"/>
                  </a:xfrm>
                  <a:custGeom>
                    <a:avLst/>
                    <a:gdLst>
                      <a:gd name="T0" fmla="*/ 148 w 148"/>
                      <a:gd name="T1" fmla="*/ 738 h 738"/>
                      <a:gd name="T2" fmla="*/ 130 w 148"/>
                      <a:gd name="T3" fmla="*/ 738 h 738"/>
                      <a:gd name="T4" fmla="*/ 130 w 148"/>
                      <a:gd name="T5" fmla="*/ 18 h 738"/>
                      <a:gd name="T6" fmla="*/ 0 w 148"/>
                      <a:gd name="T7" fmla="*/ 18 h 738"/>
                      <a:gd name="T8" fmla="*/ 0 w 148"/>
                      <a:gd name="T9" fmla="*/ 0 h 738"/>
                      <a:gd name="T10" fmla="*/ 148 w 148"/>
                      <a:gd name="T11" fmla="*/ 0 h 738"/>
                      <a:gd name="T12" fmla="*/ 148 w 148"/>
                      <a:gd name="T13" fmla="*/ 738 h 7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48" h="738">
                        <a:moveTo>
                          <a:pt x="148" y="738"/>
                        </a:moveTo>
                        <a:lnTo>
                          <a:pt x="130" y="738"/>
                        </a:lnTo>
                        <a:lnTo>
                          <a:pt x="130" y="18"/>
                        </a:ln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148" y="0"/>
                        </a:lnTo>
                        <a:lnTo>
                          <a:pt x="148" y="73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" name="Rectangle 80">
                    <a:extLst>
                      <a:ext uri="{FF2B5EF4-FFF2-40B4-BE49-F238E27FC236}">
                        <a16:creationId xmlns:a16="http://schemas.microsoft.com/office/drawing/2014/main" id="{8AE3AAC3-69FF-49FA-96D6-BFD84DEB9EC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58" y="3001"/>
                    <a:ext cx="140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" name="Freeform 81">
                    <a:extLst>
                      <a:ext uri="{FF2B5EF4-FFF2-40B4-BE49-F238E27FC236}">
                        <a16:creationId xmlns:a16="http://schemas.microsoft.com/office/drawing/2014/main" id="{7334547B-51B5-4F52-B88E-140C55F597C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169"/>
                    <a:ext cx="124" cy="88"/>
                  </a:xfrm>
                  <a:custGeom>
                    <a:avLst/>
                    <a:gdLst>
                      <a:gd name="T0" fmla="*/ 48 w 124"/>
                      <a:gd name="T1" fmla="*/ 88 h 88"/>
                      <a:gd name="T2" fmla="*/ 0 w 124"/>
                      <a:gd name="T3" fmla="*/ 40 h 88"/>
                      <a:gd name="T4" fmla="*/ 12 w 124"/>
                      <a:gd name="T5" fmla="*/ 28 h 88"/>
                      <a:gd name="T6" fmla="*/ 48 w 124"/>
                      <a:gd name="T7" fmla="*/ 62 h 88"/>
                      <a:gd name="T8" fmla="*/ 112 w 124"/>
                      <a:gd name="T9" fmla="*/ 0 h 88"/>
                      <a:gd name="T10" fmla="*/ 124 w 124"/>
                      <a:gd name="T11" fmla="*/ 12 h 88"/>
                      <a:gd name="T12" fmla="*/ 48 w 124"/>
                      <a:gd name="T13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88">
                        <a:moveTo>
                          <a:pt x="48" y="88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2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" name="Freeform 82">
                    <a:extLst>
                      <a:ext uri="{FF2B5EF4-FFF2-40B4-BE49-F238E27FC236}">
                        <a16:creationId xmlns:a16="http://schemas.microsoft.com/office/drawing/2014/main" id="{DD14E603-E2A9-4B7A-BA86-A648CB01642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315"/>
                    <a:ext cx="124" cy="88"/>
                  </a:xfrm>
                  <a:custGeom>
                    <a:avLst/>
                    <a:gdLst>
                      <a:gd name="T0" fmla="*/ 48 w 124"/>
                      <a:gd name="T1" fmla="*/ 88 h 88"/>
                      <a:gd name="T2" fmla="*/ 0 w 124"/>
                      <a:gd name="T3" fmla="*/ 40 h 88"/>
                      <a:gd name="T4" fmla="*/ 12 w 124"/>
                      <a:gd name="T5" fmla="*/ 28 h 88"/>
                      <a:gd name="T6" fmla="*/ 48 w 124"/>
                      <a:gd name="T7" fmla="*/ 64 h 88"/>
                      <a:gd name="T8" fmla="*/ 112 w 124"/>
                      <a:gd name="T9" fmla="*/ 0 h 88"/>
                      <a:gd name="T10" fmla="*/ 124 w 124"/>
                      <a:gd name="T11" fmla="*/ 12 h 88"/>
                      <a:gd name="T12" fmla="*/ 48 w 124"/>
                      <a:gd name="T13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88">
                        <a:moveTo>
                          <a:pt x="48" y="88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4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" name="Freeform 83">
                    <a:extLst>
                      <a:ext uri="{FF2B5EF4-FFF2-40B4-BE49-F238E27FC236}">
                        <a16:creationId xmlns:a16="http://schemas.microsoft.com/office/drawing/2014/main" id="{411E29FE-F241-4C67-A853-7A3912FF41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461"/>
                    <a:ext cx="124" cy="88"/>
                  </a:xfrm>
                  <a:custGeom>
                    <a:avLst/>
                    <a:gdLst>
                      <a:gd name="T0" fmla="*/ 48 w 124"/>
                      <a:gd name="T1" fmla="*/ 88 h 88"/>
                      <a:gd name="T2" fmla="*/ 0 w 124"/>
                      <a:gd name="T3" fmla="*/ 40 h 88"/>
                      <a:gd name="T4" fmla="*/ 12 w 124"/>
                      <a:gd name="T5" fmla="*/ 28 h 88"/>
                      <a:gd name="T6" fmla="*/ 48 w 124"/>
                      <a:gd name="T7" fmla="*/ 64 h 88"/>
                      <a:gd name="T8" fmla="*/ 112 w 124"/>
                      <a:gd name="T9" fmla="*/ 0 h 88"/>
                      <a:gd name="T10" fmla="*/ 124 w 124"/>
                      <a:gd name="T11" fmla="*/ 12 h 88"/>
                      <a:gd name="T12" fmla="*/ 48 w 124"/>
                      <a:gd name="T13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88">
                        <a:moveTo>
                          <a:pt x="48" y="88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4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1" name="Freeform 84">
                    <a:extLst>
                      <a:ext uri="{FF2B5EF4-FFF2-40B4-BE49-F238E27FC236}">
                        <a16:creationId xmlns:a16="http://schemas.microsoft.com/office/drawing/2014/main" id="{509461DF-0668-4CC0-B752-2F9719CB04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607"/>
                    <a:ext cx="124" cy="90"/>
                  </a:xfrm>
                  <a:custGeom>
                    <a:avLst/>
                    <a:gdLst>
                      <a:gd name="T0" fmla="*/ 48 w 124"/>
                      <a:gd name="T1" fmla="*/ 90 h 90"/>
                      <a:gd name="T2" fmla="*/ 0 w 124"/>
                      <a:gd name="T3" fmla="*/ 40 h 90"/>
                      <a:gd name="T4" fmla="*/ 12 w 124"/>
                      <a:gd name="T5" fmla="*/ 28 h 90"/>
                      <a:gd name="T6" fmla="*/ 48 w 124"/>
                      <a:gd name="T7" fmla="*/ 64 h 90"/>
                      <a:gd name="T8" fmla="*/ 112 w 124"/>
                      <a:gd name="T9" fmla="*/ 0 h 90"/>
                      <a:gd name="T10" fmla="*/ 124 w 124"/>
                      <a:gd name="T11" fmla="*/ 12 h 90"/>
                      <a:gd name="T12" fmla="*/ 48 w 124"/>
                      <a:gd name="T13" fmla="*/ 90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90">
                        <a:moveTo>
                          <a:pt x="48" y="90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4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9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2" name="Rectangle 85">
                    <a:extLst>
                      <a:ext uri="{FF2B5EF4-FFF2-40B4-BE49-F238E27FC236}">
                        <a16:creationId xmlns:a16="http://schemas.microsoft.com/office/drawing/2014/main" id="{D3A0C7C9-BE0C-49BE-A1D5-FAEBDE91797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203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3" name="Rectangle 86">
                    <a:extLst>
                      <a:ext uri="{FF2B5EF4-FFF2-40B4-BE49-F238E27FC236}">
                        <a16:creationId xmlns:a16="http://schemas.microsoft.com/office/drawing/2014/main" id="{26959EEB-B246-40A7-A6EC-DBD5503B516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349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4" name="Rectangle 87">
                    <a:extLst>
                      <a:ext uri="{FF2B5EF4-FFF2-40B4-BE49-F238E27FC236}">
                        <a16:creationId xmlns:a16="http://schemas.microsoft.com/office/drawing/2014/main" id="{E307D18F-51DC-4C11-8B2C-38643F5DBD2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497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5" name="Rectangle 88">
                    <a:extLst>
                      <a:ext uri="{FF2B5EF4-FFF2-40B4-BE49-F238E27FC236}">
                        <a16:creationId xmlns:a16="http://schemas.microsoft.com/office/drawing/2014/main" id="{18237F28-CB63-4CC6-8F73-6298295F31E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643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64" name="Rectangle: Top Corners Rounded 6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B05B1177-D978-42B7-98FD-C2B7260613E2}"/>
                  </a:ext>
                </a:extLst>
              </p:cNvPr>
              <p:cNvSpPr/>
              <p:nvPr/>
            </p:nvSpPr>
            <p:spPr>
              <a:xfrm>
                <a:off x="11073856" y="34025"/>
                <a:ext cx="203652" cy="21327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FFFFFF">
                  <a:alpha val="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sp>
        <p:nvSpPr>
          <p:cNvPr id="34" name="Content Placeholder 17">
            <a:extLst>
              <a:ext uri="{FF2B5EF4-FFF2-40B4-BE49-F238E27FC236}">
                <a16:creationId xmlns:a16="http://schemas.microsoft.com/office/drawing/2014/main" id="{5B77C364-C0F1-403E-9F09-66D215413BFA}"/>
              </a:ext>
            </a:extLst>
          </p:cNvPr>
          <p:cNvSpPr txBox="1">
            <a:spLocks/>
          </p:cNvSpPr>
          <p:nvPr/>
        </p:nvSpPr>
        <p:spPr>
          <a:xfrm>
            <a:off x="541609" y="1298928"/>
            <a:ext cx="3494415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Video editing in using Camtasia, here are some sample work.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3E29B399-5F33-E855-644B-056CD617AA23}"/>
              </a:ext>
            </a:extLst>
          </p:cNvPr>
          <p:cNvSpPr txBox="1"/>
          <p:nvPr/>
        </p:nvSpPr>
        <p:spPr>
          <a:xfrm>
            <a:off x="645829" y="6206207"/>
            <a:ext cx="7542223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>
                <a:solidFill>
                  <a:srgbClr val="002060"/>
                </a:solidFill>
                <a:latin typeface="Roboto Light"/>
                <a:ea typeface="Roboto Light"/>
                <a:cs typeface="Roboto Light"/>
              </a:rPr>
              <a:t>Click the Play button to play the video sample</a:t>
            </a:r>
            <a:endParaRPr lang="en-US" sz="1200" dirty="0">
              <a:solidFill>
                <a:srgbClr val="002060"/>
              </a:solidFill>
              <a:latin typeface="Roboto Light"/>
              <a:ea typeface="Roboto Light"/>
              <a:cs typeface="Roboto Ligh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2CAA4C4-AF0F-1FD2-72FD-7D66B7DF5CE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693412" y="2840087"/>
            <a:ext cx="4637907" cy="328311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602EAFF-E19A-34D5-648C-1C399D8D8E39}"/>
              </a:ext>
            </a:extLst>
          </p:cNvPr>
          <p:cNvSpPr/>
          <p:nvPr/>
        </p:nvSpPr>
        <p:spPr>
          <a:xfrm>
            <a:off x="3145459" y="3064389"/>
            <a:ext cx="3751155" cy="261959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2" name="Picture 11" descr="A collage of people with their arms crossed&#10;&#10;Description automatically generated">
            <a:extLst>
              <a:ext uri="{FF2B5EF4-FFF2-40B4-BE49-F238E27FC236}">
                <a16:creationId xmlns:a16="http://schemas.microsoft.com/office/drawing/2014/main" id="{F38802D3-C82F-687F-D36C-3922E1F7CE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7766" y="3413728"/>
            <a:ext cx="3696842" cy="2072623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356AD234-FE60-7F2E-34C3-C9C5C3E94F12}"/>
              </a:ext>
            </a:extLst>
          </p:cNvPr>
          <p:cNvGrpSpPr/>
          <p:nvPr/>
        </p:nvGrpSpPr>
        <p:grpSpPr>
          <a:xfrm>
            <a:off x="4744245" y="4076347"/>
            <a:ext cx="490152" cy="490152"/>
            <a:chOff x="8663851" y="2766284"/>
            <a:chExt cx="515145" cy="515145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104A4C9-D235-1888-24B5-063B1A68896F}"/>
                </a:ext>
              </a:extLst>
            </p:cNvPr>
            <p:cNvSpPr/>
            <p:nvPr/>
          </p:nvSpPr>
          <p:spPr>
            <a:xfrm>
              <a:off x="8663851" y="2766284"/>
              <a:ext cx="515145" cy="51514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C2D9C0F-42F5-84A3-B758-8058637D663C}"/>
                </a:ext>
              </a:extLst>
            </p:cNvPr>
            <p:cNvSpPr/>
            <p:nvPr/>
          </p:nvSpPr>
          <p:spPr>
            <a:xfrm>
              <a:off x="8709954" y="2812387"/>
              <a:ext cx="422938" cy="422938"/>
            </a:xfrm>
            <a:custGeom>
              <a:avLst/>
              <a:gdLst>
                <a:gd name="connsiteX0" fmla="*/ 1555718 w 3111436"/>
                <a:gd name="connsiteY0" fmla="*/ 0 h 3111436"/>
                <a:gd name="connsiteX1" fmla="*/ 2655761 w 3111436"/>
                <a:gd name="connsiteY1" fmla="*/ 455676 h 3111436"/>
                <a:gd name="connsiteX2" fmla="*/ 3111437 w 3111436"/>
                <a:gd name="connsiteY2" fmla="*/ 1555718 h 3111436"/>
                <a:gd name="connsiteX3" fmla="*/ 2655761 w 3111436"/>
                <a:gd name="connsiteY3" fmla="*/ 2655761 h 3111436"/>
                <a:gd name="connsiteX4" fmla="*/ 1555718 w 3111436"/>
                <a:gd name="connsiteY4" fmla="*/ 3111437 h 3111436"/>
                <a:gd name="connsiteX5" fmla="*/ 455676 w 3111436"/>
                <a:gd name="connsiteY5" fmla="*/ 2655761 h 3111436"/>
                <a:gd name="connsiteX6" fmla="*/ 0 w 3111436"/>
                <a:gd name="connsiteY6" fmla="*/ 1555718 h 3111436"/>
                <a:gd name="connsiteX7" fmla="*/ 455676 w 3111436"/>
                <a:gd name="connsiteY7" fmla="*/ 455676 h 3111436"/>
                <a:gd name="connsiteX8" fmla="*/ 1555718 w 3111436"/>
                <a:gd name="connsiteY8" fmla="*/ 0 h 3111436"/>
                <a:gd name="connsiteX9" fmla="*/ 1220057 w 3111436"/>
                <a:gd name="connsiteY9" fmla="*/ 1555718 h 3111436"/>
                <a:gd name="connsiteX10" fmla="*/ 1147096 w 3111436"/>
                <a:gd name="connsiteY10" fmla="*/ 1628680 h 3111436"/>
                <a:gd name="connsiteX11" fmla="*/ 1074134 w 3111436"/>
                <a:gd name="connsiteY11" fmla="*/ 1555718 h 3111436"/>
                <a:gd name="connsiteX12" fmla="*/ 1074134 w 3111436"/>
                <a:gd name="connsiteY12" fmla="*/ 897160 h 3111436"/>
                <a:gd name="connsiteX13" fmla="*/ 1147096 w 3111436"/>
                <a:gd name="connsiteY13" fmla="*/ 824294 h 3111436"/>
                <a:gd name="connsiteX14" fmla="*/ 1189577 w 3111436"/>
                <a:gd name="connsiteY14" fmla="*/ 837914 h 3111436"/>
                <a:gd name="connsiteX15" fmla="*/ 2280571 w 3111436"/>
                <a:gd name="connsiteY15" fmla="*/ 1493330 h 3111436"/>
                <a:gd name="connsiteX16" fmla="*/ 2305622 w 3111436"/>
                <a:gd name="connsiteY16" fmla="*/ 1592961 h 3111436"/>
                <a:gd name="connsiteX17" fmla="*/ 2279904 w 3111436"/>
                <a:gd name="connsiteY17" fmla="*/ 1618393 h 3111436"/>
                <a:gd name="connsiteX18" fmla="*/ 1184434 w 3111436"/>
                <a:gd name="connsiteY18" fmla="*/ 2276475 h 3111436"/>
                <a:gd name="connsiteX19" fmla="*/ 1084802 w 3111436"/>
                <a:gd name="connsiteY19" fmla="*/ 2251424 h 3111436"/>
                <a:gd name="connsiteX20" fmla="*/ 1109853 w 3111436"/>
                <a:gd name="connsiteY20" fmla="*/ 2151698 h 3111436"/>
                <a:gd name="connsiteX21" fmla="*/ 2102168 w 3111436"/>
                <a:gd name="connsiteY21" fmla="*/ 1555528 h 3111436"/>
                <a:gd name="connsiteX22" fmla="*/ 1220153 w 3111436"/>
                <a:gd name="connsiteY22" fmla="*/ 1025652 h 3111436"/>
                <a:gd name="connsiteX23" fmla="*/ 1220153 w 3111436"/>
                <a:gd name="connsiteY23" fmla="*/ 1555528 h 3111436"/>
                <a:gd name="connsiteX24" fmla="*/ 2552605 w 3111436"/>
                <a:gd name="connsiteY24" fmla="*/ 558737 h 3111436"/>
                <a:gd name="connsiteX25" fmla="*/ 1555623 w 3111436"/>
                <a:gd name="connsiteY25" fmla="*/ 145828 h 3111436"/>
                <a:gd name="connsiteX26" fmla="*/ 558641 w 3111436"/>
                <a:gd name="connsiteY26" fmla="*/ 558737 h 3111436"/>
                <a:gd name="connsiteX27" fmla="*/ 145733 w 3111436"/>
                <a:gd name="connsiteY27" fmla="*/ 1555718 h 3111436"/>
                <a:gd name="connsiteX28" fmla="*/ 558641 w 3111436"/>
                <a:gd name="connsiteY28" fmla="*/ 2552700 h 3111436"/>
                <a:gd name="connsiteX29" fmla="*/ 1555623 w 3111436"/>
                <a:gd name="connsiteY29" fmla="*/ 2965609 h 3111436"/>
                <a:gd name="connsiteX30" fmla="*/ 2552605 w 3111436"/>
                <a:gd name="connsiteY30" fmla="*/ 2552700 h 3111436"/>
                <a:gd name="connsiteX31" fmla="*/ 2965514 w 3111436"/>
                <a:gd name="connsiteY31" fmla="*/ 1555718 h 3111436"/>
                <a:gd name="connsiteX32" fmla="*/ 2552605 w 3111436"/>
                <a:gd name="connsiteY32" fmla="*/ 558737 h 311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111436" h="3111436">
                  <a:moveTo>
                    <a:pt x="1555718" y="0"/>
                  </a:moveTo>
                  <a:cubicBezTo>
                    <a:pt x="1985296" y="0"/>
                    <a:pt x="2374202" y="174117"/>
                    <a:pt x="2655761" y="455676"/>
                  </a:cubicBezTo>
                  <a:cubicBezTo>
                    <a:pt x="2937320" y="737235"/>
                    <a:pt x="3111437" y="1126141"/>
                    <a:pt x="3111437" y="1555718"/>
                  </a:cubicBezTo>
                  <a:cubicBezTo>
                    <a:pt x="3111437" y="1985296"/>
                    <a:pt x="2937320" y="2374202"/>
                    <a:pt x="2655761" y="2655761"/>
                  </a:cubicBezTo>
                  <a:cubicBezTo>
                    <a:pt x="2374202" y="2937320"/>
                    <a:pt x="1985296" y="3111437"/>
                    <a:pt x="1555718" y="3111437"/>
                  </a:cubicBezTo>
                  <a:cubicBezTo>
                    <a:pt x="1126141" y="3111437"/>
                    <a:pt x="737235" y="2937320"/>
                    <a:pt x="455676" y="2655761"/>
                  </a:cubicBezTo>
                  <a:cubicBezTo>
                    <a:pt x="174117" y="2374202"/>
                    <a:pt x="0" y="1985296"/>
                    <a:pt x="0" y="1555718"/>
                  </a:cubicBezTo>
                  <a:cubicBezTo>
                    <a:pt x="0" y="1126141"/>
                    <a:pt x="174117" y="737235"/>
                    <a:pt x="455676" y="455676"/>
                  </a:cubicBezTo>
                  <a:cubicBezTo>
                    <a:pt x="737235" y="174117"/>
                    <a:pt x="1126141" y="0"/>
                    <a:pt x="1555718" y="0"/>
                  </a:cubicBezTo>
                  <a:close/>
                  <a:moveTo>
                    <a:pt x="1220057" y="1555718"/>
                  </a:moveTo>
                  <a:cubicBezTo>
                    <a:pt x="1220057" y="1596009"/>
                    <a:pt x="1187387" y="1628680"/>
                    <a:pt x="1147096" y="1628680"/>
                  </a:cubicBezTo>
                  <a:cubicBezTo>
                    <a:pt x="1106805" y="1628680"/>
                    <a:pt x="1074134" y="1596009"/>
                    <a:pt x="1074134" y="1555718"/>
                  </a:cubicBezTo>
                  <a:lnTo>
                    <a:pt x="1074134" y="897160"/>
                  </a:lnTo>
                  <a:cubicBezTo>
                    <a:pt x="1074134" y="856964"/>
                    <a:pt x="1106805" y="824294"/>
                    <a:pt x="1147096" y="824294"/>
                  </a:cubicBezTo>
                  <a:cubicBezTo>
                    <a:pt x="1162907" y="824294"/>
                    <a:pt x="1177576" y="829342"/>
                    <a:pt x="1189577" y="837914"/>
                  </a:cubicBezTo>
                  <a:lnTo>
                    <a:pt x="2280571" y="1493330"/>
                  </a:lnTo>
                  <a:cubicBezTo>
                    <a:pt x="2314956" y="1513904"/>
                    <a:pt x="2326196" y="1558576"/>
                    <a:pt x="2305622" y="1592961"/>
                  </a:cubicBezTo>
                  <a:cubicBezTo>
                    <a:pt x="2299049" y="1603915"/>
                    <a:pt x="2290096" y="1612487"/>
                    <a:pt x="2279904" y="1618393"/>
                  </a:cubicBezTo>
                  <a:lnTo>
                    <a:pt x="1184434" y="2276475"/>
                  </a:lnTo>
                  <a:cubicBezTo>
                    <a:pt x="1150049" y="2297049"/>
                    <a:pt x="1105376" y="2285810"/>
                    <a:pt x="1084802" y="2251424"/>
                  </a:cubicBezTo>
                  <a:cubicBezTo>
                    <a:pt x="1064133" y="2216944"/>
                    <a:pt x="1075373" y="2172367"/>
                    <a:pt x="1109853" y="2151698"/>
                  </a:cubicBezTo>
                  <a:lnTo>
                    <a:pt x="2102168" y="1555528"/>
                  </a:lnTo>
                  <a:lnTo>
                    <a:pt x="1220153" y="1025652"/>
                  </a:lnTo>
                  <a:lnTo>
                    <a:pt x="1220153" y="1555528"/>
                  </a:lnTo>
                  <a:close/>
                  <a:moveTo>
                    <a:pt x="2552605" y="558737"/>
                  </a:moveTo>
                  <a:cubicBezTo>
                    <a:pt x="2297525" y="303657"/>
                    <a:pt x="1945005" y="145828"/>
                    <a:pt x="1555623" y="145828"/>
                  </a:cubicBezTo>
                  <a:cubicBezTo>
                    <a:pt x="1166336" y="145828"/>
                    <a:pt x="813816" y="303657"/>
                    <a:pt x="558641" y="558737"/>
                  </a:cubicBezTo>
                  <a:cubicBezTo>
                    <a:pt x="303562" y="813816"/>
                    <a:pt x="145733" y="1166336"/>
                    <a:pt x="145733" y="1555718"/>
                  </a:cubicBezTo>
                  <a:cubicBezTo>
                    <a:pt x="145733" y="1945005"/>
                    <a:pt x="303562" y="2297525"/>
                    <a:pt x="558641" y="2552700"/>
                  </a:cubicBezTo>
                  <a:cubicBezTo>
                    <a:pt x="813721" y="2807779"/>
                    <a:pt x="1166241" y="2965609"/>
                    <a:pt x="1555623" y="2965609"/>
                  </a:cubicBezTo>
                  <a:cubicBezTo>
                    <a:pt x="1944910" y="2965609"/>
                    <a:pt x="2297430" y="2807779"/>
                    <a:pt x="2552605" y="2552700"/>
                  </a:cubicBezTo>
                  <a:cubicBezTo>
                    <a:pt x="2807684" y="2297621"/>
                    <a:pt x="2965514" y="1945100"/>
                    <a:pt x="2965514" y="1555718"/>
                  </a:cubicBezTo>
                  <a:cubicBezTo>
                    <a:pt x="2965514" y="1166432"/>
                    <a:pt x="2807684" y="813911"/>
                    <a:pt x="2552605" y="5587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8E420694-DB26-7980-B4EC-67097CBE0ED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063163" y="2874871"/>
            <a:ext cx="4637907" cy="328311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98CE3D4-075F-FAAF-042C-CB82A97B9D7C}"/>
              </a:ext>
            </a:extLst>
          </p:cNvPr>
          <p:cNvSpPr/>
          <p:nvPr/>
        </p:nvSpPr>
        <p:spPr>
          <a:xfrm>
            <a:off x="7533886" y="3136198"/>
            <a:ext cx="3751155" cy="261959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5" name="Picture 4" descr="A diagram of a company logo&#10;&#10;Description automatically generated">
            <a:extLst>
              <a:ext uri="{FF2B5EF4-FFF2-40B4-BE49-F238E27FC236}">
                <a16:creationId xmlns:a16="http://schemas.microsoft.com/office/drawing/2014/main" id="{03A4230F-3351-2DC0-00E0-0973E4E6CCC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824" t="-866" r="8068" b="1299"/>
          <a:stretch/>
        </p:blipFill>
        <p:spPr>
          <a:xfrm>
            <a:off x="7549554" y="3173069"/>
            <a:ext cx="3709523" cy="2472595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D80F8B8A-82C2-2516-AF8F-B03FA987E5E6}"/>
              </a:ext>
            </a:extLst>
          </p:cNvPr>
          <p:cNvGrpSpPr/>
          <p:nvPr/>
        </p:nvGrpSpPr>
        <p:grpSpPr>
          <a:xfrm>
            <a:off x="9135574" y="4323427"/>
            <a:ext cx="560973" cy="542954"/>
            <a:chOff x="8663851" y="2766284"/>
            <a:chExt cx="515145" cy="515145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35A9026-DA22-A025-BC22-1CE9A6FDC1E7}"/>
                </a:ext>
              </a:extLst>
            </p:cNvPr>
            <p:cNvSpPr/>
            <p:nvPr/>
          </p:nvSpPr>
          <p:spPr>
            <a:xfrm>
              <a:off x="8663851" y="2766284"/>
              <a:ext cx="515145" cy="51514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588E159B-367A-DCE6-1C36-E0917D45D538}"/>
                </a:ext>
              </a:extLst>
            </p:cNvPr>
            <p:cNvSpPr/>
            <p:nvPr/>
          </p:nvSpPr>
          <p:spPr>
            <a:xfrm>
              <a:off x="8709954" y="2812387"/>
              <a:ext cx="422938" cy="422938"/>
            </a:xfrm>
            <a:custGeom>
              <a:avLst/>
              <a:gdLst>
                <a:gd name="connsiteX0" fmla="*/ 1555718 w 3111436"/>
                <a:gd name="connsiteY0" fmla="*/ 0 h 3111436"/>
                <a:gd name="connsiteX1" fmla="*/ 2655761 w 3111436"/>
                <a:gd name="connsiteY1" fmla="*/ 455676 h 3111436"/>
                <a:gd name="connsiteX2" fmla="*/ 3111437 w 3111436"/>
                <a:gd name="connsiteY2" fmla="*/ 1555718 h 3111436"/>
                <a:gd name="connsiteX3" fmla="*/ 2655761 w 3111436"/>
                <a:gd name="connsiteY3" fmla="*/ 2655761 h 3111436"/>
                <a:gd name="connsiteX4" fmla="*/ 1555718 w 3111436"/>
                <a:gd name="connsiteY4" fmla="*/ 3111437 h 3111436"/>
                <a:gd name="connsiteX5" fmla="*/ 455676 w 3111436"/>
                <a:gd name="connsiteY5" fmla="*/ 2655761 h 3111436"/>
                <a:gd name="connsiteX6" fmla="*/ 0 w 3111436"/>
                <a:gd name="connsiteY6" fmla="*/ 1555718 h 3111436"/>
                <a:gd name="connsiteX7" fmla="*/ 455676 w 3111436"/>
                <a:gd name="connsiteY7" fmla="*/ 455676 h 3111436"/>
                <a:gd name="connsiteX8" fmla="*/ 1555718 w 3111436"/>
                <a:gd name="connsiteY8" fmla="*/ 0 h 3111436"/>
                <a:gd name="connsiteX9" fmla="*/ 1220057 w 3111436"/>
                <a:gd name="connsiteY9" fmla="*/ 1555718 h 3111436"/>
                <a:gd name="connsiteX10" fmla="*/ 1147096 w 3111436"/>
                <a:gd name="connsiteY10" fmla="*/ 1628680 h 3111436"/>
                <a:gd name="connsiteX11" fmla="*/ 1074134 w 3111436"/>
                <a:gd name="connsiteY11" fmla="*/ 1555718 h 3111436"/>
                <a:gd name="connsiteX12" fmla="*/ 1074134 w 3111436"/>
                <a:gd name="connsiteY12" fmla="*/ 897160 h 3111436"/>
                <a:gd name="connsiteX13" fmla="*/ 1147096 w 3111436"/>
                <a:gd name="connsiteY13" fmla="*/ 824294 h 3111436"/>
                <a:gd name="connsiteX14" fmla="*/ 1189577 w 3111436"/>
                <a:gd name="connsiteY14" fmla="*/ 837914 h 3111436"/>
                <a:gd name="connsiteX15" fmla="*/ 2280571 w 3111436"/>
                <a:gd name="connsiteY15" fmla="*/ 1493330 h 3111436"/>
                <a:gd name="connsiteX16" fmla="*/ 2305622 w 3111436"/>
                <a:gd name="connsiteY16" fmla="*/ 1592961 h 3111436"/>
                <a:gd name="connsiteX17" fmla="*/ 2279904 w 3111436"/>
                <a:gd name="connsiteY17" fmla="*/ 1618393 h 3111436"/>
                <a:gd name="connsiteX18" fmla="*/ 1184434 w 3111436"/>
                <a:gd name="connsiteY18" fmla="*/ 2276475 h 3111436"/>
                <a:gd name="connsiteX19" fmla="*/ 1084802 w 3111436"/>
                <a:gd name="connsiteY19" fmla="*/ 2251424 h 3111436"/>
                <a:gd name="connsiteX20" fmla="*/ 1109853 w 3111436"/>
                <a:gd name="connsiteY20" fmla="*/ 2151698 h 3111436"/>
                <a:gd name="connsiteX21" fmla="*/ 2102168 w 3111436"/>
                <a:gd name="connsiteY21" fmla="*/ 1555528 h 3111436"/>
                <a:gd name="connsiteX22" fmla="*/ 1220153 w 3111436"/>
                <a:gd name="connsiteY22" fmla="*/ 1025652 h 3111436"/>
                <a:gd name="connsiteX23" fmla="*/ 1220153 w 3111436"/>
                <a:gd name="connsiteY23" fmla="*/ 1555528 h 3111436"/>
                <a:gd name="connsiteX24" fmla="*/ 2552605 w 3111436"/>
                <a:gd name="connsiteY24" fmla="*/ 558737 h 3111436"/>
                <a:gd name="connsiteX25" fmla="*/ 1555623 w 3111436"/>
                <a:gd name="connsiteY25" fmla="*/ 145828 h 3111436"/>
                <a:gd name="connsiteX26" fmla="*/ 558641 w 3111436"/>
                <a:gd name="connsiteY26" fmla="*/ 558737 h 3111436"/>
                <a:gd name="connsiteX27" fmla="*/ 145733 w 3111436"/>
                <a:gd name="connsiteY27" fmla="*/ 1555718 h 3111436"/>
                <a:gd name="connsiteX28" fmla="*/ 558641 w 3111436"/>
                <a:gd name="connsiteY28" fmla="*/ 2552700 h 3111436"/>
                <a:gd name="connsiteX29" fmla="*/ 1555623 w 3111436"/>
                <a:gd name="connsiteY29" fmla="*/ 2965609 h 3111436"/>
                <a:gd name="connsiteX30" fmla="*/ 2552605 w 3111436"/>
                <a:gd name="connsiteY30" fmla="*/ 2552700 h 3111436"/>
                <a:gd name="connsiteX31" fmla="*/ 2965514 w 3111436"/>
                <a:gd name="connsiteY31" fmla="*/ 1555718 h 3111436"/>
                <a:gd name="connsiteX32" fmla="*/ 2552605 w 3111436"/>
                <a:gd name="connsiteY32" fmla="*/ 558737 h 311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111436" h="3111436">
                  <a:moveTo>
                    <a:pt x="1555718" y="0"/>
                  </a:moveTo>
                  <a:cubicBezTo>
                    <a:pt x="1985296" y="0"/>
                    <a:pt x="2374202" y="174117"/>
                    <a:pt x="2655761" y="455676"/>
                  </a:cubicBezTo>
                  <a:cubicBezTo>
                    <a:pt x="2937320" y="737235"/>
                    <a:pt x="3111437" y="1126141"/>
                    <a:pt x="3111437" y="1555718"/>
                  </a:cubicBezTo>
                  <a:cubicBezTo>
                    <a:pt x="3111437" y="1985296"/>
                    <a:pt x="2937320" y="2374202"/>
                    <a:pt x="2655761" y="2655761"/>
                  </a:cubicBezTo>
                  <a:cubicBezTo>
                    <a:pt x="2374202" y="2937320"/>
                    <a:pt x="1985296" y="3111437"/>
                    <a:pt x="1555718" y="3111437"/>
                  </a:cubicBezTo>
                  <a:cubicBezTo>
                    <a:pt x="1126141" y="3111437"/>
                    <a:pt x="737235" y="2937320"/>
                    <a:pt x="455676" y="2655761"/>
                  </a:cubicBezTo>
                  <a:cubicBezTo>
                    <a:pt x="174117" y="2374202"/>
                    <a:pt x="0" y="1985296"/>
                    <a:pt x="0" y="1555718"/>
                  </a:cubicBezTo>
                  <a:cubicBezTo>
                    <a:pt x="0" y="1126141"/>
                    <a:pt x="174117" y="737235"/>
                    <a:pt x="455676" y="455676"/>
                  </a:cubicBezTo>
                  <a:cubicBezTo>
                    <a:pt x="737235" y="174117"/>
                    <a:pt x="1126141" y="0"/>
                    <a:pt x="1555718" y="0"/>
                  </a:cubicBezTo>
                  <a:close/>
                  <a:moveTo>
                    <a:pt x="1220057" y="1555718"/>
                  </a:moveTo>
                  <a:cubicBezTo>
                    <a:pt x="1220057" y="1596009"/>
                    <a:pt x="1187387" y="1628680"/>
                    <a:pt x="1147096" y="1628680"/>
                  </a:cubicBezTo>
                  <a:cubicBezTo>
                    <a:pt x="1106805" y="1628680"/>
                    <a:pt x="1074134" y="1596009"/>
                    <a:pt x="1074134" y="1555718"/>
                  </a:cubicBezTo>
                  <a:lnTo>
                    <a:pt x="1074134" y="897160"/>
                  </a:lnTo>
                  <a:cubicBezTo>
                    <a:pt x="1074134" y="856964"/>
                    <a:pt x="1106805" y="824294"/>
                    <a:pt x="1147096" y="824294"/>
                  </a:cubicBezTo>
                  <a:cubicBezTo>
                    <a:pt x="1162907" y="824294"/>
                    <a:pt x="1177576" y="829342"/>
                    <a:pt x="1189577" y="837914"/>
                  </a:cubicBezTo>
                  <a:lnTo>
                    <a:pt x="2280571" y="1493330"/>
                  </a:lnTo>
                  <a:cubicBezTo>
                    <a:pt x="2314956" y="1513904"/>
                    <a:pt x="2326196" y="1558576"/>
                    <a:pt x="2305622" y="1592961"/>
                  </a:cubicBezTo>
                  <a:cubicBezTo>
                    <a:pt x="2299049" y="1603915"/>
                    <a:pt x="2290096" y="1612487"/>
                    <a:pt x="2279904" y="1618393"/>
                  </a:cubicBezTo>
                  <a:lnTo>
                    <a:pt x="1184434" y="2276475"/>
                  </a:lnTo>
                  <a:cubicBezTo>
                    <a:pt x="1150049" y="2297049"/>
                    <a:pt x="1105376" y="2285810"/>
                    <a:pt x="1084802" y="2251424"/>
                  </a:cubicBezTo>
                  <a:cubicBezTo>
                    <a:pt x="1064133" y="2216944"/>
                    <a:pt x="1075373" y="2172367"/>
                    <a:pt x="1109853" y="2151698"/>
                  </a:cubicBezTo>
                  <a:lnTo>
                    <a:pt x="2102168" y="1555528"/>
                  </a:lnTo>
                  <a:lnTo>
                    <a:pt x="1220153" y="1025652"/>
                  </a:lnTo>
                  <a:lnTo>
                    <a:pt x="1220153" y="1555528"/>
                  </a:lnTo>
                  <a:close/>
                  <a:moveTo>
                    <a:pt x="2552605" y="558737"/>
                  </a:moveTo>
                  <a:cubicBezTo>
                    <a:pt x="2297525" y="303657"/>
                    <a:pt x="1945005" y="145828"/>
                    <a:pt x="1555623" y="145828"/>
                  </a:cubicBezTo>
                  <a:cubicBezTo>
                    <a:pt x="1166336" y="145828"/>
                    <a:pt x="813816" y="303657"/>
                    <a:pt x="558641" y="558737"/>
                  </a:cubicBezTo>
                  <a:cubicBezTo>
                    <a:pt x="303562" y="813816"/>
                    <a:pt x="145733" y="1166336"/>
                    <a:pt x="145733" y="1555718"/>
                  </a:cubicBezTo>
                  <a:cubicBezTo>
                    <a:pt x="145733" y="1945005"/>
                    <a:pt x="303562" y="2297525"/>
                    <a:pt x="558641" y="2552700"/>
                  </a:cubicBezTo>
                  <a:cubicBezTo>
                    <a:pt x="813721" y="2807779"/>
                    <a:pt x="1166241" y="2965609"/>
                    <a:pt x="1555623" y="2965609"/>
                  </a:cubicBezTo>
                  <a:cubicBezTo>
                    <a:pt x="1944910" y="2965609"/>
                    <a:pt x="2297430" y="2807779"/>
                    <a:pt x="2552605" y="2552700"/>
                  </a:cubicBezTo>
                  <a:cubicBezTo>
                    <a:pt x="2807684" y="2297621"/>
                    <a:pt x="2965514" y="1945100"/>
                    <a:pt x="2965514" y="1555718"/>
                  </a:cubicBezTo>
                  <a:cubicBezTo>
                    <a:pt x="2965514" y="1166432"/>
                    <a:pt x="2807684" y="813911"/>
                    <a:pt x="2552605" y="5587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sp>
        <p:nvSpPr>
          <p:cNvPr id="4" name="Rectangle 3">
            <a:hlinkClick r:id="rId9"/>
            <a:extLst>
              <a:ext uri="{FF2B5EF4-FFF2-40B4-BE49-F238E27FC236}">
                <a16:creationId xmlns:a16="http://schemas.microsoft.com/office/drawing/2014/main" id="{25CFB204-F596-AD80-2A0E-BD9E2CB88DED}"/>
              </a:ext>
            </a:extLst>
          </p:cNvPr>
          <p:cNvSpPr/>
          <p:nvPr/>
        </p:nvSpPr>
        <p:spPr>
          <a:xfrm>
            <a:off x="3131540" y="3064388"/>
            <a:ext cx="3765074" cy="2581275"/>
          </a:xfrm>
          <a:prstGeom prst="rect">
            <a:avLst/>
          </a:prstGeom>
          <a:solidFill>
            <a:srgbClr val="5B9BD5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>
            <a:hlinkClick r:id="rId10"/>
            <a:extLst>
              <a:ext uri="{FF2B5EF4-FFF2-40B4-BE49-F238E27FC236}">
                <a16:creationId xmlns:a16="http://schemas.microsoft.com/office/drawing/2014/main" id="{7CE1ABDA-D91D-32AF-E6D3-73EB66ED9CDE}"/>
              </a:ext>
            </a:extLst>
          </p:cNvPr>
          <p:cNvSpPr/>
          <p:nvPr/>
        </p:nvSpPr>
        <p:spPr>
          <a:xfrm>
            <a:off x="7521778" y="3118728"/>
            <a:ext cx="3765074" cy="2581275"/>
          </a:xfrm>
          <a:prstGeom prst="rect">
            <a:avLst/>
          </a:prstGeom>
          <a:solidFill>
            <a:srgbClr val="5B9BD5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815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>
            <a:extLst>
              <a:ext uri="{FF2B5EF4-FFF2-40B4-BE49-F238E27FC236}">
                <a16:creationId xmlns:a16="http://schemas.microsoft.com/office/drawing/2014/main" id="{97112F99-077B-D547-6F72-D10C39880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7" y="457581"/>
            <a:ext cx="10460829" cy="640080"/>
          </a:xfrm>
        </p:spPr>
        <p:txBody>
          <a:bodyPr>
            <a:noAutofit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Video Based Learning (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Whiteboard or Green screen videos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)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54896BC2-2AA8-009C-EAA6-9F9ED25E1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3422" y="792545"/>
            <a:ext cx="982033" cy="1862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A2BBA5-E639-B301-2AD8-7DF834558980}"/>
              </a:ext>
            </a:extLst>
          </p:cNvPr>
          <p:cNvCxnSpPr/>
          <p:nvPr/>
        </p:nvCxnSpPr>
        <p:spPr>
          <a:xfrm>
            <a:off x="628073" y="1153592"/>
            <a:ext cx="10917382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17">
            <a:extLst>
              <a:ext uri="{FF2B5EF4-FFF2-40B4-BE49-F238E27FC236}">
                <a16:creationId xmlns:a16="http://schemas.microsoft.com/office/drawing/2014/main" id="{A4669EDC-E51E-24EA-2F9F-275AD9664475}"/>
              </a:ext>
            </a:extLst>
          </p:cNvPr>
          <p:cNvSpPr txBox="1">
            <a:spLocks/>
          </p:cNvSpPr>
          <p:nvPr/>
        </p:nvSpPr>
        <p:spPr>
          <a:xfrm>
            <a:off x="541609" y="1829147"/>
            <a:ext cx="2823064" cy="95410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Tools:</a:t>
            </a: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Camtasia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Adobe Photoshop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Sound Forge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EAA1F89-727B-2802-DDAD-AD36897024FC}"/>
              </a:ext>
            </a:extLst>
          </p:cNvPr>
          <p:cNvGrpSpPr/>
          <p:nvPr/>
        </p:nvGrpSpPr>
        <p:grpSpPr>
          <a:xfrm>
            <a:off x="11031540" y="-16699"/>
            <a:ext cx="900801" cy="288000"/>
            <a:chOff x="11031540" y="-16699"/>
            <a:chExt cx="900801" cy="288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5B3AB3C-EBCE-BE37-C463-4BC90EE1A731}"/>
                </a:ext>
              </a:extLst>
            </p:cNvPr>
            <p:cNvGrpSpPr/>
            <p:nvPr/>
          </p:nvGrpSpPr>
          <p:grpSpPr>
            <a:xfrm>
              <a:off x="11338106" y="-16699"/>
              <a:ext cx="288000" cy="288000"/>
              <a:chOff x="10422116" y="-7175"/>
              <a:chExt cx="288000" cy="288000"/>
            </a:xfrm>
          </p:grpSpPr>
          <p:sp>
            <p:nvSpPr>
              <p:cNvPr id="29" name="Rectangle: Top Corners Rounded 28">
                <a:hlinkClick r:id="" action="ppaction://hlinkshowjump?jump=previousslide"/>
                <a:extLst>
                  <a:ext uri="{FF2B5EF4-FFF2-40B4-BE49-F238E27FC236}">
                    <a16:creationId xmlns:a16="http://schemas.microsoft.com/office/drawing/2014/main" id="{558FFC68-03A6-EBCA-E8E7-8B4C489D518E}"/>
                  </a:ext>
                </a:extLst>
              </p:cNvPr>
              <p:cNvSpPr/>
              <p:nvPr/>
            </p:nvSpPr>
            <p:spPr>
              <a:xfrm>
                <a:off x="10422116" y="-7175"/>
                <a:ext cx="288000" cy="2880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bg1"/>
              </a:solidFill>
              <a:ln>
                <a:solidFill>
                  <a:srgbClr val="F5F5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0" name="Freeform 128">
                <a:hlinkClick r:id="" action="ppaction://hlinkshowjump?jump=previousslide"/>
                <a:extLst>
                  <a:ext uri="{FF2B5EF4-FFF2-40B4-BE49-F238E27FC236}">
                    <a16:creationId xmlns:a16="http://schemas.microsoft.com/office/drawing/2014/main" id="{9578404F-DEE5-9901-5B11-8E3B44A1FF8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0505052" y="95603"/>
                <a:ext cx="122128" cy="82444"/>
              </a:xfrm>
              <a:custGeom>
                <a:avLst/>
                <a:gdLst>
                  <a:gd name="T0" fmla="*/ 264 w 397"/>
                  <a:gd name="T1" fmla="*/ 0 h 268"/>
                  <a:gd name="T2" fmla="*/ 233 w 397"/>
                  <a:gd name="T3" fmla="*/ 30 h 268"/>
                  <a:gd name="T4" fmla="*/ 312 w 397"/>
                  <a:gd name="T5" fmla="*/ 109 h 268"/>
                  <a:gd name="T6" fmla="*/ 0 w 397"/>
                  <a:gd name="T7" fmla="*/ 109 h 268"/>
                  <a:gd name="T8" fmla="*/ 0 w 397"/>
                  <a:gd name="T9" fmla="*/ 158 h 268"/>
                  <a:gd name="T10" fmla="*/ 312 w 397"/>
                  <a:gd name="T11" fmla="*/ 158 h 268"/>
                  <a:gd name="T12" fmla="*/ 233 w 397"/>
                  <a:gd name="T13" fmla="*/ 238 h 268"/>
                  <a:gd name="T14" fmla="*/ 264 w 397"/>
                  <a:gd name="T15" fmla="*/ 268 h 268"/>
                  <a:gd name="T16" fmla="*/ 397 w 397"/>
                  <a:gd name="T17" fmla="*/ 134 h 268"/>
                  <a:gd name="T18" fmla="*/ 264 w 397"/>
                  <a:gd name="T19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7" h="268">
                    <a:moveTo>
                      <a:pt x="264" y="0"/>
                    </a:moveTo>
                    <a:lnTo>
                      <a:pt x="233" y="30"/>
                    </a:lnTo>
                    <a:lnTo>
                      <a:pt x="312" y="109"/>
                    </a:lnTo>
                    <a:lnTo>
                      <a:pt x="0" y="109"/>
                    </a:lnTo>
                    <a:lnTo>
                      <a:pt x="0" y="158"/>
                    </a:lnTo>
                    <a:lnTo>
                      <a:pt x="312" y="158"/>
                    </a:lnTo>
                    <a:lnTo>
                      <a:pt x="233" y="238"/>
                    </a:lnTo>
                    <a:lnTo>
                      <a:pt x="264" y="268"/>
                    </a:lnTo>
                    <a:lnTo>
                      <a:pt x="397" y="134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005A8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7A21B2A-E8FB-BCA5-B03C-F9347102C0F3}"/>
                </a:ext>
              </a:extLst>
            </p:cNvPr>
            <p:cNvGrpSpPr/>
            <p:nvPr/>
          </p:nvGrpSpPr>
          <p:grpSpPr>
            <a:xfrm>
              <a:off x="11644341" y="-16699"/>
              <a:ext cx="288000" cy="288000"/>
              <a:chOff x="10422116" y="-7175"/>
              <a:chExt cx="288000" cy="288000"/>
            </a:xfrm>
          </p:grpSpPr>
          <p:sp>
            <p:nvSpPr>
              <p:cNvPr id="27" name="Rectangle: Top Corners Rounded 26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8FDBC6ED-477B-B82F-FF2A-B55B468B5008}"/>
                  </a:ext>
                </a:extLst>
              </p:cNvPr>
              <p:cNvSpPr/>
              <p:nvPr/>
            </p:nvSpPr>
            <p:spPr>
              <a:xfrm>
                <a:off x="10422116" y="-7175"/>
                <a:ext cx="288000" cy="2880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bg1"/>
              </a:solidFill>
              <a:ln>
                <a:solidFill>
                  <a:srgbClr val="F5F5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8" name="Freeform 128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6E9D0020-FC1B-C8C7-3CD5-D9739CC3EF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05052" y="95603"/>
                <a:ext cx="122128" cy="82444"/>
              </a:xfrm>
              <a:custGeom>
                <a:avLst/>
                <a:gdLst>
                  <a:gd name="T0" fmla="*/ 264 w 397"/>
                  <a:gd name="T1" fmla="*/ 0 h 268"/>
                  <a:gd name="T2" fmla="*/ 233 w 397"/>
                  <a:gd name="T3" fmla="*/ 30 h 268"/>
                  <a:gd name="T4" fmla="*/ 312 w 397"/>
                  <a:gd name="T5" fmla="*/ 109 h 268"/>
                  <a:gd name="T6" fmla="*/ 0 w 397"/>
                  <a:gd name="T7" fmla="*/ 109 h 268"/>
                  <a:gd name="T8" fmla="*/ 0 w 397"/>
                  <a:gd name="T9" fmla="*/ 158 h 268"/>
                  <a:gd name="T10" fmla="*/ 312 w 397"/>
                  <a:gd name="T11" fmla="*/ 158 h 268"/>
                  <a:gd name="T12" fmla="*/ 233 w 397"/>
                  <a:gd name="T13" fmla="*/ 238 h 268"/>
                  <a:gd name="T14" fmla="*/ 264 w 397"/>
                  <a:gd name="T15" fmla="*/ 268 h 268"/>
                  <a:gd name="T16" fmla="*/ 397 w 397"/>
                  <a:gd name="T17" fmla="*/ 134 h 268"/>
                  <a:gd name="T18" fmla="*/ 264 w 397"/>
                  <a:gd name="T19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7" h="268">
                    <a:moveTo>
                      <a:pt x="264" y="0"/>
                    </a:moveTo>
                    <a:lnTo>
                      <a:pt x="233" y="30"/>
                    </a:lnTo>
                    <a:lnTo>
                      <a:pt x="312" y="109"/>
                    </a:lnTo>
                    <a:lnTo>
                      <a:pt x="0" y="109"/>
                    </a:lnTo>
                    <a:lnTo>
                      <a:pt x="0" y="158"/>
                    </a:lnTo>
                    <a:lnTo>
                      <a:pt x="312" y="158"/>
                    </a:lnTo>
                    <a:lnTo>
                      <a:pt x="233" y="238"/>
                    </a:lnTo>
                    <a:lnTo>
                      <a:pt x="264" y="268"/>
                    </a:lnTo>
                    <a:lnTo>
                      <a:pt x="397" y="134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005A8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DAD4180-5D35-5947-D5BD-218236C2628D}"/>
                </a:ext>
              </a:extLst>
            </p:cNvPr>
            <p:cNvGrpSpPr/>
            <p:nvPr/>
          </p:nvGrpSpPr>
          <p:grpSpPr>
            <a:xfrm>
              <a:off x="11031540" y="-16699"/>
              <a:ext cx="288000" cy="288000"/>
              <a:chOff x="11031540" y="-7175"/>
              <a:chExt cx="288000" cy="288000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F6D91090-768C-A3C6-59F5-A9A04DCD30D7}"/>
                  </a:ext>
                </a:extLst>
              </p:cNvPr>
              <p:cNvGrpSpPr/>
              <p:nvPr/>
            </p:nvGrpSpPr>
            <p:grpSpPr>
              <a:xfrm>
                <a:off x="11031540" y="-7175"/>
                <a:ext cx="288000" cy="288000"/>
                <a:chOff x="10134600" y="-7175"/>
                <a:chExt cx="288000" cy="288000"/>
              </a:xfrm>
            </p:grpSpPr>
            <p:sp>
              <p:nvSpPr>
                <p:cNvPr id="14" name="Rectangle: Top Corners Rounded 13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7912FA4C-CE1D-626D-A1DA-8955D0AF2D0C}"/>
                    </a:ext>
                  </a:extLst>
                </p:cNvPr>
                <p:cNvSpPr/>
                <p:nvPr/>
              </p:nvSpPr>
              <p:spPr>
                <a:xfrm>
                  <a:off x="10134600" y="-7175"/>
                  <a:ext cx="288000" cy="288000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solidFill>
                  <a:schemeClr val="bg1"/>
                </a:solidFill>
                <a:ln>
                  <a:solidFill>
                    <a:srgbClr val="F5F5F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grpSp>
              <p:nvGrpSpPr>
                <p:cNvPr id="15" name="Group 76">
                  <a:extLst>
                    <a:ext uri="{FF2B5EF4-FFF2-40B4-BE49-F238E27FC236}">
                      <a16:creationId xmlns:a16="http://schemas.microsoft.com/office/drawing/2014/main" id="{90285FA0-8769-690E-E280-601BC19EFBA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0200471" y="35834"/>
                  <a:ext cx="156257" cy="213270"/>
                  <a:chOff x="4632" y="3001"/>
                  <a:chExt cx="592" cy="808"/>
                </a:xfrm>
                <a:solidFill>
                  <a:srgbClr val="005A84"/>
                </a:solidFill>
              </p:grpSpPr>
              <p:sp>
                <p:nvSpPr>
                  <p:cNvPr id="16" name="Freeform 78">
                    <a:extLst>
                      <a:ext uri="{FF2B5EF4-FFF2-40B4-BE49-F238E27FC236}">
                        <a16:creationId xmlns:a16="http://schemas.microsoft.com/office/drawing/2014/main" id="{F7626F23-3A50-1992-34F1-C23DC94273B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32" y="3001"/>
                    <a:ext cx="592" cy="808"/>
                  </a:xfrm>
                  <a:custGeom>
                    <a:avLst/>
                    <a:gdLst>
                      <a:gd name="T0" fmla="*/ 592 w 592"/>
                      <a:gd name="T1" fmla="*/ 808 h 808"/>
                      <a:gd name="T2" fmla="*/ 0 w 592"/>
                      <a:gd name="T3" fmla="*/ 808 h 808"/>
                      <a:gd name="T4" fmla="*/ 0 w 592"/>
                      <a:gd name="T5" fmla="*/ 0 h 808"/>
                      <a:gd name="T6" fmla="*/ 148 w 592"/>
                      <a:gd name="T7" fmla="*/ 0 h 808"/>
                      <a:gd name="T8" fmla="*/ 148 w 592"/>
                      <a:gd name="T9" fmla="*/ 18 h 808"/>
                      <a:gd name="T10" fmla="*/ 18 w 592"/>
                      <a:gd name="T11" fmla="*/ 18 h 808"/>
                      <a:gd name="T12" fmla="*/ 18 w 592"/>
                      <a:gd name="T13" fmla="*/ 790 h 808"/>
                      <a:gd name="T14" fmla="*/ 574 w 592"/>
                      <a:gd name="T15" fmla="*/ 790 h 808"/>
                      <a:gd name="T16" fmla="*/ 574 w 592"/>
                      <a:gd name="T17" fmla="*/ 738 h 808"/>
                      <a:gd name="T18" fmla="*/ 592 w 592"/>
                      <a:gd name="T19" fmla="*/ 738 h 808"/>
                      <a:gd name="T20" fmla="*/ 592 w 592"/>
                      <a:gd name="T21" fmla="*/ 808 h 8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92" h="808">
                        <a:moveTo>
                          <a:pt x="592" y="808"/>
                        </a:moveTo>
                        <a:lnTo>
                          <a:pt x="0" y="808"/>
                        </a:lnTo>
                        <a:lnTo>
                          <a:pt x="0" y="0"/>
                        </a:lnTo>
                        <a:lnTo>
                          <a:pt x="148" y="0"/>
                        </a:lnTo>
                        <a:lnTo>
                          <a:pt x="148" y="18"/>
                        </a:lnTo>
                        <a:lnTo>
                          <a:pt x="18" y="18"/>
                        </a:lnTo>
                        <a:lnTo>
                          <a:pt x="18" y="790"/>
                        </a:lnTo>
                        <a:lnTo>
                          <a:pt x="574" y="790"/>
                        </a:lnTo>
                        <a:lnTo>
                          <a:pt x="574" y="738"/>
                        </a:lnTo>
                        <a:lnTo>
                          <a:pt x="592" y="738"/>
                        </a:lnTo>
                        <a:lnTo>
                          <a:pt x="592" y="8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7" name="Freeform 79">
                    <a:extLst>
                      <a:ext uri="{FF2B5EF4-FFF2-40B4-BE49-F238E27FC236}">
                        <a16:creationId xmlns:a16="http://schemas.microsoft.com/office/drawing/2014/main" id="{34BEFBBE-82D2-2EB1-E638-1E5D93D508C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76" y="3001"/>
                    <a:ext cx="148" cy="738"/>
                  </a:xfrm>
                  <a:custGeom>
                    <a:avLst/>
                    <a:gdLst>
                      <a:gd name="T0" fmla="*/ 148 w 148"/>
                      <a:gd name="T1" fmla="*/ 738 h 738"/>
                      <a:gd name="T2" fmla="*/ 130 w 148"/>
                      <a:gd name="T3" fmla="*/ 738 h 738"/>
                      <a:gd name="T4" fmla="*/ 130 w 148"/>
                      <a:gd name="T5" fmla="*/ 18 h 738"/>
                      <a:gd name="T6" fmla="*/ 0 w 148"/>
                      <a:gd name="T7" fmla="*/ 18 h 738"/>
                      <a:gd name="T8" fmla="*/ 0 w 148"/>
                      <a:gd name="T9" fmla="*/ 0 h 738"/>
                      <a:gd name="T10" fmla="*/ 148 w 148"/>
                      <a:gd name="T11" fmla="*/ 0 h 738"/>
                      <a:gd name="T12" fmla="*/ 148 w 148"/>
                      <a:gd name="T13" fmla="*/ 738 h 7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48" h="738">
                        <a:moveTo>
                          <a:pt x="148" y="738"/>
                        </a:moveTo>
                        <a:lnTo>
                          <a:pt x="130" y="738"/>
                        </a:lnTo>
                        <a:lnTo>
                          <a:pt x="130" y="18"/>
                        </a:ln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148" y="0"/>
                        </a:lnTo>
                        <a:lnTo>
                          <a:pt x="148" y="73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" name="Rectangle 80">
                    <a:extLst>
                      <a:ext uri="{FF2B5EF4-FFF2-40B4-BE49-F238E27FC236}">
                        <a16:creationId xmlns:a16="http://schemas.microsoft.com/office/drawing/2014/main" id="{0A99043F-B9ED-782B-C1F5-904B16E51A9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58" y="3001"/>
                    <a:ext cx="140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" name="Freeform 81">
                    <a:extLst>
                      <a:ext uri="{FF2B5EF4-FFF2-40B4-BE49-F238E27FC236}">
                        <a16:creationId xmlns:a16="http://schemas.microsoft.com/office/drawing/2014/main" id="{D84D5395-BF99-69D5-85CD-5D5FF7ADE06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169"/>
                    <a:ext cx="124" cy="88"/>
                  </a:xfrm>
                  <a:custGeom>
                    <a:avLst/>
                    <a:gdLst>
                      <a:gd name="T0" fmla="*/ 48 w 124"/>
                      <a:gd name="T1" fmla="*/ 88 h 88"/>
                      <a:gd name="T2" fmla="*/ 0 w 124"/>
                      <a:gd name="T3" fmla="*/ 40 h 88"/>
                      <a:gd name="T4" fmla="*/ 12 w 124"/>
                      <a:gd name="T5" fmla="*/ 28 h 88"/>
                      <a:gd name="T6" fmla="*/ 48 w 124"/>
                      <a:gd name="T7" fmla="*/ 62 h 88"/>
                      <a:gd name="T8" fmla="*/ 112 w 124"/>
                      <a:gd name="T9" fmla="*/ 0 h 88"/>
                      <a:gd name="T10" fmla="*/ 124 w 124"/>
                      <a:gd name="T11" fmla="*/ 12 h 88"/>
                      <a:gd name="T12" fmla="*/ 48 w 124"/>
                      <a:gd name="T13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88">
                        <a:moveTo>
                          <a:pt x="48" y="88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2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" name="Freeform 82">
                    <a:extLst>
                      <a:ext uri="{FF2B5EF4-FFF2-40B4-BE49-F238E27FC236}">
                        <a16:creationId xmlns:a16="http://schemas.microsoft.com/office/drawing/2014/main" id="{4E6C6237-7595-3DAE-41D2-97C7E628904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315"/>
                    <a:ext cx="124" cy="88"/>
                  </a:xfrm>
                  <a:custGeom>
                    <a:avLst/>
                    <a:gdLst>
                      <a:gd name="T0" fmla="*/ 48 w 124"/>
                      <a:gd name="T1" fmla="*/ 88 h 88"/>
                      <a:gd name="T2" fmla="*/ 0 w 124"/>
                      <a:gd name="T3" fmla="*/ 40 h 88"/>
                      <a:gd name="T4" fmla="*/ 12 w 124"/>
                      <a:gd name="T5" fmla="*/ 28 h 88"/>
                      <a:gd name="T6" fmla="*/ 48 w 124"/>
                      <a:gd name="T7" fmla="*/ 64 h 88"/>
                      <a:gd name="T8" fmla="*/ 112 w 124"/>
                      <a:gd name="T9" fmla="*/ 0 h 88"/>
                      <a:gd name="T10" fmla="*/ 124 w 124"/>
                      <a:gd name="T11" fmla="*/ 12 h 88"/>
                      <a:gd name="T12" fmla="*/ 48 w 124"/>
                      <a:gd name="T13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88">
                        <a:moveTo>
                          <a:pt x="48" y="88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4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" name="Freeform 83">
                    <a:extLst>
                      <a:ext uri="{FF2B5EF4-FFF2-40B4-BE49-F238E27FC236}">
                        <a16:creationId xmlns:a16="http://schemas.microsoft.com/office/drawing/2014/main" id="{0D69B70C-DB80-EEC3-BC48-D2B74A0DFBD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461"/>
                    <a:ext cx="124" cy="88"/>
                  </a:xfrm>
                  <a:custGeom>
                    <a:avLst/>
                    <a:gdLst>
                      <a:gd name="T0" fmla="*/ 48 w 124"/>
                      <a:gd name="T1" fmla="*/ 88 h 88"/>
                      <a:gd name="T2" fmla="*/ 0 w 124"/>
                      <a:gd name="T3" fmla="*/ 40 h 88"/>
                      <a:gd name="T4" fmla="*/ 12 w 124"/>
                      <a:gd name="T5" fmla="*/ 28 h 88"/>
                      <a:gd name="T6" fmla="*/ 48 w 124"/>
                      <a:gd name="T7" fmla="*/ 64 h 88"/>
                      <a:gd name="T8" fmla="*/ 112 w 124"/>
                      <a:gd name="T9" fmla="*/ 0 h 88"/>
                      <a:gd name="T10" fmla="*/ 124 w 124"/>
                      <a:gd name="T11" fmla="*/ 12 h 88"/>
                      <a:gd name="T12" fmla="*/ 48 w 124"/>
                      <a:gd name="T13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88">
                        <a:moveTo>
                          <a:pt x="48" y="88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4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2" name="Freeform 84">
                    <a:extLst>
                      <a:ext uri="{FF2B5EF4-FFF2-40B4-BE49-F238E27FC236}">
                        <a16:creationId xmlns:a16="http://schemas.microsoft.com/office/drawing/2014/main" id="{0FD9BE90-0ECD-17BE-C88C-A846DE1F7B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607"/>
                    <a:ext cx="124" cy="90"/>
                  </a:xfrm>
                  <a:custGeom>
                    <a:avLst/>
                    <a:gdLst>
                      <a:gd name="T0" fmla="*/ 48 w 124"/>
                      <a:gd name="T1" fmla="*/ 90 h 90"/>
                      <a:gd name="T2" fmla="*/ 0 w 124"/>
                      <a:gd name="T3" fmla="*/ 40 h 90"/>
                      <a:gd name="T4" fmla="*/ 12 w 124"/>
                      <a:gd name="T5" fmla="*/ 28 h 90"/>
                      <a:gd name="T6" fmla="*/ 48 w 124"/>
                      <a:gd name="T7" fmla="*/ 64 h 90"/>
                      <a:gd name="T8" fmla="*/ 112 w 124"/>
                      <a:gd name="T9" fmla="*/ 0 h 90"/>
                      <a:gd name="T10" fmla="*/ 124 w 124"/>
                      <a:gd name="T11" fmla="*/ 12 h 90"/>
                      <a:gd name="T12" fmla="*/ 48 w 124"/>
                      <a:gd name="T13" fmla="*/ 90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90">
                        <a:moveTo>
                          <a:pt x="48" y="90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4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9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3" name="Rectangle 85">
                    <a:extLst>
                      <a:ext uri="{FF2B5EF4-FFF2-40B4-BE49-F238E27FC236}">
                        <a16:creationId xmlns:a16="http://schemas.microsoft.com/office/drawing/2014/main" id="{BF21F6B5-3960-1878-6FCB-884973D7DD9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203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4" name="Rectangle 86">
                    <a:extLst>
                      <a:ext uri="{FF2B5EF4-FFF2-40B4-BE49-F238E27FC236}">
                        <a16:creationId xmlns:a16="http://schemas.microsoft.com/office/drawing/2014/main" id="{DFC34ECA-8C09-5553-CDD2-915D9325DD3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349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5" name="Rectangle 87">
                    <a:extLst>
                      <a:ext uri="{FF2B5EF4-FFF2-40B4-BE49-F238E27FC236}">
                        <a16:creationId xmlns:a16="http://schemas.microsoft.com/office/drawing/2014/main" id="{0A372637-34A8-6858-2086-E2640B7BE17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497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6" name="Rectangle 88">
                    <a:extLst>
                      <a:ext uri="{FF2B5EF4-FFF2-40B4-BE49-F238E27FC236}">
                        <a16:creationId xmlns:a16="http://schemas.microsoft.com/office/drawing/2014/main" id="{960F162A-8DD9-249A-E61E-6A787DAE503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643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3" name="Rectangle: Top Corners Rounded 12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D6FA5772-A4FA-ED40-7EF6-36938FFC3A9F}"/>
                  </a:ext>
                </a:extLst>
              </p:cNvPr>
              <p:cNvSpPr/>
              <p:nvPr/>
            </p:nvSpPr>
            <p:spPr>
              <a:xfrm>
                <a:off x="11073856" y="34025"/>
                <a:ext cx="203652" cy="21327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FFFFFF">
                  <a:alpha val="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sp>
        <p:nvSpPr>
          <p:cNvPr id="31" name="Content Placeholder 17">
            <a:extLst>
              <a:ext uri="{FF2B5EF4-FFF2-40B4-BE49-F238E27FC236}">
                <a16:creationId xmlns:a16="http://schemas.microsoft.com/office/drawing/2014/main" id="{AE84261B-A33B-2748-65F5-2EA65162B80F}"/>
              </a:ext>
            </a:extLst>
          </p:cNvPr>
          <p:cNvSpPr txBox="1">
            <a:spLocks/>
          </p:cNvSpPr>
          <p:nvPr/>
        </p:nvSpPr>
        <p:spPr>
          <a:xfrm>
            <a:off x="527232" y="1298928"/>
            <a:ext cx="5061546" cy="30777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Video editing in using Camtasia, here are some sample work.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B7C94F9-E743-0F8F-D605-682CCD006B8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023784" y="2783254"/>
            <a:ext cx="4703493" cy="3325355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23B823A-8EBE-311E-E47D-E97F7A855A7D}"/>
              </a:ext>
            </a:extLst>
          </p:cNvPr>
          <p:cNvSpPr/>
          <p:nvPr/>
        </p:nvSpPr>
        <p:spPr>
          <a:xfrm>
            <a:off x="7494740" y="3028066"/>
            <a:ext cx="3799194" cy="266242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58" name="Picture 57" descr="A diagram of a football field&#10;&#10;Description automatically generated">
            <a:extLst>
              <a:ext uri="{FF2B5EF4-FFF2-40B4-BE49-F238E27FC236}">
                <a16:creationId xmlns:a16="http://schemas.microsoft.com/office/drawing/2014/main" id="{18FEB6C7-1ED0-752C-0AB9-6A442C7CE5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6822" y="3299067"/>
            <a:ext cx="3775031" cy="212042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71587796-6B48-057D-8FE0-BED8A6F1F11C}"/>
              </a:ext>
            </a:extLst>
          </p:cNvPr>
          <p:cNvGrpSpPr/>
          <p:nvPr/>
        </p:nvGrpSpPr>
        <p:grpSpPr>
          <a:xfrm>
            <a:off x="9142094" y="4082856"/>
            <a:ext cx="501283" cy="501283"/>
            <a:chOff x="8663851" y="2766284"/>
            <a:chExt cx="515145" cy="515145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FF185F4-688F-3213-D255-50EA8D09C3C9}"/>
                </a:ext>
              </a:extLst>
            </p:cNvPr>
            <p:cNvSpPr/>
            <p:nvPr/>
          </p:nvSpPr>
          <p:spPr>
            <a:xfrm>
              <a:off x="8663851" y="2766284"/>
              <a:ext cx="515145" cy="51514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EE83C65F-5894-76F8-3666-7BBF7F73480A}"/>
                </a:ext>
              </a:extLst>
            </p:cNvPr>
            <p:cNvSpPr/>
            <p:nvPr/>
          </p:nvSpPr>
          <p:spPr>
            <a:xfrm>
              <a:off x="8709954" y="2812387"/>
              <a:ext cx="422938" cy="422938"/>
            </a:xfrm>
            <a:custGeom>
              <a:avLst/>
              <a:gdLst>
                <a:gd name="connsiteX0" fmla="*/ 1555718 w 3111436"/>
                <a:gd name="connsiteY0" fmla="*/ 0 h 3111436"/>
                <a:gd name="connsiteX1" fmla="*/ 2655761 w 3111436"/>
                <a:gd name="connsiteY1" fmla="*/ 455676 h 3111436"/>
                <a:gd name="connsiteX2" fmla="*/ 3111437 w 3111436"/>
                <a:gd name="connsiteY2" fmla="*/ 1555718 h 3111436"/>
                <a:gd name="connsiteX3" fmla="*/ 2655761 w 3111436"/>
                <a:gd name="connsiteY3" fmla="*/ 2655761 h 3111436"/>
                <a:gd name="connsiteX4" fmla="*/ 1555718 w 3111436"/>
                <a:gd name="connsiteY4" fmla="*/ 3111437 h 3111436"/>
                <a:gd name="connsiteX5" fmla="*/ 455676 w 3111436"/>
                <a:gd name="connsiteY5" fmla="*/ 2655761 h 3111436"/>
                <a:gd name="connsiteX6" fmla="*/ 0 w 3111436"/>
                <a:gd name="connsiteY6" fmla="*/ 1555718 h 3111436"/>
                <a:gd name="connsiteX7" fmla="*/ 455676 w 3111436"/>
                <a:gd name="connsiteY7" fmla="*/ 455676 h 3111436"/>
                <a:gd name="connsiteX8" fmla="*/ 1555718 w 3111436"/>
                <a:gd name="connsiteY8" fmla="*/ 0 h 3111436"/>
                <a:gd name="connsiteX9" fmla="*/ 1220057 w 3111436"/>
                <a:gd name="connsiteY9" fmla="*/ 1555718 h 3111436"/>
                <a:gd name="connsiteX10" fmla="*/ 1147096 w 3111436"/>
                <a:gd name="connsiteY10" fmla="*/ 1628680 h 3111436"/>
                <a:gd name="connsiteX11" fmla="*/ 1074134 w 3111436"/>
                <a:gd name="connsiteY11" fmla="*/ 1555718 h 3111436"/>
                <a:gd name="connsiteX12" fmla="*/ 1074134 w 3111436"/>
                <a:gd name="connsiteY12" fmla="*/ 897160 h 3111436"/>
                <a:gd name="connsiteX13" fmla="*/ 1147096 w 3111436"/>
                <a:gd name="connsiteY13" fmla="*/ 824294 h 3111436"/>
                <a:gd name="connsiteX14" fmla="*/ 1189577 w 3111436"/>
                <a:gd name="connsiteY14" fmla="*/ 837914 h 3111436"/>
                <a:gd name="connsiteX15" fmla="*/ 2280571 w 3111436"/>
                <a:gd name="connsiteY15" fmla="*/ 1493330 h 3111436"/>
                <a:gd name="connsiteX16" fmla="*/ 2305622 w 3111436"/>
                <a:gd name="connsiteY16" fmla="*/ 1592961 h 3111436"/>
                <a:gd name="connsiteX17" fmla="*/ 2279904 w 3111436"/>
                <a:gd name="connsiteY17" fmla="*/ 1618393 h 3111436"/>
                <a:gd name="connsiteX18" fmla="*/ 1184434 w 3111436"/>
                <a:gd name="connsiteY18" fmla="*/ 2276475 h 3111436"/>
                <a:gd name="connsiteX19" fmla="*/ 1084802 w 3111436"/>
                <a:gd name="connsiteY19" fmla="*/ 2251424 h 3111436"/>
                <a:gd name="connsiteX20" fmla="*/ 1109853 w 3111436"/>
                <a:gd name="connsiteY20" fmla="*/ 2151698 h 3111436"/>
                <a:gd name="connsiteX21" fmla="*/ 2102168 w 3111436"/>
                <a:gd name="connsiteY21" fmla="*/ 1555528 h 3111436"/>
                <a:gd name="connsiteX22" fmla="*/ 1220153 w 3111436"/>
                <a:gd name="connsiteY22" fmla="*/ 1025652 h 3111436"/>
                <a:gd name="connsiteX23" fmla="*/ 1220153 w 3111436"/>
                <a:gd name="connsiteY23" fmla="*/ 1555528 h 3111436"/>
                <a:gd name="connsiteX24" fmla="*/ 2552605 w 3111436"/>
                <a:gd name="connsiteY24" fmla="*/ 558737 h 3111436"/>
                <a:gd name="connsiteX25" fmla="*/ 1555623 w 3111436"/>
                <a:gd name="connsiteY25" fmla="*/ 145828 h 3111436"/>
                <a:gd name="connsiteX26" fmla="*/ 558641 w 3111436"/>
                <a:gd name="connsiteY26" fmla="*/ 558737 h 3111436"/>
                <a:gd name="connsiteX27" fmla="*/ 145733 w 3111436"/>
                <a:gd name="connsiteY27" fmla="*/ 1555718 h 3111436"/>
                <a:gd name="connsiteX28" fmla="*/ 558641 w 3111436"/>
                <a:gd name="connsiteY28" fmla="*/ 2552700 h 3111436"/>
                <a:gd name="connsiteX29" fmla="*/ 1555623 w 3111436"/>
                <a:gd name="connsiteY29" fmla="*/ 2965609 h 3111436"/>
                <a:gd name="connsiteX30" fmla="*/ 2552605 w 3111436"/>
                <a:gd name="connsiteY30" fmla="*/ 2552700 h 3111436"/>
                <a:gd name="connsiteX31" fmla="*/ 2965514 w 3111436"/>
                <a:gd name="connsiteY31" fmla="*/ 1555718 h 3111436"/>
                <a:gd name="connsiteX32" fmla="*/ 2552605 w 3111436"/>
                <a:gd name="connsiteY32" fmla="*/ 558737 h 311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111436" h="3111436">
                  <a:moveTo>
                    <a:pt x="1555718" y="0"/>
                  </a:moveTo>
                  <a:cubicBezTo>
                    <a:pt x="1985296" y="0"/>
                    <a:pt x="2374202" y="174117"/>
                    <a:pt x="2655761" y="455676"/>
                  </a:cubicBezTo>
                  <a:cubicBezTo>
                    <a:pt x="2937320" y="737235"/>
                    <a:pt x="3111437" y="1126141"/>
                    <a:pt x="3111437" y="1555718"/>
                  </a:cubicBezTo>
                  <a:cubicBezTo>
                    <a:pt x="3111437" y="1985296"/>
                    <a:pt x="2937320" y="2374202"/>
                    <a:pt x="2655761" y="2655761"/>
                  </a:cubicBezTo>
                  <a:cubicBezTo>
                    <a:pt x="2374202" y="2937320"/>
                    <a:pt x="1985296" y="3111437"/>
                    <a:pt x="1555718" y="3111437"/>
                  </a:cubicBezTo>
                  <a:cubicBezTo>
                    <a:pt x="1126141" y="3111437"/>
                    <a:pt x="737235" y="2937320"/>
                    <a:pt x="455676" y="2655761"/>
                  </a:cubicBezTo>
                  <a:cubicBezTo>
                    <a:pt x="174117" y="2374202"/>
                    <a:pt x="0" y="1985296"/>
                    <a:pt x="0" y="1555718"/>
                  </a:cubicBezTo>
                  <a:cubicBezTo>
                    <a:pt x="0" y="1126141"/>
                    <a:pt x="174117" y="737235"/>
                    <a:pt x="455676" y="455676"/>
                  </a:cubicBezTo>
                  <a:cubicBezTo>
                    <a:pt x="737235" y="174117"/>
                    <a:pt x="1126141" y="0"/>
                    <a:pt x="1555718" y="0"/>
                  </a:cubicBezTo>
                  <a:close/>
                  <a:moveTo>
                    <a:pt x="1220057" y="1555718"/>
                  </a:moveTo>
                  <a:cubicBezTo>
                    <a:pt x="1220057" y="1596009"/>
                    <a:pt x="1187387" y="1628680"/>
                    <a:pt x="1147096" y="1628680"/>
                  </a:cubicBezTo>
                  <a:cubicBezTo>
                    <a:pt x="1106805" y="1628680"/>
                    <a:pt x="1074134" y="1596009"/>
                    <a:pt x="1074134" y="1555718"/>
                  </a:cubicBezTo>
                  <a:lnTo>
                    <a:pt x="1074134" y="897160"/>
                  </a:lnTo>
                  <a:cubicBezTo>
                    <a:pt x="1074134" y="856964"/>
                    <a:pt x="1106805" y="824294"/>
                    <a:pt x="1147096" y="824294"/>
                  </a:cubicBezTo>
                  <a:cubicBezTo>
                    <a:pt x="1162907" y="824294"/>
                    <a:pt x="1177576" y="829342"/>
                    <a:pt x="1189577" y="837914"/>
                  </a:cubicBezTo>
                  <a:lnTo>
                    <a:pt x="2280571" y="1493330"/>
                  </a:lnTo>
                  <a:cubicBezTo>
                    <a:pt x="2314956" y="1513904"/>
                    <a:pt x="2326196" y="1558576"/>
                    <a:pt x="2305622" y="1592961"/>
                  </a:cubicBezTo>
                  <a:cubicBezTo>
                    <a:pt x="2299049" y="1603915"/>
                    <a:pt x="2290096" y="1612487"/>
                    <a:pt x="2279904" y="1618393"/>
                  </a:cubicBezTo>
                  <a:lnTo>
                    <a:pt x="1184434" y="2276475"/>
                  </a:lnTo>
                  <a:cubicBezTo>
                    <a:pt x="1150049" y="2297049"/>
                    <a:pt x="1105376" y="2285810"/>
                    <a:pt x="1084802" y="2251424"/>
                  </a:cubicBezTo>
                  <a:cubicBezTo>
                    <a:pt x="1064133" y="2216944"/>
                    <a:pt x="1075373" y="2172367"/>
                    <a:pt x="1109853" y="2151698"/>
                  </a:cubicBezTo>
                  <a:lnTo>
                    <a:pt x="2102168" y="1555528"/>
                  </a:lnTo>
                  <a:lnTo>
                    <a:pt x="1220153" y="1025652"/>
                  </a:lnTo>
                  <a:lnTo>
                    <a:pt x="1220153" y="1555528"/>
                  </a:lnTo>
                  <a:close/>
                  <a:moveTo>
                    <a:pt x="2552605" y="558737"/>
                  </a:moveTo>
                  <a:cubicBezTo>
                    <a:pt x="2297525" y="303657"/>
                    <a:pt x="1945005" y="145828"/>
                    <a:pt x="1555623" y="145828"/>
                  </a:cubicBezTo>
                  <a:cubicBezTo>
                    <a:pt x="1166336" y="145828"/>
                    <a:pt x="813816" y="303657"/>
                    <a:pt x="558641" y="558737"/>
                  </a:cubicBezTo>
                  <a:cubicBezTo>
                    <a:pt x="303562" y="813816"/>
                    <a:pt x="145733" y="1166336"/>
                    <a:pt x="145733" y="1555718"/>
                  </a:cubicBezTo>
                  <a:cubicBezTo>
                    <a:pt x="145733" y="1945005"/>
                    <a:pt x="303562" y="2297525"/>
                    <a:pt x="558641" y="2552700"/>
                  </a:cubicBezTo>
                  <a:cubicBezTo>
                    <a:pt x="813721" y="2807779"/>
                    <a:pt x="1166241" y="2965609"/>
                    <a:pt x="1555623" y="2965609"/>
                  </a:cubicBezTo>
                  <a:cubicBezTo>
                    <a:pt x="1944910" y="2965609"/>
                    <a:pt x="2297430" y="2807779"/>
                    <a:pt x="2552605" y="2552700"/>
                  </a:cubicBezTo>
                  <a:cubicBezTo>
                    <a:pt x="2807684" y="2297621"/>
                    <a:pt x="2965514" y="1945100"/>
                    <a:pt x="2965514" y="1555718"/>
                  </a:cubicBezTo>
                  <a:cubicBezTo>
                    <a:pt x="2965514" y="1166432"/>
                    <a:pt x="2807684" y="813911"/>
                    <a:pt x="2552605" y="5587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sp>
        <p:nvSpPr>
          <p:cNvPr id="53" name="Rectangle 52">
            <a:hlinkClick r:id="rId7"/>
            <a:extLst>
              <a:ext uri="{FF2B5EF4-FFF2-40B4-BE49-F238E27FC236}">
                <a16:creationId xmlns:a16="http://schemas.microsoft.com/office/drawing/2014/main" id="{5FF51DF1-E099-E5C3-A3EB-BD5A786CE3DD}"/>
              </a:ext>
            </a:extLst>
          </p:cNvPr>
          <p:cNvSpPr/>
          <p:nvPr/>
        </p:nvSpPr>
        <p:spPr>
          <a:xfrm>
            <a:off x="7488155" y="3082640"/>
            <a:ext cx="3795993" cy="2562671"/>
          </a:xfrm>
          <a:prstGeom prst="rect">
            <a:avLst/>
          </a:prstGeom>
          <a:solidFill>
            <a:srgbClr val="5B9BD5">
              <a:alpha val="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29B399-5F33-E855-644B-056CD617AA23}"/>
              </a:ext>
            </a:extLst>
          </p:cNvPr>
          <p:cNvSpPr txBox="1"/>
          <p:nvPr/>
        </p:nvSpPr>
        <p:spPr>
          <a:xfrm>
            <a:off x="645829" y="6206207"/>
            <a:ext cx="7542223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>
                <a:solidFill>
                  <a:srgbClr val="002060"/>
                </a:solidFill>
                <a:latin typeface="Roboto Light"/>
                <a:ea typeface="Roboto Light"/>
                <a:cs typeface="Roboto Light"/>
              </a:rPr>
              <a:t>Click the Play button to play the video sample</a:t>
            </a:r>
            <a:endParaRPr lang="en-US" sz="1200" dirty="0">
              <a:solidFill>
                <a:srgbClr val="002060"/>
              </a:solidFill>
              <a:latin typeface="Roboto Light"/>
              <a:ea typeface="Roboto Light"/>
              <a:cs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277197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Rise Samples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60F7B7C-5293-4C35-8484-AAEA42593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3422" y="792545"/>
            <a:ext cx="982033" cy="18624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323E4C-DFCC-4219-A043-E2219ADF3D65}"/>
              </a:ext>
            </a:extLst>
          </p:cNvPr>
          <p:cNvCxnSpPr/>
          <p:nvPr/>
        </p:nvCxnSpPr>
        <p:spPr>
          <a:xfrm>
            <a:off x="628073" y="1153592"/>
            <a:ext cx="10917382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BC37C3E-EC5E-4B52-9D40-C634D18E1DB4}"/>
              </a:ext>
            </a:extLst>
          </p:cNvPr>
          <p:cNvGrpSpPr/>
          <p:nvPr/>
        </p:nvGrpSpPr>
        <p:grpSpPr>
          <a:xfrm>
            <a:off x="11031540" y="-16699"/>
            <a:ext cx="900801" cy="288000"/>
            <a:chOff x="11031540" y="-16699"/>
            <a:chExt cx="900801" cy="28800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ED6748E-6374-4C1A-B8DA-4372F4F9045B}"/>
                </a:ext>
              </a:extLst>
            </p:cNvPr>
            <p:cNvGrpSpPr/>
            <p:nvPr/>
          </p:nvGrpSpPr>
          <p:grpSpPr>
            <a:xfrm>
              <a:off x="11338106" y="-16699"/>
              <a:ext cx="288000" cy="288000"/>
              <a:chOff x="10422116" y="-7175"/>
              <a:chExt cx="288000" cy="288000"/>
            </a:xfrm>
          </p:grpSpPr>
          <p:sp>
            <p:nvSpPr>
              <p:cNvPr id="53" name="Rectangle: Top Corners Rounded 52">
                <a:hlinkClick r:id="" action="ppaction://hlinkshowjump?jump=previousslide"/>
                <a:extLst>
                  <a:ext uri="{FF2B5EF4-FFF2-40B4-BE49-F238E27FC236}">
                    <a16:creationId xmlns:a16="http://schemas.microsoft.com/office/drawing/2014/main" id="{DB33C75A-0DED-4D89-ABB0-806E61052728}"/>
                  </a:ext>
                </a:extLst>
              </p:cNvPr>
              <p:cNvSpPr/>
              <p:nvPr/>
            </p:nvSpPr>
            <p:spPr>
              <a:xfrm>
                <a:off x="10422116" y="-7175"/>
                <a:ext cx="288000" cy="2880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bg1"/>
              </a:solidFill>
              <a:ln>
                <a:solidFill>
                  <a:srgbClr val="F5F5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4" name="Freeform 128">
                <a:hlinkClick r:id="" action="ppaction://hlinkshowjump?jump=previousslide"/>
                <a:extLst>
                  <a:ext uri="{FF2B5EF4-FFF2-40B4-BE49-F238E27FC236}">
                    <a16:creationId xmlns:a16="http://schemas.microsoft.com/office/drawing/2014/main" id="{DFFA54FA-7414-4EF8-9E67-3C8401A37CF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0505052" y="95603"/>
                <a:ext cx="122128" cy="82444"/>
              </a:xfrm>
              <a:custGeom>
                <a:avLst/>
                <a:gdLst>
                  <a:gd name="T0" fmla="*/ 264 w 397"/>
                  <a:gd name="T1" fmla="*/ 0 h 268"/>
                  <a:gd name="T2" fmla="*/ 233 w 397"/>
                  <a:gd name="T3" fmla="*/ 30 h 268"/>
                  <a:gd name="T4" fmla="*/ 312 w 397"/>
                  <a:gd name="T5" fmla="*/ 109 h 268"/>
                  <a:gd name="T6" fmla="*/ 0 w 397"/>
                  <a:gd name="T7" fmla="*/ 109 h 268"/>
                  <a:gd name="T8" fmla="*/ 0 w 397"/>
                  <a:gd name="T9" fmla="*/ 158 h 268"/>
                  <a:gd name="T10" fmla="*/ 312 w 397"/>
                  <a:gd name="T11" fmla="*/ 158 h 268"/>
                  <a:gd name="T12" fmla="*/ 233 w 397"/>
                  <a:gd name="T13" fmla="*/ 238 h 268"/>
                  <a:gd name="T14" fmla="*/ 264 w 397"/>
                  <a:gd name="T15" fmla="*/ 268 h 268"/>
                  <a:gd name="T16" fmla="*/ 397 w 397"/>
                  <a:gd name="T17" fmla="*/ 134 h 268"/>
                  <a:gd name="T18" fmla="*/ 264 w 397"/>
                  <a:gd name="T19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7" h="268">
                    <a:moveTo>
                      <a:pt x="264" y="0"/>
                    </a:moveTo>
                    <a:lnTo>
                      <a:pt x="233" y="30"/>
                    </a:lnTo>
                    <a:lnTo>
                      <a:pt x="312" y="109"/>
                    </a:lnTo>
                    <a:lnTo>
                      <a:pt x="0" y="109"/>
                    </a:lnTo>
                    <a:lnTo>
                      <a:pt x="0" y="158"/>
                    </a:lnTo>
                    <a:lnTo>
                      <a:pt x="312" y="158"/>
                    </a:lnTo>
                    <a:lnTo>
                      <a:pt x="233" y="238"/>
                    </a:lnTo>
                    <a:lnTo>
                      <a:pt x="264" y="268"/>
                    </a:lnTo>
                    <a:lnTo>
                      <a:pt x="397" y="134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005A8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5E2E7C8-329C-4E20-BD65-30700DFDA04B}"/>
                </a:ext>
              </a:extLst>
            </p:cNvPr>
            <p:cNvGrpSpPr/>
            <p:nvPr/>
          </p:nvGrpSpPr>
          <p:grpSpPr>
            <a:xfrm>
              <a:off x="11644341" y="-16699"/>
              <a:ext cx="288000" cy="288000"/>
              <a:chOff x="10422116" y="-7175"/>
              <a:chExt cx="288000" cy="288000"/>
            </a:xfrm>
          </p:grpSpPr>
          <p:sp>
            <p:nvSpPr>
              <p:cNvPr id="51" name="Rectangle: Top Corners Rounded 50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70C8842F-458D-4349-9BC8-92AE1B546BFE}"/>
                  </a:ext>
                </a:extLst>
              </p:cNvPr>
              <p:cNvSpPr/>
              <p:nvPr/>
            </p:nvSpPr>
            <p:spPr>
              <a:xfrm>
                <a:off x="10422116" y="-7175"/>
                <a:ext cx="288000" cy="2880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bg1"/>
              </a:solidFill>
              <a:ln>
                <a:solidFill>
                  <a:srgbClr val="F5F5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2" name="Freeform 128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327EDF86-B75C-4DA1-B2DE-BD637FF724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05052" y="95603"/>
                <a:ext cx="122128" cy="82444"/>
              </a:xfrm>
              <a:custGeom>
                <a:avLst/>
                <a:gdLst>
                  <a:gd name="T0" fmla="*/ 264 w 397"/>
                  <a:gd name="T1" fmla="*/ 0 h 268"/>
                  <a:gd name="T2" fmla="*/ 233 w 397"/>
                  <a:gd name="T3" fmla="*/ 30 h 268"/>
                  <a:gd name="T4" fmla="*/ 312 w 397"/>
                  <a:gd name="T5" fmla="*/ 109 h 268"/>
                  <a:gd name="T6" fmla="*/ 0 w 397"/>
                  <a:gd name="T7" fmla="*/ 109 h 268"/>
                  <a:gd name="T8" fmla="*/ 0 w 397"/>
                  <a:gd name="T9" fmla="*/ 158 h 268"/>
                  <a:gd name="T10" fmla="*/ 312 w 397"/>
                  <a:gd name="T11" fmla="*/ 158 h 268"/>
                  <a:gd name="T12" fmla="*/ 233 w 397"/>
                  <a:gd name="T13" fmla="*/ 238 h 268"/>
                  <a:gd name="T14" fmla="*/ 264 w 397"/>
                  <a:gd name="T15" fmla="*/ 268 h 268"/>
                  <a:gd name="T16" fmla="*/ 397 w 397"/>
                  <a:gd name="T17" fmla="*/ 134 h 268"/>
                  <a:gd name="T18" fmla="*/ 264 w 397"/>
                  <a:gd name="T19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7" h="268">
                    <a:moveTo>
                      <a:pt x="264" y="0"/>
                    </a:moveTo>
                    <a:lnTo>
                      <a:pt x="233" y="30"/>
                    </a:lnTo>
                    <a:lnTo>
                      <a:pt x="312" y="109"/>
                    </a:lnTo>
                    <a:lnTo>
                      <a:pt x="0" y="109"/>
                    </a:lnTo>
                    <a:lnTo>
                      <a:pt x="0" y="158"/>
                    </a:lnTo>
                    <a:lnTo>
                      <a:pt x="312" y="158"/>
                    </a:lnTo>
                    <a:lnTo>
                      <a:pt x="233" y="238"/>
                    </a:lnTo>
                    <a:lnTo>
                      <a:pt x="264" y="268"/>
                    </a:lnTo>
                    <a:lnTo>
                      <a:pt x="397" y="134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005A8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EFC339F-EFB8-42AD-8C47-D90F4C19E0B0}"/>
                </a:ext>
              </a:extLst>
            </p:cNvPr>
            <p:cNvGrpSpPr/>
            <p:nvPr/>
          </p:nvGrpSpPr>
          <p:grpSpPr>
            <a:xfrm>
              <a:off x="11031540" y="-16699"/>
              <a:ext cx="288000" cy="288000"/>
              <a:chOff x="11031540" y="-7175"/>
              <a:chExt cx="288000" cy="288000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E0C708E-AAEB-4D8A-BEE0-F20060E89D0C}"/>
                  </a:ext>
                </a:extLst>
              </p:cNvPr>
              <p:cNvGrpSpPr/>
              <p:nvPr/>
            </p:nvGrpSpPr>
            <p:grpSpPr>
              <a:xfrm>
                <a:off x="11031540" y="-7175"/>
                <a:ext cx="288000" cy="288000"/>
                <a:chOff x="10134600" y="-7175"/>
                <a:chExt cx="288000" cy="288000"/>
              </a:xfrm>
            </p:grpSpPr>
            <p:sp>
              <p:nvSpPr>
                <p:cNvPr id="38" name="Rectangle: Top Corners Rounded 37">
                  <a:hlinkClick r:id="rId4" action="ppaction://hlinksldjump"/>
                  <a:extLst>
                    <a:ext uri="{FF2B5EF4-FFF2-40B4-BE49-F238E27FC236}">
                      <a16:creationId xmlns:a16="http://schemas.microsoft.com/office/drawing/2014/main" id="{92CABC35-88B5-42E9-A29E-C3AA67479C25}"/>
                    </a:ext>
                  </a:extLst>
                </p:cNvPr>
                <p:cNvSpPr/>
                <p:nvPr/>
              </p:nvSpPr>
              <p:spPr>
                <a:xfrm>
                  <a:off x="10134600" y="-7175"/>
                  <a:ext cx="288000" cy="288000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solidFill>
                  <a:schemeClr val="bg1"/>
                </a:solidFill>
                <a:ln>
                  <a:solidFill>
                    <a:srgbClr val="F5F5F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grpSp>
              <p:nvGrpSpPr>
                <p:cNvPr id="39" name="Group 76">
                  <a:extLst>
                    <a:ext uri="{FF2B5EF4-FFF2-40B4-BE49-F238E27FC236}">
                      <a16:creationId xmlns:a16="http://schemas.microsoft.com/office/drawing/2014/main" id="{C10A0E5F-2C99-4FAE-8244-03AF0AB17AF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0200471" y="35834"/>
                  <a:ext cx="156257" cy="213270"/>
                  <a:chOff x="4632" y="3001"/>
                  <a:chExt cx="592" cy="808"/>
                </a:xfrm>
                <a:solidFill>
                  <a:srgbClr val="005A84"/>
                </a:solidFill>
              </p:grpSpPr>
              <p:sp>
                <p:nvSpPr>
                  <p:cNvPr id="40" name="Freeform 78">
                    <a:extLst>
                      <a:ext uri="{FF2B5EF4-FFF2-40B4-BE49-F238E27FC236}">
                        <a16:creationId xmlns:a16="http://schemas.microsoft.com/office/drawing/2014/main" id="{0F915BF1-06A3-4B79-9D9A-3706B6E6257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32" y="3001"/>
                    <a:ext cx="592" cy="808"/>
                  </a:xfrm>
                  <a:custGeom>
                    <a:avLst/>
                    <a:gdLst>
                      <a:gd name="T0" fmla="*/ 592 w 592"/>
                      <a:gd name="T1" fmla="*/ 808 h 808"/>
                      <a:gd name="T2" fmla="*/ 0 w 592"/>
                      <a:gd name="T3" fmla="*/ 808 h 808"/>
                      <a:gd name="T4" fmla="*/ 0 w 592"/>
                      <a:gd name="T5" fmla="*/ 0 h 808"/>
                      <a:gd name="T6" fmla="*/ 148 w 592"/>
                      <a:gd name="T7" fmla="*/ 0 h 808"/>
                      <a:gd name="T8" fmla="*/ 148 w 592"/>
                      <a:gd name="T9" fmla="*/ 18 h 808"/>
                      <a:gd name="T10" fmla="*/ 18 w 592"/>
                      <a:gd name="T11" fmla="*/ 18 h 808"/>
                      <a:gd name="T12" fmla="*/ 18 w 592"/>
                      <a:gd name="T13" fmla="*/ 790 h 808"/>
                      <a:gd name="T14" fmla="*/ 574 w 592"/>
                      <a:gd name="T15" fmla="*/ 790 h 808"/>
                      <a:gd name="T16" fmla="*/ 574 w 592"/>
                      <a:gd name="T17" fmla="*/ 738 h 808"/>
                      <a:gd name="T18" fmla="*/ 592 w 592"/>
                      <a:gd name="T19" fmla="*/ 738 h 808"/>
                      <a:gd name="T20" fmla="*/ 592 w 592"/>
                      <a:gd name="T21" fmla="*/ 808 h 8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92" h="808">
                        <a:moveTo>
                          <a:pt x="592" y="808"/>
                        </a:moveTo>
                        <a:lnTo>
                          <a:pt x="0" y="808"/>
                        </a:lnTo>
                        <a:lnTo>
                          <a:pt x="0" y="0"/>
                        </a:lnTo>
                        <a:lnTo>
                          <a:pt x="148" y="0"/>
                        </a:lnTo>
                        <a:lnTo>
                          <a:pt x="148" y="18"/>
                        </a:lnTo>
                        <a:lnTo>
                          <a:pt x="18" y="18"/>
                        </a:lnTo>
                        <a:lnTo>
                          <a:pt x="18" y="790"/>
                        </a:lnTo>
                        <a:lnTo>
                          <a:pt x="574" y="790"/>
                        </a:lnTo>
                        <a:lnTo>
                          <a:pt x="574" y="738"/>
                        </a:lnTo>
                        <a:lnTo>
                          <a:pt x="592" y="738"/>
                        </a:lnTo>
                        <a:lnTo>
                          <a:pt x="592" y="8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1" name="Freeform 79">
                    <a:extLst>
                      <a:ext uri="{FF2B5EF4-FFF2-40B4-BE49-F238E27FC236}">
                        <a16:creationId xmlns:a16="http://schemas.microsoft.com/office/drawing/2014/main" id="{C0D1AC56-DB97-450B-8070-0E95D8BBC8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76" y="3001"/>
                    <a:ext cx="148" cy="738"/>
                  </a:xfrm>
                  <a:custGeom>
                    <a:avLst/>
                    <a:gdLst>
                      <a:gd name="T0" fmla="*/ 148 w 148"/>
                      <a:gd name="T1" fmla="*/ 738 h 738"/>
                      <a:gd name="T2" fmla="*/ 130 w 148"/>
                      <a:gd name="T3" fmla="*/ 738 h 738"/>
                      <a:gd name="T4" fmla="*/ 130 w 148"/>
                      <a:gd name="T5" fmla="*/ 18 h 738"/>
                      <a:gd name="T6" fmla="*/ 0 w 148"/>
                      <a:gd name="T7" fmla="*/ 18 h 738"/>
                      <a:gd name="T8" fmla="*/ 0 w 148"/>
                      <a:gd name="T9" fmla="*/ 0 h 738"/>
                      <a:gd name="T10" fmla="*/ 148 w 148"/>
                      <a:gd name="T11" fmla="*/ 0 h 738"/>
                      <a:gd name="T12" fmla="*/ 148 w 148"/>
                      <a:gd name="T13" fmla="*/ 738 h 7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48" h="738">
                        <a:moveTo>
                          <a:pt x="148" y="738"/>
                        </a:moveTo>
                        <a:lnTo>
                          <a:pt x="130" y="738"/>
                        </a:lnTo>
                        <a:lnTo>
                          <a:pt x="130" y="18"/>
                        </a:ln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148" y="0"/>
                        </a:lnTo>
                        <a:lnTo>
                          <a:pt x="148" y="73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" name="Rectangle 80">
                    <a:extLst>
                      <a:ext uri="{FF2B5EF4-FFF2-40B4-BE49-F238E27FC236}">
                        <a16:creationId xmlns:a16="http://schemas.microsoft.com/office/drawing/2014/main" id="{ECE3D8B1-C209-46C8-B1A4-5C418DFE712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58" y="3001"/>
                    <a:ext cx="140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" name="Freeform 81">
                    <a:extLst>
                      <a:ext uri="{FF2B5EF4-FFF2-40B4-BE49-F238E27FC236}">
                        <a16:creationId xmlns:a16="http://schemas.microsoft.com/office/drawing/2014/main" id="{1736A853-3399-43A1-BBA1-EDB22EB5E2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169"/>
                    <a:ext cx="124" cy="88"/>
                  </a:xfrm>
                  <a:custGeom>
                    <a:avLst/>
                    <a:gdLst>
                      <a:gd name="T0" fmla="*/ 48 w 124"/>
                      <a:gd name="T1" fmla="*/ 88 h 88"/>
                      <a:gd name="T2" fmla="*/ 0 w 124"/>
                      <a:gd name="T3" fmla="*/ 40 h 88"/>
                      <a:gd name="T4" fmla="*/ 12 w 124"/>
                      <a:gd name="T5" fmla="*/ 28 h 88"/>
                      <a:gd name="T6" fmla="*/ 48 w 124"/>
                      <a:gd name="T7" fmla="*/ 62 h 88"/>
                      <a:gd name="T8" fmla="*/ 112 w 124"/>
                      <a:gd name="T9" fmla="*/ 0 h 88"/>
                      <a:gd name="T10" fmla="*/ 124 w 124"/>
                      <a:gd name="T11" fmla="*/ 12 h 88"/>
                      <a:gd name="T12" fmla="*/ 48 w 124"/>
                      <a:gd name="T13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88">
                        <a:moveTo>
                          <a:pt x="48" y="88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2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" name="Freeform 82">
                    <a:extLst>
                      <a:ext uri="{FF2B5EF4-FFF2-40B4-BE49-F238E27FC236}">
                        <a16:creationId xmlns:a16="http://schemas.microsoft.com/office/drawing/2014/main" id="{A2689762-637A-4809-A0D0-3A7EA115301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315"/>
                    <a:ext cx="124" cy="88"/>
                  </a:xfrm>
                  <a:custGeom>
                    <a:avLst/>
                    <a:gdLst>
                      <a:gd name="T0" fmla="*/ 48 w 124"/>
                      <a:gd name="T1" fmla="*/ 88 h 88"/>
                      <a:gd name="T2" fmla="*/ 0 w 124"/>
                      <a:gd name="T3" fmla="*/ 40 h 88"/>
                      <a:gd name="T4" fmla="*/ 12 w 124"/>
                      <a:gd name="T5" fmla="*/ 28 h 88"/>
                      <a:gd name="T6" fmla="*/ 48 w 124"/>
                      <a:gd name="T7" fmla="*/ 64 h 88"/>
                      <a:gd name="T8" fmla="*/ 112 w 124"/>
                      <a:gd name="T9" fmla="*/ 0 h 88"/>
                      <a:gd name="T10" fmla="*/ 124 w 124"/>
                      <a:gd name="T11" fmla="*/ 12 h 88"/>
                      <a:gd name="T12" fmla="*/ 48 w 124"/>
                      <a:gd name="T13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88">
                        <a:moveTo>
                          <a:pt x="48" y="88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4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5" name="Freeform 83">
                    <a:extLst>
                      <a:ext uri="{FF2B5EF4-FFF2-40B4-BE49-F238E27FC236}">
                        <a16:creationId xmlns:a16="http://schemas.microsoft.com/office/drawing/2014/main" id="{FEC660ED-AE64-4357-B2C9-42E91B6D830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461"/>
                    <a:ext cx="124" cy="88"/>
                  </a:xfrm>
                  <a:custGeom>
                    <a:avLst/>
                    <a:gdLst>
                      <a:gd name="T0" fmla="*/ 48 w 124"/>
                      <a:gd name="T1" fmla="*/ 88 h 88"/>
                      <a:gd name="T2" fmla="*/ 0 w 124"/>
                      <a:gd name="T3" fmla="*/ 40 h 88"/>
                      <a:gd name="T4" fmla="*/ 12 w 124"/>
                      <a:gd name="T5" fmla="*/ 28 h 88"/>
                      <a:gd name="T6" fmla="*/ 48 w 124"/>
                      <a:gd name="T7" fmla="*/ 64 h 88"/>
                      <a:gd name="T8" fmla="*/ 112 w 124"/>
                      <a:gd name="T9" fmla="*/ 0 h 88"/>
                      <a:gd name="T10" fmla="*/ 124 w 124"/>
                      <a:gd name="T11" fmla="*/ 12 h 88"/>
                      <a:gd name="T12" fmla="*/ 48 w 124"/>
                      <a:gd name="T13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88">
                        <a:moveTo>
                          <a:pt x="48" y="88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4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6" name="Freeform 84">
                    <a:extLst>
                      <a:ext uri="{FF2B5EF4-FFF2-40B4-BE49-F238E27FC236}">
                        <a16:creationId xmlns:a16="http://schemas.microsoft.com/office/drawing/2014/main" id="{ABD28D16-CA04-4346-A932-963132A4EE7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607"/>
                    <a:ext cx="124" cy="90"/>
                  </a:xfrm>
                  <a:custGeom>
                    <a:avLst/>
                    <a:gdLst>
                      <a:gd name="T0" fmla="*/ 48 w 124"/>
                      <a:gd name="T1" fmla="*/ 90 h 90"/>
                      <a:gd name="T2" fmla="*/ 0 w 124"/>
                      <a:gd name="T3" fmla="*/ 40 h 90"/>
                      <a:gd name="T4" fmla="*/ 12 w 124"/>
                      <a:gd name="T5" fmla="*/ 28 h 90"/>
                      <a:gd name="T6" fmla="*/ 48 w 124"/>
                      <a:gd name="T7" fmla="*/ 64 h 90"/>
                      <a:gd name="T8" fmla="*/ 112 w 124"/>
                      <a:gd name="T9" fmla="*/ 0 h 90"/>
                      <a:gd name="T10" fmla="*/ 124 w 124"/>
                      <a:gd name="T11" fmla="*/ 12 h 90"/>
                      <a:gd name="T12" fmla="*/ 48 w 124"/>
                      <a:gd name="T13" fmla="*/ 90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90">
                        <a:moveTo>
                          <a:pt x="48" y="90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4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9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" name="Rectangle 85">
                    <a:extLst>
                      <a:ext uri="{FF2B5EF4-FFF2-40B4-BE49-F238E27FC236}">
                        <a16:creationId xmlns:a16="http://schemas.microsoft.com/office/drawing/2014/main" id="{A6733BEA-70E0-4BE0-9D7E-EED9E9FEFF0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203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" name="Rectangle 86">
                    <a:extLst>
                      <a:ext uri="{FF2B5EF4-FFF2-40B4-BE49-F238E27FC236}">
                        <a16:creationId xmlns:a16="http://schemas.microsoft.com/office/drawing/2014/main" id="{58FD8BE5-CF45-4F35-B674-2805286DF80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349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" name="Rectangle 87">
                    <a:extLst>
                      <a:ext uri="{FF2B5EF4-FFF2-40B4-BE49-F238E27FC236}">
                        <a16:creationId xmlns:a16="http://schemas.microsoft.com/office/drawing/2014/main" id="{05C0A5EC-EDB7-4287-BCB0-3071BA07EC2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497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" name="Rectangle 88">
                    <a:extLst>
                      <a:ext uri="{FF2B5EF4-FFF2-40B4-BE49-F238E27FC236}">
                        <a16:creationId xmlns:a16="http://schemas.microsoft.com/office/drawing/2014/main" id="{2F590A0E-B3B6-41EF-B358-32EFA5B90CC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643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7" name="Rectangle: Top Corners Rounded 36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6EA90FA7-AF87-4A95-8FBB-F4C865528519}"/>
                  </a:ext>
                </a:extLst>
              </p:cNvPr>
              <p:cNvSpPr/>
              <p:nvPr/>
            </p:nvSpPr>
            <p:spPr>
              <a:xfrm>
                <a:off x="11073856" y="34025"/>
                <a:ext cx="203652" cy="21327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FFFFFF">
                  <a:alpha val="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sp>
        <p:nvSpPr>
          <p:cNvPr id="57" name="Content Placeholder 17">
            <a:extLst>
              <a:ext uri="{FF2B5EF4-FFF2-40B4-BE49-F238E27FC236}">
                <a16:creationId xmlns:a16="http://schemas.microsoft.com/office/drawing/2014/main" id="{218CC03E-5A6E-4A9B-9B73-873BD216B644}"/>
              </a:ext>
            </a:extLst>
          </p:cNvPr>
          <p:cNvSpPr txBox="1">
            <a:spLocks/>
          </p:cNvSpPr>
          <p:nvPr/>
        </p:nvSpPr>
        <p:spPr>
          <a:xfrm>
            <a:off x="541609" y="1298928"/>
            <a:ext cx="3925615" cy="30777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This course are created using Rise360</a:t>
            </a:r>
          </a:p>
        </p:txBody>
      </p:sp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61A3E2B9-DD3C-46BF-55D7-ECC4F86697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0252" y="4409525"/>
            <a:ext cx="4230029" cy="200041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3" name="Picture 1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5F54745-58A2-09EE-1A1C-EB40D5BF42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3213" y="3654501"/>
            <a:ext cx="4557071" cy="218489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5" name="Picture 1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2BF6CFC-65B8-4C3B-2125-EAA5EA2E2A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899" y="1752040"/>
            <a:ext cx="3937611" cy="182884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998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21207" y="448056"/>
            <a:ext cx="10460829" cy="640080"/>
          </a:xfrm>
        </p:spPr>
        <p:txBody>
          <a:bodyPr>
            <a:noAutofit/>
          </a:bodyPr>
          <a:lstStyle/>
          <a:p>
            <a:b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Illustrator Samples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60F7B7C-5293-4C35-8484-AAEA42593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3422" y="792545"/>
            <a:ext cx="982033" cy="18624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323E4C-DFCC-4219-A043-E2219ADF3D65}"/>
              </a:ext>
            </a:extLst>
          </p:cNvPr>
          <p:cNvCxnSpPr/>
          <p:nvPr/>
        </p:nvCxnSpPr>
        <p:spPr>
          <a:xfrm>
            <a:off x="628073" y="1153592"/>
            <a:ext cx="10917382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37E60C02-069D-4049-BF73-583E6C5D947C}"/>
              </a:ext>
            </a:extLst>
          </p:cNvPr>
          <p:cNvGrpSpPr/>
          <p:nvPr/>
        </p:nvGrpSpPr>
        <p:grpSpPr>
          <a:xfrm>
            <a:off x="11031540" y="-16699"/>
            <a:ext cx="900801" cy="288000"/>
            <a:chOff x="11031540" y="-16699"/>
            <a:chExt cx="900801" cy="288000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A23EAB68-35D3-470C-A83B-F38F1DAB771F}"/>
                </a:ext>
              </a:extLst>
            </p:cNvPr>
            <p:cNvGrpSpPr/>
            <p:nvPr/>
          </p:nvGrpSpPr>
          <p:grpSpPr>
            <a:xfrm>
              <a:off x="11338106" y="-16699"/>
              <a:ext cx="288000" cy="288000"/>
              <a:chOff x="10422116" y="-7175"/>
              <a:chExt cx="288000" cy="288000"/>
            </a:xfrm>
          </p:grpSpPr>
          <p:sp>
            <p:nvSpPr>
              <p:cNvPr id="57" name="Rectangle: Top Corners Rounded 56">
                <a:hlinkClick r:id="" action="ppaction://hlinkshowjump?jump=previousslide"/>
                <a:extLst>
                  <a:ext uri="{FF2B5EF4-FFF2-40B4-BE49-F238E27FC236}">
                    <a16:creationId xmlns:a16="http://schemas.microsoft.com/office/drawing/2014/main" id="{B7EF88A3-658A-4DAB-8138-421883C6D561}"/>
                  </a:ext>
                </a:extLst>
              </p:cNvPr>
              <p:cNvSpPr/>
              <p:nvPr/>
            </p:nvSpPr>
            <p:spPr>
              <a:xfrm>
                <a:off x="10422116" y="-7175"/>
                <a:ext cx="288000" cy="2880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bg1"/>
              </a:solidFill>
              <a:ln>
                <a:solidFill>
                  <a:srgbClr val="F5F5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8" name="Freeform 128">
                <a:hlinkClick r:id="" action="ppaction://hlinkshowjump?jump=previousslide"/>
                <a:extLst>
                  <a:ext uri="{FF2B5EF4-FFF2-40B4-BE49-F238E27FC236}">
                    <a16:creationId xmlns:a16="http://schemas.microsoft.com/office/drawing/2014/main" id="{32E519DC-E144-4E40-9312-358C31F6BCEB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0505052" y="95603"/>
                <a:ext cx="122128" cy="82444"/>
              </a:xfrm>
              <a:custGeom>
                <a:avLst/>
                <a:gdLst>
                  <a:gd name="T0" fmla="*/ 264 w 397"/>
                  <a:gd name="T1" fmla="*/ 0 h 268"/>
                  <a:gd name="T2" fmla="*/ 233 w 397"/>
                  <a:gd name="T3" fmla="*/ 30 h 268"/>
                  <a:gd name="T4" fmla="*/ 312 w 397"/>
                  <a:gd name="T5" fmla="*/ 109 h 268"/>
                  <a:gd name="T6" fmla="*/ 0 w 397"/>
                  <a:gd name="T7" fmla="*/ 109 h 268"/>
                  <a:gd name="T8" fmla="*/ 0 w 397"/>
                  <a:gd name="T9" fmla="*/ 158 h 268"/>
                  <a:gd name="T10" fmla="*/ 312 w 397"/>
                  <a:gd name="T11" fmla="*/ 158 h 268"/>
                  <a:gd name="T12" fmla="*/ 233 w 397"/>
                  <a:gd name="T13" fmla="*/ 238 h 268"/>
                  <a:gd name="T14" fmla="*/ 264 w 397"/>
                  <a:gd name="T15" fmla="*/ 268 h 268"/>
                  <a:gd name="T16" fmla="*/ 397 w 397"/>
                  <a:gd name="T17" fmla="*/ 134 h 268"/>
                  <a:gd name="T18" fmla="*/ 264 w 397"/>
                  <a:gd name="T19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7" h="268">
                    <a:moveTo>
                      <a:pt x="264" y="0"/>
                    </a:moveTo>
                    <a:lnTo>
                      <a:pt x="233" y="30"/>
                    </a:lnTo>
                    <a:lnTo>
                      <a:pt x="312" y="109"/>
                    </a:lnTo>
                    <a:lnTo>
                      <a:pt x="0" y="109"/>
                    </a:lnTo>
                    <a:lnTo>
                      <a:pt x="0" y="158"/>
                    </a:lnTo>
                    <a:lnTo>
                      <a:pt x="312" y="158"/>
                    </a:lnTo>
                    <a:lnTo>
                      <a:pt x="233" y="238"/>
                    </a:lnTo>
                    <a:lnTo>
                      <a:pt x="264" y="268"/>
                    </a:lnTo>
                    <a:lnTo>
                      <a:pt x="397" y="134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005A8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B506429-29C4-4B41-9DDA-71B5232080CD}"/>
                </a:ext>
              </a:extLst>
            </p:cNvPr>
            <p:cNvGrpSpPr/>
            <p:nvPr/>
          </p:nvGrpSpPr>
          <p:grpSpPr>
            <a:xfrm>
              <a:off x="11644341" y="-16699"/>
              <a:ext cx="288000" cy="288000"/>
              <a:chOff x="10422116" y="-7175"/>
              <a:chExt cx="288000" cy="288000"/>
            </a:xfrm>
          </p:grpSpPr>
          <p:sp>
            <p:nvSpPr>
              <p:cNvPr id="60" name="Rectangle: Top Corners Rounded 59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EF5C904F-44F6-4AD5-BC94-BEF999BE2F7F}"/>
                  </a:ext>
                </a:extLst>
              </p:cNvPr>
              <p:cNvSpPr/>
              <p:nvPr/>
            </p:nvSpPr>
            <p:spPr>
              <a:xfrm>
                <a:off x="10422116" y="-7175"/>
                <a:ext cx="288000" cy="2880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bg1"/>
              </a:solidFill>
              <a:ln>
                <a:solidFill>
                  <a:srgbClr val="F5F5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61" name="Freeform 128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4F3D2E5B-8C4C-455B-8F04-6C5E554F70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05052" y="95603"/>
                <a:ext cx="122128" cy="82444"/>
              </a:xfrm>
              <a:custGeom>
                <a:avLst/>
                <a:gdLst>
                  <a:gd name="T0" fmla="*/ 264 w 397"/>
                  <a:gd name="T1" fmla="*/ 0 h 268"/>
                  <a:gd name="T2" fmla="*/ 233 w 397"/>
                  <a:gd name="T3" fmla="*/ 30 h 268"/>
                  <a:gd name="T4" fmla="*/ 312 w 397"/>
                  <a:gd name="T5" fmla="*/ 109 h 268"/>
                  <a:gd name="T6" fmla="*/ 0 w 397"/>
                  <a:gd name="T7" fmla="*/ 109 h 268"/>
                  <a:gd name="T8" fmla="*/ 0 w 397"/>
                  <a:gd name="T9" fmla="*/ 158 h 268"/>
                  <a:gd name="T10" fmla="*/ 312 w 397"/>
                  <a:gd name="T11" fmla="*/ 158 h 268"/>
                  <a:gd name="T12" fmla="*/ 233 w 397"/>
                  <a:gd name="T13" fmla="*/ 238 h 268"/>
                  <a:gd name="T14" fmla="*/ 264 w 397"/>
                  <a:gd name="T15" fmla="*/ 268 h 268"/>
                  <a:gd name="T16" fmla="*/ 397 w 397"/>
                  <a:gd name="T17" fmla="*/ 134 h 268"/>
                  <a:gd name="T18" fmla="*/ 264 w 397"/>
                  <a:gd name="T19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7" h="268">
                    <a:moveTo>
                      <a:pt x="264" y="0"/>
                    </a:moveTo>
                    <a:lnTo>
                      <a:pt x="233" y="30"/>
                    </a:lnTo>
                    <a:lnTo>
                      <a:pt x="312" y="109"/>
                    </a:lnTo>
                    <a:lnTo>
                      <a:pt x="0" y="109"/>
                    </a:lnTo>
                    <a:lnTo>
                      <a:pt x="0" y="158"/>
                    </a:lnTo>
                    <a:lnTo>
                      <a:pt x="312" y="158"/>
                    </a:lnTo>
                    <a:lnTo>
                      <a:pt x="233" y="238"/>
                    </a:lnTo>
                    <a:lnTo>
                      <a:pt x="264" y="268"/>
                    </a:lnTo>
                    <a:lnTo>
                      <a:pt x="397" y="134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005A8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AE8D3EB-C630-42F4-AEF5-AFE92480B186}"/>
                </a:ext>
              </a:extLst>
            </p:cNvPr>
            <p:cNvGrpSpPr/>
            <p:nvPr/>
          </p:nvGrpSpPr>
          <p:grpSpPr>
            <a:xfrm>
              <a:off x="11031540" y="-16699"/>
              <a:ext cx="288000" cy="288000"/>
              <a:chOff x="11031540" y="-7175"/>
              <a:chExt cx="288000" cy="288000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B87B67E4-0FE4-4E64-80C5-E40D148BC0DA}"/>
                  </a:ext>
                </a:extLst>
              </p:cNvPr>
              <p:cNvGrpSpPr/>
              <p:nvPr/>
            </p:nvGrpSpPr>
            <p:grpSpPr>
              <a:xfrm>
                <a:off x="11031540" y="-7175"/>
                <a:ext cx="288000" cy="288000"/>
                <a:chOff x="10134600" y="-7175"/>
                <a:chExt cx="288000" cy="288000"/>
              </a:xfrm>
            </p:grpSpPr>
            <p:sp>
              <p:nvSpPr>
                <p:cNvPr id="43" name="Rectangle: Top Corners Rounded 42">
                  <a:hlinkClick r:id="rId4" action="ppaction://hlinksldjump"/>
                  <a:extLst>
                    <a:ext uri="{FF2B5EF4-FFF2-40B4-BE49-F238E27FC236}">
                      <a16:creationId xmlns:a16="http://schemas.microsoft.com/office/drawing/2014/main" id="{0218522C-8E88-40C8-BB08-36039011D05A}"/>
                    </a:ext>
                  </a:extLst>
                </p:cNvPr>
                <p:cNvSpPr/>
                <p:nvPr/>
              </p:nvSpPr>
              <p:spPr>
                <a:xfrm>
                  <a:off x="10134600" y="-7175"/>
                  <a:ext cx="288000" cy="288000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solidFill>
                  <a:schemeClr val="bg1"/>
                </a:solidFill>
                <a:ln>
                  <a:solidFill>
                    <a:srgbClr val="F5F5F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grpSp>
              <p:nvGrpSpPr>
                <p:cNvPr id="44" name="Group 76">
                  <a:extLst>
                    <a:ext uri="{FF2B5EF4-FFF2-40B4-BE49-F238E27FC236}">
                      <a16:creationId xmlns:a16="http://schemas.microsoft.com/office/drawing/2014/main" id="{262D1155-C347-422A-AADD-946833D0C63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0200471" y="35834"/>
                  <a:ext cx="156257" cy="213270"/>
                  <a:chOff x="4632" y="3001"/>
                  <a:chExt cx="592" cy="808"/>
                </a:xfrm>
                <a:solidFill>
                  <a:srgbClr val="005A84"/>
                </a:solidFill>
              </p:grpSpPr>
              <p:sp>
                <p:nvSpPr>
                  <p:cNvPr id="45" name="Freeform 78">
                    <a:extLst>
                      <a:ext uri="{FF2B5EF4-FFF2-40B4-BE49-F238E27FC236}">
                        <a16:creationId xmlns:a16="http://schemas.microsoft.com/office/drawing/2014/main" id="{A51E3CA6-586A-40A5-AFF7-848E05D79E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32" y="3001"/>
                    <a:ext cx="592" cy="808"/>
                  </a:xfrm>
                  <a:custGeom>
                    <a:avLst/>
                    <a:gdLst>
                      <a:gd name="T0" fmla="*/ 592 w 592"/>
                      <a:gd name="T1" fmla="*/ 808 h 808"/>
                      <a:gd name="T2" fmla="*/ 0 w 592"/>
                      <a:gd name="T3" fmla="*/ 808 h 808"/>
                      <a:gd name="T4" fmla="*/ 0 w 592"/>
                      <a:gd name="T5" fmla="*/ 0 h 808"/>
                      <a:gd name="T6" fmla="*/ 148 w 592"/>
                      <a:gd name="T7" fmla="*/ 0 h 808"/>
                      <a:gd name="T8" fmla="*/ 148 w 592"/>
                      <a:gd name="T9" fmla="*/ 18 h 808"/>
                      <a:gd name="T10" fmla="*/ 18 w 592"/>
                      <a:gd name="T11" fmla="*/ 18 h 808"/>
                      <a:gd name="T12" fmla="*/ 18 w 592"/>
                      <a:gd name="T13" fmla="*/ 790 h 808"/>
                      <a:gd name="T14" fmla="*/ 574 w 592"/>
                      <a:gd name="T15" fmla="*/ 790 h 808"/>
                      <a:gd name="T16" fmla="*/ 574 w 592"/>
                      <a:gd name="T17" fmla="*/ 738 h 808"/>
                      <a:gd name="T18" fmla="*/ 592 w 592"/>
                      <a:gd name="T19" fmla="*/ 738 h 808"/>
                      <a:gd name="T20" fmla="*/ 592 w 592"/>
                      <a:gd name="T21" fmla="*/ 808 h 8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92" h="808">
                        <a:moveTo>
                          <a:pt x="592" y="808"/>
                        </a:moveTo>
                        <a:lnTo>
                          <a:pt x="0" y="808"/>
                        </a:lnTo>
                        <a:lnTo>
                          <a:pt x="0" y="0"/>
                        </a:lnTo>
                        <a:lnTo>
                          <a:pt x="148" y="0"/>
                        </a:lnTo>
                        <a:lnTo>
                          <a:pt x="148" y="18"/>
                        </a:lnTo>
                        <a:lnTo>
                          <a:pt x="18" y="18"/>
                        </a:lnTo>
                        <a:lnTo>
                          <a:pt x="18" y="790"/>
                        </a:lnTo>
                        <a:lnTo>
                          <a:pt x="574" y="790"/>
                        </a:lnTo>
                        <a:lnTo>
                          <a:pt x="574" y="738"/>
                        </a:lnTo>
                        <a:lnTo>
                          <a:pt x="592" y="738"/>
                        </a:lnTo>
                        <a:lnTo>
                          <a:pt x="592" y="8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6" name="Freeform 79">
                    <a:extLst>
                      <a:ext uri="{FF2B5EF4-FFF2-40B4-BE49-F238E27FC236}">
                        <a16:creationId xmlns:a16="http://schemas.microsoft.com/office/drawing/2014/main" id="{F4DB7FB9-033B-465F-A04C-44D67B4D41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76" y="3001"/>
                    <a:ext cx="148" cy="738"/>
                  </a:xfrm>
                  <a:custGeom>
                    <a:avLst/>
                    <a:gdLst>
                      <a:gd name="T0" fmla="*/ 148 w 148"/>
                      <a:gd name="T1" fmla="*/ 738 h 738"/>
                      <a:gd name="T2" fmla="*/ 130 w 148"/>
                      <a:gd name="T3" fmla="*/ 738 h 738"/>
                      <a:gd name="T4" fmla="*/ 130 w 148"/>
                      <a:gd name="T5" fmla="*/ 18 h 738"/>
                      <a:gd name="T6" fmla="*/ 0 w 148"/>
                      <a:gd name="T7" fmla="*/ 18 h 738"/>
                      <a:gd name="T8" fmla="*/ 0 w 148"/>
                      <a:gd name="T9" fmla="*/ 0 h 738"/>
                      <a:gd name="T10" fmla="*/ 148 w 148"/>
                      <a:gd name="T11" fmla="*/ 0 h 738"/>
                      <a:gd name="T12" fmla="*/ 148 w 148"/>
                      <a:gd name="T13" fmla="*/ 738 h 7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48" h="738">
                        <a:moveTo>
                          <a:pt x="148" y="738"/>
                        </a:moveTo>
                        <a:lnTo>
                          <a:pt x="130" y="738"/>
                        </a:lnTo>
                        <a:lnTo>
                          <a:pt x="130" y="18"/>
                        </a:ln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148" y="0"/>
                        </a:lnTo>
                        <a:lnTo>
                          <a:pt x="148" y="73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" name="Rectangle 80">
                    <a:extLst>
                      <a:ext uri="{FF2B5EF4-FFF2-40B4-BE49-F238E27FC236}">
                        <a16:creationId xmlns:a16="http://schemas.microsoft.com/office/drawing/2014/main" id="{8AE3AAC3-69FF-49FA-96D6-BFD84DEB9EC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58" y="3001"/>
                    <a:ext cx="140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" name="Freeform 81">
                    <a:extLst>
                      <a:ext uri="{FF2B5EF4-FFF2-40B4-BE49-F238E27FC236}">
                        <a16:creationId xmlns:a16="http://schemas.microsoft.com/office/drawing/2014/main" id="{7334547B-51B5-4F52-B88E-140C55F597C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169"/>
                    <a:ext cx="124" cy="88"/>
                  </a:xfrm>
                  <a:custGeom>
                    <a:avLst/>
                    <a:gdLst>
                      <a:gd name="T0" fmla="*/ 48 w 124"/>
                      <a:gd name="T1" fmla="*/ 88 h 88"/>
                      <a:gd name="T2" fmla="*/ 0 w 124"/>
                      <a:gd name="T3" fmla="*/ 40 h 88"/>
                      <a:gd name="T4" fmla="*/ 12 w 124"/>
                      <a:gd name="T5" fmla="*/ 28 h 88"/>
                      <a:gd name="T6" fmla="*/ 48 w 124"/>
                      <a:gd name="T7" fmla="*/ 62 h 88"/>
                      <a:gd name="T8" fmla="*/ 112 w 124"/>
                      <a:gd name="T9" fmla="*/ 0 h 88"/>
                      <a:gd name="T10" fmla="*/ 124 w 124"/>
                      <a:gd name="T11" fmla="*/ 12 h 88"/>
                      <a:gd name="T12" fmla="*/ 48 w 124"/>
                      <a:gd name="T13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88">
                        <a:moveTo>
                          <a:pt x="48" y="88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2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" name="Freeform 82">
                    <a:extLst>
                      <a:ext uri="{FF2B5EF4-FFF2-40B4-BE49-F238E27FC236}">
                        <a16:creationId xmlns:a16="http://schemas.microsoft.com/office/drawing/2014/main" id="{DD14E603-E2A9-4B7A-BA86-A648CB01642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315"/>
                    <a:ext cx="124" cy="88"/>
                  </a:xfrm>
                  <a:custGeom>
                    <a:avLst/>
                    <a:gdLst>
                      <a:gd name="T0" fmla="*/ 48 w 124"/>
                      <a:gd name="T1" fmla="*/ 88 h 88"/>
                      <a:gd name="T2" fmla="*/ 0 w 124"/>
                      <a:gd name="T3" fmla="*/ 40 h 88"/>
                      <a:gd name="T4" fmla="*/ 12 w 124"/>
                      <a:gd name="T5" fmla="*/ 28 h 88"/>
                      <a:gd name="T6" fmla="*/ 48 w 124"/>
                      <a:gd name="T7" fmla="*/ 64 h 88"/>
                      <a:gd name="T8" fmla="*/ 112 w 124"/>
                      <a:gd name="T9" fmla="*/ 0 h 88"/>
                      <a:gd name="T10" fmla="*/ 124 w 124"/>
                      <a:gd name="T11" fmla="*/ 12 h 88"/>
                      <a:gd name="T12" fmla="*/ 48 w 124"/>
                      <a:gd name="T13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88">
                        <a:moveTo>
                          <a:pt x="48" y="88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4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" name="Freeform 83">
                    <a:extLst>
                      <a:ext uri="{FF2B5EF4-FFF2-40B4-BE49-F238E27FC236}">
                        <a16:creationId xmlns:a16="http://schemas.microsoft.com/office/drawing/2014/main" id="{411E29FE-F241-4C67-A853-7A3912FF41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461"/>
                    <a:ext cx="124" cy="88"/>
                  </a:xfrm>
                  <a:custGeom>
                    <a:avLst/>
                    <a:gdLst>
                      <a:gd name="T0" fmla="*/ 48 w 124"/>
                      <a:gd name="T1" fmla="*/ 88 h 88"/>
                      <a:gd name="T2" fmla="*/ 0 w 124"/>
                      <a:gd name="T3" fmla="*/ 40 h 88"/>
                      <a:gd name="T4" fmla="*/ 12 w 124"/>
                      <a:gd name="T5" fmla="*/ 28 h 88"/>
                      <a:gd name="T6" fmla="*/ 48 w 124"/>
                      <a:gd name="T7" fmla="*/ 64 h 88"/>
                      <a:gd name="T8" fmla="*/ 112 w 124"/>
                      <a:gd name="T9" fmla="*/ 0 h 88"/>
                      <a:gd name="T10" fmla="*/ 124 w 124"/>
                      <a:gd name="T11" fmla="*/ 12 h 88"/>
                      <a:gd name="T12" fmla="*/ 48 w 124"/>
                      <a:gd name="T13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88">
                        <a:moveTo>
                          <a:pt x="48" y="88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4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1" name="Freeform 84">
                    <a:extLst>
                      <a:ext uri="{FF2B5EF4-FFF2-40B4-BE49-F238E27FC236}">
                        <a16:creationId xmlns:a16="http://schemas.microsoft.com/office/drawing/2014/main" id="{509461DF-0668-4CC0-B752-2F9719CB04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607"/>
                    <a:ext cx="124" cy="90"/>
                  </a:xfrm>
                  <a:custGeom>
                    <a:avLst/>
                    <a:gdLst>
                      <a:gd name="T0" fmla="*/ 48 w 124"/>
                      <a:gd name="T1" fmla="*/ 90 h 90"/>
                      <a:gd name="T2" fmla="*/ 0 w 124"/>
                      <a:gd name="T3" fmla="*/ 40 h 90"/>
                      <a:gd name="T4" fmla="*/ 12 w 124"/>
                      <a:gd name="T5" fmla="*/ 28 h 90"/>
                      <a:gd name="T6" fmla="*/ 48 w 124"/>
                      <a:gd name="T7" fmla="*/ 64 h 90"/>
                      <a:gd name="T8" fmla="*/ 112 w 124"/>
                      <a:gd name="T9" fmla="*/ 0 h 90"/>
                      <a:gd name="T10" fmla="*/ 124 w 124"/>
                      <a:gd name="T11" fmla="*/ 12 h 90"/>
                      <a:gd name="T12" fmla="*/ 48 w 124"/>
                      <a:gd name="T13" fmla="*/ 90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90">
                        <a:moveTo>
                          <a:pt x="48" y="90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4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9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2" name="Rectangle 85">
                    <a:extLst>
                      <a:ext uri="{FF2B5EF4-FFF2-40B4-BE49-F238E27FC236}">
                        <a16:creationId xmlns:a16="http://schemas.microsoft.com/office/drawing/2014/main" id="{D3A0C7C9-BE0C-49BE-A1D5-FAEBDE91797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203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3" name="Rectangle 86">
                    <a:extLst>
                      <a:ext uri="{FF2B5EF4-FFF2-40B4-BE49-F238E27FC236}">
                        <a16:creationId xmlns:a16="http://schemas.microsoft.com/office/drawing/2014/main" id="{26959EEB-B246-40A7-A6EC-DBD5503B516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349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4" name="Rectangle 87">
                    <a:extLst>
                      <a:ext uri="{FF2B5EF4-FFF2-40B4-BE49-F238E27FC236}">
                        <a16:creationId xmlns:a16="http://schemas.microsoft.com/office/drawing/2014/main" id="{E307D18F-51DC-4C11-8B2C-38643F5DBD2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497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5" name="Rectangle 88">
                    <a:extLst>
                      <a:ext uri="{FF2B5EF4-FFF2-40B4-BE49-F238E27FC236}">
                        <a16:creationId xmlns:a16="http://schemas.microsoft.com/office/drawing/2014/main" id="{18237F28-CB63-4CC6-8F73-6298295F31E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643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64" name="Rectangle: Top Corners Rounded 6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B05B1177-D978-42B7-98FD-C2B7260613E2}"/>
                  </a:ext>
                </a:extLst>
              </p:cNvPr>
              <p:cNvSpPr/>
              <p:nvPr/>
            </p:nvSpPr>
            <p:spPr>
              <a:xfrm>
                <a:off x="11073856" y="34025"/>
                <a:ext cx="203652" cy="21327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FFFFFF">
                  <a:alpha val="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sp>
        <p:nvSpPr>
          <p:cNvPr id="33" name="Content Placeholder 17">
            <a:extLst>
              <a:ext uri="{FF2B5EF4-FFF2-40B4-BE49-F238E27FC236}">
                <a16:creationId xmlns:a16="http://schemas.microsoft.com/office/drawing/2014/main" id="{67291660-B5E8-4774-BF75-E59E914D8C0E}"/>
              </a:ext>
            </a:extLst>
          </p:cNvPr>
          <p:cNvSpPr txBox="1">
            <a:spLocks/>
          </p:cNvSpPr>
          <p:nvPr/>
        </p:nvSpPr>
        <p:spPr>
          <a:xfrm>
            <a:off x="541609" y="1298928"/>
            <a:ext cx="3925615" cy="30777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Below mockup are created in Adobe Illustrator </a:t>
            </a:r>
          </a:p>
        </p:txBody>
      </p:sp>
      <p:pic>
        <p:nvPicPr>
          <p:cNvPr id="5" name="Picture 4" descr="Chart, diagram&#10;&#10;Description automatically generated">
            <a:extLst>
              <a:ext uri="{FF2B5EF4-FFF2-40B4-BE49-F238E27FC236}">
                <a16:creationId xmlns:a16="http://schemas.microsoft.com/office/drawing/2014/main" id="{1ACF93DB-E7A4-C6EE-8D13-A0F239C0B7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9501" y="1487387"/>
            <a:ext cx="7373984" cy="52133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305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21207" y="448056"/>
            <a:ext cx="10460829" cy="640080"/>
          </a:xfrm>
        </p:spPr>
        <p:txBody>
          <a:bodyPr>
            <a:noAutofit/>
          </a:bodyPr>
          <a:lstStyle/>
          <a:p>
            <a:b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Adobe XD Samples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60F7B7C-5293-4C35-8484-AAEA42593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3422" y="792545"/>
            <a:ext cx="982033" cy="18624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323E4C-DFCC-4219-A043-E2219ADF3D65}"/>
              </a:ext>
            </a:extLst>
          </p:cNvPr>
          <p:cNvCxnSpPr/>
          <p:nvPr/>
        </p:nvCxnSpPr>
        <p:spPr>
          <a:xfrm>
            <a:off x="628073" y="1153592"/>
            <a:ext cx="10917382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37E60C02-069D-4049-BF73-583E6C5D947C}"/>
              </a:ext>
            </a:extLst>
          </p:cNvPr>
          <p:cNvGrpSpPr/>
          <p:nvPr/>
        </p:nvGrpSpPr>
        <p:grpSpPr>
          <a:xfrm>
            <a:off x="11031540" y="-16699"/>
            <a:ext cx="900801" cy="288000"/>
            <a:chOff x="11031540" y="-16699"/>
            <a:chExt cx="900801" cy="288000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A23EAB68-35D3-470C-A83B-F38F1DAB771F}"/>
                </a:ext>
              </a:extLst>
            </p:cNvPr>
            <p:cNvGrpSpPr/>
            <p:nvPr/>
          </p:nvGrpSpPr>
          <p:grpSpPr>
            <a:xfrm>
              <a:off x="11338106" y="-16699"/>
              <a:ext cx="288000" cy="288000"/>
              <a:chOff x="10422116" y="-7175"/>
              <a:chExt cx="288000" cy="288000"/>
            </a:xfrm>
          </p:grpSpPr>
          <p:sp>
            <p:nvSpPr>
              <p:cNvPr id="57" name="Rectangle: Top Corners Rounded 56">
                <a:hlinkClick r:id="" action="ppaction://hlinkshowjump?jump=previousslide"/>
                <a:extLst>
                  <a:ext uri="{FF2B5EF4-FFF2-40B4-BE49-F238E27FC236}">
                    <a16:creationId xmlns:a16="http://schemas.microsoft.com/office/drawing/2014/main" id="{B7EF88A3-658A-4DAB-8138-421883C6D561}"/>
                  </a:ext>
                </a:extLst>
              </p:cNvPr>
              <p:cNvSpPr/>
              <p:nvPr/>
            </p:nvSpPr>
            <p:spPr>
              <a:xfrm>
                <a:off x="10422116" y="-7175"/>
                <a:ext cx="288000" cy="2880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bg1"/>
              </a:solidFill>
              <a:ln>
                <a:solidFill>
                  <a:srgbClr val="F5F5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8" name="Freeform 128">
                <a:hlinkClick r:id="" action="ppaction://hlinkshowjump?jump=previousslide"/>
                <a:extLst>
                  <a:ext uri="{FF2B5EF4-FFF2-40B4-BE49-F238E27FC236}">
                    <a16:creationId xmlns:a16="http://schemas.microsoft.com/office/drawing/2014/main" id="{32E519DC-E144-4E40-9312-358C31F6BCEB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0505052" y="95603"/>
                <a:ext cx="122128" cy="82444"/>
              </a:xfrm>
              <a:custGeom>
                <a:avLst/>
                <a:gdLst>
                  <a:gd name="T0" fmla="*/ 264 w 397"/>
                  <a:gd name="T1" fmla="*/ 0 h 268"/>
                  <a:gd name="T2" fmla="*/ 233 w 397"/>
                  <a:gd name="T3" fmla="*/ 30 h 268"/>
                  <a:gd name="T4" fmla="*/ 312 w 397"/>
                  <a:gd name="T5" fmla="*/ 109 h 268"/>
                  <a:gd name="T6" fmla="*/ 0 w 397"/>
                  <a:gd name="T7" fmla="*/ 109 h 268"/>
                  <a:gd name="T8" fmla="*/ 0 w 397"/>
                  <a:gd name="T9" fmla="*/ 158 h 268"/>
                  <a:gd name="T10" fmla="*/ 312 w 397"/>
                  <a:gd name="T11" fmla="*/ 158 h 268"/>
                  <a:gd name="T12" fmla="*/ 233 w 397"/>
                  <a:gd name="T13" fmla="*/ 238 h 268"/>
                  <a:gd name="T14" fmla="*/ 264 w 397"/>
                  <a:gd name="T15" fmla="*/ 268 h 268"/>
                  <a:gd name="T16" fmla="*/ 397 w 397"/>
                  <a:gd name="T17" fmla="*/ 134 h 268"/>
                  <a:gd name="T18" fmla="*/ 264 w 397"/>
                  <a:gd name="T19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7" h="268">
                    <a:moveTo>
                      <a:pt x="264" y="0"/>
                    </a:moveTo>
                    <a:lnTo>
                      <a:pt x="233" y="30"/>
                    </a:lnTo>
                    <a:lnTo>
                      <a:pt x="312" y="109"/>
                    </a:lnTo>
                    <a:lnTo>
                      <a:pt x="0" y="109"/>
                    </a:lnTo>
                    <a:lnTo>
                      <a:pt x="0" y="158"/>
                    </a:lnTo>
                    <a:lnTo>
                      <a:pt x="312" y="158"/>
                    </a:lnTo>
                    <a:lnTo>
                      <a:pt x="233" y="238"/>
                    </a:lnTo>
                    <a:lnTo>
                      <a:pt x="264" y="268"/>
                    </a:lnTo>
                    <a:lnTo>
                      <a:pt x="397" y="134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005A8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B506429-29C4-4B41-9DDA-71B5232080CD}"/>
                </a:ext>
              </a:extLst>
            </p:cNvPr>
            <p:cNvGrpSpPr/>
            <p:nvPr/>
          </p:nvGrpSpPr>
          <p:grpSpPr>
            <a:xfrm>
              <a:off x="11644341" y="-16699"/>
              <a:ext cx="288000" cy="288000"/>
              <a:chOff x="10422116" y="-7175"/>
              <a:chExt cx="288000" cy="288000"/>
            </a:xfrm>
          </p:grpSpPr>
          <p:sp>
            <p:nvSpPr>
              <p:cNvPr id="60" name="Rectangle: Top Corners Rounded 59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EF5C904F-44F6-4AD5-BC94-BEF999BE2F7F}"/>
                  </a:ext>
                </a:extLst>
              </p:cNvPr>
              <p:cNvSpPr/>
              <p:nvPr/>
            </p:nvSpPr>
            <p:spPr>
              <a:xfrm>
                <a:off x="10422116" y="-7175"/>
                <a:ext cx="288000" cy="2880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bg1"/>
              </a:solidFill>
              <a:ln>
                <a:solidFill>
                  <a:srgbClr val="F5F5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61" name="Freeform 128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4F3D2E5B-8C4C-455B-8F04-6C5E554F70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05052" y="95603"/>
                <a:ext cx="122128" cy="82444"/>
              </a:xfrm>
              <a:custGeom>
                <a:avLst/>
                <a:gdLst>
                  <a:gd name="T0" fmla="*/ 264 w 397"/>
                  <a:gd name="T1" fmla="*/ 0 h 268"/>
                  <a:gd name="T2" fmla="*/ 233 w 397"/>
                  <a:gd name="T3" fmla="*/ 30 h 268"/>
                  <a:gd name="T4" fmla="*/ 312 w 397"/>
                  <a:gd name="T5" fmla="*/ 109 h 268"/>
                  <a:gd name="T6" fmla="*/ 0 w 397"/>
                  <a:gd name="T7" fmla="*/ 109 h 268"/>
                  <a:gd name="T8" fmla="*/ 0 w 397"/>
                  <a:gd name="T9" fmla="*/ 158 h 268"/>
                  <a:gd name="T10" fmla="*/ 312 w 397"/>
                  <a:gd name="T11" fmla="*/ 158 h 268"/>
                  <a:gd name="T12" fmla="*/ 233 w 397"/>
                  <a:gd name="T13" fmla="*/ 238 h 268"/>
                  <a:gd name="T14" fmla="*/ 264 w 397"/>
                  <a:gd name="T15" fmla="*/ 268 h 268"/>
                  <a:gd name="T16" fmla="*/ 397 w 397"/>
                  <a:gd name="T17" fmla="*/ 134 h 268"/>
                  <a:gd name="T18" fmla="*/ 264 w 397"/>
                  <a:gd name="T19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7" h="268">
                    <a:moveTo>
                      <a:pt x="264" y="0"/>
                    </a:moveTo>
                    <a:lnTo>
                      <a:pt x="233" y="30"/>
                    </a:lnTo>
                    <a:lnTo>
                      <a:pt x="312" y="109"/>
                    </a:lnTo>
                    <a:lnTo>
                      <a:pt x="0" y="109"/>
                    </a:lnTo>
                    <a:lnTo>
                      <a:pt x="0" y="158"/>
                    </a:lnTo>
                    <a:lnTo>
                      <a:pt x="312" y="158"/>
                    </a:lnTo>
                    <a:lnTo>
                      <a:pt x="233" y="238"/>
                    </a:lnTo>
                    <a:lnTo>
                      <a:pt x="264" y="268"/>
                    </a:lnTo>
                    <a:lnTo>
                      <a:pt x="397" y="134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005A8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AE8D3EB-C630-42F4-AEF5-AFE92480B186}"/>
                </a:ext>
              </a:extLst>
            </p:cNvPr>
            <p:cNvGrpSpPr/>
            <p:nvPr/>
          </p:nvGrpSpPr>
          <p:grpSpPr>
            <a:xfrm>
              <a:off x="11031540" y="-16699"/>
              <a:ext cx="288000" cy="288000"/>
              <a:chOff x="11031540" y="-7175"/>
              <a:chExt cx="288000" cy="288000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B87B67E4-0FE4-4E64-80C5-E40D148BC0DA}"/>
                  </a:ext>
                </a:extLst>
              </p:cNvPr>
              <p:cNvGrpSpPr/>
              <p:nvPr/>
            </p:nvGrpSpPr>
            <p:grpSpPr>
              <a:xfrm>
                <a:off x="11031540" y="-7175"/>
                <a:ext cx="288000" cy="288000"/>
                <a:chOff x="10134600" y="-7175"/>
                <a:chExt cx="288000" cy="288000"/>
              </a:xfrm>
            </p:grpSpPr>
            <p:sp>
              <p:nvSpPr>
                <p:cNvPr id="43" name="Rectangle: Top Corners Rounded 42">
                  <a:hlinkClick r:id="rId4" action="ppaction://hlinksldjump"/>
                  <a:extLst>
                    <a:ext uri="{FF2B5EF4-FFF2-40B4-BE49-F238E27FC236}">
                      <a16:creationId xmlns:a16="http://schemas.microsoft.com/office/drawing/2014/main" id="{0218522C-8E88-40C8-BB08-36039011D05A}"/>
                    </a:ext>
                  </a:extLst>
                </p:cNvPr>
                <p:cNvSpPr/>
                <p:nvPr/>
              </p:nvSpPr>
              <p:spPr>
                <a:xfrm>
                  <a:off x="10134600" y="-7175"/>
                  <a:ext cx="288000" cy="288000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solidFill>
                  <a:schemeClr val="bg1"/>
                </a:solidFill>
                <a:ln>
                  <a:solidFill>
                    <a:srgbClr val="F5F5F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grpSp>
              <p:nvGrpSpPr>
                <p:cNvPr id="44" name="Group 76">
                  <a:extLst>
                    <a:ext uri="{FF2B5EF4-FFF2-40B4-BE49-F238E27FC236}">
                      <a16:creationId xmlns:a16="http://schemas.microsoft.com/office/drawing/2014/main" id="{262D1155-C347-422A-AADD-946833D0C63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0200471" y="35834"/>
                  <a:ext cx="156257" cy="213270"/>
                  <a:chOff x="4632" y="3001"/>
                  <a:chExt cx="592" cy="808"/>
                </a:xfrm>
                <a:solidFill>
                  <a:srgbClr val="005A84"/>
                </a:solidFill>
              </p:grpSpPr>
              <p:sp>
                <p:nvSpPr>
                  <p:cNvPr id="45" name="Freeform 78">
                    <a:extLst>
                      <a:ext uri="{FF2B5EF4-FFF2-40B4-BE49-F238E27FC236}">
                        <a16:creationId xmlns:a16="http://schemas.microsoft.com/office/drawing/2014/main" id="{A51E3CA6-586A-40A5-AFF7-848E05D79E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32" y="3001"/>
                    <a:ext cx="592" cy="808"/>
                  </a:xfrm>
                  <a:custGeom>
                    <a:avLst/>
                    <a:gdLst>
                      <a:gd name="T0" fmla="*/ 592 w 592"/>
                      <a:gd name="T1" fmla="*/ 808 h 808"/>
                      <a:gd name="T2" fmla="*/ 0 w 592"/>
                      <a:gd name="T3" fmla="*/ 808 h 808"/>
                      <a:gd name="T4" fmla="*/ 0 w 592"/>
                      <a:gd name="T5" fmla="*/ 0 h 808"/>
                      <a:gd name="T6" fmla="*/ 148 w 592"/>
                      <a:gd name="T7" fmla="*/ 0 h 808"/>
                      <a:gd name="T8" fmla="*/ 148 w 592"/>
                      <a:gd name="T9" fmla="*/ 18 h 808"/>
                      <a:gd name="T10" fmla="*/ 18 w 592"/>
                      <a:gd name="T11" fmla="*/ 18 h 808"/>
                      <a:gd name="T12" fmla="*/ 18 w 592"/>
                      <a:gd name="T13" fmla="*/ 790 h 808"/>
                      <a:gd name="T14" fmla="*/ 574 w 592"/>
                      <a:gd name="T15" fmla="*/ 790 h 808"/>
                      <a:gd name="T16" fmla="*/ 574 w 592"/>
                      <a:gd name="T17" fmla="*/ 738 h 808"/>
                      <a:gd name="T18" fmla="*/ 592 w 592"/>
                      <a:gd name="T19" fmla="*/ 738 h 808"/>
                      <a:gd name="T20" fmla="*/ 592 w 592"/>
                      <a:gd name="T21" fmla="*/ 808 h 8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92" h="808">
                        <a:moveTo>
                          <a:pt x="592" y="808"/>
                        </a:moveTo>
                        <a:lnTo>
                          <a:pt x="0" y="808"/>
                        </a:lnTo>
                        <a:lnTo>
                          <a:pt x="0" y="0"/>
                        </a:lnTo>
                        <a:lnTo>
                          <a:pt x="148" y="0"/>
                        </a:lnTo>
                        <a:lnTo>
                          <a:pt x="148" y="18"/>
                        </a:lnTo>
                        <a:lnTo>
                          <a:pt x="18" y="18"/>
                        </a:lnTo>
                        <a:lnTo>
                          <a:pt x="18" y="790"/>
                        </a:lnTo>
                        <a:lnTo>
                          <a:pt x="574" y="790"/>
                        </a:lnTo>
                        <a:lnTo>
                          <a:pt x="574" y="738"/>
                        </a:lnTo>
                        <a:lnTo>
                          <a:pt x="592" y="738"/>
                        </a:lnTo>
                        <a:lnTo>
                          <a:pt x="592" y="8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6" name="Freeform 79">
                    <a:extLst>
                      <a:ext uri="{FF2B5EF4-FFF2-40B4-BE49-F238E27FC236}">
                        <a16:creationId xmlns:a16="http://schemas.microsoft.com/office/drawing/2014/main" id="{F4DB7FB9-033B-465F-A04C-44D67B4D41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76" y="3001"/>
                    <a:ext cx="148" cy="738"/>
                  </a:xfrm>
                  <a:custGeom>
                    <a:avLst/>
                    <a:gdLst>
                      <a:gd name="T0" fmla="*/ 148 w 148"/>
                      <a:gd name="T1" fmla="*/ 738 h 738"/>
                      <a:gd name="T2" fmla="*/ 130 w 148"/>
                      <a:gd name="T3" fmla="*/ 738 h 738"/>
                      <a:gd name="T4" fmla="*/ 130 w 148"/>
                      <a:gd name="T5" fmla="*/ 18 h 738"/>
                      <a:gd name="T6" fmla="*/ 0 w 148"/>
                      <a:gd name="T7" fmla="*/ 18 h 738"/>
                      <a:gd name="T8" fmla="*/ 0 w 148"/>
                      <a:gd name="T9" fmla="*/ 0 h 738"/>
                      <a:gd name="T10" fmla="*/ 148 w 148"/>
                      <a:gd name="T11" fmla="*/ 0 h 738"/>
                      <a:gd name="T12" fmla="*/ 148 w 148"/>
                      <a:gd name="T13" fmla="*/ 738 h 7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48" h="738">
                        <a:moveTo>
                          <a:pt x="148" y="738"/>
                        </a:moveTo>
                        <a:lnTo>
                          <a:pt x="130" y="738"/>
                        </a:lnTo>
                        <a:lnTo>
                          <a:pt x="130" y="18"/>
                        </a:ln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148" y="0"/>
                        </a:lnTo>
                        <a:lnTo>
                          <a:pt x="148" y="73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" name="Rectangle 80">
                    <a:extLst>
                      <a:ext uri="{FF2B5EF4-FFF2-40B4-BE49-F238E27FC236}">
                        <a16:creationId xmlns:a16="http://schemas.microsoft.com/office/drawing/2014/main" id="{8AE3AAC3-69FF-49FA-96D6-BFD84DEB9EC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58" y="3001"/>
                    <a:ext cx="140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" name="Freeform 81">
                    <a:extLst>
                      <a:ext uri="{FF2B5EF4-FFF2-40B4-BE49-F238E27FC236}">
                        <a16:creationId xmlns:a16="http://schemas.microsoft.com/office/drawing/2014/main" id="{7334547B-51B5-4F52-B88E-140C55F597C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169"/>
                    <a:ext cx="124" cy="88"/>
                  </a:xfrm>
                  <a:custGeom>
                    <a:avLst/>
                    <a:gdLst>
                      <a:gd name="T0" fmla="*/ 48 w 124"/>
                      <a:gd name="T1" fmla="*/ 88 h 88"/>
                      <a:gd name="T2" fmla="*/ 0 w 124"/>
                      <a:gd name="T3" fmla="*/ 40 h 88"/>
                      <a:gd name="T4" fmla="*/ 12 w 124"/>
                      <a:gd name="T5" fmla="*/ 28 h 88"/>
                      <a:gd name="T6" fmla="*/ 48 w 124"/>
                      <a:gd name="T7" fmla="*/ 62 h 88"/>
                      <a:gd name="T8" fmla="*/ 112 w 124"/>
                      <a:gd name="T9" fmla="*/ 0 h 88"/>
                      <a:gd name="T10" fmla="*/ 124 w 124"/>
                      <a:gd name="T11" fmla="*/ 12 h 88"/>
                      <a:gd name="T12" fmla="*/ 48 w 124"/>
                      <a:gd name="T13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88">
                        <a:moveTo>
                          <a:pt x="48" y="88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2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" name="Freeform 82">
                    <a:extLst>
                      <a:ext uri="{FF2B5EF4-FFF2-40B4-BE49-F238E27FC236}">
                        <a16:creationId xmlns:a16="http://schemas.microsoft.com/office/drawing/2014/main" id="{DD14E603-E2A9-4B7A-BA86-A648CB01642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315"/>
                    <a:ext cx="124" cy="88"/>
                  </a:xfrm>
                  <a:custGeom>
                    <a:avLst/>
                    <a:gdLst>
                      <a:gd name="T0" fmla="*/ 48 w 124"/>
                      <a:gd name="T1" fmla="*/ 88 h 88"/>
                      <a:gd name="T2" fmla="*/ 0 w 124"/>
                      <a:gd name="T3" fmla="*/ 40 h 88"/>
                      <a:gd name="T4" fmla="*/ 12 w 124"/>
                      <a:gd name="T5" fmla="*/ 28 h 88"/>
                      <a:gd name="T6" fmla="*/ 48 w 124"/>
                      <a:gd name="T7" fmla="*/ 64 h 88"/>
                      <a:gd name="T8" fmla="*/ 112 w 124"/>
                      <a:gd name="T9" fmla="*/ 0 h 88"/>
                      <a:gd name="T10" fmla="*/ 124 w 124"/>
                      <a:gd name="T11" fmla="*/ 12 h 88"/>
                      <a:gd name="T12" fmla="*/ 48 w 124"/>
                      <a:gd name="T13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88">
                        <a:moveTo>
                          <a:pt x="48" y="88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4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" name="Freeform 83">
                    <a:extLst>
                      <a:ext uri="{FF2B5EF4-FFF2-40B4-BE49-F238E27FC236}">
                        <a16:creationId xmlns:a16="http://schemas.microsoft.com/office/drawing/2014/main" id="{411E29FE-F241-4C67-A853-7A3912FF41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461"/>
                    <a:ext cx="124" cy="88"/>
                  </a:xfrm>
                  <a:custGeom>
                    <a:avLst/>
                    <a:gdLst>
                      <a:gd name="T0" fmla="*/ 48 w 124"/>
                      <a:gd name="T1" fmla="*/ 88 h 88"/>
                      <a:gd name="T2" fmla="*/ 0 w 124"/>
                      <a:gd name="T3" fmla="*/ 40 h 88"/>
                      <a:gd name="T4" fmla="*/ 12 w 124"/>
                      <a:gd name="T5" fmla="*/ 28 h 88"/>
                      <a:gd name="T6" fmla="*/ 48 w 124"/>
                      <a:gd name="T7" fmla="*/ 64 h 88"/>
                      <a:gd name="T8" fmla="*/ 112 w 124"/>
                      <a:gd name="T9" fmla="*/ 0 h 88"/>
                      <a:gd name="T10" fmla="*/ 124 w 124"/>
                      <a:gd name="T11" fmla="*/ 12 h 88"/>
                      <a:gd name="T12" fmla="*/ 48 w 124"/>
                      <a:gd name="T13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88">
                        <a:moveTo>
                          <a:pt x="48" y="88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4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1" name="Freeform 84">
                    <a:extLst>
                      <a:ext uri="{FF2B5EF4-FFF2-40B4-BE49-F238E27FC236}">
                        <a16:creationId xmlns:a16="http://schemas.microsoft.com/office/drawing/2014/main" id="{509461DF-0668-4CC0-B752-2F9719CB04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607"/>
                    <a:ext cx="124" cy="90"/>
                  </a:xfrm>
                  <a:custGeom>
                    <a:avLst/>
                    <a:gdLst>
                      <a:gd name="T0" fmla="*/ 48 w 124"/>
                      <a:gd name="T1" fmla="*/ 90 h 90"/>
                      <a:gd name="T2" fmla="*/ 0 w 124"/>
                      <a:gd name="T3" fmla="*/ 40 h 90"/>
                      <a:gd name="T4" fmla="*/ 12 w 124"/>
                      <a:gd name="T5" fmla="*/ 28 h 90"/>
                      <a:gd name="T6" fmla="*/ 48 w 124"/>
                      <a:gd name="T7" fmla="*/ 64 h 90"/>
                      <a:gd name="T8" fmla="*/ 112 w 124"/>
                      <a:gd name="T9" fmla="*/ 0 h 90"/>
                      <a:gd name="T10" fmla="*/ 124 w 124"/>
                      <a:gd name="T11" fmla="*/ 12 h 90"/>
                      <a:gd name="T12" fmla="*/ 48 w 124"/>
                      <a:gd name="T13" fmla="*/ 90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90">
                        <a:moveTo>
                          <a:pt x="48" y="90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4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9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2" name="Rectangle 85">
                    <a:extLst>
                      <a:ext uri="{FF2B5EF4-FFF2-40B4-BE49-F238E27FC236}">
                        <a16:creationId xmlns:a16="http://schemas.microsoft.com/office/drawing/2014/main" id="{D3A0C7C9-BE0C-49BE-A1D5-FAEBDE91797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203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3" name="Rectangle 86">
                    <a:extLst>
                      <a:ext uri="{FF2B5EF4-FFF2-40B4-BE49-F238E27FC236}">
                        <a16:creationId xmlns:a16="http://schemas.microsoft.com/office/drawing/2014/main" id="{26959EEB-B246-40A7-A6EC-DBD5503B516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349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4" name="Rectangle 87">
                    <a:extLst>
                      <a:ext uri="{FF2B5EF4-FFF2-40B4-BE49-F238E27FC236}">
                        <a16:creationId xmlns:a16="http://schemas.microsoft.com/office/drawing/2014/main" id="{E307D18F-51DC-4C11-8B2C-38643F5DBD2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497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5" name="Rectangle 88">
                    <a:extLst>
                      <a:ext uri="{FF2B5EF4-FFF2-40B4-BE49-F238E27FC236}">
                        <a16:creationId xmlns:a16="http://schemas.microsoft.com/office/drawing/2014/main" id="{18237F28-CB63-4CC6-8F73-6298295F31E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643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64" name="Rectangle: Top Corners Rounded 6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B05B1177-D978-42B7-98FD-C2B7260613E2}"/>
                  </a:ext>
                </a:extLst>
              </p:cNvPr>
              <p:cNvSpPr/>
              <p:nvPr/>
            </p:nvSpPr>
            <p:spPr>
              <a:xfrm>
                <a:off x="11073856" y="34025"/>
                <a:ext cx="203652" cy="21327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FFFFFF">
                  <a:alpha val="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sp>
        <p:nvSpPr>
          <p:cNvPr id="4" name="Content Placeholder 17">
            <a:extLst>
              <a:ext uri="{FF2B5EF4-FFF2-40B4-BE49-F238E27FC236}">
                <a16:creationId xmlns:a16="http://schemas.microsoft.com/office/drawing/2014/main" id="{4B025D63-12D8-2D2F-8F2F-03BC34A167FD}"/>
              </a:ext>
            </a:extLst>
          </p:cNvPr>
          <p:cNvSpPr txBox="1">
            <a:spLocks/>
          </p:cNvSpPr>
          <p:nvPr/>
        </p:nvSpPr>
        <p:spPr>
          <a:xfrm>
            <a:off x="541609" y="1298928"/>
            <a:ext cx="8212098" cy="30777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Mockups created for HTML, and storyline course using XD.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F7DF2C-580F-FFC6-6DDF-C352794881C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28073" y="1896720"/>
            <a:ext cx="7454628" cy="4191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727A0C-882F-FF0F-F59A-97A912448B1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952811" y="4081472"/>
            <a:ext cx="3765745" cy="211719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ACF71D-3448-090F-ECD0-16AEF0F3D42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951165" y="1785027"/>
            <a:ext cx="3767390" cy="211812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291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21207" y="448056"/>
            <a:ext cx="10460829" cy="640080"/>
          </a:xfrm>
        </p:spPr>
        <p:txBody>
          <a:bodyPr>
            <a:noAutofit/>
          </a:bodyPr>
          <a:lstStyle/>
          <a:p>
            <a:b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Adobe XD Samples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60F7B7C-5293-4C35-8484-AAEA425938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3422" y="792545"/>
            <a:ext cx="982033" cy="18624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323E4C-DFCC-4219-A043-E2219ADF3D65}"/>
              </a:ext>
            </a:extLst>
          </p:cNvPr>
          <p:cNvCxnSpPr/>
          <p:nvPr/>
        </p:nvCxnSpPr>
        <p:spPr>
          <a:xfrm>
            <a:off x="628073" y="1153592"/>
            <a:ext cx="10917382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37E60C02-069D-4049-BF73-583E6C5D947C}"/>
              </a:ext>
            </a:extLst>
          </p:cNvPr>
          <p:cNvGrpSpPr/>
          <p:nvPr/>
        </p:nvGrpSpPr>
        <p:grpSpPr>
          <a:xfrm>
            <a:off x="11031540" y="-16699"/>
            <a:ext cx="900801" cy="288000"/>
            <a:chOff x="11031540" y="-16699"/>
            <a:chExt cx="900801" cy="288000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A23EAB68-35D3-470C-A83B-F38F1DAB771F}"/>
                </a:ext>
              </a:extLst>
            </p:cNvPr>
            <p:cNvGrpSpPr/>
            <p:nvPr/>
          </p:nvGrpSpPr>
          <p:grpSpPr>
            <a:xfrm>
              <a:off x="11338106" y="-16699"/>
              <a:ext cx="288000" cy="288000"/>
              <a:chOff x="10422116" y="-7175"/>
              <a:chExt cx="288000" cy="288000"/>
            </a:xfrm>
          </p:grpSpPr>
          <p:sp>
            <p:nvSpPr>
              <p:cNvPr id="57" name="Rectangle: Top Corners Rounded 56">
                <a:hlinkClick r:id="" action="ppaction://hlinkshowjump?jump=previousslide"/>
                <a:extLst>
                  <a:ext uri="{FF2B5EF4-FFF2-40B4-BE49-F238E27FC236}">
                    <a16:creationId xmlns:a16="http://schemas.microsoft.com/office/drawing/2014/main" id="{B7EF88A3-658A-4DAB-8138-421883C6D561}"/>
                  </a:ext>
                </a:extLst>
              </p:cNvPr>
              <p:cNvSpPr/>
              <p:nvPr/>
            </p:nvSpPr>
            <p:spPr>
              <a:xfrm>
                <a:off x="10422116" y="-7175"/>
                <a:ext cx="288000" cy="2880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bg1"/>
              </a:solidFill>
              <a:ln>
                <a:solidFill>
                  <a:srgbClr val="F5F5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8" name="Freeform 128">
                <a:hlinkClick r:id="" action="ppaction://hlinkshowjump?jump=previousslide"/>
                <a:extLst>
                  <a:ext uri="{FF2B5EF4-FFF2-40B4-BE49-F238E27FC236}">
                    <a16:creationId xmlns:a16="http://schemas.microsoft.com/office/drawing/2014/main" id="{32E519DC-E144-4E40-9312-358C31F6BCEB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0505052" y="95603"/>
                <a:ext cx="122128" cy="82444"/>
              </a:xfrm>
              <a:custGeom>
                <a:avLst/>
                <a:gdLst>
                  <a:gd name="T0" fmla="*/ 264 w 397"/>
                  <a:gd name="T1" fmla="*/ 0 h 268"/>
                  <a:gd name="T2" fmla="*/ 233 w 397"/>
                  <a:gd name="T3" fmla="*/ 30 h 268"/>
                  <a:gd name="T4" fmla="*/ 312 w 397"/>
                  <a:gd name="T5" fmla="*/ 109 h 268"/>
                  <a:gd name="T6" fmla="*/ 0 w 397"/>
                  <a:gd name="T7" fmla="*/ 109 h 268"/>
                  <a:gd name="T8" fmla="*/ 0 w 397"/>
                  <a:gd name="T9" fmla="*/ 158 h 268"/>
                  <a:gd name="T10" fmla="*/ 312 w 397"/>
                  <a:gd name="T11" fmla="*/ 158 h 268"/>
                  <a:gd name="T12" fmla="*/ 233 w 397"/>
                  <a:gd name="T13" fmla="*/ 238 h 268"/>
                  <a:gd name="T14" fmla="*/ 264 w 397"/>
                  <a:gd name="T15" fmla="*/ 268 h 268"/>
                  <a:gd name="T16" fmla="*/ 397 w 397"/>
                  <a:gd name="T17" fmla="*/ 134 h 268"/>
                  <a:gd name="T18" fmla="*/ 264 w 397"/>
                  <a:gd name="T19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7" h="268">
                    <a:moveTo>
                      <a:pt x="264" y="0"/>
                    </a:moveTo>
                    <a:lnTo>
                      <a:pt x="233" y="30"/>
                    </a:lnTo>
                    <a:lnTo>
                      <a:pt x="312" y="109"/>
                    </a:lnTo>
                    <a:lnTo>
                      <a:pt x="0" y="109"/>
                    </a:lnTo>
                    <a:lnTo>
                      <a:pt x="0" y="158"/>
                    </a:lnTo>
                    <a:lnTo>
                      <a:pt x="312" y="158"/>
                    </a:lnTo>
                    <a:lnTo>
                      <a:pt x="233" y="238"/>
                    </a:lnTo>
                    <a:lnTo>
                      <a:pt x="264" y="268"/>
                    </a:lnTo>
                    <a:lnTo>
                      <a:pt x="397" y="134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005A8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B506429-29C4-4B41-9DDA-71B5232080CD}"/>
                </a:ext>
              </a:extLst>
            </p:cNvPr>
            <p:cNvGrpSpPr/>
            <p:nvPr/>
          </p:nvGrpSpPr>
          <p:grpSpPr>
            <a:xfrm>
              <a:off x="11644341" y="-16699"/>
              <a:ext cx="288000" cy="288000"/>
              <a:chOff x="10422116" y="-7175"/>
              <a:chExt cx="288000" cy="288000"/>
            </a:xfrm>
          </p:grpSpPr>
          <p:sp>
            <p:nvSpPr>
              <p:cNvPr id="60" name="Rectangle: Top Corners Rounded 59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EF5C904F-44F6-4AD5-BC94-BEF999BE2F7F}"/>
                  </a:ext>
                </a:extLst>
              </p:cNvPr>
              <p:cNvSpPr/>
              <p:nvPr/>
            </p:nvSpPr>
            <p:spPr>
              <a:xfrm>
                <a:off x="10422116" y="-7175"/>
                <a:ext cx="288000" cy="2880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bg1"/>
              </a:solidFill>
              <a:ln>
                <a:solidFill>
                  <a:srgbClr val="F5F5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61" name="Freeform 128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4F3D2E5B-8C4C-455B-8F04-6C5E554F70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05052" y="95603"/>
                <a:ext cx="122128" cy="82444"/>
              </a:xfrm>
              <a:custGeom>
                <a:avLst/>
                <a:gdLst>
                  <a:gd name="T0" fmla="*/ 264 w 397"/>
                  <a:gd name="T1" fmla="*/ 0 h 268"/>
                  <a:gd name="T2" fmla="*/ 233 w 397"/>
                  <a:gd name="T3" fmla="*/ 30 h 268"/>
                  <a:gd name="T4" fmla="*/ 312 w 397"/>
                  <a:gd name="T5" fmla="*/ 109 h 268"/>
                  <a:gd name="T6" fmla="*/ 0 w 397"/>
                  <a:gd name="T7" fmla="*/ 109 h 268"/>
                  <a:gd name="T8" fmla="*/ 0 w 397"/>
                  <a:gd name="T9" fmla="*/ 158 h 268"/>
                  <a:gd name="T10" fmla="*/ 312 w 397"/>
                  <a:gd name="T11" fmla="*/ 158 h 268"/>
                  <a:gd name="T12" fmla="*/ 233 w 397"/>
                  <a:gd name="T13" fmla="*/ 238 h 268"/>
                  <a:gd name="T14" fmla="*/ 264 w 397"/>
                  <a:gd name="T15" fmla="*/ 268 h 268"/>
                  <a:gd name="T16" fmla="*/ 397 w 397"/>
                  <a:gd name="T17" fmla="*/ 134 h 268"/>
                  <a:gd name="T18" fmla="*/ 264 w 397"/>
                  <a:gd name="T19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7" h="268">
                    <a:moveTo>
                      <a:pt x="264" y="0"/>
                    </a:moveTo>
                    <a:lnTo>
                      <a:pt x="233" y="30"/>
                    </a:lnTo>
                    <a:lnTo>
                      <a:pt x="312" y="109"/>
                    </a:lnTo>
                    <a:lnTo>
                      <a:pt x="0" y="109"/>
                    </a:lnTo>
                    <a:lnTo>
                      <a:pt x="0" y="158"/>
                    </a:lnTo>
                    <a:lnTo>
                      <a:pt x="312" y="158"/>
                    </a:lnTo>
                    <a:lnTo>
                      <a:pt x="233" y="238"/>
                    </a:lnTo>
                    <a:lnTo>
                      <a:pt x="264" y="268"/>
                    </a:lnTo>
                    <a:lnTo>
                      <a:pt x="397" y="134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005A8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AE8D3EB-C630-42F4-AEF5-AFE92480B186}"/>
                </a:ext>
              </a:extLst>
            </p:cNvPr>
            <p:cNvGrpSpPr/>
            <p:nvPr/>
          </p:nvGrpSpPr>
          <p:grpSpPr>
            <a:xfrm>
              <a:off x="11031540" y="-16699"/>
              <a:ext cx="288000" cy="288000"/>
              <a:chOff x="11031540" y="-7175"/>
              <a:chExt cx="288000" cy="288000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B87B67E4-0FE4-4E64-80C5-E40D148BC0DA}"/>
                  </a:ext>
                </a:extLst>
              </p:cNvPr>
              <p:cNvGrpSpPr/>
              <p:nvPr/>
            </p:nvGrpSpPr>
            <p:grpSpPr>
              <a:xfrm>
                <a:off x="11031540" y="-7175"/>
                <a:ext cx="288000" cy="288000"/>
                <a:chOff x="10134600" y="-7175"/>
                <a:chExt cx="288000" cy="288000"/>
              </a:xfrm>
            </p:grpSpPr>
            <p:sp>
              <p:nvSpPr>
                <p:cNvPr id="43" name="Rectangle: Top Corners Rounded 42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0218522C-8E88-40C8-BB08-36039011D05A}"/>
                    </a:ext>
                  </a:extLst>
                </p:cNvPr>
                <p:cNvSpPr/>
                <p:nvPr/>
              </p:nvSpPr>
              <p:spPr>
                <a:xfrm>
                  <a:off x="10134600" y="-7175"/>
                  <a:ext cx="288000" cy="288000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solidFill>
                  <a:schemeClr val="bg1"/>
                </a:solidFill>
                <a:ln>
                  <a:solidFill>
                    <a:srgbClr val="F5F5F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grpSp>
              <p:nvGrpSpPr>
                <p:cNvPr id="44" name="Group 76">
                  <a:extLst>
                    <a:ext uri="{FF2B5EF4-FFF2-40B4-BE49-F238E27FC236}">
                      <a16:creationId xmlns:a16="http://schemas.microsoft.com/office/drawing/2014/main" id="{262D1155-C347-422A-AADD-946833D0C63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0200471" y="35834"/>
                  <a:ext cx="156257" cy="213270"/>
                  <a:chOff x="4632" y="3001"/>
                  <a:chExt cx="592" cy="808"/>
                </a:xfrm>
                <a:solidFill>
                  <a:srgbClr val="005A84"/>
                </a:solidFill>
              </p:grpSpPr>
              <p:sp>
                <p:nvSpPr>
                  <p:cNvPr id="45" name="Freeform 78">
                    <a:extLst>
                      <a:ext uri="{FF2B5EF4-FFF2-40B4-BE49-F238E27FC236}">
                        <a16:creationId xmlns:a16="http://schemas.microsoft.com/office/drawing/2014/main" id="{A51E3CA6-586A-40A5-AFF7-848E05D79E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32" y="3001"/>
                    <a:ext cx="592" cy="808"/>
                  </a:xfrm>
                  <a:custGeom>
                    <a:avLst/>
                    <a:gdLst>
                      <a:gd name="T0" fmla="*/ 592 w 592"/>
                      <a:gd name="T1" fmla="*/ 808 h 808"/>
                      <a:gd name="T2" fmla="*/ 0 w 592"/>
                      <a:gd name="T3" fmla="*/ 808 h 808"/>
                      <a:gd name="T4" fmla="*/ 0 w 592"/>
                      <a:gd name="T5" fmla="*/ 0 h 808"/>
                      <a:gd name="T6" fmla="*/ 148 w 592"/>
                      <a:gd name="T7" fmla="*/ 0 h 808"/>
                      <a:gd name="T8" fmla="*/ 148 w 592"/>
                      <a:gd name="T9" fmla="*/ 18 h 808"/>
                      <a:gd name="T10" fmla="*/ 18 w 592"/>
                      <a:gd name="T11" fmla="*/ 18 h 808"/>
                      <a:gd name="T12" fmla="*/ 18 w 592"/>
                      <a:gd name="T13" fmla="*/ 790 h 808"/>
                      <a:gd name="T14" fmla="*/ 574 w 592"/>
                      <a:gd name="T15" fmla="*/ 790 h 808"/>
                      <a:gd name="T16" fmla="*/ 574 w 592"/>
                      <a:gd name="T17" fmla="*/ 738 h 808"/>
                      <a:gd name="T18" fmla="*/ 592 w 592"/>
                      <a:gd name="T19" fmla="*/ 738 h 808"/>
                      <a:gd name="T20" fmla="*/ 592 w 592"/>
                      <a:gd name="T21" fmla="*/ 808 h 8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92" h="808">
                        <a:moveTo>
                          <a:pt x="592" y="808"/>
                        </a:moveTo>
                        <a:lnTo>
                          <a:pt x="0" y="808"/>
                        </a:lnTo>
                        <a:lnTo>
                          <a:pt x="0" y="0"/>
                        </a:lnTo>
                        <a:lnTo>
                          <a:pt x="148" y="0"/>
                        </a:lnTo>
                        <a:lnTo>
                          <a:pt x="148" y="18"/>
                        </a:lnTo>
                        <a:lnTo>
                          <a:pt x="18" y="18"/>
                        </a:lnTo>
                        <a:lnTo>
                          <a:pt x="18" y="790"/>
                        </a:lnTo>
                        <a:lnTo>
                          <a:pt x="574" y="790"/>
                        </a:lnTo>
                        <a:lnTo>
                          <a:pt x="574" y="738"/>
                        </a:lnTo>
                        <a:lnTo>
                          <a:pt x="592" y="738"/>
                        </a:lnTo>
                        <a:lnTo>
                          <a:pt x="592" y="8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6" name="Freeform 79">
                    <a:extLst>
                      <a:ext uri="{FF2B5EF4-FFF2-40B4-BE49-F238E27FC236}">
                        <a16:creationId xmlns:a16="http://schemas.microsoft.com/office/drawing/2014/main" id="{F4DB7FB9-033B-465F-A04C-44D67B4D41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76" y="3001"/>
                    <a:ext cx="148" cy="738"/>
                  </a:xfrm>
                  <a:custGeom>
                    <a:avLst/>
                    <a:gdLst>
                      <a:gd name="T0" fmla="*/ 148 w 148"/>
                      <a:gd name="T1" fmla="*/ 738 h 738"/>
                      <a:gd name="T2" fmla="*/ 130 w 148"/>
                      <a:gd name="T3" fmla="*/ 738 h 738"/>
                      <a:gd name="T4" fmla="*/ 130 w 148"/>
                      <a:gd name="T5" fmla="*/ 18 h 738"/>
                      <a:gd name="T6" fmla="*/ 0 w 148"/>
                      <a:gd name="T7" fmla="*/ 18 h 738"/>
                      <a:gd name="T8" fmla="*/ 0 w 148"/>
                      <a:gd name="T9" fmla="*/ 0 h 738"/>
                      <a:gd name="T10" fmla="*/ 148 w 148"/>
                      <a:gd name="T11" fmla="*/ 0 h 738"/>
                      <a:gd name="T12" fmla="*/ 148 w 148"/>
                      <a:gd name="T13" fmla="*/ 738 h 7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48" h="738">
                        <a:moveTo>
                          <a:pt x="148" y="738"/>
                        </a:moveTo>
                        <a:lnTo>
                          <a:pt x="130" y="738"/>
                        </a:lnTo>
                        <a:lnTo>
                          <a:pt x="130" y="18"/>
                        </a:ln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148" y="0"/>
                        </a:lnTo>
                        <a:lnTo>
                          <a:pt x="148" y="73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" name="Rectangle 80">
                    <a:extLst>
                      <a:ext uri="{FF2B5EF4-FFF2-40B4-BE49-F238E27FC236}">
                        <a16:creationId xmlns:a16="http://schemas.microsoft.com/office/drawing/2014/main" id="{8AE3AAC3-69FF-49FA-96D6-BFD84DEB9EC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58" y="3001"/>
                    <a:ext cx="140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" name="Freeform 81">
                    <a:extLst>
                      <a:ext uri="{FF2B5EF4-FFF2-40B4-BE49-F238E27FC236}">
                        <a16:creationId xmlns:a16="http://schemas.microsoft.com/office/drawing/2014/main" id="{7334547B-51B5-4F52-B88E-140C55F597C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169"/>
                    <a:ext cx="124" cy="88"/>
                  </a:xfrm>
                  <a:custGeom>
                    <a:avLst/>
                    <a:gdLst>
                      <a:gd name="T0" fmla="*/ 48 w 124"/>
                      <a:gd name="T1" fmla="*/ 88 h 88"/>
                      <a:gd name="T2" fmla="*/ 0 w 124"/>
                      <a:gd name="T3" fmla="*/ 40 h 88"/>
                      <a:gd name="T4" fmla="*/ 12 w 124"/>
                      <a:gd name="T5" fmla="*/ 28 h 88"/>
                      <a:gd name="T6" fmla="*/ 48 w 124"/>
                      <a:gd name="T7" fmla="*/ 62 h 88"/>
                      <a:gd name="T8" fmla="*/ 112 w 124"/>
                      <a:gd name="T9" fmla="*/ 0 h 88"/>
                      <a:gd name="T10" fmla="*/ 124 w 124"/>
                      <a:gd name="T11" fmla="*/ 12 h 88"/>
                      <a:gd name="T12" fmla="*/ 48 w 124"/>
                      <a:gd name="T13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88">
                        <a:moveTo>
                          <a:pt x="48" y="88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2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" name="Freeform 82">
                    <a:extLst>
                      <a:ext uri="{FF2B5EF4-FFF2-40B4-BE49-F238E27FC236}">
                        <a16:creationId xmlns:a16="http://schemas.microsoft.com/office/drawing/2014/main" id="{DD14E603-E2A9-4B7A-BA86-A648CB01642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315"/>
                    <a:ext cx="124" cy="88"/>
                  </a:xfrm>
                  <a:custGeom>
                    <a:avLst/>
                    <a:gdLst>
                      <a:gd name="T0" fmla="*/ 48 w 124"/>
                      <a:gd name="T1" fmla="*/ 88 h 88"/>
                      <a:gd name="T2" fmla="*/ 0 w 124"/>
                      <a:gd name="T3" fmla="*/ 40 h 88"/>
                      <a:gd name="T4" fmla="*/ 12 w 124"/>
                      <a:gd name="T5" fmla="*/ 28 h 88"/>
                      <a:gd name="T6" fmla="*/ 48 w 124"/>
                      <a:gd name="T7" fmla="*/ 64 h 88"/>
                      <a:gd name="T8" fmla="*/ 112 w 124"/>
                      <a:gd name="T9" fmla="*/ 0 h 88"/>
                      <a:gd name="T10" fmla="*/ 124 w 124"/>
                      <a:gd name="T11" fmla="*/ 12 h 88"/>
                      <a:gd name="T12" fmla="*/ 48 w 124"/>
                      <a:gd name="T13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88">
                        <a:moveTo>
                          <a:pt x="48" y="88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4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" name="Freeform 83">
                    <a:extLst>
                      <a:ext uri="{FF2B5EF4-FFF2-40B4-BE49-F238E27FC236}">
                        <a16:creationId xmlns:a16="http://schemas.microsoft.com/office/drawing/2014/main" id="{411E29FE-F241-4C67-A853-7A3912FF41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461"/>
                    <a:ext cx="124" cy="88"/>
                  </a:xfrm>
                  <a:custGeom>
                    <a:avLst/>
                    <a:gdLst>
                      <a:gd name="T0" fmla="*/ 48 w 124"/>
                      <a:gd name="T1" fmla="*/ 88 h 88"/>
                      <a:gd name="T2" fmla="*/ 0 w 124"/>
                      <a:gd name="T3" fmla="*/ 40 h 88"/>
                      <a:gd name="T4" fmla="*/ 12 w 124"/>
                      <a:gd name="T5" fmla="*/ 28 h 88"/>
                      <a:gd name="T6" fmla="*/ 48 w 124"/>
                      <a:gd name="T7" fmla="*/ 64 h 88"/>
                      <a:gd name="T8" fmla="*/ 112 w 124"/>
                      <a:gd name="T9" fmla="*/ 0 h 88"/>
                      <a:gd name="T10" fmla="*/ 124 w 124"/>
                      <a:gd name="T11" fmla="*/ 12 h 88"/>
                      <a:gd name="T12" fmla="*/ 48 w 124"/>
                      <a:gd name="T13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88">
                        <a:moveTo>
                          <a:pt x="48" y="88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4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1" name="Freeform 84">
                    <a:extLst>
                      <a:ext uri="{FF2B5EF4-FFF2-40B4-BE49-F238E27FC236}">
                        <a16:creationId xmlns:a16="http://schemas.microsoft.com/office/drawing/2014/main" id="{509461DF-0668-4CC0-B752-2F9719CB04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607"/>
                    <a:ext cx="124" cy="90"/>
                  </a:xfrm>
                  <a:custGeom>
                    <a:avLst/>
                    <a:gdLst>
                      <a:gd name="T0" fmla="*/ 48 w 124"/>
                      <a:gd name="T1" fmla="*/ 90 h 90"/>
                      <a:gd name="T2" fmla="*/ 0 w 124"/>
                      <a:gd name="T3" fmla="*/ 40 h 90"/>
                      <a:gd name="T4" fmla="*/ 12 w 124"/>
                      <a:gd name="T5" fmla="*/ 28 h 90"/>
                      <a:gd name="T6" fmla="*/ 48 w 124"/>
                      <a:gd name="T7" fmla="*/ 64 h 90"/>
                      <a:gd name="T8" fmla="*/ 112 w 124"/>
                      <a:gd name="T9" fmla="*/ 0 h 90"/>
                      <a:gd name="T10" fmla="*/ 124 w 124"/>
                      <a:gd name="T11" fmla="*/ 12 h 90"/>
                      <a:gd name="T12" fmla="*/ 48 w 124"/>
                      <a:gd name="T13" fmla="*/ 90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90">
                        <a:moveTo>
                          <a:pt x="48" y="90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4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9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2" name="Rectangle 85">
                    <a:extLst>
                      <a:ext uri="{FF2B5EF4-FFF2-40B4-BE49-F238E27FC236}">
                        <a16:creationId xmlns:a16="http://schemas.microsoft.com/office/drawing/2014/main" id="{D3A0C7C9-BE0C-49BE-A1D5-FAEBDE91797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203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3" name="Rectangle 86">
                    <a:extLst>
                      <a:ext uri="{FF2B5EF4-FFF2-40B4-BE49-F238E27FC236}">
                        <a16:creationId xmlns:a16="http://schemas.microsoft.com/office/drawing/2014/main" id="{26959EEB-B246-40A7-A6EC-DBD5503B516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349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4" name="Rectangle 87">
                    <a:extLst>
                      <a:ext uri="{FF2B5EF4-FFF2-40B4-BE49-F238E27FC236}">
                        <a16:creationId xmlns:a16="http://schemas.microsoft.com/office/drawing/2014/main" id="{E307D18F-51DC-4C11-8B2C-38643F5DBD2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497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5" name="Rectangle 88">
                    <a:extLst>
                      <a:ext uri="{FF2B5EF4-FFF2-40B4-BE49-F238E27FC236}">
                        <a16:creationId xmlns:a16="http://schemas.microsoft.com/office/drawing/2014/main" id="{18237F28-CB63-4CC6-8F73-6298295F31E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643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64" name="Rectangle: Top Corners Rounded 63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B05B1177-D978-42B7-98FD-C2B7260613E2}"/>
                  </a:ext>
                </a:extLst>
              </p:cNvPr>
              <p:cNvSpPr/>
              <p:nvPr/>
            </p:nvSpPr>
            <p:spPr>
              <a:xfrm>
                <a:off x="11073856" y="34025"/>
                <a:ext cx="203652" cy="21327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FFFFFF">
                  <a:alpha val="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sp>
        <p:nvSpPr>
          <p:cNvPr id="4" name="Content Placeholder 17">
            <a:extLst>
              <a:ext uri="{FF2B5EF4-FFF2-40B4-BE49-F238E27FC236}">
                <a16:creationId xmlns:a16="http://schemas.microsoft.com/office/drawing/2014/main" id="{4B025D63-12D8-2D2F-8F2F-03BC34A167FD}"/>
              </a:ext>
            </a:extLst>
          </p:cNvPr>
          <p:cNvSpPr txBox="1">
            <a:spLocks/>
          </p:cNvSpPr>
          <p:nvPr/>
        </p:nvSpPr>
        <p:spPr>
          <a:xfrm>
            <a:off x="541609" y="1298928"/>
            <a:ext cx="8212098" cy="30777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Mockups created for HTML, and storyline course using XD.</a:t>
            </a:r>
          </a:p>
        </p:txBody>
      </p:sp>
      <p:pic>
        <p:nvPicPr>
          <p:cNvPr id="5" name="AdobeStock_574627454_Video_HD_Preview">
            <a:hlinkClick r:id="" action="ppaction://media"/>
            <a:extLst>
              <a:ext uri="{FF2B5EF4-FFF2-40B4-BE49-F238E27FC236}">
                <a16:creationId xmlns:a16="http://schemas.microsoft.com/office/drawing/2014/main" id="{E1825E9E-A782-B403-5DCB-CCCAE9C5A66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8073" y="1988999"/>
            <a:ext cx="7121321" cy="40057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E44650AF-7C23-CD41-64A9-2C6770043A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8074" y="1988998"/>
            <a:ext cx="7121320" cy="400574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C0FF244-967A-0B40-4BA6-2A708D467F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97479" y="2826876"/>
            <a:ext cx="3607965" cy="190648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91E4101-03FD-F4A9-0A57-A1048EBBA1B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14029"/>
          <a:stretch/>
        </p:blipFill>
        <p:spPr>
          <a:xfrm>
            <a:off x="5222505" y="1988999"/>
            <a:ext cx="2526889" cy="4005743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59355171-23AC-A8F9-52DD-DFABB43E2CA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397479" y="5005803"/>
            <a:ext cx="914400" cy="27961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073C0A3-C9F6-DD40-3D4F-324E0639DF9C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7400080" y="3864636"/>
            <a:ext cx="4226026" cy="237598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109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21207" y="448056"/>
            <a:ext cx="10460829" cy="640080"/>
          </a:xfrm>
        </p:spPr>
        <p:txBody>
          <a:bodyPr>
            <a:noAutofit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Training Tool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60F7B7C-5293-4C35-8484-AAEA42593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3422" y="792545"/>
            <a:ext cx="982033" cy="18624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323E4C-DFCC-4219-A043-E2219ADF3D65}"/>
              </a:ext>
            </a:extLst>
          </p:cNvPr>
          <p:cNvCxnSpPr/>
          <p:nvPr/>
        </p:nvCxnSpPr>
        <p:spPr>
          <a:xfrm>
            <a:off x="628073" y="1153592"/>
            <a:ext cx="10917382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685999" y="1397488"/>
            <a:ext cx="646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Tool</a:t>
            </a:r>
            <a:endParaRPr lang="en-IN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270852" y="1365005"/>
            <a:ext cx="4421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Level (Intermediate/Advanced/Expert)</a:t>
            </a:r>
            <a:endParaRPr lang="en-IN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632743" y="2193388"/>
            <a:ext cx="3355834" cy="0"/>
          </a:xfrm>
          <a:prstGeom prst="line">
            <a:avLst/>
          </a:prstGeom>
          <a:ln w="19050">
            <a:gradFill flip="none" rotWithShape="1">
              <a:gsLst>
                <a:gs pos="100000">
                  <a:schemeClr val="bg1"/>
                </a:gs>
                <a:gs pos="37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634280" y="2526127"/>
            <a:ext cx="3355834" cy="0"/>
          </a:xfrm>
          <a:prstGeom prst="line">
            <a:avLst/>
          </a:prstGeom>
          <a:ln w="19050">
            <a:gradFill flip="none" rotWithShape="1">
              <a:gsLst>
                <a:gs pos="100000">
                  <a:schemeClr val="bg1"/>
                </a:gs>
                <a:gs pos="37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634280" y="2858866"/>
            <a:ext cx="3355834" cy="0"/>
          </a:xfrm>
          <a:prstGeom prst="line">
            <a:avLst/>
          </a:prstGeom>
          <a:ln w="19050">
            <a:gradFill flip="none" rotWithShape="1">
              <a:gsLst>
                <a:gs pos="100000">
                  <a:schemeClr val="bg1"/>
                </a:gs>
                <a:gs pos="37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634280" y="3191605"/>
            <a:ext cx="3355834" cy="0"/>
          </a:xfrm>
          <a:prstGeom prst="line">
            <a:avLst/>
          </a:prstGeom>
          <a:ln w="19050">
            <a:gradFill flip="none" rotWithShape="1">
              <a:gsLst>
                <a:gs pos="100000">
                  <a:schemeClr val="bg1"/>
                </a:gs>
                <a:gs pos="37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634280" y="3524344"/>
            <a:ext cx="3355834" cy="0"/>
          </a:xfrm>
          <a:prstGeom prst="line">
            <a:avLst/>
          </a:prstGeom>
          <a:ln w="19050">
            <a:gradFill flip="none" rotWithShape="1">
              <a:gsLst>
                <a:gs pos="100000">
                  <a:schemeClr val="bg1"/>
                </a:gs>
                <a:gs pos="37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634280" y="3857083"/>
            <a:ext cx="3355834" cy="0"/>
          </a:xfrm>
          <a:prstGeom prst="line">
            <a:avLst/>
          </a:prstGeom>
          <a:ln w="19050">
            <a:gradFill flip="none" rotWithShape="1">
              <a:gsLst>
                <a:gs pos="100000">
                  <a:schemeClr val="bg1"/>
                </a:gs>
                <a:gs pos="37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634280" y="4189822"/>
            <a:ext cx="3355834" cy="0"/>
          </a:xfrm>
          <a:prstGeom prst="line">
            <a:avLst/>
          </a:prstGeom>
          <a:ln w="19050">
            <a:gradFill flip="none" rotWithShape="1">
              <a:gsLst>
                <a:gs pos="100000">
                  <a:schemeClr val="bg1"/>
                </a:gs>
                <a:gs pos="37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634280" y="4522561"/>
            <a:ext cx="3355834" cy="0"/>
          </a:xfrm>
          <a:prstGeom prst="line">
            <a:avLst/>
          </a:prstGeom>
          <a:ln w="19050">
            <a:gradFill flip="none" rotWithShape="1">
              <a:gsLst>
                <a:gs pos="100000">
                  <a:schemeClr val="bg1"/>
                </a:gs>
                <a:gs pos="37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634280" y="4855300"/>
            <a:ext cx="3355834" cy="0"/>
          </a:xfrm>
          <a:prstGeom prst="line">
            <a:avLst/>
          </a:prstGeom>
          <a:ln w="19050">
            <a:gradFill flip="none" rotWithShape="1">
              <a:gsLst>
                <a:gs pos="100000">
                  <a:schemeClr val="bg1"/>
                </a:gs>
                <a:gs pos="37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634280" y="5188039"/>
            <a:ext cx="3355834" cy="0"/>
          </a:xfrm>
          <a:prstGeom prst="line">
            <a:avLst/>
          </a:prstGeom>
          <a:ln w="19050">
            <a:gradFill flip="none" rotWithShape="1">
              <a:gsLst>
                <a:gs pos="100000">
                  <a:schemeClr val="bg1"/>
                </a:gs>
                <a:gs pos="37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572951" y="1865339"/>
            <a:ext cx="21982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/>
              <a:t>Adobe Photoshop CC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72951" y="2199028"/>
            <a:ext cx="20739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/>
              <a:t>Adobe Illustrator CC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555168" y="2526270"/>
            <a:ext cx="1794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Articulate Rise</a:t>
            </a:r>
            <a:endParaRPr lang="en-IN" sz="1600" dirty="0"/>
          </a:p>
        </p:txBody>
      </p:sp>
      <p:sp>
        <p:nvSpPr>
          <p:cNvPr id="35" name="TextBox 34"/>
          <p:cNvSpPr txBox="1"/>
          <p:nvPr/>
        </p:nvSpPr>
        <p:spPr>
          <a:xfrm>
            <a:off x="1572951" y="2851605"/>
            <a:ext cx="10027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dk1"/>
                </a:solidFill>
              </a:rPr>
              <a:t>Audacity</a:t>
            </a:r>
            <a:endParaRPr lang="en-IN" sz="1600" dirty="0"/>
          </a:p>
        </p:txBody>
      </p:sp>
      <p:sp>
        <p:nvSpPr>
          <p:cNvPr id="37" name="TextBox 36"/>
          <p:cNvSpPr txBox="1"/>
          <p:nvPr/>
        </p:nvSpPr>
        <p:spPr>
          <a:xfrm>
            <a:off x="1572951" y="3852380"/>
            <a:ext cx="1656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/>
              <a:t>Adobe Animate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580865" y="3194358"/>
            <a:ext cx="4053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MS Office Suite (PowerPoint, Word, Excel)</a:t>
            </a:r>
            <a:endParaRPr lang="en-IN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1572951" y="4838526"/>
            <a:ext cx="3850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Articulate Storyline 360</a:t>
            </a:r>
            <a:endParaRPr lang="en-IN" sz="1600" dirty="0"/>
          </a:p>
        </p:txBody>
      </p:sp>
      <p:sp>
        <p:nvSpPr>
          <p:cNvPr id="41" name="TextBox 40"/>
          <p:cNvSpPr txBox="1"/>
          <p:nvPr/>
        </p:nvSpPr>
        <p:spPr>
          <a:xfrm>
            <a:off x="6232752" y="1865339"/>
            <a:ext cx="10086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dk1"/>
                </a:solidFill>
              </a:rPr>
              <a:t>Expert</a:t>
            </a:r>
            <a:endParaRPr lang="en-IN" sz="1600" dirty="0"/>
          </a:p>
        </p:txBody>
      </p:sp>
      <p:sp>
        <p:nvSpPr>
          <p:cNvPr id="42" name="TextBox 41"/>
          <p:cNvSpPr txBox="1"/>
          <p:nvPr/>
        </p:nvSpPr>
        <p:spPr>
          <a:xfrm>
            <a:off x="6232752" y="2199028"/>
            <a:ext cx="10086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dk1"/>
                </a:solidFill>
              </a:rPr>
              <a:t>Expert</a:t>
            </a:r>
            <a:endParaRPr lang="en-IN" sz="1600" dirty="0"/>
          </a:p>
        </p:txBody>
      </p:sp>
      <p:sp>
        <p:nvSpPr>
          <p:cNvPr id="43" name="TextBox 42"/>
          <p:cNvSpPr txBox="1"/>
          <p:nvPr/>
        </p:nvSpPr>
        <p:spPr>
          <a:xfrm>
            <a:off x="6222732" y="3512552"/>
            <a:ext cx="1794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dk1"/>
                </a:solidFill>
              </a:rPr>
              <a:t>Advanced</a:t>
            </a:r>
            <a:endParaRPr lang="en-IN" sz="1600" dirty="0"/>
          </a:p>
        </p:txBody>
      </p:sp>
      <p:sp>
        <p:nvSpPr>
          <p:cNvPr id="44" name="TextBox 43"/>
          <p:cNvSpPr txBox="1"/>
          <p:nvPr/>
        </p:nvSpPr>
        <p:spPr>
          <a:xfrm>
            <a:off x="6214970" y="2526270"/>
            <a:ext cx="14288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dk1"/>
                </a:solidFill>
              </a:rPr>
              <a:t>Expert</a:t>
            </a:r>
            <a:endParaRPr lang="en-IN" sz="1600" dirty="0"/>
          </a:p>
        </p:txBody>
      </p:sp>
      <p:sp>
        <p:nvSpPr>
          <p:cNvPr id="45" name="TextBox 44"/>
          <p:cNvSpPr txBox="1"/>
          <p:nvPr/>
        </p:nvSpPr>
        <p:spPr>
          <a:xfrm>
            <a:off x="6232752" y="2851605"/>
            <a:ext cx="14288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dk1"/>
                </a:solidFill>
              </a:rPr>
              <a:t>Expert</a:t>
            </a:r>
            <a:endParaRPr lang="en-IN" sz="1600" dirty="0"/>
          </a:p>
        </p:txBody>
      </p:sp>
      <p:sp>
        <p:nvSpPr>
          <p:cNvPr id="46" name="TextBox 45"/>
          <p:cNvSpPr txBox="1"/>
          <p:nvPr/>
        </p:nvSpPr>
        <p:spPr>
          <a:xfrm>
            <a:off x="6232752" y="3162131"/>
            <a:ext cx="14288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dk1"/>
                </a:solidFill>
              </a:rPr>
              <a:t>Advanced</a:t>
            </a:r>
            <a:endParaRPr lang="en-IN" sz="1600" dirty="0"/>
          </a:p>
        </p:txBody>
      </p:sp>
      <p:sp>
        <p:nvSpPr>
          <p:cNvPr id="47" name="TextBox 46"/>
          <p:cNvSpPr txBox="1"/>
          <p:nvPr/>
        </p:nvSpPr>
        <p:spPr>
          <a:xfrm>
            <a:off x="6232752" y="5190371"/>
            <a:ext cx="1774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dk1"/>
                </a:solidFill>
              </a:rPr>
              <a:t>Expert</a:t>
            </a:r>
            <a:endParaRPr lang="en-IN" sz="1600" dirty="0"/>
          </a:p>
        </p:txBody>
      </p:sp>
      <p:sp>
        <p:nvSpPr>
          <p:cNvPr id="48" name="TextBox 47"/>
          <p:cNvSpPr txBox="1"/>
          <p:nvPr/>
        </p:nvSpPr>
        <p:spPr>
          <a:xfrm>
            <a:off x="6232752" y="3851388"/>
            <a:ext cx="1774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dk1"/>
                </a:solidFill>
              </a:rPr>
              <a:t>Expert</a:t>
            </a:r>
            <a:endParaRPr lang="en-IN" sz="1600" dirty="0"/>
          </a:p>
        </p:txBody>
      </p:sp>
      <p:sp>
        <p:nvSpPr>
          <p:cNvPr id="49" name="TextBox 48"/>
          <p:cNvSpPr txBox="1"/>
          <p:nvPr/>
        </p:nvSpPr>
        <p:spPr>
          <a:xfrm>
            <a:off x="6232752" y="5857297"/>
            <a:ext cx="1774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dk1"/>
                </a:solidFill>
              </a:rPr>
              <a:t>Intermediate</a:t>
            </a:r>
            <a:endParaRPr lang="en-IN" sz="1600" dirty="0"/>
          </a:p>
        </p:txBody>
      </p:sp>
      <p:cxnSp>
        <p:nvCxnSpPr>
          <p:cNvPr id="52" name="Straight Connector 51"/>
          <p:cNvCxnSpPr>
            <a:cxnSpLocks/>
          </p:cNvCxnSpPr>
          <p:nvPr/>
        </p:nvCxnSpPr>
        <p:spPr>
          <a:xfrm>
            <a:off x="6270852" y="2193388"/>
            <a:ext cx="3355834" cy="0"/>
          </a:xfrm>
          <a:prstGeom prst="line">
            <a:avLst/>
          </a:prstGeom>
          <a:ln w="19050">
            <a:gradFill flip="none" rotWithShape="1">
              <a:gsLst>
                <a:gs pos="100000">
                  <a:schemeClr val="bg1"/>
                </a:gs>
                <a:gs pos="37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cxnSpLocks/>
          </p:cNvCxnSpPr>
          <p:nvPr/>
        </p:nvCxnSpPr>
        <p:spPr>
          <a:xfrm>
            <a:off x="6270852" y="2526127"/>
            <a:ext cx="3355834" cy="0"/>
          </a:xfrm>
          <a:prstGeom prst="line">
            <a:avLst/>
          </a:prstGeom>
          <a:ln w="19050">
            <a:gradFill flip="none" rotWithShape="1">
              <a:gsLst>
                <a:gs pos="100000">
                  <a:schemeClr val="bg1"/>
                </a:gs>
                <a:gs pos="37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cxnSpLocks/>
          </p:cNvCxnSpPr>
          <p:nvPr/>
        </p:nvCxnSpPr>
        <p:spPr>
          <a:xfrm>
            <a:off x="6270852" y="2858866"/>
            <a:ext cx="3355834" cy="0"/>
          </a:xfrm>
          <a:prstGeom prst="line">
            <a:avLst/>
          </a:prstGeom>
          <a:ln w="19050">
            <a:gradFill flip="none" rotWithShape="1">
              <a:gsLst>
                <a:gs pos="100000">
                  <a:schemeClr val="bg1"/>
                </a:gs>
                <a:gs pos="37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cxnSpLocks/>
          </p:cNvCxnSpPr>
          <p:nvPr/>
        </p:nvCxnSpPr>
        <p:spPr>
          <a:xfrm>
            <a:off x="6270852" y="3191605"/>
            <a:ext cx="3355834" cy="0"/>
          </a:xfrm>
          <a:prstGeom prst="line">
            <a:avLst/>
          </a:prstGeom>
          <a:ln w="19050">
            <a:gradFill flip="none" rotWithShape="1">
              <a:gsLst>
                <a:gs pos="100000">
                  <a:schemeClr val="bg1"/>
                </a:gs>
                <a:gs pos="37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cxnSpLocks/>
          </p:cNvCxnSpPr>
          <p:nvPr/>
        </p:nvCxnSpPr>
        <p:spPr>
          <a:xfrm>
            <a:off x="6270852" y="3524344"/>
            <a:ext cx="3355834" cy="0"/>
          </a:xfrm>
          <a:prstGeom prst="line">
            <a:avLst/>
          </a:prstGeom>
          <a:ln w="19050">
            <a:gradFill flip="none" rotWithShape="1">
              <a:gsLst>
                <a:gs pos="100000">
                  <a:schemeClr val="bg1"/>
                </a:gs>
                <a:gs pos="37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cxnSpLocks/>
          </p:cNvCxnSpPr>
          <p:nvPr/>
        </p:nvCxnSpPr>
        <p:spPr>
          <a:xfrm>
            <a:off x="6270852" y="3857083"/>
            <a:ext cx="3355834" cy="0"/>
          </a:xfrm>
          <a:prstGeom prst="line">
            <a:avLst/>
          </a:prstGeom>
          <a:ln w="19050">
            <a:gradFill flip="none" rotWithShape="1">
              <a:gsLst>
                <a:gs pos="100000">
                  <a:schemeClr val="bg1"/>
                </a:gs>
                <a:gs pos="37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cxnSpLocks/>
          </p:cNvCxnSpPr>
          <p:nvPr/>
        </p:nvCxnSpPr>
        <p:spPr>
          <a:xfrm>
            <a:off x="6270852" y="4189822"/>
            <a:ext cx="3355834" cy="0"/>
          </a:xfrm>
          <a:prstGeom prst="line">
            <a:avLst/>
          </a:prstGeom>
          <a:ln w="19050">
            <a:gradFill flip="none" rotWithShape="1">
              <a:gsLst>
                <a:gs pos="100000">
                  <a:schemeClr val="bg1"/>
                </a:gs>
                <a:gs pos="37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cxnSpLocks/>
          </p:cNvCxnSpPr>
          <p:nvPr/>
        </p:nvCxnSpPr>
        <p:spPr>
          <a:xfrm>
            <a:off x="6270852" y="4522561"/>
            <a:ext cx="3355834" cy="0"/>
          </a:xfrm>
          <a:prstGeom prst="line">
            <a:avLst/>
          </a:prstGeom>
          <a:ln w="19050">
            <a:gradFill flip="none" rotWithShape="1">
              <a:gsLst>
                <a:gs pos="100000">
                  <a:schemeClr val="bg1"/>
                </a:gs>
                <a:gs pos="37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cxnSpLocks/>
          </p:cNvCxnSpPr>
          <p:nvPr/>
        </p:nvCxnSpPr>
        <p:spPr>
          <a:xfrm>
            <a:off x="6270852" y="4855300"/>
            <a:ext cx="3355834" cy="0"/>
          </a:xfrm>
          <a:prstGeom prst="line">
            <a:avLst/>
          </a:prstGeom>
          <a:ln w="19050">
            <a:gradFill flip="none" rotWithShape="1">
              <a:gsLst>
                <a:gs pos="100000">
                  <a:schemeClr val="bg1"/>
                </a:gs>
                <a:gs pos="37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cxnSpLocks/>
          </p:cNvCxnSpPr>
          <p:nvPr/>
        </p:nvCxnSpPr>
        <p:spPr>
          <a:xfrm>
            <a:off x="6270852" y="5188039"/>
            <a:ext cx="3355834" cy="0"/>
          </a:xfrm>
          <a:prstGeom prst="line">
            <a:avLst/>
          </a:prstGeom>
          <a:ln w="19050">
            <a:gradFill flip="none" rotWithShape="1">
              <a:gsLst>
                <a:gs pos="100000">
                  <a:schemeClr val="bg1"/>
                </a:gs>
                <a:gs pos="37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DF4723EA-1108-4B01-BE2D-4ECE9E9CC85C}"/>
              </a:ext>
            </a:extLst>
          </p:cNvPr>
          <p:cNvSpPr txBox="1"/>
          <p:nvPr/>
        </p:nvSpPr>
        <p:spPr>
          <a:xfrm>
            <a:off x="1562933" y="3512552"/>
            <a:ext cx="1631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/>
              <a:t>Adobe XD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6526ED36-5A49-46CC-855B-24BCAB49A746}"/>
              </a:ext>
            </a:extLst>
          </p:cNvPr>
          <p:cNvCxnSpPr/>
          <p:nvPr/>
        </p:nvCxnSpPr>
        <p:spPr>
          <a:xfrm>
            <a:off x="1634280" y="5520778"/>
            <a:ext cx="3355834" cy="0"/>
          </a:xfrm>
          <a:prstGeom prst="line">
            <a:avLst/>
          </a:prstGeom>
          <a:ln w="19050">
            <a:gradFill flip="none" rotWithShape="1">
              <a:gsLst>
                <a:gs pos="100000">
                  <a:schemeClr val="bg1"/>
                </a:gs>
                <a:gs pos="37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B225AF2A-45F2-40EE-9220-53D17F3141BD}"/>
              </a:ext>
            </a:extLst>
          </p:cNvPr>
          <p:cNvCxnSpPr>
            <a:cxnSpLocks/>
          </p:cNvCxnSpPr>
          <p:nvPr/>
        </p:nvCxnSpPr>
        <p:spPr>
          <a:xfrm>
            <a:off x="6270852" y="5520778"/>
            <a:ext cx="3355834" cy="0"/>
          </a:xfrm>
          <a:prstGeom prst="line">
            <a:avLst/>
          </a:prstGeom>
          <a:ln w="19050">
            <a:gradFill flip="none" rotWithShape="1">
              <a:gsLst>
                <a:gs pos="100000">
                  <a:schemeClr val="bg1"/>
                </a:gs>
                <a:gs pos="37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CBCF3B35-8A6F-49E0-B481-941249F3732D}"/>
              </a:ext>
            </a:extLst>
          </p:cNvPr>
          <p:cNvCxnSpPr/>
          <p:nvPr/>
        </p:nvCxnSpPr>
        <p:spPr>
          <a:xfrm>
            <a:off x="1647928" y="5853517"/>
            <a:ext cx="3355834" cy="0"/>
          </a:xfrm>
          <a:prstGeom prst="line">
            <a:avLst/>
          </a:prstGeom>
          <a:ln w="19050">
            <a:gradFill flip="none" rotWithShape="1">
              <a:gsLst>
                <a:gs pos="100000">
                  <a:schemeClr val="bg1"/>
                </a:gs>
                <a:gs pos="37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FE604AAF-56AA-4929-91A1-8DC11E74E5A3}"/>
              </a:ext>
            </a:extLst>
          </p:cNvPr>
          <p:cNvSpPr txBox="1"/>
          <p:nvPr/>
        </p:nvSpPr>
        <p:spPr>
          <a:xfrm>
            <a:off x="1572951" y="5524210"/>
            <a:ext cx="1656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HTML5</a:t>
            </a:r>
            <a:endParaRPr lang="en-IN" sz="1600" dirty="0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31A2701-BDBE-454B-B3C7-7D47B3915271}"/>
              </a:ext>
            </a:extLst>
          </p:cNvPr>
          <p:cNvSpPr txBox="1"/>
          <p:nvPr/>
        </p:nvSpPr>
        <p:spPr>
          <a:xfrm>
            <a:off x="6232752" y="5524210"/>
            <a:ext cx="1774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dk1"/>
                </a:solidFill>
              </a:rPr>
              <a:t>Advanced</a:t>
            </a:r>
            <a:endParaRPr lang="en-IN" sz="1600" dirty="0"/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FEC75698-4060-4CDB-BBCE-88ED6F30981F}"/>
              </a:ext>
            </a:extLst>
          </p:cNvPr>
          <p:cNvCxnSpPr>
            <a:cxnSpLocks/>
          </p:cNvCxnSpPr>
          <p:nvPr/>
        </p:nvCxnSpPr>
        <p:spPr>
          <a:xfrm>
            <a:off x="6284500" y="5853517"/>
            <a:ext cx="3355834" cy="0"/>
          </a:xfrm>
          <a:prstGeom prst="line">
            <a:avLst/>
          </a:prstGeom>
          <a:ln w="19050">
            <a:gradFill flip="none" rotWithShape="1">
              <a:gsLst>
                <a:gs pos="100000">
                  <a:schemeClr val="bg1"/>
                </a:gs>
                <a:gs pos="37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764414FD-301A-484F-883E-E6DAB08CD019}"/>
              </a:ext>
            </a:extLst>
          </p:cNvPr>
          <p:cNvCxnSpPr/>
          <p:nvPr/>
        </p:nvCxnSpPr>
        <p:spPr>
          <a:xfrm>
            <a:off x="1622528" y="6186256"/>
            <a:ext cx="3355834" cy="0"/>
          </a:xfrm>
          <a:prstGeom prst="line">
            <a:avLst/>
          </a:prstGeom>
          <a:ln w="19050">
            <a:gradFill flip="none" rotWithShape="1">
              <a:gsLst>
                <a:gs pos="100000">
                  <a:schemeClr val="bg1"/>
                </a:gs>
                <a:gs pos="37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3F4577BC-DBB8-4D7E-A312-F6BE0BB119FF}"/>
              </a:ext>
            </a:extLst>
          </p:cNvPr>
          <p:cNvSpPr txBox="1"/>
          <p:nvPr/>
        </p:nvSpPr>
        <p:spPr>
          <a:xfrm>
            <a:off x="1572951" y="5857297"/>
            <a:ext cx="1656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dk1"/>
                </a:solidFill>
              </a:rPr>
              <a:t>CSS</a:t>
            </a:r>
            <a:endParaRPr lang="en-IN" sz="1600" dirty="0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EFFA8BEA-6B83-4E6A-8C88-91F2B58EB414}"/>
              </a:ext>
            </a:extLst>
          </p:cNvPr>
          <p:cNvSpPr txBox="1"/>
          <p:nvPr/>
        </p:nvSpPr>
        <p:spPr>
          <a:xfrm>
            <a:off x="6232752" y="4843145"/>
            <a:ext cx="1774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dk1"/>
                </a:solidFill>
              </a:rPr>
              <a:t>Expert</a:t>
            </a:r>
            <a:endParaRPr lang="en-IN" sz="1600" dirty="0"/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C74D62F8-C710-46B0-8433-3F9B7B1E93FB}"/>
              </a:ext>
            </a:extLst>
          </p:cNvPr>
          <p:cNvCxnSpPr>
            <a:cxnSpLocks/>
          </p:cNvCxnSpPr>
          <p:nvPr/>
        </p:nvCxnSpPr>
        <p:spPr>
          <a:xfrm>
            <a:off x="6259100" y="6186256"/>
            <a:ext cx="3355834" cy="0"/>
          </a:xfrm>
          <a:prstGeom prst="line">
            <a:avLst/>
          </a:prstGeom>
          <a:ln w="19050">
            <a:gradFill flip="none" rotWithShape="1">
              <a:gsLst>
                <a:gs pos="100000">
                  <a:schemeClr val="bg1"/>
                </a:gs>
                <a:gs pos="37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5021" y="1901036"/>
            <a:ext cx="272557" cy="26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4815" y="2234725"/>
            <a:ext cx="272968" cy="26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1227198" y="2561967"/>
            <a:ext cx="287576" cy="281799"/>
          </a:xfrm>
          <a:prstGeom prst="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513008B-3EF3-49B6-B11C-99C7818E18D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244815" y="3551589"/>
            <a:ext cx="267161" cy="260481"/>
          </a:xfrm>
          <a:prstGeom prst="rect">
            <a:avLst/>
          </a:prstGeom>
        </p:spPr>
      </p:pic>
      <p:pic>
        <p:nvPicPr>
          <p:cNvPr id="78" name="Picture 77" descr="A picture containing light, close&#10;&#10;Description automatically generated">
            <a:extLst>
              <a:ext uri="{FF2B5EF4-FFF2-40B4-BE49-F238E27FC236}">
                <a16:creationId xmlns:a16="http://schemas.microsoft.com/office/drawing/2014/main" id="{605367D3-9F20-44AE-9F1E-0C074ED69A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7097" y="2890981"/>
            <a:ext cx="259802" cy="259802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D47860D0-CF4D-4D56-B530-C7C63740DD5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251723" y="3888942"/>
            <a:ext cx="271773" cy="265431"/>
          </a:xfrm>
          <a:prstGeom prst="rect">
            <a:avLst/>
          </a:prstGeom>
        </p:spPr>
      </p:pic>
      <p:pic>
        <p:nvPicPr>
          <p:cNvPr id="82" name="Picture 2" descr="D:\APTARA_WFH\02-02-2022\Used Images\MS Office.jpg">
            <a:extLst>
              <a:ext uri="{FF2B5EF4-FFF2-40B4-BE49-F238E27FC236}">
                <a16:creationId xmlns:a16="http://schemas.microsoft.com/office/drawing/2014/main" id="{82DFBB52-AA92-4410-B48F-738BBA0C0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271" y="3230055"/>
            <a:ext cx="273392" cy="26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">
            <a:extLst>
              <a:ext uri="{FF2B5EF4-FFF2-40B4-BE49-F238E27FC236}">
                <a16:creationId xmlns:a16="http://schemas.microsoft.com/office/drawing/2014/main" id="{47156429-F323-4B74-851A-B3172ADC5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4735" y="4904199"/>
            <a:ext cx="265652" cy="25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0E200A36-5302-400B-A48A-44C149C9E97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276971" y="5889034"/>
            <a:ext cx="194521" cy="275081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ECDCDB72-B6F4-44AD-ABF0-996E0BB99BA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292893" y="5552907"/>
            <a:ext cx="198820" cy="2811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4433D1-876D-46E5-2D19-2EC33EE6E2DD}"/>
              </a:ext>
            </a:extLst>
          </p:cNvPr>
          <p:cNvSpPr txBox="1"/>
          <p:nvPr/>
        </p:nvSpPr>
        <p:spPr>
          <a:xfrm>
            <a:off x="1585499" y="5175596"/>
            <a:ext cx="2269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Camtasia</a:t>
            </a:r>
            <a:endParaRPr lang="en-IN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CBCD61-2129-7211-B7FC-F95A790DC67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264271" y="5208337"/>
            <a:ext cx="271773" cy="2730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700224-95CA-1411-9AA6-A268CFE3BB5B}"/>
              </a:ext>
            </a:extLst>
          </p:cNvPr>
          <p:cNvSpPr txBox="1"/>
          <p:nvPr/>
        </p:nvSpPr>
        <p:spPr>
          <a:xfrm>
            <a:off x="1580384" y="4188044"/>
            <a:ext cx="3850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Vyond</a:t>
            </a:r>
            <a:endParaRPr lang="en-IN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F56D22-A2A9-F5D0-8845-4CAF71930636}"/>
              </a:ext>
            </a:extLst>
          </p:cNvPr>
          <p:cNvSpPr txBox="1"/>
          <p:nvPr/>
        </p:nvSpPr>
        <p:spPr>
          <a:xfrm>
            <a:off x="6240185" y="4188044"/>
            <a:ext cx="1774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dk1"/>
                </a:solidFill>
              </a:rPr>
              <a:t>Intermediate</a:t>
            </a:r>
            <a:endParaRPr lang="en-IN" sz="1600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6B1FA51-A8A5-93BB-3528-2B8E1A5B3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/>
        </p:blipFill>
        <p:spPr bwMode="auto">
          <a:xfrm>
            <a:off x="1256771" y="4567771"/>
            <a:ext cx="249055" cy="24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A70BE3A0-66E3-30AB-A028-C81E46097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rcRect/>
          <a:stretch/>
        </p:blipFill>
        <p:spPr bwMode="auto">
          <a:xfrm>
            <a:off x="1276095" y="4248711"/>
            <a:ext cx="251816" cy="25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F969766-E927-F3C6-22A6-10F9EE5B6A91}"/>
              </a:ext>
            </a:extLst>
          </p:cNvPr>
          <p:cNvSpPr txBox="1"/>
          <p:nvPr/>
        </p:nvSpPr>
        <p:spPr>
          <a:xfrm>
            <a:off x="1587817" y="4507225"/>
            <a:ext cx="3850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/>
              <a:t>Adobe Captivate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64C7EB8-8DF7-A630-52A4-6D2907C85828}"/>
              </a:ext>
            </a:extLst>
          </p:cNvPr>
          <p:cNvSpPr txBox="1"/>
          <p:nvPr/>
        </p:nvSpPr>
        <p:spPr>
          <a:xfrm>
            <a:off x="6240185" y="4509736"/>
            <a:ext cx="1774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dk1"/>
                </a:solidFill>
              </a:rPr>
              <a:t>Expert</a:t>
            </a:r>
            <a:endParaRPr lang="en-IN" sz="1600" dirty="0"/>
          </a:p>
        </p:txBody>
      </p:sp>
    </p:spTree>
    <p:extLst>
      <p:ext uri="{BB962C8B-B14F-4D97-AF65-F5344CB8AC3E}">
        <p14:creationId xmlns:p14="http://schemas.microsoft.com/office/powerpoint/2010/main" val="347470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826FFDE-857C-40AB-B113-9ACFE9B08DE0}"/>
              </a:ext>
            </a:extLst>
          </p:cNvPr>
          <p:cNvSpPr/>
          <p:nvPr/>
        </p:nvSpPr>
        <p:spPr>
          <a:xfrm>
            <a:off x="277091" y="279400"/>
            <a:ext cx="11637818" cy="62992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Photoshop Samples 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60F7B7C-5293-4C35-8484-AAEA42593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3422" y="792545"/>
            <a:ext cx="982033" cy="18624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323E4C-DFCC-4219-A043-E2219ADF3D65}"/>
              </a:ext>
            </a:extLst>
          </p:cNvPr>
          <p:cNvCxnSpPr/>
          <p:nvPr/>
        </p:nvCxnSpPr>
        <p:spPr>
          <a:xfrm>
            <a:off x="628073" y="1153592"/>
            <a:ext cx="10917382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BC37C3E-EC5E-4B52-9D40-C634D18E1DB4}"/>
              </a:ext>
            </a:extLst>
          </p:cNvPr>
          <p:cNvGrpSpPr/>
          <p:nvPr/>
        </p:nvGrpSpPr>
        <p:grpSpPr>
          <a:xfrm>
            <a:off x="11031540" y="-16699"/>
            <a:ext cx="900801" cy="288000"/>
            <a:chOff x="11031540" y="-16699"/>
            <a:chExt cx="900801" cy="28800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ED6748E-6374-4C1A-B8DA-4372F4F9045B}"/>
                </a:ext>
              </a:extLst>
            </p:cNvPr>
            <p:cNvGrpSpPr/>
            <p:nvPr/>
          </p:nvGrpSpPr>
          <p:grpSpPr>
            <a:xfrm>
              <a:off x="11338106" y="-16699"/>
              <a:ext cx="288000" cy="288000"/>
              <a:chOff x="10422116" y="-7175"/>
              <a:chExt cx="288000" cy="288000"/>
            </a:xfrm>
          </p:grpSpPr>
          <p:sp>
            <p:nvSpPr>
              <p:cNvPr id="53" name="Rectangle: Top Corners Rounded 52">
                <a:hlinkClick r:id="" action="ppaction://hlinkshowjump?jump=previousslide"/>
                <a:extLst>
                  <a:ext uri="{FF2B5EF4-FFF2-40B4-BE49-F238E27FC236}">
                    <a16:creationId xmlns:a16="http://schemas.microsoft.com/office/drawing/2014/main" id="{DB33C75A-0DED-4D89-ABB0-806E61052728}"/>
                  </a:ext>
                </a:extLst>
              </p:cNvPr>
              <p:cNvSpPr/>
              <p:nvPr/>
            </p:nvSpPr>
            <p:spPr>
              <a:xfrm>
                <a:off x="10422116" y="-7175"/>
                <a:ext cx="288000" cy="2880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bg1"/>
              </a:solidFill>
              <a:ln>
                <a:solidFill>
                  <a:srgbClr val="F5F5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4" name="Freeform 128">
                <a:hlinkClick r:id="" action="ppaction://hlinkshowjump?jump=previousslide"/>
                <a:extLst>
                  <a:ext uri="{FF2B5EF4-FFF2-40B4-BE49-F238E27FC236}">
                    <a16:creationId xmlns:a16="http://schemas.microsoft.com/office/drawing/2014/main" id="{DFFA54FA-7414-4EF8-9E67-3C8401A37CF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0505052" y="95603"/>
                <a:ext cx="122128" cy="82444"/>
              </a:xfrm>
              <a:custGeom>
                <a:avLst/>
                <a:gdLst>
                  <a:gd name="T0" fmla="*/ 264 w 397"/>
                  <a:gd name="T1" fmla="*/ 0 h 268"/>
                  <a:gd name="T2" fmla="*/ 233 w 397"/>
                  <a:gd name="T3" fmla="*/ 30 h 268"/>
                  <a:gd name="T4" fmla="*/ 312 w 397"/>
                  <a:gd name="T5" fmla="*/ 109 h 268"/>
                  <a:gd name="T6" fmla="*/ 0 w 397"/>
                  <a:gd name="T7" fmla="*/ 109 h 268"/>
                  <a:gd name="T8" fmla="*/ 0 w 397"/>
                  <a:gd name="T9" fmla="*/ 158 h 268"/>
                  <a:gd name="T10" fmla="*/ 312 w 397"/>
                  <a:gd name="T11" fmla="*/ 158 h 268"/>
                  <a:gd name="T12" fmla="*/ 233 w 397"/>
                  <a:gd name="T13" fmla="*/ 238 h 268"/>
                  <a:gd name="T14" fmla="*/ 264 w 397"/>
                  <a:gd name="T15" fmla="*/ 268 h 268"/>
                  <a:gd name="T16" fmla="*/ 397 w 397"/>
                  <a:gd name="T17" fmla="*/ 134 h 268"/>
                  <a:gd name="T18" fmla="*/ 264 w 397"/>
                  <a:gd name="T19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7" h="268">
                    <a:moveTo>
                      <a:pt x="264" y="0"/>
                    </a:moveTo>
                    <a:lnTo>
                      <a:pt x="233" y="30"/>
                    </a:lnTo>
                    <a:lnTo>
                      <a:pt x="312" y="109"/>
                    </a:lnTo>
                    <a:lnTo>
                      <a:pt x="0" y="109"/>
                    </a:lnTo>
                    <a:lnTo>
                      <a:pt x="0" y="158"/>
                    </a:lnTo>
                    <a:lnTo>
                      <a:pt x="312" y="158"/>
                    </a:lnTo>
                    <a:lnTo>
                      <a:pt x="233" y="238"/>
                    </a:lnTo>
                    <a:lnTo>
                      <a:pt x="264" y="268"/>
                    </a:lnTo>
                    <a:lnTo>
                      <a:pt x="397" y="134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005A8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5E2E7C8-329C-4E20-BD65-30700DFDA04B}"/>
                </a:ext>
              </a:extLst>
            </p:cNvPr>
            <p:cNvGrpSpPr/>
            <p:nvPr/>
          </p:nvGrpSpPr>
          <p:grpSpPr>
            <a:xfrm>
              <a:off x="11644341" y="-16699"/>
              <a:ext cx="288000" cy="288000"/>
              <a:chOff x="10422116" y="-7175"/>
              <a:chExt cx="288000" cy="288000"/>
            </a:xfrm>
          </p:grpSpPr>
          <p:sp>
            <p:nvSpPr>
              <p:cNvPr id="51" name="Rectangle: Top Corners Rounded 50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70C8842F-458D-4349-9BC8-92AE1B546BFE}"/>
                  </a:ext>
                </a:extLst>
              </p:cNvPr>
              <p:cNvSpPr/>
              <p:nvPr/>
            </p:nvSpPr>
            <p:spPr>
              <a:xfrm>
                <a:off x="10422116" y="-7175"/>
                <a:ext cx="288000" cy="2880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bg1"/>
              </a:solidFill>
              <a:ln>
                <a:solidFill>
                  <a:srgbClr val="F5F5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2" name="Freeform 128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327EDF86-B75C-4DA1-B2DE-BD637FF724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05052" y="95603"/>
                <a:ext cx="122128" cy="82444"/>
              </a:xfrm>
              <a:custGeom>
                <a:avLst/>
                <a:gdLst>
                  <a:gd name="T0" fmla="*/ 264 w 397"/>
                  <a:gd name="T1" fmla="*/ 0 h 268"/>
                  <a:gd name="T2" fmla="*/ 233 w 397"/>
                  <a:gd name="T3" fmla="*/ 30 h 268"/>
                  <a:gd name="T4" fmla="*/ 312 w 397"/>
                  <a:gd name="T5" fmla="*/ 109 h 268"/>
                  <a:gd name="T6" fmla="*/ 0 w 397"/>
                  <a:gd name="T7" fmla="*/ 109 h 268"/>
                  <a:gd name="T8" fmla="*/ 0 w 397"/>
                  <a:gd name="T9" fmla="*/ 158 h 268"/>
                  <a:gd name="T10" fmla="*/ 312 w 397"/>
                  <a:gd name="T11" fmla="*/ 158 h 268"/>
                  <a:gd name="T12" fmla="*/ 233 w 397"/>
                  <a:gd name="T13" fmla="*/ 238 h 268"/>
                  <a:gd name="T14" fmla="*/ 264 w 397"/>
                  <a:gd name="T15" fmla="*/ 268 h 268"/>
                  <a:gd name="T16" fmla="*/ 397 w 397"/>
                  <a:gd name="T17" fmla="*/ 134 h 268"/>
                  <a:gd name="T18" fmla="*/ 264 w 397"/>
                  <a:gd name="T19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7" h="268">
                    <a:moveTo>
                      <a:pt x="264" y="0"/>
                    </a:moveTo>
                    <a:lnTo>
                      <a:pt x="233" y="30"/>
                    </a:lnTo>
                    <a:lnTo>
                      <a:pt x="312" y="109"/>
                    </a:lnTo>
                    <a:lnTo>
                      <a:pt x="0" y="109"/>
                    </a:lnTo>
                    <a:lnTo>
                      <a:pt x="0" y="158"/>
                    </a:lnTo>
                    <a:lnTo>
                      <a:pt x="312" y="158"/>
                    </a:lnTo>
                    <a:lnTo>
                      <a:pt x="233" y="238"/>
                    </a:lnTo>
                    <a:lnTo>
                      <a:pt x="264" y="268"/>
                    </a:lnTo>
                    <a:lnTo>
                      <a:pt x="397" y="134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005A8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EFC339F-EFB8-42AD-8C47-D90F4C19E0B0}"/>
                </a:ext>
              </a:extLst>
            </p:cNvPr>
            <p:cNvGrpSpPr/>
            <p:nvPr/>
          </p:nvGrpSpPr>
          <p:grpSpPr>
            <a:xfrm>
              <a:off x="11031540" y="-16699"/>
              <a:ext cx="288000" cy="288000"/>
              <a:chOff x="11031540" y="-7175"/>
              <a:chExt cx="288000" cy="288000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E0C708E-AAEB-4D8A-BEE0-F20060E89D0C}"/>
                  </a:ext>
                </a:extLst>
              </p:cNvPr>
              <p:cNvGrpSpPr/>
              <p:nvPr/>
            </p:nvGrpSpPr>
            <p:grpSpPr>
              <a:xfrm>
                <a:off x="11031540" y="-7175"/>
                <a:ext cx="288000" cy="288000"/>
                <a:chOff x="10134600" y="-7175"/>
                <a:chExt cx="288000" cy="288000"/>
              </a:xfrm>
            </p:grpSpPr>
            <p:sp>
              <p:nvSpPr>
                <p:cNvPr id="38" name="Rectangle: Top Corners Rounded 37">
                  <a:hlinkClick r:id="rId4" action="ppaction://hlinksldjump"/>
                  <a:extLst>
                    <a:ext uri="{FF2B5EF4-FFF2-40B4-BE49-F238E27FC236}">
                      <a16:creationId xmlns:a16="http://schemas.microsoft.com/office/drawing/2014/main" id="{92CABC35-88B5-42E9-A29E-C3AA67479C25}"/>
                    </a:ext>
                  </a:extLst>
                </p:cNvPr>
                <p:cNvSpPr/>
                <p:nvPr/>
              </p:nvSpPr>
              <p:spPr>
                <a:xfrm>
                  <a:off x="10134600" y="-7175"/>
                  <a:ext cx="288000" cy="288000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solidFill>
                  <a:schemeClr val="bg1"/>
                </a:solidFill>
                <a:ln>
                  <a:solidFill>
                    <a:srgbClr val="F5F5F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grpSp>
              <p:nvGrpSpPr>
                <p:cNvPr id="39" name="Group 76">
                  <a:extLst>
                    <a:ext uri="{FF2B5EF4-FFF2-40B4-BE49-F238E27FC236}">
                      <a16:creationId xmlns:a16="http://schemas.microsoft.com/office/drawing/2014/main" id="{C10A0E5F-2C99-4FAE-8244-03AF0AB17AF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0200471" y="35834"/>
                  <a:ext cx="156257" cy="213270"/>
                  <a:chOff x="4632" y="3001"/>
                  <a:chExt cx="592" cy="808"/>
                </a:xfrm>
                <a:solidFill>
                  <a:srgbClr val="005A84"/>
                </a:solidFill>
              </p:grpSpPr>
              <p:sp>
                <p:nvSpPr>
                  <p:cNvPr id="40" name="Freeform 78">
                    <a:extLst>
                      <a:ext uri="{FF2B5EF4-FFF2-40B4-BE49-F238E27FC236}">
                        <a16:creationId xmlns:a16="http://schemas.microsoft.com/office/drawing/2014/main" id="{0F915BF1-06A3-4B79-9D9A-3706B6E6257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32" y="3001"/>
                    <a:ext cx="592" cy="808"/>
                  </a:xfrm>
                  <a:custGeom>
                    <a:avLst/>
                    <a:gdLst>
                      <a:gd name="T0" fmla="*/ 592 w 592"/>
                      <a:gd name="T1" fmla="*/ 808 h 808"/>
                      <a:gd name="T2" fmla="*/ 0 w 592"/>
                      <a:gd name="T3" fmla="*/ 808 h 808"/>
                      <a:gd name="T4" fmla="*/ 0 w 592"/>
                      <a:gd name="T5" fmla="*/ 0 h 808"/>
                      <a:gd name="T6" fmla="*/ 148 w 592"/>
                      <a:gd name="T7" fmla="*/ 0 h 808"/>
                      <a:gd name="T8" fmla="*/ 148 w 592"/>
                      <a:gd name="T9" fmla="*/ 18 h 808"/>
                      <a:gd name="T10" fmla="*/ 18 w 592"/>
                      <a:gd name="T11" fmla="*/ 18 h 808"/>
                      <a:gd name="T12" fmla="*/ 18 w 592"/>
                      <a:gd name="T13" fmla="*/ 790 h 808"/>
                      <a:gd name="T14" fmla="*/ 574 w 592"/>
                      <a:gd name="T15" fmla="*/ 790 h 808"/>
                      <a:gd name="T16" fmla="*/ 574 w 592"/>
                      <a:gd name="T17" fmla="*/ 738 h 808"/>
                      <a:gd name="T18" fmla="*/ 592 w 592"/>
                      <a:gd name="T19" fmla="*/ 738 h 808"/>
                      <a:gd name="T20" fmla="*/ 592 w 592"/>
                      <a:gd name="T21" fmla="*/ 808 h 8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92" h="808">
                        <a:moveTo>
                          <a:pt x="592" y="808"/>
                        </a:moveTo>
                        <a:lnTo>
                          <a:pt x="0" y="808"/>
                        </a:lnTo>
                        <a:lnTo>
                          <a:pt x="0" y="0"/>
                        </a:lnTo>
                        <a:lnTo>
                          <a:pt x="148" y="0"/>
                        </a:lnTo>
                        <a:lnTo>
                          <a:pt x="148" y="18"/>
                        </a:lnTo>
                        <a:lnTo>
                          <a:pt x="18" y="18"/>
                        </a:lnTo>
                        <a:lnTo>
                          <a:pt x="18" y="790"/>
                        </a:lnTo>
                        <a:lnTo>
                          <a:pt x="574" y="790"/>
                        </a:lnTo>
                        <a:lnTo>
                          <a:pt x="574" y="738"/>
                        </a:lnTo>
                        <a:lnTo>
                          <a:pt x="592" y="738"/>
                        </a:lnTo>
                        <a:lnTo>
                          <a:pt x="592" y="8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1" name="Freeform 79">
                    <a:extLst>
                      <a:ext uri="{FF2B5EF4-FFF2-40B4-BE49-F238E27FC236}">
                        <a16:creationId xmlns:a16="http://schemas.microsoft.com/office/drawing/2014/main" id="{C0D1AC56-DB97-450B-8070-0E95D8BBC8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76" y="3001"/>
                    <a:ext cx="148" cy="738"/>
                  </a:xfrm>
                  <a:custGeom>
                    <a:avLst/>
                    <a:gdLst>
                      <a:gd name="T0" fmla="*/ 148 w 148"/>
                      <a:gd name="T1" fmla="*/ 738 h 738"/>
                      <a:gd name="T2" fmla="*/ 130 w 148"/>
                      <a:gd name="T3" fmla="*/ 738 h 738"/>
                      <a:gd name="T4" fmla="*/ 130 w 148"/>
                      <a:gd name="T5" fmla="*/ 18 h 738"/>
                      <a:gd name="T6" fmla="*/ 0 w 148"/>
                      <a:gd name="T7" fmla="*/ 18 h 738"/>
                      <a:gd name="T8" fmla="*/ 0 w 148"/>
                      <a:gd name="T9" fmla="*/ 0 h 738"/>
                      <a:gd name="T10" fmla="*/ 148 w 148"/>
                      <a:gd name="T11" fmla="*/ 0 h 738"/>
                      <a:gd name="T12" fmla="*/ 148 w 148"/>
                      <a:gd name="T13" fmla="*/ 738 h 7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48" h="738">
                        <a:moveTo>
                          <a:pt x="148" y="738"/>
                        </a:moveTo>
                        <a:lnTo>
                          <a:pt x="130" y="738"/>
                        </a:lnTo>
                        <a:lnTo>
                          <a:pt x="130" y="18"/>
                        </a:ln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148" y="0"/>
                        </a:lnTo>
                        <a:lnTo>
                          <a:pt x="148" y="73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" name="Rectangle 80">
                    <a:extLst>
                      <a:ext uri="{FF2B5EF4-FFF2-40B4-BE49-F238E27FC236}">
                        <a16:creationId xmlns:a16="http://schemas.microsoft.com/office/drawing/2014/main" id="{ECE3D8B1-C209-46C8-B1A4-5C418DFE712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58" y="3001"/>
                    <a:ext cx="140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" name="Freeform 81">
                    <a:extLst>
                      <a:ext uri="{FF2B5EF4-FFF2-40B4-BE49-F238E27FC236}">
                        <a16:creationId xmlns:a16="http://schemas.microsoft.com/office/drawing/2014/main" id="{1736A853-3399-43A1-BBA1-EDB22EB5E2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169"/>
                    <a:ext cx="124" cy="88"/>
                  </a:xfrm>
                  <a:custGeom>
                    <a:avLst/>
                    <a:gdLst>
                      <a:gd name="T0" fmla="*/ 48 w 124"/>
                      <a:gd name="T1" fmla="*/ 88 h 88"/>
                      <a:gd name="T2" fmla="*/ 0 w 124"/>
                      <a:gd name="T3" fmla="*/ 40 h 88"/>
                      <a:gd name="T4" fmla="*/ 12 w 124"/>
                      <a:gd name="T5" fmla="*/ 28 h 88"/>
                      <a:gd name="T6" fmla="*/ 48 w 124"/>
                      <a:gd name="T7" fmla="*/ 62 h 88"/>
                      <a:gd name="T8" fmla="*/ 112 w 124"/>
                      <a:gd name="T9" fmla="*/ 0 h 88"/>
                      <a:gd name="T10" fmla="*/ 124 w 124"/>
                      <a:gd name="T11" fmla="*/ 12 h 88"/>
                      <a:gd name="T12" fmla="*/ 48 w 124"/>
                      <a:gd name="T13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88">
                        <a:moveTo>
                          <a:pt x="48" y="88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2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" name="Freeform 82">
                    <a:extLst>
                      <a:ext uri="{FF2B5EF4-FFF2-40B4-BE49-F238E27FC236}">
                        <a16:creationId xmlns:a16="http://schemas.microsoft.com/office/drawing/2014/main" id="{A2689762-637A-4809-A0D0-3A7EA115301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315"/>
                    <a:ext cx="124" cy="88"/>
                  </a:xfrm>
                  <a:custGeom>
                    <a:avLst/>
                    <a:gdLst>
                      <a:gd name="T0" fmla="*/ 48 w 124"/>
                      <a:gd name="T1" fmla="*/ 88 h 88"/>
                      <a:gd name="T2" fmla="*/ 0 w 124"/>
                      <a:gd name="T3" fmla="*/ 40 h 88"/>
                      <a:gd name="T4" fmla="*/ 12 w 124"/>
                      <a:gd name="T5" fmla="*/ 28 h 88"/>
                      <a:gd name="T6" fmla="*/ 48 w 124"/>
                      <a:gd name="T7" fmla="*/ 64 h 88"/>
                      <a:gd name="T8" fmla="*/ 112 w 124"/>
                      <a:gd name="T9" fmla="*/ 0 h 88"/>
                      <a:gd name="T10" fmla="*/ 124 w 124"/>
                      <a:gd name="T11" fmla="*/ 12 h 88"/>
                      <a:gd name="T12" fmla="*/ 48 w 124"/>
                      <a:gd name="T13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88">
                        <a:moveTo>
                          <a:pt x="48" y="88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4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5" name="Freeform 83">
                    <a:extLst>
                      <a:ext uri="{FF2B5EF4-FFF2-40B4-BE49-F238E27FC236}">
                        <a16:creationId xmlns:a16="http://schemas.microsoft.com/office/drawing/2014/main" id="{FEC660ED-AE64-4357-B2C9-42E91B6D830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461"/>
                    <a:ext cx="124" cy="88"/>
                  </a:xfrm>
                  <a:custGeom>
                    <a:avLst/>
                    <a:gdLst>
                      <a:gd name="T0" fmla="*/ 48 w 124"/>
                      <a:gd name="T1" fmla="*/ 88 h 88"/>
                      <a:gd name="T2" fmla="*/ 0 w 124"/>
                      <a:gd name="T3" fmla="*/ 40 h 88"/>
                      <a:gd name="T4" fmla="*/ 12 w 124"/>
                      <a:gd name="T5" fmla="*/ 28 h 88"/>
                      <a:gd name="T6" fmla="*/ 48 w 124"/>
                      <a:gd name="T7" fmla="*/ 64 h 88"/>
                      <a:gd name="T8" fmla="*/ 112 w 124"/>
                      <a:gd name="T9" fmla="*/ 0 h 88"/>
                      <a:gd name="T10" fmla="*/ 124 w 124"/>
                      <a:gd name="T11" fmla="*/ 12 h 88"/>
                      <a:gd name="T12" fmla="*/ 48 w 124"/>
                      <a:gd name="T13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88">
                        <a:moveTo>
                          <a:pt x="48" y="88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4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6" name="Freeform 84">
                    <a:extLst>
                      <a:ext uri="{FF2B5EF4-FFF2-40B4-BE49-F238E27FC236}">
                        <a16:creationId xmlns:a16="http://schemas.microsoft.com/office/drawing/2014/main" id="{ABD28D16-CA04-4346-A932-963132A4EE7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607"/>
                    <a:ext cx="124" cy="90"/>
                  </a:xfrm>
                  <a:custGeom>
                    <a:avLst/>
                    <a:gdLst>
                      <a:gd name="T0" fmla="*/ 48 w 124"/>
                      <a:gd name="T1" fmla="*/ 90 h 90"/>
                      <a:gd name="T2" fmla="*/ 0 w 124"/>
                      <a:gd name="T3" fmla="*/ 40 h 90"/>
                      <a:gd name="T4" fmla="*/ 12 w 124"/>
                      <a:gd name="T5" fmla="*/ 28 h 90"/>
                      <a:gd name="T6" fmla="*/ 48 w 124"/>
                      <a:gd name="T7" fmla="*/ 64 h 90"/>
                      <a:gd name="T8" fmla="*/ 112 w 124"/>
                      <a:gd name="T9" fmla="*/ 0 h 90"/>
                      <a:gd name="T10" fmla="*/ 124 w 124"/>
                      <a:gd name="T11" fmla="*/ 12 h 90"/>
                      <a:gd name="T12" fmla="*/ 48 w 124"/>
                      <a:gd name="T13" fmla="*/ 90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90">
                        <a:moveTo>
                          <a:pt x="48" y="90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4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9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" name="Rectangle 85">
                    <a:extLst>
                      <a:ext uri="{FF2B5EF4-FFF2-40B4-BE49-F238E27FC236}">
                        <a16:creationId xmlns:a16="http://schemas.microsoft.com/office/drawing/2014/main" id="{A6733BEA-70E0-4BE0-9D7E-EED9E9FEFF0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203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" name="Rectangle 86">
                    <a:extLst>
                      <a:ext uri="{FF2B5EF4-FFF2-40B4-BE49-F238E27FC236}">
                        <a16:creationId xmlns:a16="http://schemas.microsoft.com/office/drawing/2014/main" id="{58FD8BE5-CF45-4F35-B674-2805286DF80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349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" name="Rectangle 87">
                    <a:extLst>
                      <a:ext uri="{FF2B5EF4-FFF2-40B4-BE49-F238E27FC236}">
                        <a16:creationId xmlns:a16="http://schemas.microsoft.com/office/drawing/2014/main" id="{05C0A5EC-EDB7-4287-BCB0-3071BA07EC2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497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" name="Rectangle 88">
                    <a:extLst>
                      <a:ext uri="{FF2B5EF4-FFF2-40B4-BE49-F238E27FC236}">
                        <a16:creationId xmlns:a16="http://schemas.microsoft.com/office/drawing/2014/main" id="{2F590A0E-B3B6-41EF-B358-32EFA5B90CC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643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7" name="Rectangle: Top Corners Rounded 36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6EA90FA7-AF87-4A95-8FBB-F4C865528519}"/>
                  </a:ext>
                </a:extLst>
              </p:cNvPr>
              <p:cNvSpPr/>
              <p:nvPr/>
            </p:nvSpPr>
            <p:spPr>
              <a:xfrm>
                <a:off x="11073856" y="34025"/>
                <a:ext cx="203652" cy="21327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FFFFFF">
                  <a:alpha val="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sp>
        <p:nvSpPr>
          <p:cNvPr id="56" name="Content Placeholder 17">
            <a:extLst>
              <a:ext uri="{FF2B5EF4-FFF2-40B4-BE49-F238E27FC236}">
                <a16:creationId xmlns:a16="http://schemas.microsoft.com/office/drawing/2014/main" id="{18A34E90-6472-40EF-A2E7-27C072192E60}"/>
              </a:ext>
            </a:extLst>
          </p:cNvPr>
          <p:cNvSpPr txBox="1">
            <a:spLocks/>
          </p:cNvSpPr>
          <p:nvPr/>
        </p:nvSpPr>
        <p:spPr>
          <a:xfrm>
            <a:off x="541609" y="1298928"/>
            <a:ext cx="8212098" cy="30777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Mockups created for storyline course using Photoshop.</a:t>
            </a:r>
          </a:p>
        </p:txBody>
      </p:sp>
      <p:pic>
        <p:nvPicPr>
          <p:cNvPr id="6" name="Picture 5" descr="A picture containing text, night sky, nature&#10;&#10;Description automatically generated">
            <a:extLst>
              <a:ext uri="{FF2B5EF4-FFF2-40B4-BE49-F238E27FC236}">
                <a16:creationId xmlns:a16="http://schemas.microsoft.com/office/drawing/2014/main" id="{D5E5EBBD-2989-C70C-D02A-8B729F5DF0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73" y="1645734"/>
            <a:ext cx="4290302" cy="252370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B4C4F27-824D-229B-0DC8-EC712DC9EA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1680" y="1977010"/>
            <a:ext cx="5144500" cy="302617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EBCD9F8-86FF-C03D-3C36-F5F0677D4F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37083" y="3885356"/>
            <a:ext cx="4512322" cy="265430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112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826FFDE-857C-40AB-B113-9ACFE9B08DE0}"/>
              </a:ext>
            </a:extLst>
          </p:cNvPr>
          <p:cNvSpPr/>
          <p:nvPr/>
        </p:nvSpPr>
        <p:spPr>
          <a:xfrm>
            <a:off x="277091" y="279400"/>
            <a:ext cx="11637818" cy="62992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8" name="Content Placeholder 17"/>
          <p:cNvSpPr txBox="1">
            <a:spLocks/>
          </p:cNvSpPr>
          <p:nvPr/>
        </p:nvSpPr>
        <p:spPr>
          <a:xfrm>
            <a:off x="541610" y="1298928"/>
            <a:ext cx="11108780" cy="777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50000"/>
              </a:lnSpc>
              <a:spcAft>
                <a:spcPts val="600"/>
              </a:spcAft>
              <a:buNone/>
              <a:defRPr/>
            </a:pP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itle 9">
            <a:extLst>
              <a:ext uri="{FF2B5EF4-FFF2-40B4-BE49-F238E27FC236}">
                <a16:creationId xmlns:a16="http://schemas.microsoft.com/office/drawing/2014/main" id="{4457108E-765E-4C3D-9A2F-D8206D49C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7856" y="3108960"/>
            <a:ext cx="6876288" cy="64008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Montserrat" panose="02000505000000020004" pitchFamily="2" charset="0"/>
                <a:cs typeface="Segoe UI Light" panose="020B0502040204020203" pitchFamily="34" charset="0"/>
              </a:rPr>
              <a:t>THANK YOU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DFC903FF-2F5E-4C6C-A5EA-D3517CE50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984" y="6226596"/>
            <a:ext cx="982033" cy="1862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179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826FFDE-857C-40AB-B113-9ACFE9B08DE0}"/>
              </a:ext>
            </a:extLst>
          </p:cNvPr>
          <p:cNvSpPr/>
          <p:nvPr/>
        </p:nvSpPr>
        <p:spPr>
          <a:xfrm>
            <a:off x="277091" y="279400"/>
            <a:ext cx="11637818" cy="62992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Photoshop Samples 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60F7B7C-5293-4C35-8484-AAEA42593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3422" y="792545"/>
            <a:ext cx="982033" cy="18624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323E4C-DFCC-4219-A043-E2219ADF3D65}"/>
              </a:ext>
            </a:extLst>
          </p:cNvPr>
          <p:cNvCxnSpPr/>
          <p:nvPr/>
        </p:nvCxnSpPr>
        <p:spPr>
          <a:xfrm>
            <a:off x="628073" y="1153592"/>
            <a:ext cx="10917382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BC37C3E-EC5E-4B52-9D40-C634D18E1DB4}"/>
              </a:ext>
            </a:extLst>
          </p:cNvPr>
          <p:cNvGrpSpPr/>
          <p:nvPr/>
        </p:nvGrpSpPr>
        <p:grpSpPr>
          <a:xfrm>
            <a:off x="11031540" y="-16699"/>
            <a:ext cx="900801" cy="288000"/>
            <a:chOff x="11031540" y="-16699"/>
            <a:chExt cx="900801" cy="28800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ED6748E-6374-4C1A-B8DA-4372F4F9045B}"/>
                </a:ext>
              </a:extLst>
            </p:cNvPr>
            <p:cNvGrpSpPr/>
            <p:nvPr/>
          </p:nvGrpSpPr>
          <p:grpSpPr>
            <a:xfrm>
              <a:off x="11338106" y="-16699"/>
              <a:ext cx="288000" cy="288000"/>
              <a:chOff x="10422116" y="-7175"/>
              <a:chExt cx="288000" cy="288000"/>
            </a:xfrm>
          </p:grpSpPr>
          <p:sp>
            <p:nvSpPr>
              <p:cNvPr id="53" name="Rectangle: Top Corners Rounded 52">
                <a:hlinkClick r:id="" action="ppaction://hlinkshowjump?jump=previousslide"/>
                <a:extLst>
                  <a:ext uri="{FF2B5EF4-FFF2-40B4-BE49-F238E27FC236}">
                    <a16:creationId xmlns:a16="http://schemas.microsoft.com/office/drawing/2014/main" id="{DB33C75A-0DED-4D89-ABB0-806E61052728}"/>
                  </a:ext>
                </a:extLst>
              </p:cNvPr>
              <p:cNvSpPr/>
              <p:nvPr/>
            </p:nvSpPr>
            <p:spPr>
              <a:xfrm>
                <a:off x="10422116" y="-7175"/>
                <a:ext cx="288000" cy="2880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bg1"/>
              </a:solidFill>
              <a:ln>
                <a:solidFill>
                  <a:srgbClr val="F5F5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4" name="Freeform 128">
                <a:hlinkClick r:id="" action="ppaction://hlinkshowjump?jump=previousslide"/>
                <a:extLst>
                  <a:ext uri="{FF2B5EF4-FFF2-40B4-BE49-F238E27FC236}">
                    <a16:creationId xmlns:a16="http://schemas.microsoft.com/office/drawing/2014/main" id="{DFFA54FA-7414-4EF8-9E67-3C8401A37CF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0505052" y="95603"/>
                <a:ext cx="122128" cy="82444"/>
              </a:xfrm>
              <a:custGeom>
                <a:avLst/>
                <a:gdLst>
                  <a:gd name="T0" fmla="*/ 264 w 397"/>
                  <a:gd name="T1" fmla="*/ 0 h 268"/>
                  <a:gd name="T2" fmla="*/ 233 w 397"/>
                  <a:gd name="T3" fmla="*/ 30 h 268"/>
                  <a:gd name="T4" fmla="*/ 312 w 397"/>
                  <a:gd name="T5" fmla="*/ 109 h 268"/>
                  <a:gd name="T6" fmla="*/ 0 w 397"/>
                  <a:gd name="T7" fmla="*/ 109 h 268"/>
                  <a:gd name="T8" fmla="*/ 0 w 397"/>
                  <a:gd name="T9" fmla="*/ 158 h 268"/>
                  <a:gd name="T10" fmla="*/ 312 w 397"/>
                  <a:gd name="T11" fmla="*/ 158 h 268"/>
                  <a:gd name="T12" fmla="*/ 233 w 397"/>
                  <a:gd name="T13" fmla="*/ 238 h 268"/>
                  <a:gd name="T14" fmla="*/ 264 w 397"/>
                  <a:gd name="T15" fmla="*/ 268 h 268"/>
                  <a:gd name="T16" fmla="*/ 397 w 397"/>
                  <a:gd name="T17" fmla="*/ 134 h 268"/>
                  <a:gd name="T18" fmla="*/ 264 w 397"/>
                  <a:gd name="T19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7" h="268">
                    <a:moveTo>
                      <a:pt x="264" y="0"/>
                    </a:moveTo>
                    <a:lnTo>
                      <a:pt x="233" y="30"/>
                    </a:lnTo>
                    <a:lnTo>
                      <a:pt x="312" y="109"/>
                    </a:lnTo>
                    <a:lnTo>
                      <a:pt x="0" y="109"/>
                    </a:lnTo>
                    <a:lnTo>
                      <a:pt x="0" y="158"/>
                    </a:lnTo>
                    <a:lnTo>
                      <a:pt x="312" y="158"/>
                    </a:lnTo>
                    <a:lnTo>
                      <a:pt x="233" y="238"/>
                    </a:lnTo>
                    <a:lnTo>
                      <a:pt x="264" y="268"/>
                    </a:lnTo>
                    <a:lnTo>
                      <a:pt x="397" y="134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005A8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5E2E7C8-329C-4E20-BD65-30700DFDA04B}"/>
                </a:ext>
              </a:extLst>
            </p:cNvPr>
            <p:cNvGrpSpPr/>
            <p:nvPr/>
          </p:nvGrpSpPr>
          <p:grpSpPr>
            <a:xfrm>
              <a:off x="11644341" y="-16699"/>
              <a:ext cx="288000" cy="288000"/>
              <a:chOff x="10422116" y="-7175"/>
              <a:chExt cx="288000" cy="288000"/>
            </a:xfrm>
          </p:grpSpPr>
          <p:sp>
            <p:nvSpPr>
              <p:cNvPr id="51" name="Rectangle: Top Corners Rounded 50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70C8842F-458D-4349-9BC8-92AE1B546BFE}"/>
                  </a:ext>
                </a:extLst>
              </p:cNvPr>
              <p:cNvSpPr/>
              <p:nvPr/>
            </p:nvSpPr>
            <p:spPr>
              <a:xfrm>
                <a:off x="10422116" y="-7175"/>
                <a:ext cx="288000" cy="2880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bg1"/>
              </a:solidFill>
              <a:ln>
                <a:solidFill>
                  <a:srgbClr val="F5F5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2" name="Freeform 128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327EDF86-B75C-4DA1-B2DE-BD637FF724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05052" y="95603"/>
                <a:ext cx="122128" cy="82444"/>
              </a:xfrm>
              <a:custGeom>
                <a:avLst/>
                <a:gdLst>
                  <a:gd name="T0" fmla="*/ 264 w 397"/>
                  <a:gd name="T1" fmla="*/ 0 h 268"/>
                  <a:gd name="T2" fmla="*/ 233 w 397"/>
                  <a:gd name="T3" fmla="*/ 30 h 268"/>
                  <a:gd name="T4" fmla="*/ 312 w 397"/>
                  <a:gd name="T5" fmla="*/ 109 h 268"/>
                  <a:gd name="T6" fmla="*/ 0 w 397"/>
                  <a:gd name="T7" fmla="*/ 109 h 268"/>
                  <a:gd name="T8" fmla="*/ 0 w 397"/>
                  <a:gd name="T9" fmla="*/ 158 h 268"/>
                  <a:gd name="T10" fmla="*/ 312 w 397"/>
                  <a:gd name="T11" fmla="*/ 158 h 268"/>
                  <a:gd name="T12" fmla="*/ 233 w 397"/>
                  <a:gd name="T13" fmla="*/ 238 h 268"/>
                  <a:gd name="T14" fmla="*/ 264 w 397"/>
                  <a:gd name="T15" fmla="*/ 268 h 268"/>
                  <a:gd name="T16" fmla="*/ 397 w 397"/>
                  <a:gd name="T17" fmla="*/ 134 h 268"/>
                  <a:gd name="T18" fmla="*/ 264 w 397"/>
                  <a:gd name="T19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7" h="268">
                    <a:moveTo>
                      <a:pt x="264" y="0"/>
                    </a:moveTo>
                    <a:lnTo>
                      <a:pt x="233" y="30"/>
                    </a:lnTo>
                    <a:lnTo>
                      <a:pt x="312" y="109"/>
                    </a:lnTo>
                    <a:lnTo>
                      <a:pt x="0" y="109"/>
                    </a:lnTo>
                    <a:lnTo>
                      <a:pt x="0" y="158"/>
                    </a:lnTo>
                    <a:lnTo>
                      <a:pt x="312" y="158"/>
                    </a:lnTo>
                    <a:lnTo>
                      <a:pt x="233" y="238"/>
                    </a:lnTo>
                    <a:lnTo>
                      <a:pt x="264" y="268"/>
                    </a:lnTo>
                    <a:lnTo>
                      <a:pt x="397" y="134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005A8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EFC339F-EFB8-42AD-8C47-D90F4C19E0B0}"/>
                </a:ext>
              </a:extLst>
            </p:cNvPr>
            <p:cNvGrpSpPr/>
            <p:nvPr/>
          </p:nvGrpSpPr>
          <p:grpSpPr>
            <a:xfrm>
              <a:off x="11031540" y="-16699"/>
              <a:ext cx="288000" cy="288000"/>
              <a:chOff x="11031540" y="-7175"/>
              <a:chExt cx="288000" cy="288000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E0C708E-AAEB-4D8A-BEE0-F20060E89D0C}"/>
                  </a:ext>
                </a:extLst>
              </p:cNvPr>
              <p:cNvGrpSpPr/>
              <p:nvPr/>
            </p:nvGrpSpPr>
            <p:grpSpPr>
              <a:xfrm>
                <a:off x="11031540" y="-7175"/>
                <a:ext cx="288000" cy="288000"/>
                <a:chOff x="10134600" y="-7175"/>
                <a:chExt cx="288000" cy="288000"/>
              </a:xfrm>
            </p:grpSpPr>
            <p:sp>
              <p:nvSpPr>
                <p:cNvPr id="38" name="Rectangle: Top Corners Rounded 37">
                  <a:hlinkClick r:id="rId4" action="ppaction://hlinksldjump"/>
                  <a:extLst>
                    <a:ext uri="{FF2B5EF4-FFF2-40B4-BE49-F238E27FC236}">
                      <a16:creationId xmlns:a16="http://schemas.microsoft.com/office/drawing/2014/main" id="{92CABC35-88B5-42E9-A29E-C3AA67479C25}"/>
                    </a:ext>
                  </a:extLst>
                </p:cNvPr>
                <p:cNvSpPr/>
                <p:nvPr/>
              </p:nvSpPr>
              <p:spPr>
                <a:xfrm>
                  <a:off x="10134600" y="-7175"/>
                  <a:ext cx="288000" cy="288000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solidFill>
                  <a:schemeClr val="bg1"/>
                </a:solidFill>
                <a:ln>
                  <a:solidFill>
                    <a:srgbClr val="F5F5F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grpSp>
              <p:nvGrpSpPr>
                <p:cNvPr id="39" name="Group 76">
                  <a:extLst>
                    <a:ext uri="{FF2B5EF4-FFF2-40B4-BE49-F238E27FC236}">
                      <a16:creationId xmlns:a16="http://schemas.microsoft.com/office/drawing/2014/main" id="{C10A0E5F-2C99-4FAE-8244-03AF0AB17AF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0200471" y="35834"/>
                  <a:ext cx="156257" cy="213270"/>
                  <a:chOff x="4632" y="3001"/>
                  <a:chExt cx="592" cy="808"/>
                </a:xfrm>
                <a:solidFill>
                  <a:srgbClr val="005A84"/>
                </a:solidFill>
              </p:grpSpPr>
              <p:sp>
                <p:nvSpPr>
                  <p:cNvPr id="40" name="Freeform 78">
                    <a:extLst>
                      <a:ext uri="{FF2B5EF4-FFF2-40B4-BE49-F238E27FC236}">
                        <a16:creationId xmlns:a16="http://schemas.microsoft.com/office/drawing/2014/main" id="{0F915BF1-06A3-4B79-9D9A-3706B6E6257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32" y="3001"/>
                    <a:ext cx="592" cy="808"/>
                  </a:xfrm>
                  <a:custGeom>
                    <a:avLst/>
                    <a:gdLst>
                      <a:gd name="T0" fmla="*/ 592 w 592"/>
                      <a:gd name="T1" fmla="*/ 808 h 808"/>
                      <a:gd name="T2" fmla="*/ 0 w 592"/>
                      <a:gd name="T3" fmla="*/ 808 h 808"/>
                      <a:gd name="T4" fmla="*/ 0 w 592"/>
                      <a:gd name="T5" fmla="*/ 0 h 808"/>
                      <a:gd name="T6" fmla="*/ 148 w 592"/>
                      <a:gd name="T7" fmla="*/ 0 h 808"/>
                      <a:gd name="T8" fmla="*/ 148 w 592"/>
                      <a:gd name="T9" fmla="*/ 18 h 808"/>
                      <a:gd name="T10" fmla="*/ 18 w 592"/>
                      <a:gd name="T11" fmla="*/ 18 h 808"/>
                      <a:gd name="T12" fmla="*/ 18 w 592"/>
                      <a:gd name="T13" fmla="*/ 790 h 808"/>
                      <a:gd name="T14" fmla="*/ 574 w 592"/>
                      <a:gd name="T15" fmla="*/ 790 h 808"/>
                      <a:gd name="T16" fmla="*/ 574 w 592"/>
                      <a:gd name="T17" fmla="*/ 738 h 808"/>
                      <a:gd name="T18" fmla="*/ 592 w 592"/>
                      <a:gd name="T19" fmla="*/ 738 h 808"/>
                      <a:gd name="T20" fmla="*/ 592 w 592"/>
                      <a:gd name="T21" fmla="*/ 808 h 8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92" h="808">
                        <a:moveTo>
                          <a:pt x="592" y="808"/>
                        </a:moveTo>
                        <a:lnTo>
                          <a:pt x="0" y="808"/>
                        </a:lnTo>
                        <a:lnTo>
                          <a:pt x="0" y="0"/>
                        </a:lnTo>
                        <a:lnTo>
                          <a:pt x="148" y="0"/>
                        </a:lnTo>
                        <a:lnTo>
                          <a:pt x="148" y="18"/>
                        </a:lnTo>
                        <a:lnTo>
                          <a:pt x="18" y="18"/>
                        </a:lnTo>
                        <a:lnTo>
                          <a:pt x="18" y="790"/>
                        </a:lnTo>
                        <a:lnTo>
                          <a:pt x="574" y="790"/>
                        </a:lnTo>
                        <a:lnTo>
                          <a:pt x="574" y="738"/>
                        </a:lnTo>
                        <a:lnTo>
                          <a:pt x="592" y="738"/>
                        </a:lnTo>
                        <a:lnTo>
                          <a:pt x="592" y="8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1" name="Freeform 79">
                    <a:extLst>
                      <a:ext uri="{FF2B5EF4-FFF2-40B4-BE49-F238E27FC236}">
                        <a16:creationId xmlns:a16="http://schemas.microsoft.com/office/drawing/2014/main" id="{C0D1AC56-DB97-450B-8070-0E95D8BBC8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76" y="3001"/>
                    <a:ext cx="148" cy="738"/>
                  </a:xfrm>
                  <a:custGeom>
                    <a:avLst/>
                    <a:gdLst>
                      <a:gd name="T0" fmla="*/ 148 w 148"/>
                      <a:gd name="T1" fmla="*/ 738 h 738"/>
                      <a:gd name="T2" fmla="*/ 130 w 148"/>
                      <a:gd name="T3" fmla="*/ 738 h 738"/>
                      <a:gd name="T4" fmla="*/ 130 w 148"/>
                      <a:gd name="T5" fmla="*/ 18 h 738"/>
                      <a:gd name="T6" fmla="*/ 0 w 148"/>
                      <a:gd name="T7" fmla="*/ 18 h 738"/>
                      <a:gd name="T8" fmla="*/ 0 w 148"/>
                      <a:gd name="T9" fmla="*/ 0 h 738"/>
                      <a:gd name="T10" fmla="*/ 148 w 148"/>
                      <a:gd name="T11" fmla="*/ 0 h 738"/>
                      <a:gd name="T12" fmla="*/ 148 w 148"/>
                      <a:gd name="T13" fmla="*/ 738 h 7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48" h="738">
                        <a:moveTo>
                          <a:pt x="148" y="738"/>
                        </a:moveTo>
                        <a:lnTo>
                          <a:pt x="130" y="738"/>
                        </a:lnTo>
                        <a:lnTo>
                          <a:pt x="130" y="18"/>
                        </a:ln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148" y="0"/>
                        </a:lnTo>
                        <a:lnTo>
                          <a:pt x="148" y="73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" name="Rectangle 80">
                    <a:extLst>
                      <a:ext uri="{FF2B5EF4-FFF2-40B4-BE49-F238E27FC236}">
                        <a16:creationId xmlns:a16="http://schemas.microsoft.com/office/drawing/2014/main" id="{ECE3D8B1-C209-46C8-B1A4-5C418DFE712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58" y="3001"/>
                    <a:ext cx="140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" name="Freeform 81">
                    <a:extLst>
                      <a:ext uri="{FF2B5EF4-FFF2-40B4-BE49-F238E27FC236}">
                        <a16:creationId xmlns:a16="http://schemas.microsoft.com/office/drawing/2014/main" id="{1736A853-3399-43A1-BBA1-EDB22EB5E2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169"/>
                    <a:ext cx="124" cy="88"/>
                  </a:xfrm>
                  <a:custGeom>
                    <a:avLst/>
                    <a:gdLst>
                      <a:gd name="T0" fmla="*/ 48 w 124"/>
                      <a:gd name="T1" fmla="*/ 88 h 88"/>
                      <a:gd name="T2" fmla="*/ 0 w 124"/>
                      <a:gd name="T3" fmla="*/ 40 h 88"/>
                      <a:gd name="T4" fmla="*/ 12 w 124"/>
                      <a:gd name="T5" fmla="*/ 28 h 88"/>
                      <a:gd name="T6" fmla="*/ 48 w 124"/>
                      <a:gd name="T7" fmla="*/ 62 h 88"/>
                      <a:gd name="T8" fmla="*/ 112 w 124"/>
                      <a:gd name="T9" fmla="*/ 0 h 88"/>
                      <a:gd name="T10" fmla="*/ 124 w 124"/>
                      <a:gd name="T11" fmla="*/ 12 h 88"/>
                      <a:gd name="T12" fmla="*/ 48 w 124"/>
                      <a:gd name="T13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88">
                        <a:moveTo>
                          <a:pt x="48" y="88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2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" name="Freeform 82">
                    <a:extLst>
                      <a:ext uri="{FF2B5EF4-FFF2-40B4-BE49-F238E27FC236}">
                        <a16:creationId xmlns:a16="http://schemas.microsoft.com/office/drawing/2014/main" id="{A2689762-637A-4809-A0D0-3A7EA115301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315"/>
                    <a:ext cx="124" cy="88"/>
                  </a:xfrm>
                  <a:custGeom>
                    <a:avLst/>
                    <a:gdLst>
                      <a:gd name="T0" fmla="*/ 48 w 124"/>
                      <a:gd name="T1" fmla="*/ 88 h 88"/>
                      <a:gd name="T2" fmla="*/ 0 w 124"/>
                      <a:gd name="T3" fmla="*/ 40 h 88"/>
                      <a:gd name="T4" fmla="*/ 12 w 124"/>
                      <a:gd name="T5" fmla="*/ 28 h 88"/>
                      <a:gd name="T6" fmla="*/ 48 w 124"/>
                      <a:gd name="T7" fmla="*/ 64 h 88"/>
                      <a:gd name="T8" fmla="*/ 112 w 124"/>
                      <a:gd name="T9" fmla="*/ 0 h 88"/>
                      <a:gd name="T10" fmla="*/ 124 w 124"/>
                      <a:gd name="T11" fmla="*/ 12 h 88"/>
                      <a:gd name="T12" fmla="*/ 48 w 124"/>
                      <a:gd name="T13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88">
                        <a:moveTo>
                          <a:pt x="48" y="88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4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5" name="Freeform 83">
                    <a:extLst>
                      <a:ext uri="{FF2B5EF4-FFF2-40B4-BE49-F238E27FC236}">
                        <a16:creationId xmlns:a16="http://schemas.microsoft.com/office/drawing/2014/main" id="{FEC660ED-AE64-4357-B2C9-42E91B6D830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461"/>
                    <a:ext cx="124" cy="88"/>
                  </a:xfrm>
                  <a:custGeom>
                    <a:avLst/>
                    <a:gdLst>
                      <a:gd name="T0" fmla="*/ 48 w 124"/>
                      <a:gd name="T1" fmla="*/ 88 h 88"/>
                      <a:gd name="T2" fmla="*/ 0 w 124"/>
                      <a:gd name="T3" fmla="*/ 40 h 88"/>
                      <a:gd name="T4" fmla="*/ 12 w 124"/>
                      <a:gd name="T5" fmla="*/ 28 h 88"/>
                      <a:gd name="T6" fmla="*/ 48 w 124"/>
                      <a:gd name="T7" fmla="*/ 64 h 88"/>
                      <a:gd name="T8" fmla="*/ 112 w 124"/>
                      <a:gd name="T9" fmla="*/ 0 h 88"/>
                      <a:gd name="T10" fmla="*/ 124 w 124"/>
                      <a:gd name="T11" fmla="*/ 12 h 88"/>
                      <a:gd name="T12" fmla="*/ 48 w 124"/>
                      <a:gd name="T13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88">
                        <a:moveTo>
                          <a:pt x="48" y="88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4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6" name="Freeform 84">
                    <a:extLst>
                      <a:ext uri="{FF2B5EF4-FFF2-40B4-BE49-F238E27FC236}">
                        <a16:creationId xmlns:a16="http://schemas.microsoft.com/office/drawing/2014/main" id="{ABD28D16-CA04-4346-A932-963132A4EE7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607"/>
                    <a:ext cx="124" cy="90"/>
                  </a:xfrm>
                  <a:custGeom>
                    <a:avLst/>
                    <a:gdLst>
                      <a:gd name="T0" fmla="*/ 48 w 124"/>
                      <a:gd name="T1" fmla="*/ 90 h 90"/>
                      <a:gd name="T2" fmla="*/ 0 w 124"/>
                      <a:gd name="T3" fmla="*/ 40 h 90"/>
                      <a:gd name="T4" fmla="*/ 12 w 124"/>
                      <a:gd name="T5" fmla="*/ 28 h 90"/>
                      <a:gd name="T6" fmla="*/ 48 w 124"/>
                      <a:gd name="T7" fmla="*/ 64 h 90"/>
                      <a:gd name="T8" fmla="*/ 112 w 124"/>
                      <a:gd name="T9" fmla="*/ 0 h 90"/>
                      <a:gd name="T10" fmla="*/ 124 w 124"/>
                      <a:gd name="T11" fmla="*/ 12 h 90"/>
                      <a:gd name="T12" fmla="*/ 48 w 124"/>
                      <a:gd name="T13" fmla="*/ 90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90">
                        <a:moveTo>
                          <a:pt x="48" y="90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4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9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" name="Rectangle 85">
                    <a:extLst>
                      <a:ext uri="{FF2B5EF4-FFF2-40B4-BE49-F238E27FC236}">
                        <a16:creationId xmlns:a16="http://schemas.microsoft.com/office/drawing/2014/main" id="{A6733BEA-70E0-4BE0-9D7E-EED9E9FEFF0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203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" name="Rectangle 86">
                    <a:extLst>
                      <a:ext uri="{FF2B5EF4-FFF2-40B4-BE49-F238E27FC236}">
                        <a16:creationId xmlns:a16="http://schemas.microsoft.com/office/drawing/2014/main" id="{58FD8BE5-CF45-4F35-B674-2805286DF80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349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" name="Rectangle 87">
                    <a:extLst>
                      <a:ext uri="{FF2B5EF4-FFF2-40B4-BE49-F238E27FC236}">
                        <a16:creationId xmlns:a16="http://schemas.microsoft.com/office/drawing/2014/main" id="{05C0A5EC-EDB7-4287-BCB0-3071BA07EC2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497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" name="Rectangle 88">
                    <a:extLst>
                      <a:ext uri="{FF2B5EF4-FFF2-40B4-BE49-F238E27FC236}">
                        <a16:creationId xmlns:a16="http://schemas.microsoft.com/office/drawing/2014/main" id="{2F590A0E-B3B6-41EF-B358-32EFA5B90CC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643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7" name="Rectangle: Top Corners Rounded 36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6EA90FA7-AF87-4A95-8FBB-F4C865528519}"/>
                  </a:ext>
                </a:extLst>
              </p:cNvPr>
              <p:cNvSpPr/>
              <p:nvPr/>
            </p:nvSpPr>
            <p:spPr>
              <a:xfrm>
                <a:off x="11073856" y="34025"/>
                <a:ext cx="203652" cy="21327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FFFFFF">
                  <a:alpha val="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sp>
        <p:nvSpPr>
          <p:cNvPr id="56" name="Content Placeholder 17">
            <a:extLst>
              <a:ext uri="{FF2B5EF4-FFF2-40B4-BE49-F238E27FC236}">
                <a16:creationId xmlns:a16="http://schemas.microsoft.com/office/drawing/2014/main" id="{18A34E90-6472-40EF-A2E7-27C072192E60}"/>
              </a:ext>
            </a:extLst>
          </p:cNvPr>
          <p:cNvSpPr txBox="1">
            <a:spLocks/>
          </p:cNvSpPr>
          <p:nvPr/>
        </p:nvSpPr>
        <p:spPr>
          <a:xfrm>
            <a:off x="541609" y="1298928"/>
            <a:ext cx="8212098" cy="30777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Mockups created for storyline course using Photoshop.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E5EBBD-2989-C70C-D02A-8B729F5DF0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28073" y="1817497"/>
            <a:ext cx="7007295" cy="393968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4C4F27-824D-229B-0DC8-EC712DC9EAD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840641" y="1852984"/>
            <a:ext cx="3275774" cy="184172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BCD9F8-86FF-C03D-3C36-F5F0677D4F9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843513" y="3899144"/>
            <a:ext cx="3319017" cy="186603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936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826FFDE-857C-40AB-B113-9ACFE9B08DE0}"/>
              </a:ext>
            </a:extLst>
          </p:cNvPr>
          <p:cNvSpPr/>
          <p:nvPr/>
        </p:nvSpPr>
        <p:spPr>
          <a:xfrm>
            <a:off x="277091" y="279400"/>
            <a:ext cx="11637818" cy="62992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Photoshop Samples 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60F7B7C-5293-4C35-8484-AAEA42593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3422" y="792545"/>
            <a:ext cx="982033" cy="18624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323E4C-DFCC-4219-A043-E2219ADF3D65}"/>
              </a:ext>
            </a:extLst>
          </p:cNvPr>
          <p:cNvCxnSpPr/>
          <p:nvPr/>
        </p:nvCxnSpPr>
        <p:spPr>
          <a:xfrm>
            <a:off x="628073" y="1153592"/>
            <a:ext cx="10917382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BC37C3E-EC5E-4B52-9D40-C634D18E1DB4}"/>
              </a:ext>
            </a:extLst>
          </p:cNvPr>
          <p:cNvGrpSpPr/>
          <p:nvPr/>
        </p:nvGrpSpPr>
        <p:grpSpPr>
          <a:xfrm>
            <a:off x="11031540" y="-16699"/>
            <a:ext cx="900801" cy="288000"/>
            <a:chOff x="11031540" y="-16699"/>
            <a:chExt cx="900801" cy="28800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ED6748E-6374-4C1A-B8DA-4372F4F9045B}"/>
                </a:ext>
              </a:extLst>
            </p:cNvPr>
            <p:cNvGrpSpPr/>
            <p:nvPr/>
          </p:nvGrpSpPr>
          <p:grpSpPr>
            <a:xfrm>
              <a:off x="11338106" y="-16699"/>
              <a:ext cx="288000" cy="288000"/>
              <a:chOff x="10422116" y="-7175"/>
              <a:chExt cx="288000" cy="288000"/>
            </a:xfrm>
          </p:grpSpPr>
          <p:sp>
            <p:nvSpPr>
              <p:cNvPr id="53" name="Rectangle: Top Corners Rounded 52">
                <a:hlinkClick r:id="" action="ppaction://hlinkshowjump?jump=previousslide"/>
                <a:extLst>
                  <a:ext uri="{FF2B5EF4-FFF2-40B4-BE49-F238E27FC236}">
                    <a16:creationId xmlns:a16="http://schemas.microsoft.com/office/drawing/2014/main" id="{DB33C75A-0DED-4D89-ABB0-806E61052728}"/>
                  </a:ext>
                </a:extLst>
              </p:cNvPr>
              <p:cNvSpPr/>
              <p:nvPr/>
            </p:nvSpPr>
            <p:spPr>
              <a:xfrm>
                <a:off x="10422116" y="-7175"/>
                <a:ext cx="288000" cy="2880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bg1"/>
              </a:solidFill>
              <a:ln>
                <a:solidFill>
                  <a:srgbClr val="F5F5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4" name="Freeform 128">
                <a:hlinkClick r:id="" action="ppaction://hlinkshowjump?jump=previousslide"/>
                <a:extLst>
                  <a:ext uri="{FF2B5EF4-FFF2-40B4-BE49-F238E27FC236}">
                    <a16:creationId xmlns:a16="http://schemas.microsoft.com/office/drawing/2014/main" id="{DFFA54FA-7414-4EF8-9E67-3C8401A37CF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0505052" y="95603"/>
                <a:ext cx="122128" cy="82444"/>
              </a:xfrm>
              <a:custGeom>
                <a:avLst/>
                <a:gdLst>
                  <a:gd name="T0" fmla="*/ 264 w 397"/>
                  <a:gd name="T1" fmla="*/ 0 h 268"/>
                  <a:gd name="T2" fmla="*/ 233 w 397"/>
                  <a:gd name="T3" fmla="*/ 30 h 268"/>
                  <a:gd name="T4" fmla="*/ 312 w 397"/>
                  <a:gd name="T5" fmla="*/ 109 h 268"/>
                  <a:gd name="T6" fmla="*/ 0 w 397"/>
                  <a:gd name="T7" fmla="*/ 109 h 268"/>
                  <a:gd name="T8" fmla="*/ 0 w 397"/>
                  <a:gd name="T9" fmla="*/ 158 h 268"/>
                  <a:gd name="T10" fmla="*/ 312 w 397"/>
                  <a:gd name="T11" fmla="*/ 158 h 268"/>
                  <a:gd name="T12" fmla="*/ 233 w 397"/>
                  <a:gd name="T13" fmla="*/ 238 h 268"/>
                  <a:gd name="T14" fmla="*/ 264 w 397"/>
                  <a:gd name="T15" fmla="*/ 268 h 268"/>
                  <a:gd name="T16" fmla="*/ 397 w 397"/>
                  <a:gd name="T17" fmla="*/ 134 h 268"/>
                  <a:gd name="T18" fmla="*/ 264 w 397"/>
                  <a:gd name="T19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7" h="268">
                    <a:moveTo>
                      <a:pt x="264" y="0"/>
                    </a:moveTo>
                    <a:lnTo>
                      <a:pt x="233" y="30"/>
                    </a:lnTo>
                    <a:lnTo>
                      <a:pt x="312" y="109"/>
                    </a:lnTo>
                    <a:lnTo>
                      <a:pt x="0" y="109"/>
                    </a:lnTo>
                    <a:lnTo>
                      <a:pt x="0" y="158"/>
                    </a:lnTo>
                    <a:lnTo>
                      <a:pt x="312" y="158"/>
                    </a:lnTo>
                    <a:lnTo>
                      <a:pt x="233" y="238"/>
                    </a:lnTo>
                    <a:lnTo>
                      <a:pt x="264" y="268"/>
                    </a:lnTo>
                    <a:lnTo>
                      <a:pt x="397" y="134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005A8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5E2E7C8-329C-4E20-BD65-30700DFDA04B}"/>
                </a:ext>
              </a:extLst>
            </p:cNvPr>
            <p:cNvGrpSpPr/>
            <p:nvPr/>
          </p:nvGrpSpPr>
          <p:grpSpPr>
            <a:xfrm>
              <a:off x="11644341" y="-16699"/>
              <a:ext cx="288000" cy="288000"/>
              <a:chOff x="10422116" y="-7175"/>
              <a:chExt cx="288000" cy="288000"/>
            </a:xfrm>
          </p:grpSpPr>
          <p:sp>
            <p:nvSpPr>
              <p:cNvPr id="51" name="Rectangle: Top Corners Rounded 50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70C8842F-458D-4349-9BC8-92AE1B546BFE}"/>
                  </a:ext>
                </a:extLst>
              </p:cNvPr>
              <p:cNvSpPr/>
              <p:nvPr/>
            </p:nvSpPr>
            <p:spPr>
              <a:xfrm>
                <a:off x="10422116" y="-7175"/>
                <a:ext cx="288000" cy="2880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bg1"/>
              </a:solidFill>
              <a:ln>
                <a:solidFill>
                  <a:srgbClr val="F5F5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2" name="Freeform 128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327EDF86-B75C-4DA1-B2DE-BD637FF724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05052" y="95603"/>
                <a:ext cx="122128" cy="82444"/>
              </a:xfrm>
              <a:custGeom>
                <a:avLst/>
                <a:gdLst>
                  <a:gd name="T0" fmla="*/ 264 w 397"/>
                  <a:gd name="T1" fmla="*/ 0 h 268"/>
                  <a:gd name="T2" fmla="*/ 233 w 397"/>
                  <a:gd name="T3" fmla="*/ 30 h 268"/>
                  <a:gd name="T4" fmla="*/ 312 w 397"/>
                  <a:gd name="T5" fmla="*/ 109 h 268"/>
                  <a:gd name="T6" fmla="*/ 0 w 397"/>
                  <a:gd name="T7" fmla="*/ 109 h 268"/>
                  <a:gd name="T8" fmla="*/ 0 w 397"/>
                  <a:gd name="T9" fmla="*/ 158 h 268"/>
                  <a:gd name="T10" fmla="*/ 312 w 397"/>
                  <a:gd name="T11" fmla="*/ 158 h 268"/>
                  <a:gd name="T12" fmla="*/ 233 w 397"/>
                  <a:gd name="T13" fmla="*/ 238 h 268"/>
                  <a:gd name="T14" fmla="*/ 264 w 397"/>
                  <a:gd name="T15" fmla="*/ 268 h 268"/>
                  <a:gd name="T16" fmla="*/ 397 w 397"/>
                  <a:gd name="T17" fmla="*/ 134 h 268"/>
                  <a:gd name="T18" fmla="*/ 264 w 397"/>
                  <a:gd name="T19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7" h="268">
                    <a:moveTo>
                      <a:pt x="264" y="0"/>
                    </a:moveTo>
                    <a:lnTo>
                      <a:pt x="233" y="30"/>
                    </a:lnTo>
                    <a:lnTo>
                      <a:pt x="312" y="109"/>
                    </a:lnTo>
                    <a:lnTo>
                      <a:pt x="0" y="109"/>
                    </a:lnTo>
                    <a:lnTo>
                      <a:pt x="0" y="158"/>
                    </a:lnTo>
                    <a:lnTo>
                      <a:pt x="312" y="158"/>
                    </a:lnTo>
                    <a:lnTo>
                      <a:pt x="233" y="238"/>
                    </a:lnTo>
                    <a:lnTo>
                      <a:pt x="264" y="268"/>
                    </a:lnTo>
                    <a:lnTo>
                      <a:pt x="397" y="134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005A8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EFC339F-EFB8-42AD-8C47-D90F4C19E0B0}"/>
                </a:ext>
              </a:extLst>
            </p:cNvPr>
            <p:cNvGrpSpPr/>
            <p:nvPr/>
          </p:nvGrpSpPr>
          <p:grpSpPr>
            <a:xfrm>
              <a:off x="11031540" y="-16699"/>
              <a:ext cx="288000" cy="288000"/>
              <a:chOff x="11031540" y="-7175"/>
              <a:chExt cx="288000" cy="288000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E0C708E-AAEB-4D8A-BEE0-F20060E89D0C}"/>
                  </a:ext>
                </a:extLst>
              </p:cNvPr>
              <p:cNvGrpSpPr/>
              <p:nvPr/>
            </p:nvGrpSpPr>
            <p:grpSpPr>
              <a:xfrm>
                <a:off x="11031540" y="-7175"/>
                <a:ext cx="288000" cy="288000"/>
                <a:chOff x="10134600" y="-7175"/>
                <a:chExt cx="288000" cy="288000"/>
              </a:xfrm>
            </p:grpSpPr>
            <p:sp>
              <p:nvSpPr>
                <p:cNvPr id="38" name="Rectangle: Top Corners Rounded 37">
                  <a:hlinkClick r:id="rId4" action="ppaction://hlinksldjump"/>
                  <a:extLst>
                    <a:ext uri="{FF2B5EF4-FFF2-40B4-BE49-F238E27FC236}">
                      <a16:creationId xmlns:a16="http://schemas.microsoft.com/office/drawing/2014/main" id="{92CABC35-88B5-42E9-A29E-C3AA67479C25}"/>
                    </a:ext>
                  </a:extLst>
                </p:cNvPr>
                <p:cNvSpPr/>
                <p:nvPr/>
              </p:nvSpPr>
              <p:spPr>
                <a:xfrm>
                  <a:off x="10134600" y="-7175"/>
                  <a:ext cx="288000" cy="288000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solidFill>
                  <a:schemeClr val="bg1"/>
                </a:solidFill>
                <a:ln>
                  <a:solidFill>
                    <a:srgbClr val="F5F5F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grpSp>
              <p:nvGrpSpPr>
                <p:cNvPr id="39" name="Group 76">
                  <a:extLst>
                    <a:ext uri="{FF2B5EF4-FFF2-40B4-BE49-F238E27FC236}">
                      <a16:creationId xmlns:a16="http://schemas.microsoft.com/office/drawing/2014/main" id="{C10A0E5F-2C99-4FAE-8244-03AF0AB17AF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0200471" y="35834"/>
                  <a:ext cx="156257" cy="213270"/>
                  <a:chOff x="4632" y="3001"/>
                  <a:chExt cx="592" cy="808"/>
                </a:xfrm>
                <a:solidFill>
                  <a:srgbClr val="005A84"/>
                </a:solidFill>
              </p:grpSpPr>
              <p:sp>
                <p:nvSpPr>
                  <p:cNvPr id="40" name="Freeform 78">
                    <a:extLst>
                      <a:ext uri="{FF2B5EF4-FFF2-40B4-BE49-F238E27FC236}">
                        <a16:creationId xmlns:a16="http://schemas.microsoft.com/office/drawing/2014/main" id="{0F915BF1-06A3-4B79-9D9A-3706B6E6257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32" y="3001"/>
                    <a:ext cx="592" cy="808"/>
                  </a:xfrm>
                  <a:custGeom>
                    <a:avLst/>
                    <a:gdLst>
                      <a:gd name="T0" fmla="*/ 592 w 592"/>
                      <a:gd name="T1" fmla="*/ 808 h 808"/>
                      <a:gd name="T2" fmla="*/ 0 w 592"/>
                      <a:gd name="T3" fmla="*/ 808 h 808"/>
                      <a:gd name="T4" fmla="*/ 0 w 592"/>
                      <a:gd name="T5" fmla="*/ 0 h 808"/>
                      <a:gd name="T6" fmla="*/ 148 w 592"/>
                      <a:gd name="T7" fmla="*/ 0 h 808"/>
                      <a:gd name="T8" fmla="*/ 148 w 592"/>
                      <a:gd name="T9" fmla="*/ 18 h 808"/>
                      <a:gd name="T10" fmla="*/ 18 w 592"/>
                      <a:gd name="T11" fmla="*/ 18 h 808"/>
                      <a:gd name="T12" fmla="*/ 18 w 592"/>
                      <a:gd name="T13" fmla="*/ 790 h 808"/>
                      <a:gd name="T14" fmla="*/ 574 w 592"/>
                      <a:gd name="T15" fmla="*/ 790 h 808"/>
                      <a:gd name="T16" fmla="*/ 574 w 592"/>
                      <a:gd name="T17" fmla="*/ 738 h 808"/>
                      <a:gd name="T18" fmla="*/ 592 w 592"/>
                      <a:gd name="T19" fmla="*/ 738 h 808"/>
                      <a:gd name="T20" fmla="*/ 592 w 592"/>
                      <a:gd name="T21" fmla="*/ 808 h 8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92" h="808">
                        <a:moveTo>
                          <a:pt x="592" y="808"/>
                        </a:moveTo>
                        <a:lnTo>
                          <a:pt x="0" y="808"/>
                        </a:lnTo>
                        <a:lnTo>
                          <a:pt x="0" y="0"/>
                        </a:lnTo>
                        <a:lnTo>
                          <a:pt x="148" y="0"/>
                        </a:lnTo>
                        <a:lnTo>
                          <a:pt x="148" y="18"/>
                        </a:lnTo>
                        <a:lnTo>
                          <a:pt x="18" y="18"/>
                        </a:lnTo>
                        <a:lnTo>
                          <a:pt x="18" y="790"/>
                        </a:lnTo>
                        <a:lnTo>
                          <a:pt x="574" y="790"/>
                        </a:lnTo>
                        <a:lnTo>
                          <a:pt x="574" y="738"/>
                        </a:lnTo>
                        <a:lnTo>
                          <a:pt x="592" y="738"/>
                        </a:lnTo>
                        <a:lnTo>
                          <a:pt x="592" y="8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1" name="Freeform 79">
                    <a:extLst>
                      <a:ext uri="{FF2B5EF4-FFF2-40B4-BE49-F238E27FC236}">
                        <a16:creationId xmlns:a16="http://schemas.microsoft.com/office/drawing/2014/main" id="{C0D1AC56-DB97-450B-8070-0E95D8BBC8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76" y="3001"/>
                    <a:ext cx="148" cy="738"/>
                  </a:xfrm>
                  <a:custGeom>
                    <a:avLst/>
                    <a:gdLst>
                      <a:gd name="T0" fmla="*/ 148 w 148"/>
                      <a:gd name="T1" fmla="*/ 738 h 738"/>
                      <a:gd name="T2" fmla="*/ 130 w 148"/>
                      <a:gd name="T3" fmla="*/ 738 h 738"/>
                      <a:gd name="T4" fmla="*/ 130 w 148"/>
                      <a:gd name="T5" fmla="*/ 18 h 738"/>
                      <a:gd name="T6" fmla="*/ 0 w 148"/>
                      <a:gd name="T7" fmla="*/ 18 h 738"/>
                      <a:gd name="T8" fmla="*/ 0 w 148"/>
                      <a:gd name="T9" fmla="*/ 0 h 738"/>
                      <a:gd name="T10" fmla="*/ 148 w 148"/>
                      <a:gd name="T11" fmla="*/ 0 h 738"/>
                      <a:gd name="T12" fmla="*/ 148 w 148"/>
                      <a:gd name="T13" fmla="*/ 738 h 7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48" h="738">
                        <a:moveTo>
                          <a:pt x="148" y="738"/>
                        </a:moveTo>
                        <a:lnTo>
                          <a:pt x="130" y="738"/>
                        </a:lnTo>
                        <a:lnTo>
                          <a:pt x="130" y="18"/>
                        </a:ln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148" y="0"/>
                        </a:lnTo>
                        <a:lnTo>
                          <a:pt x="148" y="73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" name="Rectangle 80">
                    <a:extLst>
                      <a:ext uri="{FF2B5EF4-FFF2-40B4-BE49-F238E27FC236}">
                        <a16:creationId xmlns:a16="http://schemas.microsoft.com/office/drawing/2014/main" id="{ECE3D8B1-C209-46C8-B1A4-5C418DFE712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58" y="3001"/>
                    <a:ext cx="140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" name="Freeform 81">
                    <a:extLst>
                      <a:ext uri="{FF2B5EF4-FFF2-40B4-BE49-F238E27FC236}">
                        <a16:creationId xmlns:a16="http://schemas.microsoft.com/office/drawing/2014/main" id="{1736A853-3399-43A1-BBA1-EDB22EB5E2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169"/>
                    <a:ext cx="124" cy="88"/>
                  </a:xfrm>
                  <a:custGeom>
                    <a:avLst/>
                    <a:gdLst>
                      <a:gd name="T0" fmla="*/ 48 w 124"/>
                      <a:gd name="T1" fmla="*/ 88 h 88"/>
                      <a:gd name="T2" fmla="*/ 0 w 124"/>
                      <a:gd name="T3" fmla="*/ 40 h 88"/>
                      <a:gd name="T4" fmla="*/ 12 w 124"/>
                      <a:gd name="T5" fmla="*/ 28 h 88"/>
                      <a:gd name="T6" fmla="*/ 48 w 124"/>
                      <a:gd name="T7" fmla="*/ 62 h 88"/>
                      <a:gd name="T8" fmla="*/ 112 w 124"/>
                      <a:gd name="T9" fmla="*/ 0 h 88"/>
                      <a:gd name="T10" fmla="*/ 124 w 124"/>
                      <a:gd name="T11" fmla="*/ 12 h 88"/>
                      <a:gd name="T12" fmla="*/ 48 w 124"/>
                      <a:gd name="T13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88">
                        <a:moveTo>
                          <a:pt x="48" y="88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2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" name="Freeform 82">
                    <a:extLst>
                      <a:ext uri="{FF2B5EF4-FFF2-40B4-BE49-F238E27FC236}">
                        <a16:creationId xmlns:a16="http://schemas.microsoft.com/office/drawing/2014/main" id="{A2689762-637A-4809-A0D0-3A7EA115301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315"/>
                    <a:ext cx="124" cy="88"/>
                  </a:xfrm>
                  <a:custGeom>
                    <a:avLst/>
                    <a:gdLst>
                      <a:gd name="T0" fmla="*/ 48 w 124"/>
                      <a:gd name="T1" fmla="*/ 88 h 88"/>
                      <a:gd name="T2" fmla="*/ 0 w 124"/>
                      <a:gd name="T3" fmla="*/ 40 h 88"/>
                      <a:gd name="T4" fmla="*/ 12 w 124"/>
                      <a:gd name="T5" fmla="*/ 28 h 88"/>
                      <a:gd name="T6" fmla="*/ 48 w 124"/>
                      <a:gd name="T7" fmla="*/ 64 h 88"/>
                      <a:gd name="T8" fmla="*/ 112 w 124"/>
                      <a:gd name="T9" fmla="*/ 0 h 88"/>
                      <a:gd name="T10" fmla="*/ 124 w 124"/>
                      <a:gd name="T11" fmla="*/ 12 h 88"/>
                      <a:gd name="T12" fmla="*/ 48 w 124"/>
                      <a:gd name="T13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88">
                        <a:moveTo>
                          <a:pt x="48" y="88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4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5" name="Freeform 83">
                    <a:extLst>
                      <a:ext uri="{FF2B5EF4-FFF2-40B4-BE49-F238E27FC236}">
                        <a16:creationId xmlns:a16="http://schemas.microsoft.com/office/drawing/2014/main" id="{FEC660ED-AE64-4357-B2C9-42E91B6D830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461"/>
                    <a:ext cx="124" cy="88"/>
                  </a:xfrm>
                  <a:custGeom>
                    <a:avLst/>
                    <a:gdLst>
                      <a:gd name="T0" fmla="*/ 48 w 124"/>
                      <a:gd name="T1" fmla="*/ 88 h 88"/>
                      <a:gd name="T2" fmla="*/ 0 w 124"/>
                      <a:gd name="T3" fmla="*/ 40 h 88"/>
                      <a:gd name="T4" fmla="*/ 12 w 124"/>
                      <a:gd name="T5" fmla="*/ 28 h 88"/>
                      <a:gd name="T6" fmla="*/ 48 w 124"/>
                      <a:gd name="T7" fmla="*/ 64 h 88"/>
                      <a:gd name="T8" fmla="*/ 112 w 124"/>
                      <a:gd name="T9" fmla="*/ 0 h 88"/>
                      <a:gd name="T10" fmla="*/ 124 w 124"/>
                      <a:gd name="T11" fmla="*/ 12 h 88"/>
                      <a:gd name="T12" fmla="*/ 48 w 124"/>
                      <a:gd name="T13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88">
                        <a:moveTo>
                          <a:pt x="48" y="88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4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6" name="Freeform 84">
                    <a:extLst>
                      <a:ext uri="{FF2B5EF4-FFF2-40B4-BE49-F238E27FC236}">
                        <a16:creationId xmlns:a16="http://schemas.microsoft.com/office/drawing/2014/main" id="{ABD28D16-CA04-4346-A932-963132A4EE7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607"/>
                    <a:ext cx="124" cy="90"/>
                  </a:xfrm>
                  <a:custGeom>
                    <a:avLst/>
                    <a:gdLst>
                      <a:gd name="T0" fmla="*/ 48 w 124"/>
                      <a:gd name="T1" fmla="*/ 90 h 90"/>
                      <a:gd name="T2" fmla="*/ 0 w 124"/>
                      <a:gd name="T3" fmla="*/ 40 h 90"/>
                      <a:gd name="T4" fmla="*/ 12 w 124"/>
                      <a:gd name="T5" fmla="*/ 28 h 90"/>
                      <a:gd name="T6" fmla="*/ 48 w 124"/>
                      <a:gd name="T7" fmla="*/ 64 h 90"/>
                      <a:gd name="T8" fmla="*/ 112 w 124"/>
                      <a:gd name="T9" fmla="*/ 0 h 90"/>
                      <a:gd name="T10" fmla="*/ 124 w 124"/>
                      <a:gd name="T11" fmla="*/ 12 h 90"/>
                      <a:gd name="T12" fmla="*/ 48 w 124"/>
                      <a:gd name="T13" fmla="*/ 90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90">
                        <a:moveTo>
                          <a:pt x="48" y="90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4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9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" name="Rectangle 85">
                    <a:extLst>
                      <a:ext uri="{FF2B5EF4-FFF2-40B4-BE49-F238E27FC236}">
                        <a16:creationId xmlns:a16="http://schemas.microsoft.com/office/drawing/2014/main" id="{A6733BEA-70E0-4BE0-9D7E-EED9E9FEFF0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203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" name="Rectangle 86">
                    <a:extLst>
                      <a:ext uri="{FF2B5EF4-FFF2-40B4-BE49-F238E27FC236}">
                        <a16:creationId xmlns:a16="http://schemas.microsoft.com/office/drawing/2014/main" id="{58FD8BE5-CF45-4F35-B674-2805286DF80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349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" name="Rectangle 87">
                    <a:extLst>
                      <a:ext uri="{FF2B5EF4-FFF2-40B4-BE49-F238E27FC236}">
                        <a16:creationId xmlns:a16="http://schemas.microsoft.com/office/drawing/2014/main" id="{05C0A5EC-EDB7-4287-BCB0-3071BA07EC2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497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" name="Rectangle 88">
                    <a:extLst>
                      <a:ext uri="{FF2B5EF4-FFF2-40B4-BE49-F238E27FC236}">
                        <a16:creationId xmlns:a16="http://schemas.microsoft.com/office/drawing/2014/main" id="{2F590A0E-B3B6-41EF-B358-32EFA5B90CC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643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7" name="Rectangle: Top Corners Rounded 36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6EA90FA7-AF87-4A95-8FBB-F4C865528519}"/>
                  </a:ext>
                </a:extLst>
              </p:cNvPr>
              <p:cNvSpPr/>
              <p:nvPr/>
            </p:nvSpPr>
            <p:spPr>
              <a:xfrm>
                <a:off x="11073856" y="34025"/>
                <a:ext cx="203652" cy="21327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FFFFFF">
                  <a:alpha val="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sp>
        <p:nvSpPr>
          <p:cNvPr id="56" name="Content Placeholder 17">
            <a:extLst>
              <a:ext uri="{FF2B5EF4-FFF2-40B4-BE49-F238E27FC236}">
                <a16:creationId xmlns:a16="http://schemas.microsoft.com/office/drawing/2014/main" id="{18A34E90-6472-40EF-A2E7-27C072192E60}"/>
              </a:ext>
            </a:extLst>
          </p:cNvPr>
          <p:cNvSpPr txBox="1">
            <a:spLocks/>
          </p:cNvSpPr>
          <p:nvPr/>
        </p:nvSpPr>
        <p:spPr>
          <a:xfrm>
            <a:off x="541609" y="1298928"/>
            <a:ext cx="8212098" cy="30777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Mockups created for HTML course using Photoshop.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7ACC910D-59C4-60E0-D8A1-D3EF357A00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73" y="1896720"/>
            <a:ext cx="7454628" cy="4191182"/>
          </a:xfrm>
          <a:prstGeom prst="rect">
            <a:avLst/>
          </a:prstGeom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37A71B03-0610-2C25-165B-441E1876BC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2811" y="4081472"/>
            <a:ext cx="3765745" cy="211719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6" name="Picture 15" descr="A picture containing timeline&#10;&#10;Description automatically generated">
            <a:extLst>
              <a:ext uri="{FF2B5EF4-FFF2-40B4-BE49-F238E27FC236}">
                <a16:creationId xmlns:a16="http://schemas.microsoft.com/office/drawing/2014/main" id="{F3548343-AB2B-F741-6EDF-73180513A1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1165" y="1785027"/>
            <a:ext cx="3767391" cy="211812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536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826FFDE-857C-40AB-B113-9ACFE9B08DE0}"/>
              </a:ext>
            </a:extLst>
          </p:cNvPr>
          <p:cNvSpPr/>
          <p:nvPr/>
        </p:nvSpPr>
        <p:spPr>
          <a:xfrm>
            <a:off x="277091" y="279400"/>
            <a:ext cx="11637818" cy="62992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Photoshop Samples 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60F7B7C-5293-4C35-8484-AAEA42593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3422" y="792545"/>
            <a:ext cx="982033" cy="18624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323E4C-DFCC-4219-A043-E2219ADF3D65}"/>
              </a:ext>
            </a:extLst>
          </p:cNvPr>
          <p:cNvCxnSpPr/>
          <p:nvPr/>
        </p:nvCxnSpPr>
        <p:spPr>
          <a:xfrm>
            <a:off x="628073" y="1153592"/>
            <a:ext cx="10917382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BC37C3E-EC5E-4B52-9D40-C634D18E1DB4}"/>
              </a:ext>
            </a:extLst>
          </p:cNvPr>
          <p:cNvGrpSpPr/>
          <p:nvPr/>
        </p:nvGrpSpPr>
        <p:grpSpPr>
          <a:xfrm>
            <a:off x="11031540" y="-16699"/>
            <a:ext cx="900801" cy="288000"/>
            <a:chOff x="11031540" y="-16699"/>
            <a:chExt cx="900801" cy="28800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ED6748E-6374-4C1A-B8DA-4372F4F9045B}"/>
                </a:ext>
              </a:extLst>
            </p:cNvPr>
            <p:cNvGrpSpPr/>
            <p:nvPr/>
          </p:nvGrpSpPr>
          <p:grpSpPr>
            <a:xfrm>
              <a:off x="11338106" y="-16699"/>
              <a:ext cx="288000" cy="288000"/>
              <a:chOff x="10422116" y="-7175"/>
              <a:chExt cx="288000" cy="288000"/>
            </a:xfrm>
          </p:grpSpPr>
          <p:sp>
            <p:nvSpPr>
              <p:cNvPr id="53" name="Rectangle: Top Corners Rounded 52">
                <a:hlinkClick r:id="" action="ppaction://hlinkshowjump?jump=previousslide"/>
                <a:extLst>
                  <a:ext uri="{FF2B5EF4-FFF2-40B4-BE49-F238E27FC236}">
                    <a16:creationId xmlns:a16="http://schemas.microsoft.com/office/drawing/2014/main" id="{DB33C75A-0DED-4D89-ABB0-806E61052728}"/>
                  </a:ext>
                </a:extLst>
              </p:cNvPr>
              <p:cNvSpPr/>
              <p:nvPr/>
            </p:nvSpPr>
            <p:spPr>
              <a:xfrm>
                <a:off x="10422116" y="-7175"/>
                <a:ext cx="288000" cy="2880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bg1"/>
              </a:solidFill>
              <a:ln>
                <a:solidFill>
                  <a:srgbClr val="F5F5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4" name="Freeform 128">
                <a:hlinkClick r:id="" action="ppaction://hlinkshowjump?jump=previousslide"/>
                <a:extLst>
                  <a:ext uri="{FF2B5EF4-FFF2-40B4-BE49-F238E27FC236}">
                    <a16:creationId xmlns:a16="http://schemas.microsoft.com/office/drawing/2014/main" id="{DFFA54FA-7414-4EF8-9E67-3C8401A37CF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0505052" y="95603"/>
                <a:ext cx="122128" cy="82444"/>
              </a:xfrm>
              <a:custGeom>
                <a:avLst/>
                <a:gdLst>
                  <a:gd name="T0" fmla="*/ 264 w 397"/>
                  <a:gd name="T1" fmla="*/ 0 h 268"/>
                  <a:gd name="T2" fmla="*/ 233 w 397"/>
                  <a:gd name="T3" fmla="*/ 30 h 268"/>
                  <a:gd name="T4" fmla="*/ 312 w 397"/>
                  <a:gd name="T5" fmla="*/ 109 h 268"/>
                  <a:gd name="T6" fmla="*/ 0 w 397"/>
                  <a:gd name="T7" fmla="*/ 109 h 268"/>
                  <a:gd name="T8" fmla="*/ 0 w 397"/>
                  <a:gd name="T9" fmla="*/ 158 h 268"/>
                  <a:gd name="T10" fmla="*/ 312 w 397"/>
                  <a:gd name="T11" fmla="*/ 158 h 268"/>
                  <a:gd name="T12" fmla="*/ 233 w 397"/>
                  <a:gd name="T13" fmla="*/ 238 h 268"/>
                  <a:gd name="T14" fmla="*/ 264 w 397"/>
                  <a:gd name="T15" fmla="*/ 268 h 268"/>
                  <a:gd name="T16" fmla="*/ 397 w 397"/>
                  <a:gd name="T17" fmla="*/ 134 h 268"/>
                  <a:gd name="T18" fmla="*/ 264 w 397"/>
                  <a:gd name="T19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7" h="268">
                    <a:moveTo>
                      <a:pt x="264" y="0"/>
                    </a:moveTo>
                    <a:lnTo>
                      <a:pt x="233" y="30"/>
                    </a:lnTo>
                    <a:lnTo>
                      <a:pt x="312" y="109"/>
                    </a:lnTo>
                    <a:lnTo>
                      <a:pt x="0" y="109"/>
                    </a:lnTo>
                    <a:lnTo>
                      <a:pt x="0" y="158"/>
                    </a:lnTo>
                    <a:lnTo>
                      <a:pt x="312" y="158"/>
                    </a:lnTo>
                    <a:lnTo>
                      <a:pt x="233" y="238"/>
                    </a:lnTo>
                    <a:lnTo>
                      <a:pt x="264" y="268"/>
                    </a:lnTo>
                    <a:lnTo>
                      <a:pt x="397" y="134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005A8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5E2E7C8-329C-4E20-BD65-30700DFDA04B}"/>
                </a:ext>
              </a:extLst>
            </p:cNvPr>
            <p:cNvGrpSpPr/>
            <p:nvPr/>
          </p:nvGrpSpPr>
          <p:grpSpPr>
            <a:xfrm>
              <a:off x="11644341" y="-16699"/>
              <a:ext cx="288000" cy="288000"/>
              <a:chOff x="10422116" y="-7175"/>
              <a:chExt cx="288000" cy="288000"/>
            </a:xfrm>
          </p:grpSpPr>
          <p:sp>
            <p:nvSpPr>
              <p:cNvPr id="51" name="Rectangle: Top Corners Rounded 50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70C8842F-458D-4349-9BC8-92AE1B546BFE}"/>
                  </a:ext>
                </a:extLst>
              </p:cNvPr>
              <p:cNvSpPr/>
              <p:nvPr/>
            </p:nvSpPr>
            <p:spPr>
              <a:xfrm>
                <a:off x="10422116" y="-7175"/>
                <a:ext cx="288000" cy="2880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bg1"/>
              </a:solidFill>
              <a:ln>
                <a:solidFill>
                  <a:srgbClr val="F5F5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2" name="Freeform 128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327EDF86-B75C-4DA1-B2DE-BD637FF724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05052" y="95603"/>
                <a:ext cx="122128" cy="82444"/>
              </a:xfrm>
              <a:custGeom>
                <a:avLst/>
                <a:gdLst>
                  <a:gd name="T0" fmla="*/ 264 w 397"/>
                  <a:gd name="T1" fmla="*/ 0 h 268"/>
                  <a:gd name="T2" fmla="*/ 233 w 397"/>
                  <a:gd name="T3" fmla="*/ 30 h 268"/>
                  <a:gd name="T4" fmla="*/ 312 w 397"/>
                  <a:gd name="T5" fmla="*/ 109 h 268"/>
                  <a:gd name="T6" fmla="*/ 0 w 397"/>
                  <a:gd name="T7" fmla="*/ 109 h 268"/>
                  <a:gd name="T8" fmla="*/ 0 w 397"/>
                  <a:gd name="T9" fmla="*/ 158 h 268"/>
                  <a:gd name="T10" fmla="*/ 312 w 397"/>
                  <a:gd name="T11" fmla="*/ 158 h 268"/>
                  <a:gd name="T12" fmla="*/ 233 w 397"/>
                  <a:gd name="T13" fmla="*/ 238 h 268"/>
                  <a:gd name="T14" fmla="*/ 264 w 397"/>
                  <a:gd name="T15" fmla="*/ 268 h 268"/>
                  <a:gd name="T16" fmla="*/ 397 w 397"/>
                  <a:gd name="T17" fmla="*/ 134 h 268"/>
                  <a:gd name="T18" fmla="*/ 264 w 397"/>
                  <a:gd name="T19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7" h="268">
                    <a:moveTo>
                      <a:pt x="264" y="0"/>
                    </a:moveTo>
                    <a:lnTo>
                      <a:pt x="233" y="30"/>
                    </a:lnTo>
                    <a:lnTo>
                      <a:pt x="312" y="109"/>
                    </a:lnTo>
                    <a:lnTo>
                      <a:pt x="0" y="109"/>
                    </a:lnTo>
                    <a:lnTo>
                      <a:pt x="0" y="158"/>
                    </a:lnTo>
                    <a:lnTo>
                      <a:pt x="312" y="158"/>
                    </a:lnTo>
                    <a:lnTo>
                      <a:pt x="233" y="238"/>
                    </a:lnTo>
                    <a:lnTo>
                      <a:pt x="264" y="268"/>
                    </a:lnTo>
                    <a:lnTo>
                      <a:pt x="397" y="134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005A8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EFC339F-EFB8-42AD-8C47-D90F4C19E0B0}"/>
                </a:ext>
              </a:extLst>
            </p:cNvPr>
            <p:cNvGrpSpPr/>
            <p:nvPr/>
          </p:nvGrpSpPr>
          <p:grpSpPr>
            <a:xfrm>
              <a:off x="11031540" y="-16699"/>
              <a:ext cx="288000" cy="288000"/>
              <a:chOff x="11031540" y="-7175"/>
              <a:chExt cx="288000" cy="288000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E0C708E-AAEB-4D8A-BEE0-F20060E89D0C}"/>
                  </a:ext>
                </a:extLst>
              </p:cNvPr>
              <p:cNvGrpSpPr/>
              <p:nvPr/>
            </p:nvGrpSpPr>
            <p:grpSpPr>
              <a:xfrm>
                <a:off x="11031540" y="-7175"/>
                <a:ext cx="288000" cy="288000"/>
                <a:chOff x="10134600" y="-7175"/>
                <a:chExt cx="288000" cy="288000"/>
              </a:xfrm>
            </p:grpSpPr>
            <p:sp>
              <p:nvSpPr>
                <p:cNvPr id="38" name="Rectangle: Top Corners Rounded 37">
                  <a:hlinkClick r:id="rId4" action="ppaction://hlinksldjump"/>
                  <a:extLst>
                    <a:ext uri="{FF2B5EF4-FFF2-40B4-BE49-F238E27FC236}">
                      <a16:creationId xmlns:a16="http://schemas.microsoft.com/office/drawing/2014/main" id="{92CABC35-88B5-42E9-A29E-C3AA67479C25}"/>
                    </a:ext>
                  </a:extLst>
                </p:cNvPr>
                <p:cNvSpPr/>
                <p:nvPr/>
              </p:nvSpPr>
              <p:spPr>
                <a:xfrm>
                  <a:off x="10134600" y="-7175"/>
                  <a:ext cx="288000" cy="288000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solidFill>
                  <a:schemeClr val="bg1"/>
                </a:solidFill>
                <a:ln>
                  <a:solidFill>
                    <a:srgbClr val="F5F5F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grpSp>
              <p:nvGrpSpPr>
                <p:cNvPr id="39" name="Group 76">
                  <a:extLst>
                    <a:ext uri="{FF2B5EF4-FFF2-40B4-BE49-F238E27FC236}">
                      <a16:creationId xmlns:a16="http://schemas.microsoft.com/office/drawing/2014/main" id="{C10A0E5F-2C99-4FAE-8244-03AF0AB17AF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0200471" y="35834"/>
                  <a:ext cx="156257" cy="213270"/>
                  <a:chOff x="4632" y="3001"/>
                  <a:chExt cx="592" cy="808"/>
                </a:xfrm>
                <a:solidFill>
                  <a:srgbClr val="005A84"/>
                </a:solidFill>
              </p:grpSpPr>
              <p:sp>
                <p:nvSpPr>
                  <p:cNvPr id="40" name="Freeform 78">
                    <a:extLst>
                      <a:ext uri="{FF2B5EF4-FFF2-40B4-BE49-F238E27FC236}">
                        <a16:creationId xmlns:a16="http://schemas.microsoft.com/office/drawing/2014/main" id="{0F915BF1-06A3-4B79-9D9A-3706B6E6257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32" y="3001"/>
                    <a:ext cx="592" cy="808"/>
                  </a:xfrm>
                  <a:custGeom>
                    <a:avLst/>
                    <a:gdLst>
                      <a:gd name="T0" fmla="*/ 592 w 592"/>
                      <a:gd name="T1" fmla="*/ 808 h 808"/>
                      <a:gd name="T2" fmla="*/ 0 w 592"/>
                      <a:gd name="T3" fmla="*/ 808 h 808"/>
                      <a:gd name="T4" fmla="*/ 0 w 592"/>
                      <a:gd name="T5" fmla="*/ 0 h 808"/>
                      <a:gd name="T6" fmla="*/ 148 w 592"/>
                      <a:gd name="T7" fmla="*/ 0 h 808"/>
                      <a:gd name="T8" fmla="*/ 148 w 592"/>
                      <a:gd name="T9" fmla="*/ 18 h 808"/>
                      <a:gd name="T10" fmla="*/ 18 w 592"/>
                      <a:gd name="T11" fmla="*/ 18 h 808"/>
                      <a:gd name="T12" fmla="*/ 18 w 592"/>
                      <a:gd name="T13" fmla="*/ 790 h 808"/>
                      <a:gd name="T14" fmla="*/ 574 w 592"/>
                      <a:gd name="T15" fmla="*/ 790 h 808"/>
                      <a:gd name="T16" fmla="*/ 574 w 592"/>
                      <a:gd name="T17" fmla="*/ 738 h 808"/>
                      <a:gd name="T18" fmla="*/ 592 w 592"/>
                      <a:gd name="T19" fmla="*/ 738 h 808"/>
                      <a:gd name="T20" fmla="*/ 592 w 592"/>
                      <a:gd name="T21" fmla="*/ 808 h 8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92" h="808">
                        <a:moveTo>
                          <a:pt x="592" y="808"/>
                        </a:moveTo>
                        <a:lnTo>
                          <a:pt x="0" y="808"/>
                        </a:lnTo>
                        <a:lnTo>
                          <a:pt x="0" y="0"/>
                        </a:lnTo>
                        <a:lnTo>
                          <a:pt x="148" y="0"/>
                        </a:lnTo>
                        <a:lnTo>
                          <a:pt x="148" y="18"/>
                        </a:lnTo>
                        <a:lnTo>
                          <a:pt x="18" y="18"/>
                        </a:lnTo>
                        <a:lnTo>
                          <a:pt x="18" y="790"/>
                        </a:lnTo>
                        <a:lnTo>
                          <a:pt x="574" y="790"/>
                        </a:lnTo>
                        <a:lnTo>
                          <a:pt x="574" y="738"/>
                        </a:lnTo>
                        <a:lnTo>
                          <a:pt x="592" y="738"/>
                        </a:lnTo>
                        <a:lnTo>
                          <a:pt x="592" y="8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1" name="Freeform 79">
                    <a:extLst>
                      <a:ext uri="{FF2B5EF4-FFF2-40B4-BE49-F238E27FC236}">
                        <a16:creationId xmlns:a16="http://schemas.microsoft.com/office/drawing/2014/main" id="{C0D1AC56-DB97-450B-8070-0E95D8BBC8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76" y="3001"/>
                    <a:ext cx="148" cy="738"/>
                  </a:xfrm>
                  <a:custGeom>
                    <a:avLst/>
                    <a:gdLst>
                      <a:gd name="T0" fmla="*/ 148 w 148"/>
                      <a:gd name="T1" fmla="*/ 738 h 738"/>
                      <a:gd name="T2" fmla="*/ 130 w 148"/>
                      <a:gd name="T3" fmla="*/ 738 h 738"/>
                      <a:gd name="T4" fmla="*/ 130 w 148"/>
                      <a:gd name="T5" fmla="*/ 18 h 738"/>
                      <a:gd name="T6" fmla="*/ 0 w 148"/>
                      <a:gd name="T7" fmla="*/ 18 h 738"/>
                      <a:gd name="T8" fmla="*/ 0 w 148"/>
                      <a:gd name="T9" fmla="*/ 0 h 738"/>
                      <a:gd name="T10" fmla="*/ 148 w 148"/>
                      <a:gd name="T11" fmla="*/ 0 h 738"/>
                      <a:gd name="T12" fmla="*/ 148 w 148"/>
                      <a:gd name="T13" fmla="*/ 738 h 7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48" h="738">
                        <a:moveTo>
                          <a:pt x="148" y="738"/>
                        </a:moveTo>
                        <a:lnTo>
                          <a:pt x="130" y="738"/>
                        </a:lnTo>
                        <a:lnTo>
                          <a:pt x="130" y="18"/>
                        </a:ln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148" y="0"/>
                        </a:lnTo>
                        <a:lnTo>
                          <a:pt x="148" y="73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" name="Rectangle 80">
                    <a:extLst>
                      <a:ext uri="{FF2B5EF4-FFF2-40B4-BE49-F238E27FC236}">
                        <a16:creationId xmlns:a16="http://schemas.microsoft.com/office/drawing/2014/main" id="{ECE3D8B1-C209-46C8-B1A4-5C418DFE712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58" y="3001"/>
                    <a:ext cx="140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" name="Freeform 81">
                    <a:extLst>
                      <a:ext uri="{FF2B5EF4-FFF2-40B4-BE49-F238E27FC236}">
                        <a16:creationId xmlns:a16="http://schemas.microsoft.com/office/drawing/2014/main" id="{1736A853-3399-43A1-BBA1-EDB22EB5E2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169"/>
                    <a:ext cx="124" cy="88"/>
                  </a:xfrm>
                  <a:custGeom>
                    <a:avLst/>
                    <a:gdLst>
                      <a:gd name="T0" fmla="*/ 48 w 124"/>
                      <a:gd name="T1" fmla="*/ 88 h 88"/>
                      <a:gd name="T2" fmla="*/ 0 w 124"/>
                      <a:gd name="T3" fmla="*/ 40 h 88"/>
                      <a:gd name="T4" fmla="*/ 12 w 124"/>
                      <a:gd name="T5" fmla="*/ 28 h 88"/>
                      <a:gd name="T6" fmla="*/ 48 w 124"/>
                      <a:gd name="T7" fmla="*/ 62 h 88"/>
                      <a:gd name="T8" fmla="*/ 112 w 124"/>
                      <a:gd name="T9" fmla="*/ 0 h 88"/>
                      <a:gd name="T10" fmla="*/ 124 w 124"/>
                      <a:gd name="T11" fmla="*/ 12 h 88"/>
                      <a:gd name="T12" fmla="*/ 48 w 124"/>
                      <a:gd name="T13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88">
                        <a:moveTo>
                          <a:pt x="48" y="88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2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" name="Freeform 82">
                    <a:extLst>
                      <a:ext uri="{FF2B5EF4-FFF2-40B4-BE49-F238E27FC236}">
                        <a16:creationId xmlns:a16="http://schemas.microsoft.com/office/drawing/2014/main" id="{A2689762-637A-4809-A0D0-3A7EA115301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315"/>
                    <a:ext cx="124" cy="88"/>
                  </a:xfrm>
                  <a:custGeom>
                    <a:avLst/>
                    <a:gdLst>
                      <a:gd name="T0" fmla="*/ 48 w 124"/>
                      <a:gd name="T1" fmla="*/ 88 h 88"/>
                      <a:gd name="T2" fmla="*/ 0 w 124"/>
                      <a:gd name="T3" fmla="*/ 40 h 88"/>
                      <a:gd name="T4" fmla="*/ 12 w 124"/>
                      <a:gd name="T5" fmla="*/ 28 h 88"/>
                      <a:gd name="T6" fmla="*/ 48 w 124"/>
                      <a:gd name="T7" fmla="*/ 64 h 88"/>
                      <a:gd name="T8" fmla="*/ 112 w 124"/>
                      <a:gd name="T9" fmla="*/ 0 h 88"/>
                      <a:gd name="T10" fmla="*/ 124 w 124"/>
                      <a:gd name="T11" fmla="*/ 12 h 88"/>
                      <a:gd name="T12" fmla="*/ 48 w 124"/>
                      <a:gd name="T13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88">
                        <a:moveTo>
                          <a:pt x="48" y="88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4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5" name="Freeform 83">
                    <a:extLst>
                      <a:ext uri="{FF2B5EF4-FFF2-40B4-BE49-F238E27FC236}">
                        <a16:creationId xmlns:a16="http://schemas.microsoft.com/office/drawing/2014/main" id="{FEC660ED-AE64-4357-B2C9-42E91B6D830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461"/>
                    <a:ext cx="124" cy="88"/>
                  </a:xfrm>
                  <a:custGeom>
                    <a:avLst/>
                    <a:gdLst>
                      <a:gd name="T0" fmla="*/ 48 w 124"/>
                      <a:gd name="T1" fmla="*/ 88 h 88"/>
                      <a:gd name="T2" fmla="*/ 0 w 124"/>
                      <a:gd name="T3" fmla="*/ 40 h 88"/>
                      <a:gd name="T4" fmla="*/ 12 w 124"/>
                      <a:gd name="T5" fmla="*/ 28 h 88"/>
                      <a:gd name="T6" fmla="*/ 48 w 124"/>
                      <a:gd name="T7" fmla="*/ 64 h 88"/>
                      <a:gd name="T8" fmla="*/ 112 w 124"/>
                      <a:gd name="T9" fmla="*/ 0 h 88"/>
                      <a:gd name="T10" fmla="*/ 124 w 124"/>
                      <a:gd name="T11" fmla="*/ 12 h 88"/>
                      <a:gd name="T12" fmla="*/ 48 w 124"/>
                      <a:gd name="T13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88">
                        <a:moveTo>
                          <a:pt x="48" y="88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4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6" name="Freeform 84">
                    <a:extLst>
                      <a:ext uri="{FF2B5EF4-FFF2-40B4-BE49-F238E27FC236}">
                        <a16:creationId xmlns:a16="http://schemas.microsoft.com/office/drawing/2014/main" id="{ABD28D16-CA04-4346-A932-963132A4EE7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607"/>
                    <a:ext cx="124" cy="90"/>
                  </a:xfrm>
                  <a:custGeom>
                    <a:avLst/>
                    <a:gdLst>
                      <a:gd name="T0" fmla="*/ 48 w 124"/>
                      <a:gd name="T1" fmla="*/ 90 h 90"/>
                      <a:gd name="T2" fmla="*/ 0 w 124"/>
                      <a:gd name="T3" fmla="*/ 40 h 90"/>
                      <a:gd name="T4" fmla="*/ 12 w 124"/>
                      <a:gd name="T5" fmla="*/ 28 h 90"/>
                      <a:gd name="T6" fmla="*/ 48 w 124"/>
                      <a:gd name="T7" fmla="*/ 64 h 90"/>
                      <a:gd name="T8" fmla="*/ 112 w 124"/>
                      <a:gd name="T9" fmla="*/ 0 h 90"/>
                      <a:gd name="T10" fmla="*/ 124 w 124"/>
                      <a:gd name="T11" fmla="*/ 12 h 90"/>
                      <a:gd name="T12" fmla="*/ 48 w 124"/>
                      <a:gd name="T13" fmla="*/ 90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90">
                        <a:moveTo>
                          <a:pt x="48" y="90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4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9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" name="Rectangle 85">
                    <a:extLst>
                      <a:ext uri="{FF2B5EF4-FFF2-40B4-BE49-F238E27FC236}">
                        <a16:creationId xmlns:a16="http://schemas.microsoft.com/office/drawing/2014/main" id="{A6733BEA-70E0-4BE0-9D7E-EED9E9FEFF0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203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" name="Rectangle 86">
                    <a:extLst>
                      <a:ext uri="{FF2B5EF4-FFF2-40B4-BE49-F238E27FC236}">
                        <a16:creationId xmlns:a16="http://schemas.microsoft.com/office/drawing/2014/main" id="{58FD8BE5-CF45-4F35-B674-2805286DF80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349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" name="Rectangle 87">
                    <a:extLst>
                      <a:ext uri="{FF2B5EF4-FFF2-40B4-BE49-F238E27FC236}">
                        <a16:creationId xmlns:a16="http://schemas.microsoft.com/office/drawing/2014/main" id="{05C0A5EC-EDB7-4287-BCB0-3071BA07EC2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497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" name="Rectangle 88">
                    <a:extLst>
                      <a:ext uri="{FF2B5EF4-FFF2-40B4-BE49-F238E27FC236}">
                        <a16:creationId xmlns:a16="http://schemas.microsoft.com/office/drawing/2014/main" id="{2F590A0E-B3B6-41EF-B358-32EFA5B90CC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643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7" name="Rectangle: Top Corners Rounded 36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6EA90FA7-AF87-4A95-8FBB-F4C865528519}"/>
                  </a:ext>
                </a:extLst>
              </p:cNvPr>
              <p:cNvSpPr/>
              <p:nvPr/>
            </p:nvSpPr>
            <p:spPr>
              <a:xfrm>
                <a:off x="11073856" y="34025"/>
                <a:ext cx="203652" cy="21327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FFFFFF">
                  <a:alpha val="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sp>
        <p:nvSpPr>
          <p:cNvPr id="56" name="Content Placeholder 17">
            <a:extLst>
              <a:ext uri="{FF2B5EF4-FFF2-40B4-BE49-F238E27FC236}">
                <a16:creationId xmlns:a16="http://schemas.microsoft.com/office/drawing/2014/main" id="{18A34E90-6472-40EF-A2E7-27C072192E60}"/>
              </a:ext>
            </a:extLst>
          </p:cNvPr>
          <p:cNvSpPr txBox="1">
            <a:spLocks/>
          </p:cNvSpPr>
          <p:nvPr/>
        </p:nvSpPr>
        <p:spPr>
          <a:xfrm>
            <a:off x="541609" y="1298928"/>
            <a:ext cx="8212098" cy="30777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Mockups created for HTML course using Photoshop.</a:t>
            </a:r>
          </a:p>
        </p:txBody>
      </p:sp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2FD3F513-199C-20DF-BF8D-43690DEA27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8334" y="1695443"/>
            <a:ext cx="7553187" cy="424659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0" name="Picture 1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114492C-9FED-9B2C-D234-13C4EC8CEC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073" y="3855839"/>
            <a:ext cx="3490261" cy="197248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C94227B-2217-E72F-CDA6-71325CF95E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073" y="1804787"/>
            <a:ext cx="3490261" cy="196231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286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826FFDE-857C-40AB-B113-9ACFE9B08DE0}"/>
              </a:ext>
            </a:extLst>
          </p:cNvPr>
          <p:cNvSpPr/>
          <p:nvPr/>
        </p:nvSpPr>
        <p:spPr>
          <a:xfrm>
            <a:off x="277091" y="279400"/>
            <a:ext cx="11637818" cy="62992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ILT Design in PowerPoint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60F7B7C-5293-4C35-8484-AAEA42593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3422" y="792545"/>
            <a:ext cx="982033" cy="18624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323E4C-DFCC-4219-A043-E2219ADF3D65}"/>
              </a:ext>
            </a:extLst>
          </p:cNvPr>
          <p:cNvCxnSpPr/>
          <p:nvPr/>
        </p:nvCxnSpPr>
        <p:spPr>
          <a:xfrm>
            <a:off x="628073" y="1153592"/>
            <a:ext cx="10917382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BC37C3E-EC5E-4B52-9D40-C634D18E1DB4}"/>
              </a:ext>
            </a:extLst>
          </p:cNvPr>
          <p:cNvGrpSpPr/>
          <p:nvPr/>
        </p:nvGrpSpPr>
        <p:grpSpPr>
          <a:xfrm>
            <a:off x="11031540" y="-16699"/>
            <a:ext cx="900801" cy="288000"/>
            <a:chOff x="11031540" y="-16699"/>
            <a:chExt cx="900801" cy="28800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ED6748E-6374-4C1A-B8DA-4372F4F9045B}"/>
                </a:ext>
              </a:extLst>
            </p:cNvPr>
            <p:cNvGrpSpPr/>
            <p:nvPr/>
          </p:nvGrpSpPr>
          <p:grpSpPr>
            <a:xfrm>
              <a:off x="11338106" y="-16699"/>
              <a:ext cx="288000" cy="288000"/>
              <a:chOff x="10422116" y="-7175"/>
              <a:chExt cx="288000" cy="288000"/>
            </a:xfrm>
          </p:grpSpPr>
          <p:sp>
            <p:nvSpPr>
              <p:cNvPr id="53" name="Rectangle: Top Corners Rounded 52">
                <a:hlinkClick r:id="" action="ppaction://hlinkshowjump?jump=previousslide"/>
                <a:extLst>
                  <a:ext uri="{FF2B5EF4-FFF2-40B4-BE49-F238E27FC236}">
                    <a16:creationId xmlns:a16="http://schemas.microsoft.com/office/drawing/2014/main" id="{DB33C75A-0DED-4D89-ABB0-806E61052728}"/>
                  </a:ext>
                </a:extLst>
              </p:cNvPr>
              <p:cNvSpPr/>
              <p:nvPr/>
            </p:nvSpPr>
            <p:spPr>
              <a:xfrm>
                <a:off x="10422116" y="-7175"/>
                <a:ext cx="288000" cy="2880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bg1"/>
              </a:solidFill>
              <a:ln>
                <a:solidFill>
                  <a:srgbClr val="F5F5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4" name="Freeform 128">
                <a:hlinkClick r:id="" action="ppaction://hlinkshowjump?jump=previousslide"/>
                <a:extLst>
                  <a:ext uri="{FF2B5EF4-FFF2-40B4-BE49-F238E27FC236}">
                    <a16:creationId xmlns:a16="http://schemas.microsoft.com/office/drawing/2014/main" id="{DFFA54FA-7414-4EF8-9E67-3C8401A37CF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0505052" y="95603"/>
                <a:ext cx="122128" cy="82444"/>
              </a:xfrm>
              <a:custGeom>
                <a:avLst/>
                <a:gdLst>
                  <a:gd name="T0" fmla="*/ 264 w 397"/>
                  <a:gd name="T1" fmla="*/ 0 h 268"/>
                  <a:gd name="T2" fmla="*/ 233 w 397"/>
                  <a:gd name="T3" fmla="*/ 30 h 268"/>
                  <a:gd name="T4" fmla="*/ 312 w 397"/>
                  <a:gd name="T5" fmla="*/ 109 h 268"/>
                  <a:gd name="T6" fmla="*/ 0 w 397"/>
                  <a:gd name="T7" fmla="*/ 109 h 268"/>
                  <a:gd name="T8" fmla="*/ 0 w 397"/>
                  <a:gd name="T9" fmla="*/ 158 h 268"/>
                  <a:gd name="T10" fmla="*/ 312 w 397"/>
                  <a:gd name="T11" fmla="*/ 158 h 268"/>
                  <a:gd name="T12" fmla="*/ 233 w 397"/>
                  <a:gd name="T13" fmla="*/ 238 h 268"/>
                  <a:gd name="T14" fmla="*/ 264 w 397"/>
                  <a:gd name="T15" fmla="*/ 268 h 268"/>
                  <a:gd name="T16" fmla="*/ 397 w 397"/>
                  <a:gd name="T17" fmla="*/ 134 h 268"/>
                  <a:gd name="T18" fmla="*/ 264 w 397"/>
                  <a:gd name="T19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7" h="268">
                    <a:moveTo>
                      <a:pt x="264" y="0"/>
                    </a:moveTo>
                    <a:lnTo>
                      <a:pt x="233" y="30"/>
                    </a:lnTo>
                    <a:lnTo>
                      <a:pt x="312" y="109"/>
                    </a:lnTo>
                    <a:lnTo>
                      <a:pt x="0" y="109"/>
                    </a:lnTo>
                    <a:lnTo>
                      <a:pt x="0" y="158"/>
                    </a:lnTo>
                    <a:lnTo>
                      <a:pt x="312" y="158"/>
                    </a:lnTo>
                    <a:lnTo>
                      <a:pt x="233" y="238"/>
                    </a:lnTo>
                    <a:lnTo>
                      <a:pt x="264" y="268"/>
                    </a:lnTo>
                    <a:lnTo>
                      <a:pt x="397" y="134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005A8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5E2E7C8-329C-4E20-BD65-30700DFDA04B}"/>
                </a:ext>
              </a:extLst>
            </p:cNvPr>
            <p:cNvGrpSpPr/>
            <p:nvPr/>
          </p:nvGrpSpPr>
          <p:grpSpPr>
            <a:xfrm>
              <a:off x="11644341" y="-16699"/>
              <a:ext cx="288000" cy="288000"/>
              <a:chOff x="10422116" y="-7175"/>
              <a:chExt cx="288000" cy="288000"/>
            </a:xfrm>
          </p:grpSpPr>
          <p:sp>
            <p:nvSpPr>
              <p:cNvPr id="51" name="Rectangle: Top Corners Rounded 50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70C8842F-458D-4349-9BC8-92AE1B546BFE}"/>
                  </a:ext>
                </a:extLst>
              </p:cNvPr>
              <p:cNvSpPr/>
              <p:nvPr/>
            </p:nvSpPr>
            <p:spPr>
              <a:xfrm>
                <a:off x="10422116" y="-7175"/>
                <a:ext cx="288000" cy="2880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bg1"/>
              </a:solidFill>
              <a:ln>
                <a:solidFill>
                  <a:srgbClr val="F5F5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2" name="Freeform 128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327EDF86-B75C-4DA1-B2DE-BD637FF724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05052" y="95603"/>
                <a:ext cx="122128" cy="82444"/>
              </a:xfrm>
              <a:custGeom>
                <a:avLst/>
                <a:gdLst>
                  <a:gd name="T0" fmla="*/ 264 w 397"/>
                  <a:gd name="T1" fmla="*/ 0 h 268"/>
                  <a:gd name="T2" fmla="*/ 233 w 397"/>
                  <a:gd name="T3" fmla="*/ 30 h 268"/>
                  <a:gd name="T4" fmla="*/ 312 w 397"/>
                  <a:gd name="T5" fmla="*/ 109 h 268"/>
                  <a:gd name="T6" fmla="*/ 0 w 397"/>
                  <a:gd name="T7" fmla="*/ 109 h 268"/>
                  <a:gd name="T8" fmla="*/ 0 w 397"/>
                  <a:gd name="T9" fmla="*/ 158 h 268"/>
                  <a:gd name="T10" fmla="*/ 312 w 397"/>
                  <a:gd name="T11" fmla="*/ 158 h 268"/>
                  <a:gd name="T12" fmla="*/ 233 w 397"/>
                  <a:gd name="T13" fmla="*/ 238 h 268"/>
                  <a:gd name="T14" fmla="*/ 264 w 397"/>
                  <a:gd name="T15" fmla="*/ 268 h 268"/>
                  <a:gd name="T16" fmla="*/ 397 w 397"/>
                  <a:gd name="T17" fmla="*/ 134 h 268"/>
                  <a:gd name="T18" fmla="*/ 264 w 397"/>
                  <a:gd name="T19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7" h="268">
                    <a:moveTo>
                      <a:pt x="264" y="0"/>
                    </a:moveTo>
                    <a:lnTo>
                      <a:pt x="233" y="30"/>
                    </a:lnTo>
                    <a:lnTo>
                      <a:pt x="312" y="109"/>
                    </a:lnTo>
                    <a:lnTo>
                      <a:pt x="0" y="109"/>
                    </a:lnTo>
                    <a:lnTo>
                      <a:pt x="0" y="158"/>
                    </a:lnTo>
                    <a:lnTo>
                      <a:pt x="312" y="158"/>
                    </a:lnTo>
                    <a:lnTo>
                      <a:pt x="233" y="238"/>
                    </a:lnTo>
                    <a:lnTo>
                      <a:pt x="264" y="268"/>
                    </a:lnTo>
                    <a:lnTo>
                      <a:pt x="397" y="134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005A8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EFC339F-EFB8-42AD-8C47-D90F4C19E0B0}"/>
                </a:ext>
              </a:extLst>
            </p:cNvPr>
            <p:cNvGrpSpPr/>
            <p:nvPr/>
          </p:nvGrpSpPr>
          <p:grpSpPr>
            <a:xfrm>
              <a:off x="11031540" y="-16699"/>
              <a:ext cx="288000" cy="288000"/>
              <a:chOff x="11031540" y="-7175"/>
              <a:chExt cx="288000" cy="288000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E0C708E-AAEB-4D8A-BEE0-F20060E89D0C}"/>
                  </a:ext>
                </a:extLst>
              </p:cNvPr>
              <p:cNvGrpSpPr/>
              <p:nvPr/>
            </p:nvGrpSpPr>
            <p:grpSpPr>
              <a:xfrm>
                <a:off x="11031540" y="-7175"/>
                <a:ext cx="288000" cy="288000"/>
                <a:chOff x="10134600" y="-7175"/>
                <a:chExt cx="288000" cy="288000"/>
              </a:xfrm>
            </p:grpSpPr>
            <p:sp>
              <p:nvSpPr>
                <p:cNvPr id="38" name="Rectangle: Top Corners Rounded 37">
                  <a:hlinkClick r:id="rId4" action="ppaction://hlinksldjump"/>
                  <a:extLst>
                    <a:ext uri="{FF2B5EF4-FFF2-40B4-BE49-F238E27FC236}">
                      <a16:creationId xmlns:a16="http://schemas.microsoft.com/office/drawing/2014/main" id="{92CABC35-88B5-42E9-A29E-C3AA67479C25}"/>
                    </a:ext>
                  </a:extLst>
                </p:cNvPr>
                <p:cNvSpPr/>
                <p:nvPr/>
              </p:nvSpPr>
              <p:spPr>
                <a:xfrm>
                  <a:off x="10134600" y="-7175"/>
                  <a:ext cx="288000" cy="288000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solidFill>
                  <a:schemeClr val="bg1"/>
                </a:solidFill>
                <a:ln>
                  <a:solidFill>
                    <a:srgbClr val="F5F5F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grpSp>
              <p:nvGrpSpPr>
                <p:cNvPr id="39" name="Group 76">
                  <a:extLst>
                    <a:ext uri="{FF2B5EF4-FFF2-40B4-BE49-F238E27FC236}">
                      <a16:creationId xmlns:a16="http://schemas.microsoft.com/office/drawing/2014/main" id="{C10A0E5F-2C99-4FAE-8244-03AF0AB17AF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0200471" y="35834"/>
                  <a:ext cx="156257" cy="213270"/>
                  <a:chOff x="4632" y="3001"/>
                  <a:chExt cx="592" cy="808"/>
                </a:xfrm>
                <a:solidFill>
                  <a:srgbClr val="005A84"/>
                </a:solidFill>
              </p:grpSpPr>
              <p:sp>
                <p:nvSpPr>
                  <p:cNvPr id="40" name="Freeform 78">
                    <a:extLst>
                      <a:ext uri="{FF2B5EF4-FFF2-40B4-BE49-F238E27FC236}">
                        <a16:creationId xmlns:a16="http://schemas.microsoft.com/office/drawing/2014/main" id="{0F915BF1-06A3-4B79-9D9A-3706B6E6257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32" y="3001"/>
                    <a:ext cx="592" cy="808"/>
                  </a:xfrm>
                  <a:custGeom>
                    <a:avLst/>
                    <a:gdLst>
                      <a:gd name="T0" fmla="*/ 592 w 592"/>
                      <a:gd name="T1" fmla="*/ 808 h 808"/>
                      <a:gd name="T2" fmla="*/ 0 w 592"/>
                      <a:gd name="T3" fmla="*/ 808 h 808"/>
                      <a:gd name="T4" fmla="*/ 0 w 592"/>
                      <a:gd name="T5" fmla="*/ 0 h 808"/>
                      <a:gd name="T6" fmla="*/ 148 w 592"/>
                      <a:gd name="T7" fmla="*/ 0 h 808"/>
                      <a:gd name="T8" fmla="*/ 148 w 592"/>
                      <a:gd name="T9" fmla="*/ 18 h 808"/>
                      <a:gd name="T10" fmla="*/ 18 w 592"/>
                      <a:gd name="T11" fmla="*/ 18 h 808"/>
                      <a:gd name="T12" fmla="*/ 18 w 592"/>
                      <a:gd name="T13" fmla="*/ 790 h 808"/>
                      <a:gd name="T14" fmla="*/ 574 w 592"/>
                      <a:gd name="T15" fmla="*/ 790 h 808"/>
                      <a:gd name="T16" fmla="*/ 574 w 592"/>
                      <a:gd name="T17" fmla="*/ 738 h 808"/>
                      <a:gd name="T18" fmla="*/ 592 w 592"/>
                      <a:gd name="T19" fmla="*/ 738 h 808"/>
                      <a:gd name="T20" fmla="*/ 592 w 592"/>
                      <a:gd name="T21" fmla="*/ 808 h 8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92" h="808">
                        <a:moveTo>
                          <a:pt x="592" y="808"/>
                        </a:moveTo>
                        <a:lnTo>
                          <a:pt x="0" y="808"/>
                        </a:lnTo>
                        <a:lnTo>
                          <a:pt x="0" y="0"/>
                        </a:lnTo>
                        <a:lnTo>
                          <a:pt x="148" y="0"/>
                        </a:lnTo>
                        <a:lnTo>
                          <a:pt x="148" y="18"/>
                        </a:lnTo>
                        <a:lnTo>
                          <a:pt x="18" y="18"/>
                        </a:lnTo>
                        <a:lnTo>
                          <a:pt x="18" y="790"/>
                        </a:lnTo>
                        <a:lnTo>
                          <a:pt x="574" y="790"/>
                        </a:lnTo>
                        <a:lnTo>
                          <a:pt x="574" y="738"/>
                        </a:lnTo>
                        <a:lnTo>
                          <a:pt x="592" y="738"/>
                        </a:lnTo>
                        <a:lnTo>
                          <a:pt x="592" y="8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1" name="Freeform 79">
                    <a:extLst>
                      <a:ext uri="{FF2B5EF4-FFF2-40B4-BE49-F238E27FC236}">
                        <a16:creationId xmlns:a16="http://schemas.microsoft.com/office/drawing/2014/main" id="{C0D1AC56-DB97-450B-8070-0E95D8BBC8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76" y="3001"/>
                    <a:ext cx="148" cy="738"/>
                  </a:xfrm>
                  <a:custGeom>
                    <a:avLst/>
                    <a:gdLst>
                      <a:gd name="T0" fmla="*/ 148 w 148"/>
                      <a:gd name="T1" fmla="*/ 738 h 738"/>
                      <a:gd name="T2" fmla="*/ 130 w 148"/>
                      <a:gd name="T3" fmla="*/ 738 h 738"/>
                      <a:gd name="T4" fmla="*/ 130 w 148"/>
                      <a:gd name="T5" fmla="*/ 18 h 738"/>
                      <a:gd name="T6" fmla="*/ 0 w 148"/>
                      <a:gd name="T7" fmla="*/ 18 h 738"/>
                      <a:gd name="T8" fmla="*/ 0 w 148"/>
                      <a:gd name="T9" fmla="*/ 0 h 738"/>
                      <a:gd name="T10" fmla="*/ 148 w 148"/>
                      <a:gd name="T11" fmla="*/ 0 h 738"/>
                      <a:gd name="T12" fmla="*/ 148 w 148"/>
                      <a:gd name="T13" fmla="*/ 738 h 7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48" h="738">
                        <a:moveTo>
                          <a:pt x="148" y="738"/>
                        </a:moveTo>
                        <a:lnTo>
                          <a:pt x="130" y="738"/>
                        </a:lnTo>
                        <a:lnTo>
                          <a:pt x="130" y="18"/>
                        </a:ln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148" y="0"/>
                        </a:lnTo>
                        <a:lnTo>
                          <a:pt x="148" y="73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" name="Rectangle 80">
                    <a:extLst>
                      <a:ext uri="{FF2B5EF4-FFF2-40B4-BE49-F238E27FC236}">
                        <a16:creationId xmlns:a16="http://schemas.microsoft.com/office/drawing/2014/main" id="{ECE3D8B1-C209-46C8-B1A4-5C418DFE712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58" y="3001"/>
                    <a:ext cx="140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" name="Freeform 81">
                    <a:extLst>
                      <a:ext uri="{FF2B5EF4-FFF2-40B4-BE49-F238E27FC236}">
                        <a16:creationId xmlns:a16="http://schemas.microsoft.com/office/drawing/2014/main" id="{1736A853-3399-43A1-BBA1-EDB22EB5E2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169"/>
                    <a:ext cx="124" cy="88"/>
                  </a:xfrm>
                  <a:custGeom>
                    <a:avLst/>
                    <a:gdLst>
                      <a:gd name="T0" fmla="*/ 48 w 124"/>
                      <a:gd name="T1" fmla="*/ 88 h 88"/>
                      <a:gd name="T2" fmla="*/ 0 w 124"/>
                      <a:gd name="T3" fmla="*/ 40 h 88"/>
                      <a:gd name="T4" fmla="*/ 12 w 124"/>
                      <a:gd name="T5" fmla="*/ 28 h 88"/>
                      <a:gd name="T6" fmla="*/ 48 w 124"/>
                      <a:gd name="T7" fmla="*/ 62 h 88"/>
                      <a:gd name="T8" fmla="*/ 112 w 124"/>
                      <a:gd name="T9" fmla="*/ 0 h 88"/>
                      <a:gd name="T10" fmla="*/ 124 w 124"/>
                      <a:gd name="T11" fmla="*/ 12 h 88"/>
                      <a:gd name="T12" fmla="*/ 48 w 124"/>
                      <a:gd name="T13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88">
                        <a:moveTo>
                          <a:pt x="48" y="88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2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" name="Freeform 82">
                    <a:extLst>
                      <a:ext uri="{FF2B5EF4-FFF2-40B4-BE49-F238E27FC236}">
                        <a16:creationId xmlns:a16="http://schemas.microsoft.com/office/drawing/2014/main" id="{A2689762-637A-4809-A0D0-3A7EA115301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315"/>
                    <a:ext cx="124" cy="88"/>
                  </a:xfrm>
                  <a:custGeom>
                    <a:avLst/>
                    <a:gdLst>
                      <a:gd name="T0" fmla="*/ 48 w 124"/>
                      <a:gd name="T1" fmla="*/ 88 h 88"/>
                      <a:gd name="T2" fmla="*/ 0 w 124"/>
                      <a:gd name="T3" fmla="*/ 40 h 88"/>
                      <a:gd name="T4" fmla="*/ 12 w 124"/>
                      <a:gd name="T5" fmla="*/ 28 h 88"/>
                      <a:gd name="T6" fmla="*/ 48 w 124"/>
                      <a:gd name="T7" fmla="*/ 64 h 88"/>
                      <a:gd name="T8" fmla="*/ 112 w 124"/>
                      <a:gd name="T9" fmla="*/ 0 h 88"/>
                      <a:gd name="T10" fmla="*/ 124 w 124"/>
                      <a:gd name="T11" fmla="*/ 12 h 88"/>
                      <a:gd name="T12" fmla="*/ 48 w 124"/>
                      <a:gd name="T13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88">
                        <a:moveTo>
                          <a:pt x="48" y="88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4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5" name="Freeform 83">
                    <a:extLst>
                      <a:ext uri="{FF2B5EF4-FFF2-40B4-BE49-F238E27FC236}">
                        <a16:creationId xmlns:a16="http://schemas.microsoft.com/office/drawing/2014/main" id="{FEC660ED-AE64-4357-B2C9-42E91B6D830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461"/>
                    <a:ext cx="124" cy="88"/>
                  </a:xfrm>
                  <a:custGeom>
                    <a:avLst/>
                    <a:gdLst>
                      <a:gd name="T0" fmla="*/ 48 w 124"/>
                      <a:gd name="T1" fmla="*/ 88 h 88"/>
                      <a:gd name="T2" fmla="*/ 0 w 124"/>
                      <a:gd name="T3" fmla="*/ 40 h 88"/>
                      <a:gd name="T4" fmla="*/ 12 w 124"/>
                      <a:gd name="T5" fmla="*/ 28 h 88"/>
                      <a:gd name="T6" fmla="*/ 48 w 124"/>
                      <a:gd name="T7" fmla="*/ 64 h 88"/>
                      <a:gd name="T8" fmla="*/ 112 w 124"/>
                      <a:gd name="T9" fmla="*/ 0 h 88"/>
                      <a:gd name="T10" fmla="*/ 124 w 124"/>
                      <a:gd name="T11" fmla="*/ 12 h 88"/>
                      <a:gd name="T12" fmla="*/ 48 w 124"/>
                      <a:gd name="T13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88">
                        <a:moveTo>
                          <a:pt x="48" y="88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4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6" name="Freeform 84">
                    <a:extLst>
                      <a:ext uri="{FF2B5EF4-FFF2-40B4-BE49-F238E27FC236}">
                        <a16:creationId xmlns:a16="http://schemas.microsoft.com/office/drawing/2014/main" id="{ABD28D16-CA04-4346-A932-963132A4EE7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607"/>
                    <a:ext cx="124" cy="90"/>
                  </a:xfrm>
                  <a:custGeom>
                    <a:avLst/>
                    <a:gdLst>
                      <a:gd name="T0" fmla="*/ 48 w 124"/>
                      <a:gd name="T1" fmla="*/ 90 h 90"/>
                      <a:gd name="T2" fmla="*/ 0 w 124"/>
                      <a:gd name="T3" fmla="*/ 40 h 90"/>
                      <a:gd name="T4" fmla="*/ 12 w 124"/>
                      <a:gd name="T5" fmla="*/ 28 h 90"/>
                      <a:gd name="T6" fmla="*/ 48 w 124"/>
                      <a:gd name="T7" fmla="*/ 64 h 90"/>
                      <a:gd name="T8" fmla="*/ 112 w 124"/>
                      <a:gd name="T9" fmla="*/ 0 h 90"/>
                      <a:gd name="T10" fmla="*/ 124 w 124"/>
                      <a:gd name="T11" fmla="*/ 12 h 90"/>
                      <a:gd name="T12" fmla="*/ 48 w 124"/>
                      <a:gd name="T13" fmla="*/ 90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90">
                        <a:moveTo>
                          <a:pt x="48" y="90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4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9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" name="Rectangle 85">
                    <a:extLst>
                      <a:ext uri="{FF2B5EF4-FFF2-40B4-BE49-F238E27FC236}">
                        <a16:creationId xmlns:a16="http://schemas.microsoft.com/office/drawing/2014/main" id="{A6733BEA-70E0-4BE0-9D7E-EED9E9FEFF0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203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" name="Rectangle 86">
                    <a:extLst>
                      <a:ext uri="{FF2B5EF4-FFF2-40B4-BE49-F238E27FC236}">
                        <a16:creationId xmlns:a16="http://schemas.microsoft.com/office/drawing/2014/main" id="{58FD8BE5-CF45-4F35-B674-2805286DF80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349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" name="Rectangle 87">
                    <a:extLst>
                      <a:ext uri="{FF2B5EF4-FFF2-40B4-BE49-F238E27FC236}">
                        <a16:creationId xmlns:a16="http://schemas.microsoft.com/office/drawing/2014/main" id="{05C0A5EC-EDB7-4287-BCB0-3071BA07EC2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497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" name="Rectangle 88">
                    <a:extLst>
                      <a:ext uri="{FF2B5EF4-FFF2-40B4-BE49-F238E27FC236}">
                        <a16:creationId xmlns:a16="http://schemas.microsoft.com/office/drawing/2014/main" id="{2F590A0E-B3B6-41EF-B358-32EFA5B90CC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643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7" name="Rectangle: Top Corners Rounded 36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6EA90FA7-AF87-4A95-8FBB-F4C865528519}"/>
                  </a:ext>
                </a:extLst>
              </p:cNvPr>
              <p:cNvSpPr/>
              <p:nvPr/>
            </p:nvSpPr>
            <p:spPr>
              <a:xfrm>
                <a:off x="11073856" y="34025"/>
                <a:ext cx="203652" cy="21327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FFFFFF">
                  <a:alpha val="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sp>
        <p:nvSpPr>
          <p:cNvPr id="55" name="Content Placeholder 17">
            <a:extLst>
              <a:ext uri="{FF2B5EF4-FFF2-40B4-BE49-F238E27FC236}">
                <a16:creationId xmlns:a16="http://schemas.microsoft.com/office/drawing/2014/main" id="{17E5ECA0-B180-46CE-B2D1-FF258CE5AF97}"/>
              </a:ext>
            </a:extLst>
          </p:cNvPr>
          <p:cNvSpPr txBox="1">
            <a:spLocks/>
          </p:cNvSpPr>
          <p:nvPr/>
        </p:nvSpPr>
        <p:spPr>
          <a:xfrm>
            <a:off x="541609" y="1587552"/>
            <a:ext cx="2823064" cy="95410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Tools:</a:t>
            </a: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Microsoft PowerPoint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Adobe Photoshop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Adobe Illustrator</a:t>
            </a:r>
          </a:p>
        </p:txBody>
      </p:sp>
      <p:sp>
        <p:nvSpPr>
          <p:cNvPr id="56" name="Content Placeholder 17">
            <a:extLst>
              <a:ext uri="{FF2B5EF4-FFF2-40B4-BE49-F238E27FC236}">
                <a16:creationId xmlns:a16="http://schemas.microsoft.com/office/drawing/2014/main" id="{18A34E90-6472-40EF-A2E7-27C072192E60}"/>
              </a:ext>
            </a:extLst>
          </p:cNvPr>
          <p:cNvSpPr txBox="1">
            <a:spLocks/>
          </p:cNvSpPr>
          <p:nvPr/>
        </p:nvSpPr>
        <p:spPr>
          <a:xfrm>
            <a:off x="541609" y="1298928"/>
            <a:ext cx="5622019" cy="30777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This ILT created using the tools mentioned below.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B446C9F4-2449-4B32-8591-52504685D4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38" r="9343" b="10217"/>
          <a:stretch/>
        </p:blipFill>
        <p:spPr>
          <a:xfrm>
            <a:off x="5789370" y="2170851"/>
            <a:ext cx="6142971" cy="43018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E78955-33ED-FC04-5BB9-67CCF41ADE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3754" y="2966172"/>
            <a:ext cx="3882101" cy="218577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058B030-08D2-FE82-03FD-9BC98FB954E9}"/>
              </a:ext>
            </a:extLst>
          </p:cNvPr>
          <p:cNvGrpSpPr/>
          <p:nvPr/>
        </p:nvGrpSpPr>
        <p:grpSpPr>
          <a:xfrm>
            <a:off x="641976" y="2646985"/>
            <a:ext cx="5753110" cy="3263610"/>
            <a:chOff x="628073" y="2536555"/>
            <a:chExt cx="5452613" cy="309314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CBC2C33-92F7-7870-B4ED-5E6991AFB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8073" y="2536555"/>
              <a:ext cx="2709724" cy="152567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0742A56-618B-2881-DB6F-A7C1C63CE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8073" y="4096901"/>
              <a:ext cx="2709724" cy="15256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FE599C0-259D-3F29-D788-0BD02CAA2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70962" y="2541422"/>
              <a:ext cx="2709724" cy="152567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B1EC439-6983-ABD2-A022-8F9F8F5FB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370962" y="4104021"/>
              <a:ext cx="2709724" cy="1525679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20666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21207" y="444881"/>
            <a:ext cx="6877119" cy="640080"/>
          </a:xfrm>
        </p:spPr>
        <p:txBody>
          <a:bodyPr>
            <a:noAutofit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Storyline Samples 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60F7B7C-5293-4C35-8484-AAEA42593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3422" y="792545"/>
            <a:ext cx="982033" cy="18624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323E4C-DFCC-4219-A043-E2219ADF3D65}"/>
              </a:ext>
            </a:extLst>
          </p:cNvPr>
          <p:cNvCxnSpPr/>
          <p:nvPr/>
        </p:nvCxnSpPr>
        <p:spPr>
          <a:xfrm>
            <a:off x="628073" y="1153592"/>
            <a:ext cx="10917382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BC37C3E-EC5E-4B52-9D40-C634D18E1DB4}"/>
              </a:ext>
            </a:extLst>
          </p:cNvPr>
          <p:cNvGrpSpPr/>
          <p:nvPr/>
        </p:nvGrpSpPr>
        <p:grpSpPr>
          <a:xfrm>
            <a:off x="11031540" y="-16699"/>
            <a:ext cx="900801" cy="288000"/>
            <a:chOff x="11031540" y="-16699"/>
            <a:chExt cx="900801" cy="28800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ED6748E-6374-4C1A-B8DA-4372F4F9045B}"/>
                </a:ext>
              </a:extLst>
            </p:cNvPr>
            <p:cNvGrpSpPr/>
            <p:nvPr/>
          </p:nvGrpSpPr>
          <p:grpSpPr>
            <a:xfrm>
              <a:off x="11338106" y="-16699"/>
              <a:ext cx="288000" cy="288000"/>
              <a:chOff x="10422116" y="-7175"/>
              <a:chExt cx="288000" cy="288000"/>
            </a:xfrm>
          </p:grpSpPr>
          <p:sp>
            <p:nvSpPr>
              <p:cNvPr id="53" name="Rectangle: Top Corners Rounded 52">
                <a:hlinkClick r:id="" action="ppaction://hlinkshowjump?jump=previousslide"/>
                <a:extLst>
                  <a:ext uri="{FF2B5EF4-FFF2-40B4-BE49-F238E27FC236}">
                    <a16:creationId xmlns:a16="http://schemas.microsoft.com/office/drawing/2014/main" id="{DB33C75A-0DED-4D89-ABB0-806E61052728}"/>
                  </a:ext>
                </a:extLst>
              </p:cNvPr>
              <p:cNvSpPr/>
              <p:nvPr/>
            </p:nvSpPr>
            <p:spPr>
              <a:xfrm>
                <a:off x="10422116" y="-7175"/>
                <a:ext cx="288000" cy="2880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bg1"/>
              </a:solidFill>
              <a:ln>
                <a:solidFill>
                  <a:srgbClr val="F5F5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4" name="Freeform 128">
                <a:hlinkClick r:id="" action="ppaction://hlinkshowjump?jump=previousslide"/>
                <a:extLst>
                  <a:ext uri="{FF2B5EF4-FFF2-40B4-BE49-F238E27FC236}">
                    <a16:creationId xmlns:a16="http://schemas.microsoft.com/office/drawing/2014/main" id="{DFFA54FA-7414-4EF8-9E67-3C8401A37CF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0505052" y="95603"/>
                <a:ext cx="122128" cy="82444"/>
              </a:xfrm>
              <a:custGeom>
                <a:avLst/>
                <a:gdLst>
                  <a:gd name="T0" fmla="*/ 264 w 397"/>
                  <a:gd name="T1" fmla="*/ 0 h 268"/>
                  <a:gd name="T2" fmla="*/ 233 w 397"/>
                  <a:gd name="T3" fmla="*/ 30 h 268"/>
                  <a:gd name="T4" fmla="*/ 312 w 397"/>
                  <a:gd name="T5" fmla="*/ 109 h 268"/>
                  <a:gd name="T6" fmla="*/ 0 w 397"/>
                  <a:gd name="T7" fmla="*/ 109 h 268"/>
                  <a:gd name="T8" fmla="*/ 0 w 397"/>
                  <a:gd name="T9" fmla="*/ 158 h 268"/>
                  <a:gd name="T10" fmla="*/ 312 w 397"/>
                  <a:gd name="T11" fmla="*/ 158 h 268"/>
                  <a:gd name="T12" fmla="*/ 233 w 397"/>
                  <a:gd name="T13" fmla="*/ 238 h 268"/>
                  <a:gd name="T14" fmla="*/ 264 w 397"/>
                  <a:gd name="T15" fmla="*/ 268 h 268"/>
                  <a:gd name="T16" fmla="*/ 397 w 397"/>
                  <a:gd name="T17" fmla="*/ 134 h 268"/>
                  <a:gd name="T18" fmla="*/ 264 w 397"/>
                  <a:gd name="T19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7" h="268">
                    <a:moveTo>
                      <a:pt x="264" y="0"/>
                    </a:moveTo>
                    <a:lnTo>
                      <a:pt x="233" y="30"/>
                    </a:lnTo>
                    <a:lnTo>
                      <a:pt x="312" y="109"/>
                    </a:lnTo>
                    <a:lnTo>
                      <a:pt x="0" y="109"/>
                    </a:lnTo>
                    <a:lnTo>
                      <a:pt x="0" y="158"/>
                    </a:lnTo>
                    <a:lnTo>
                      <a:pt x="312" y="158"/>
                    </a:lnTo>
                    <a:lnTo>
                      <a:pt x="233" y="238"/>
                    </a:lnTo>
                    <a:lnTo>
                      <a:pt x="264" y="268"/>
                    </a:lnTo>
                    <a:lnTo>
                      <a:pt x="397" y="134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005A8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5E2E7C8-329C-4E20-BD65-30700DFDA04B}"/>
                </a:ext>
              </a:extLst>
            </p:cNvPr>
            <p:cNvGrpSpPr/>
            <p:nvPr/>
          </p:nvGrpSpPr>
          <p:grpSpPr>
            <a:xfrm>
              <a:off x="11644341" y="-16699"/>
              <a:ext cx="288000" cy="288000"/>
              <a:chOff x="10422116" y="-7175"/>
              <a:chExt cx="288000" cy="288000"/>
            </a:xfrm>
          </p:grpSpPr>
          <p:sp>
            <p:nvSpPr>
              <p:cNvPr id="51" name="Rectangle: Top Corners Rounded 50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70C8842F-458D-4349-9BC8-92AE1B546BFE}"/>
                  </a:ext>
                </a:extLst>
              </p:cNvPr>
              <p:cNvSpPr/>
              <p:nvPr/>
            </p:nvSpPr>
            <p:spPr>
              <a:xfrm>
                <a:off x="10422116" y="-7175"/>
                <a:ext cx="288000" cy="2880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bg1"/>
              </a:solidFill>
              <a:ln>
                <a:solidFill>
                  <a:srgbClr val="F5F5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2" name="Freeform 128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327EDF86-B75C-4DA1-B2DE-BD637FF724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05052" y="95603"/>
                <a:ext cx="122128" cy="82444"/>
              </a:xfrm>
              <a:custGeom>
                <a:avLst/>
                <a:gdLst>
                  <a:gd name="T0" fmla="*/ 264 w 397"/>
                  <a:gd name="T1" fmla="*/ 0 h 268"/>
                  <a:gd name="T2" fmla="*/ 233 w 397"/>
                  <a:gd name="T3" fmla="*/ 30 h 268"/>
                  <a:gd name="T4" fmla="*/ 312 w 397"/>
                  <a:gd name="T5" fmla="*/ 109 h 268"/>
                  <a:gd name="T6" fmla="*/ 0 w 397"/>
                  <a:gd name="T7" fmla="*/ 109 h 268"/>
                  <a:gd name="T8" fmla="*/ 0 w 397"/>
                  <a:gd name="T9" fmla="*/ 158 h 268"/>
                  <a:gd name="T10" fmla="*/ 312 w 397"/>
                  <a:gd name="T11" fmla="*/ 158 h 268"/>
                  <a:gd name="T12" fmla="*/ 233 w 397"/>
                  <a:gd name="T13" fmla="*/ 238 h 268"/>
                  <a:gd name="T14" fmla="*/ 264 w 397"/>
                  <a:gd name="T15" fmla="*/ 268 h 268"/>
                  <a:gd name="T16" fmla="*/ 397 w 397"/>
                  <a:gd name="T17" fmla="*/ 134 h 268"/>
                  <a:gd name="T18" fmla="*/ 264 w 397"/>
                  <a:gd name="T19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7" h="268">
                    <a:moveTo>
                      <a:pt x="264" y="0"/>
                    </a:moveTo>
                    <a:lnTo>
                      <a:pt x="233" y="30"/>
                    </a:lnTo>
                    <a:lnTo>
                      <a:pt x="312" y="109"/>
                    </a:lnTo>
                    <a:lnTo>
                      <a:pt x="0" y="109"/>
                    </a:lnTo>
                    <a:lnTo>
                      <a:pt x="0" y="158"/>
                    </a:lnTo>
                    <a:lnTo>
                      <a:pt x="312" y="158"/>
                    </a:lnTo>
                    <a:lnTo>
                      <a:pt x="233" y="238"/>
                    </a:lnTo>
                    <a:lnTo>
                      <a:pt x="264" y="268"/>
                    </a:lnTo>
                    <a:lnTo>
                      <a:pt x="397" y="134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005A8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EFC339F-EFB8-42AD-8C47-D90F4C19E0B0}"/>
                </a:ext>
              </a:extLst>
            </p:cNvPr>
            <p:cNvGrpSpPr/>
            <p:nvPr/>
          </p:nvGrpSpPr>
          <p:grpSpPr>
            <a:xfrm>
              <a:off x="11031540" y="-16699"/>
              <a:ext cx="288000" cy="288000"/>
              <a:chOff x="11031540" y="-7175"/>
              <a:chExt cx="288000" cy="288000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E0C708E-AAEB-4D8A-BEE0-F20060E89D0C}"/>
                  </a:ext>
                </a:extLst>
              </p:cNvPr>
              <p:cNvGrpSpPr/>
              <p:nvPr/>
            </p:nvGrpSpPr>
            <p:grpSpPr>
              <a:xfrm>
                <a:off x="11031540" y="-7175"/>
                <a:ext cx="288000" cy="288000"/>
                <a:chOff x="10134600" y="-7175"/>
                <a:chExt cx="288000" cy="288000"/>
              </a:xfrm>
            </p:grpSpPr>
            <p:sp>
              <p:nvSpPr>
                <p:cNvPr id="38" name="Rectangle: Top Corners Rounded 37">
                  <a:hlinkClick r:id="rId4" action="ppaction://hlinksldjump"/>
                  <a:extLst>
                    <a:ext uri="{FF2B5EF4-FFF2-40B4-BE49-F238E27FC236}">
                      <a16:creationId xmlns:a16="http://schemas.microsoft.com/office/drawing/2014/main" id="{92CABC35-88B5-42E9-A29E-C3AA67479C25}"/>
                    </a:ext>
                  </a:extLst>
                </p:cNvPr>
                <p:cNvSpPr/>
                <p:nvPr/>
              </p:nvSpPr>
              <p:spPr>
                <a:xfrm>
                  <a:off x="10134600" y="-7175"/>
                  <a:ext cx="288000" cy="288000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solidFill>
                  <a:schemeClr val="bg1"/>
                </a:solidFill>
                <a:ln>
                  <a:solidFill>
                    <a:srgbClr val="F5F5F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grpSp>
              <p:nvGrpSpPr>
                <p:cNvPr id="39" name="Group 76">
                  <a:extLst>
                    <a:ext uri="{FF2B5EF4-FFF2-40B4-BE49-F238E27FC236}">
                      <a16:creationId xmlns:a16="http://schemas.microsoft.com/office/drawing/2014/main" id="{C10A0E5F-2C99-4FAE-8244-03AF0AB17AF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0200471" y="35834"/>
                  <a:ext cx="156257" cy="213270"/>
                  <a:chOff x="4632" y="3001"/>
                  <a:chExt cx="592" cy="808"/>
                </a:xfrm>
                <a:solidFill>
                  <a:srgbClr val="005A84"/>
                </a:solidFill>
              </p:grpSpPr>
              <p:sp>
                <p:nvSpPr>
                  <p:cNvPr id="40" name="Freeform 78">
                    <a:extLst>
                      <a:ext uri="{FF2B5EF4-FFF2-40B4-BE49-F238E27FC236}">
                        <a16:creationId xmlns:a16="http://schemas.microsoft.com/office/drawing/2014/main" id="{0F915BF1-06A3-4B79-9D9A-3706B6E6257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32" y="3001"/>
                    <a:ext cx="592" cy="808"/>
                  </a:xfrm>
                  <a:custGeom>
                    <a:avLst/>
                    <a:gdLst>
                      <a:gd name="T0" fmla="*/ 592 w 592"/>
                      <a:gd name="T1" fmla="*/ 808 h 808"/>
                      <a:gd name="T2" fmla="*/ 0 w 592"/>
                      <a:gd name="T3" fmla="*/ 808 h 808"/>
                      <a:gd name="T4" fmla="*/ 0 w 592"/>
                      <a:gd name="T5" fmla="*/ 0 h 808"/>
                      <a:gd name="T6" fmla="*/ 148 w 592"/>
                      <a:gd name="T7" fmla="*/ 0 h 808"/>
                      <a:gd name="T8" fmla="*/ 148 w 592"/>
                      <a:gd name="T9" fmla="*/ 18 h 808"/>
                      <a:gd name="T10" fmla="*/ 18 w 592"/>
                      <a:gd name="T11" fmla="*/ 18 h 808"/>
                      <a:gd name="T12" fmla="*/ 18 w 592"/>
                      <a:gd name="T13" fmla="*/ 790 h 808"/>
                      <a:gd name="T14" fmla="*/ 574 w 592"/>
                      <a:gd name="T15" fmla="*/ 790 h 808"/>
                      <a:gd name="T16" fmla="*/ 574 w 592"/>
                      <a:gd name="T17" fmla="*/ 738 h 808"/>
                      <a:gd name="T18" fmla="*/ 592 w 592"/>
                      <a:gd name="T19" fmla="*/ 738 h 808"/>
                      <a:gd name="T20" fmla="*/ 592 w 592"/>
                      <a:gd name="T21" fmla="*/ 808 h 8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92" h="808">
                        <a:moveTo>
                          <a:pt x="592" y="808"/>
                        </a:moveTo>
                        <a:lnTo>
                          <a:pt x="0" y="808"/>
                        </a:lnTo>
                        <a:lnTo>
                          <a:pt x="0" y="0"/>
                        </a:lnTo>
                        <a:lnTo>
                          <a:pt x="148" y="0"/>
                        </a:lnTo>
                        <a:lnTo>
                          <a:pt x="148" y="18"/>
                        </a:lnTo>
                        <a:lnTo>
                          <a:pt x="18" y="18"/>
                        </a:lnTo>
                        <a:lnTo>
                          <a:pt x="18" y="790"/>
                        </a:lnTo>
                        <a:lnTo>
                          <a:pt x="574" y="790"/>
                        </a:lnTo>
                        <a:lnTo>
                          <a:pt x="574" y="738"/>
                        </a:lnTo>
                        <a:lnTo>
                          <a:pt x="592" y="738"/>
                        </a:lnTo>
                        <a:lnTo>
                          <a:pt x="592" y="8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1" name="Freeform 79">
                    <a:extLst>
                      <a:ext uri="{FF2B5EF4-FFF2-40B4-BE49-F238E27FC236}">
                        <a16:creationId xmlns:a16="http://schemas.microsoft.com/office/drawing/2014/main" id="{C0D1AC56-DB97-450B-8070-0E95D8BBC8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76" y="3001"/>
                    <a:ext cx="148" cy="738"/>
                  </a:xfrm>
                  <a:custGeom>
                    <a:avLst/>
                    <a:gdLst>
                      <a:gd name="T0" fmla="*/ 148 w 148"/>
                      <a:gd name="T1" fmla="*/ 738 h 738"/>
                      <a:gd name="T2" fmla="*/ 130 w 148"/>
                      <a:gd name="T3" fmla="*/ 738 h 738"/>
                      <a:gd name="T4" fmla="*/ 130 w 148"/>
                      <a:gd name="T5" fmla="*/ 18 h 738"/>
                      <a:gd name="T6" fmla="*/ 0 w 148"/>
                      <a:gd name="T7" fmla="*/ 18 h 738"/>
                      <a:gd name="T8" fmla="*/ 0 w 148"/>
                      <a:gd name="T9" fmla="*/ 0 h 738"/>
                      <a:gd name="T10" fmla="*/ 148 w 148"/>
                      <a:gd name="T11" fmla="*/ 0 h 738"/>
                      <a:gd name="T12" fmla="*/ 148 w 148"/>
                      <a:gd name="T13" fmla="*/ 738 h 7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48" h="738">
                        <a:moveTo>
                          <a:pt x="148" y="738"/>
                        </a:moveTo>
                        <a:lnTo>
                          <a:pt x="130" y="738"/>
                        </a:lnTo>
                        <a:lnTo>
                          <a:pt x="130" y="18"/>
                        </a:ln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148" y="0"/>
                        </a:lnTo>
                        <a:lnTo>
                          <a:pt x="148" y="73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" name="Rectangle 80">
                    <a:extLst>
                      <a:ext uri="{FF2B5EF4-FFF2-40B4-BE49-F238E27FC236}">
                        <a16:creationId xmlns:a16="http://schemas.microsoft.com/office/drawing/2014/main" id="{ECE3D8B1-C209-46C8-B1A4-5C418DFE712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58" y="3001"/>
                    <a:ext cx="140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" name="Freeform 81">
                    <a:extLst>
                      <a:ext uri="{FF2B5EF4-FFF2-40B4-BE49-F238E27FC236}">
                        <a16:creationId xmlns:a16="http://schemas.microsoft.com/office/drawing/2014/main" id="{1736A853-3399-43A1-BBA1-EDB22EB5E2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169"/>
                    <a:ext cx="124" cy="88"/>
                  </a:xfrm>
                  <a:custGeom>
                    <a:avLst/>
                    <a:gdLst>
                      <a:gd name="T0" fmla="*/ 48 w 124"/>
                      <a:gd name="T1" fmla="*/ 88 h 88"/>
                      <a:gd name="T2" fmla="*/ 0 w 124"/>
                      <a:gd name="T3" fmla="*/ 40 h 88"/>
                      <a:gd name="T4" fmla="*/ 12 w 124"/>
                      <a:gd name="T5" fmla="*/ 28 h 88"/>
                      <a:gd name="T6" fmla="*/ 48 w 124"/>
                      <a:gd name="T7" fmla="*/ 62 h 88"/>
                      <a:gd name="T8" fmla="*/ 112 w 124"/>
                      <a:gd name="T9" fmla="*/ 0 h 88"/>
                      <a:gd name="T10" fmla="*/ 124 w 124"/>
                      <a:gd name="T11" fmla="*/ 12 h 88"/>
                      <a:gd name="T12" fmla="*/ 48 w 124"/>
                      <a:gd name="T13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88">
                        <a:moveTo>
                          <a:pt x="48" y="88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2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" name="Freeform 82">
                    <a:extLst>
                      <a:ext uri="{FF2B5EF4-FFF2-40B4-BE49-F238E27FC236}">
                        <a16:creationId xmlns:a16="http://schemas.microsoft.com/office/drawing/2014/main" id="{A2689762-637A-4809-A0D0-3A7EA115301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315"/>
                    <a:ext cx="124" cy="88"/>
                  </a:xfrm>
                  <a:custGeom>
                    <a:avLst/>
                    <a:gdLst>
                      <a:gd name="T0" fmla="*/ 48 w 124"/>
                      <a:gd name="T1" fmla="*/ 88 h 88"/>
                      <a:gd name="T2" fmla="*/ 0 w 124"/>
                      <a:gd name="T3" fmla="*/ 40 h 88"/>
                      <a:gd name="T4" fmla="*/ 12 w 124"/>
                      <a:gd name="T5" fmla="*/ 28 h 88"/>
                      <a:gd name="T6" fmla="*/ 48 w 124"/>
                      <a:gd name="T7" fmla="*/ 64 h 88"/>
                      <a:gd name="T8" fmla="*/ 112 w 124"/>
                      <a:gd name="T9" fmla="*/ 0 h 88"/>
                      <a:gd name="T10" fmla="*/ 124 w 124"/>
                      <a:gd name="T11" fmla="*/ 12 h 88"/>
                      <a:gd name="T12" fmla="*/ 48 w 124"/>
                      <a:gd name="T13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88">
                        <a:moveTo>
                          <a:pt x="48" y="88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4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5" name="Freeform 83">
                    <a:extLst>
                      <a:ext uri="{FF2B5EF4-FFF2-40B4-BE49-F238E27FC236}">
                        <a16:creationId xmlns:a16="http://schemas.microsoft.com/office/drawing/2014/main" id="{FEC660ED-AE64-4357-B2C9-42E91B6D830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461"/>
                    <a:ext cx="124" cy="88"/>
                  </a:xfrm>
                  <a:custGeom>
                    <a:avLst/>
                    <a:gdLst>
                      <a:gd name="T0" fmla="*/ 48 w 124"/>
                      <a:gd name="T1" fmla="*/ 88 h 88"/>
                      <a:gd name="T2" fmla="*/ 0 w 124"/>
                      <a:gd name="T3" fmla="*/ 40 h 88"/>
                      <a:gd name="T4" fmla="*/ 12 w 124"/>
                      <a:gd name="T5" fmla="*/ 28 h 88"/>
                      <a:gd name="T6" fmla="*/ 48 w 124"/>
                      <a:gd name="T7" fmla="*/ 64 h 88"/>
                      <a:gd name="T8" fmla="*/ 112 w 124"/>
                      <a:gd name="T9" fmla="*/ 0 h 88"/>
                      <a:gd name="T10" fmla="*/ 124 w 124"/>
                      <a:gd name="T11" fmla="*/ 12 h 88"/>
                      <a:gd name="T12" fmla="*/ 48 w 124"/>
                      <a:gd name="T13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88">
                        <a:moveTo>
                          <a:pt x="48" y="88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4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6" name="Freeform 84">
                    <a:extLst>
                      <a:ext uri="{FF2B5EF4-FFF2-40B4-BE49-F238E27FC236}">
                        <a16:creationId xmlns:a16="http://schemas.microsoft.com/office/drawing/2014/main" id="{ABD28D16-CA04-4346-A932-963132A4EE7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607"/>
                    <a:ext cx="124" cy="90"/>
                  </a:xfrm>
                  <a:custGeom>
                    <a:avLst/>
                    <a:gdLst>
                      <a:gd name="T0" fmla="*/ 48 w 124"/>
                      <a:gd name="T1" fmla="*/ 90 h 90"/>
                      <a:gd name="T2" fmla="*/ 0 w 124"/>
                      <a:gd name="T3" fmla="*/ 40 h 90"/>
                      <a:gd name="T4" fmla="*/ 12 w 124"/>
                      <a:gd name="T5" fmla="*/ 28 h 90"/>
                      <a:gd name="T6" fmla="*/ 48 w 124"/>
                      <a:gd name="T7" fmla="*/ 64 h 90"/>
                      <a:gd name="T8" fmla="*/ 112 w 124"/>
                      <a:gd name="T9" fmla="*/ 0 h 90"/>
                      <a:gd name="T10" fmla="*/ 124 w 124"/>
                      <a:gd name="T11" fmla="*/ 12 h 90"/>
                      <a:gd name="T12" fmla="*/ 48 w 124"/>
                      <a:gd name="T13" fmla="*/ 90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90">
                        <a:moveTo>
                          <a:pt x="48" y="90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4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9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" name="Rectangle 85">
                    <a:extLst>
                      <a:ext uri="{FF2B5EF4-FFF2-40B4-BE49-F238E27FC236}">
                        <a16:creationId xmlns:a16="http://schemas.microsoft.com/office/drawing/2014/main" id="{A6733BEA-70E0-4BE0-9D7E-EED9E9FEFF0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203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" name="Rectangle 86">
                    <a:extLst>
                      <a:ext uri="{FF2B5EF4-FFF2-40B4-BE49-F238E27FC236}">
                        <a16:creationId xmlns:a16="http://schemas.microsoft.com/office/drawing/2014/main" id="{58FD8BE5-CF45-4F35-B674-2805286DF80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349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" name="Rectangle 87">
                    <a:extLst>
                      <a:ext uri="{FF2B5EF4-FFF2-40B4-BE49-F238E27FC236}">
                        <a16:creationId xmlns:a16="http://schemas.microsoft.com/office/drawing/2014/main" id="{05C0A5EC-EDB7-4287-BCB0-3071BA07EC2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497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" name="Rectangle 88">
                    <a:extLst>
                      <a:ext uri="{FF2B5EF4-FFF2-40B4-BE49-F238E27FC236}">
                        <a16:creationId xmlns:a16="http://schemas.microsoft.com/office/drawing/2014/main" id="{2F590A0E-B3B6-41EF-B358-32EFA5B90CC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643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7" name="Rectangle: Top Corners Rounded 36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6EA90FA7-AF87-4A95-8FBB-F4C865528519}"/>
                  </a:ext>
                </a:extLst>
              </p:cNvPr>
              <p:cNvSpPr/>
              <p:nvPr/>
            </p:nvSpPr>
            <p:spPr>
              <a:xfrm>
                <a:off x="11073856" y="34025"/>
                <a:ext cx="203652" cy="21327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FFFFFF">
                  <a:alpha val="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sp>
        <p:nvSpPr>
          <p:cNvPr id="55" name="Content Placeholder 17">
            <a:extLst>
              <a:ext uri="{FF2B5EF4-FFF2-40B4-BE49-F238E27FC236}">
                <a16:creationId xmlns:a16="http://schemas.microsoft.com/office/drawing/2014/main" id="{17E5ECA0-B180-46CE-B2D1-FF258CE5AF97}"/>
              </a:ext>
            </a:extLst>
          </p:cNvPr>
          <p:cNvSpPr txBox="1">
            <a:spLocks/>
          </p:cNvSpPr>
          <p:nvPr/>
        </p:nvSpPr>
        <p:spPr>
          <a:xfrm>
            <a:off x="541609" y="1832322"/>
            <a:ext cx="2823064" cy="95410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Tools:</a:t>
            </a: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Storyline 360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Adobe Photoshop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Camtasia</a:t>
            </a:r>
          </a:p>
        </p:txBody>
      </p:sp>
      <p:sp>
        <p:nvSpPr>
          <p:cNvPr id="60" name="Content Placeholder 17">
            <a:extLst>
              <a:ext uri="{FF2B5EF4-FFF2-40B4-BE49-F238E27FC236}">
                <a16:creationId xmlns:a16="http://schemas.microsoft.com/office/drawing/2014/main" id="{4E74AF7C-E158-47AF-9247-B259B2444B66}"/>
              </a:ext>
            </a:extLst>
          </p:cNvPr>
          <p:cNvSpPr txBox="1">
            <a:spLocks/>
          </p:cNvSpPr>
          <p:nvPr/>
        </p:nvSpPr>
        <p:spPr>
          <a:xfrm>
            <a:off x="541609" y="1298928"/>
            <a:ext cx="3925615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This WCAG storyline course  is created using the tools mentioned below.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334C31-62DF-C8BD-DCD2-BCECA5FCDC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02" t="5325" r="8015" b="3494"/>
          <a:stretch/>
        </p:blipFill>
        <p:spPr>
          <a:xfrm>
            <a:off x="6202987" y="1832322"/>
            <a:ext cx="5423119" cy="3872086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9568F7F-19A7-96CF-7134-8197F186DA9B}"/>
              </a:ext>
            </a:extLst>
          </p:cNvPr>
          <p:cNvSpPr/>
          <p:nvPr/>
        </p:nvSpPr>
        <p:spPr>
          <a:xfrm>
            <a:off x="7233342" y="2223932"/>
            <a:ext cx="3453655" cy="21514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6" name="Picture 15" descr="A person sitting at a desk with a computer&#10;&#10;Description automatically generated">
            <a:extLst>
              <a:ext uri="{FF2B5EF4-FFF2-40B4-BE49-F238E27FC236}">
                <a16:creationId xmlns:a16="http://schemas.microsoft.com/office/drawing/2014/main" id="{302DE325-24FD-E2E5-8E75-BDE840048F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4903" y="2214053"/>
            <a:ext cx="4157854" cy="2338231"/>
          </a:xfrm>
          <a:prstGeom prst="rect">
            <a:avLst/>
          </a:prstGeom>
        </p:spPr>
      </p:pic>
      <p:pic>
        <p:nvPicPr>
          <p:cNvPr id="10" name="Picture 9" descr="A person looking at a computer&#10;&#10;Description automatically generated">
            <a:extLst>
              <a:ext uri="{FF2B5EF4-FFF2-40B4-BE49-F238E27FC236}">
                <a16:creationId xmlns:a16="http://schemas.microsoft.com/office/drawing/2014/main" id="{1413179C-800B-8198-5DBC-2C2BA235E0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073" y="4230867"/>
            <a:ext cx="3847171" cy="2163513"/>
          </a:xfrm>
          <a:prstGeom prst="rect">
            <a:avLst/>
          </a:prstGeom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2D513746-BE1C-1EBE-5DE0-0C9110A40C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40017" y="2332315"/>
            <a:ext cx="3440304" cy="19347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655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21207" y="444881"/>
            <a:ext cx="6877119" cy="640080"/>
          </a:xfrm>
        </p:spPr>
        <p:txBody>
          <a:bodyPr>
            <a:noAutofit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Storyline Samples 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60F7B7C-5293-4C35-8484-AAEA42593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3422" y="792545"/>
            <a:ext cx="982033" cy="18624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323E4C-DFCC-4219-A043-E2219ADF3D65}"/>
              </a:ext>
            </a:extLst>
          </p:cNvPr>
          <p:cNvCxnSpPr/>
          <p:nvPr/>
        </p:nvCxnSpPr>
        <p:spPr>
          <a:xfrm>
            <a:off x="628073" y="1153592"/>
            <a:ext cx="10917382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BC37C3E-EC5E-4B52-9D40-C634D18E1DB4}"/>
              </a:ext>
            </a:extLst>
          </p:cNvPr>
          <p:cNvGrpSpPr/>
          <p:nvPr/>
        </p:nvGrpSpPr>
        <p:grpSpPr>
          <a:xfrm>
            <a:off x="11031540" y="-16699"/>
            <a:ext cx="900801" cy="288000"/>
            <a:chOff x="11031540" y="-16699"/>
            <a:chExt cx="900801" cy="28800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ED6748E-6374-4C1A-B8DA-4372F4F9045B}"/>
                </a:ext>
              </a:extLst>
            </p:cNvPr>
            <p:cNvGrpSpPr/>
            <p:nvPr/>
          </p:nvGrpSpPr>
          <p:grpSpPr>
            <a:xfrm>
              <a:off x="11338106" y="-16699"/>
              <a:ext cx="288000" cy="288000"/>
              <a:chOff x="10422116" y="-7175"/>
              <a:chExt cx="288000" cy="288000"/>
            </a:xfrm>
          </p:grpSpPr>
          <p:sp>
            <p:nvSpPr>
              <p:cNvPr id="53" name="Rectangle: Top Corners Rounded 52">
                <a:hlinkClick r:id="" action="ppaction://hlinkshowjump?jump=previousslide"/>
                <a:extLst>
                  <a:ext uri="{FF2B5EF4-FFF2-40B4-BE49-F238E27FC236}">
                    <a16:creationId xmlns:a16="http://schemas.microsoft.com/office/drawing/2014/main" id="{DB33C75A-0DED-4D89-ABB0-806E61052728}"/>
                  </a:ext>
                </a:extLst>
              </p:cNvPr>
              <p:cNvSpPr/>
              <p:nvPr/>
            </p:nvSpPr>
            <p:spPr>
              <a:xfrm>
                <a:off x="10422116" y="-7175"/>
                <a:ext cx="288000" cy="2880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bg1"/>
              </a:solidFill>
              <a:ln>
                <a:solidFill>
                  <a:srgbClr val="F5F5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4" name="Freeform 128">
                <a:hlinkClick r:id="" action="ppaction://hlinkshowjump?jump=previousslide"/>
                <a:extLst>
                  <a:ext uri="{FF2B5EF4-FFF2-40B4-BE49-F238E27FC236}">
                    <a16:creationId xmlns:a16="http://schemas.microsoft.com/office/drawing/2014/main" id="{DFFA54FA-7414-4EF8-9E67-3C8401A37CF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0505052" y="95603"/>
                <a:ext cx="122128" cy="82444"/>
              </a:xfrm>
              <a:custGeom>
                <a:avLst/>
                <a:gdLst>
                  <a:gd name="T0" fmla="*/ 264 w 397"/>
                  <a:gd name="T1" fmla="*/ 0 h 268"/>
                  <a:gd name="T2" fmla="*/ 233 w 397"/>
                  <a:gd name="T3" fmla="*/ 30 h 268"/>
                  <a:gd name="T4" fmla="*/ 312 w 397"/>
                  <a:gd name="T5" fmla="*/ 109 h 268"/>
                  <a:gd name="T6" fmla="*/ 0 w 397"/>
                  <a:gd name="T7" fmla="*/ 109 h 268"/>
                  <a:gd name="T8" fmla="*/ 0 w 397"/>
                  <a:gd name="T9" fmla="*/ 158 h 268"/>
                  <a:gd name="T10" fmla="*/ 312 w 397"/>
                  <a:gd name="T11" fmla="*/ 158 h 268"/>
                  <a:gd name="T12" fmla="*/ 233 w 397"/>
                  <a:gd name="T13" fmla="*/ 238 h 268"/>
                  <a:gd name="T14" fmla="*/ 264 w 397"/>
                  <a:gd name="T15" fmla="*/ 268 h 268"/>
                  <a:gd name="T16" fmla="*/ 397 w 397"/>
                  <a:gd name="T17" fmla="*/ 134 h 268"/>
                  <a:gd name="T18" fmla="*/ 264 w 397"/>
                  <a:gd name="T19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7" h="268">
                    <a:moveTo>
                      <a:pt x="264" y="0"/>
                    </a:moveTo>
                    <a:lnTo>
                      <a:pt x="233" y="30"/>
                    </a:lnTo>
                    <a:lnTo>
                      <a:pt x="312" y="109"/>
                    </a:lnTo>
                    <a:lnTo>
                      <a:pt x="0" y="109"/>
                    </a:lnTo>
                    <a:lnTo>
                      <a:pt x="0" y="158"/>
                    </a:lnTo>
                    <a:lnTo>
                      <a:pt x="312" y="158"/>
                    </a:lnTo>
                    <a:lnTo>
                      <a:pt x="233" y="238"/>
                    </a:lnTo>
                    <a:lnTo>
                      <a:pt x="264" y="268"/>
                    </a:lnTo>
                    <a:lnTo>
                      <a:pt x="397" y="134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005A8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5E2E7C8-329C-4E20-BD65-30700DFDA04B}"/>
                </a:ext>
              </a:extLst>
            </p:cNvPr>
            <p:cNvGrpSpPr/>
            <p:nvPr/>
          </p:nvGrpSpPr>
          <p:grpSpPr>
            <a:xfrm>
              <a:off x="11644341" y="-16699"/>
              <a:ext cx="288000" cy="288000"/>
              <a:chOff x="10422116" y="-7175"/>
              <a:chExt cx="288000" cy="288000"/>
            </a:xfrm>
          </p:grpSpPr>
          <p:sp>
            <p:nvSpPr>
              <p:cNvPr id="51" name="Rectangle: Top Corners Rounded 50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70C8842F-458D-4349-9BC8-92AE1B546BFE}"/>
                  </a:ext>
                </a:extLst>
              </p:cNvPr>
              <p:cNvSpPr/>
              <p:nvPr/>
            </p:nvSpPr>
            <p:spPr>
              <a:xfrm>
                <a:off x="10422116" y="-7175"/>
                <a:ext cx="288000" cy="2880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bg1"/>
              </a:solidFill>
              <a:ln>
                <a:solidFill>
                  <a:srgbClr val="F5F5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2" name="Freeform 128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327EDF86-B75C-4DA1-B2DE-BD637FF724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05052" y="95603"/>
                <a:ext cx="122128" cy="82444"/>
              </a:xfrm>
              <a:custGeom>
                <a:avLst/>
                <a:gdLst>
                  <a:gd name="T0" fmla="*/ 264 w 397"/>
                  <a:gd name="T1" fmla="*/ 0 h 268"/>
                  <a:gd name="T2" fmla="*/ 233 w 397"/>
                  <a:gd name="T3" fmla="*/ 30 h 268"/>
                  <a:gd name="T4" fmla="*/ 312 w 397"/>
                  <a:gd name="T5" fmla="*/ 109 h 268"/>
                  <a:gd name="T6" fmla="*/ 0 w 397"/>
                  <a:gd name="T7" fmla="*/ 109 h 268"/>
                  <a:gd name="T8" fmla="*/ 0 w 397"/>
                  <a:gd name="T9" fmla="*/ 158 h 268"/>
                  <a:gd name="T10" fmla="*/ 312 w 397"/>
                  <a:gd name="T11" fmla="*/ 158 h 268"/>
                  <a:gd name="T12" fmla="*/ 233 w 397"/>
                  <a:gd name="T13" fmla="*/ 238 h 268"/>
                  <a:gd name="T14" fmla="*/ 264 w 397"/>
                  <a:gd name="T15" fmla="*/ 268 h 268"/>
                  <a:gd name="T16" fmla="*/ 397 w 397"/>
                  <a:gd name="T17" fmla="*/ 134 h 268"/>
                  <a:gd name="T18" fmla="*/ 264 w 397"/>
                  <a:gd name="T19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7" h="268">
                    <a:moveTo>
                      <a:pt x="264" y="0"/>
                    </a:moveTo>
                    <a:lnTo>
                      <a:pt x="233" y="30"/>
                    </a:lnTo>
                    <a:lnTo>
                      <a:pt x="312" y="109"/>
                    </a:lnTo>
                    <a:lnTo>
                      <a:pt x="0" y="109"/>
                    </a:lnTo>
                    <a:lnTo>
                      <a:pt x="0" y="158"/>
                    </a:lnTo>
                    <a:lnTo>
                      <a:pt x="312" y="158"/>
                    </a:lnTo>
                    <a:lnTo>
                      <a:pt x="233" y="238"/>
                    </a:lnTo>
                    <a:lnTo>
                      <a:pt x="264" y="268"/>
                    </a:lnTo>
                    <a:lnTo>
                      <a:pt x="397" y="134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005A8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EFC339F-EFB8-42AD-8C47-D90F4C19E0B0}"/>
                </a:ext>
              </a:extLst>
            </p:cNvPr>
            <p:cNvGrpSpPr/>
            <p:nvPr/>
          </p:nvGrpSpPr>
          <p:grpSpPr>
            <a:xfrm>
              <a:off x="11031540" y="-16699"/>
              <a:ext cx="288000" cy="288000"/>
              <a:chOff x="11031540" y="-7175"/>
              <a:chExt cx="288000" cy="288000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E0C708E-AAEB-4D8A-BEE0-F20060E89D0C}"/>
                  </a:ext>
                </a:extLst>
              </p:cNvPr>
              <p:cNvGrpSpPr/>
              <p:nvPr/>
            </p:nvGrpSpPr>
            <p:grpSpPr>
              <a:xfrm>
                <a:off x="11031540" y="-7175"/>
                <a:ext cx="288000" cy="288000"/>
                <a:chOff x="10134600" y="-7175"/>
                <a:chExt cx="288000" cy="288000"/>
              </a:xfrm>
            </p:grpSpPr>
            <p:sp>
              <p:nvSpPr>
                <p:cNvPr id="38" name="Rectangle: Top Corners Rounded 37">
                  <a:hlinkClick r:id="rId4" action="ppaction://hlinksldjump"/>
                  <a:extLst>
                    <a:ext uri="{FF2B5EF4-FFF2-40B4-BE49-F238E27FC236}">
                      <a16:creationId xmlns:a16="http://schemas.microsoft.com/office/drawing/2014/main" id="{92CABC35-88B5-42E9-A29E-C3AA67479C25}"/>
                    </a:ext>
                  </a:extLst>
                </p:cNvPr>
                <p:cNvSpPr/>
                <p:nvPr/>
              </p:nvSpPr>
              <p:spPr>
                <a:xfrm>
                  <a:off x="10134600" y="-7175"/>
                  <a:ext cx="288000" cy="288000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solidFill>
                  <a:schemeClr val="bg1"/>
                </a:solidFill>
                <a:ln>
                  <a:solidFill>
                    <a:srgbClr val="F5F5F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grpSp>
              <p:nvGrpSpPr>
                <p:cNvPr id="39" name="Group 76">
                  <a:extLst>
                    <a:ext uri="{FF2B5EF4-FFF2-40B4-BE49-F238E27FC236}">
                      <a16:creationId xmlns:a16="http://schemas.microsoft.com/office/drawing/2014/main" id="{C10A0E5F-2C99-4FAE-8244-03AF0AB17AF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0200471" y="35834"/>
                  <a:ext cx="156257" cy="213270"/>
                  <a:chOff x="4632" y="3001"/>
                  <a:chExt cx="592" cy="808"/>
                </a:xfrm>
                <a:solidFill>
                  <a:srgbClr val="005A84"/>
                </a:solidFill>
              </p:grpSpPr>
              <p:sp>
                <p:nvSpPr>
                  <p:cNvPr id="40" name="Freeform 78">
                    <a:extLst>
                      <a:ext uri="{FF2B5EF4-FFF2-40B4-BE49-F238E27FC236}">
                        <a16:creationId xmlns:a16="http://schemas.microsoft.com/office/drawing/2014/main" id="{0F915BF1-06A3-4B79-9D9A-3706B6E6257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32" y="3001"/>
                    <a:ext cx="592" cy="808"/>
                  </a:xfrm>
                  <a:custGeom>
                    <a:avLst/>
                    <a:gdLst>
                      <a:gd name="T0" fmla="*/ 592 w 592"/>
                      <a:gd name="T1" fmla="*/ 808 h 808"/>
                      <a:gd name="T2" fmla="*/ 0 w 592"/>
                      <a:gd name="T3" fmla="*/ 808 h 808"/>
                      <a:gd name="T4" fmla="*/ 0 w 592"/>
                      <a:gd name="T5" fmla="*/ 0 h 808"/>
                      <a:gd name="T6" fmla="*/ 148 w 592"/>
                      <a:gd name="T7" fmla="*/ 0 h 808"/>
                      <a:gd name="T8" fmla="*/ 148 w 592"/>
                      <a:gd name="T9" fmla="*/ 18 h 808"/>
                      <a:gd name="T10" fmla="*/ 18 w 592"/>
                      <a:gd name="T11" fmla="*/ 18 h 808"/>
                      <a:gd name="T12" fmla="*/ 18 w 592"/>
                      <a:gd name="T13" fmla="*/ 790 h 808"/>
                      <a:gd name="T14" fmla="*/ 574 w 592"/>
                      <a:gd name="T15" fmla="*/ 790 h 808"/>
                      <a:gd name="T16" fmla="*/ 574 w 592"/>
                      <a:gd name="T17" fmla="*/ 738 h 808"/>
                      <a:gd name="T18" fmla="*/ 592 w 592"/>
                      <a:gd name="T19" fmla="*/ 738 h 808"/>
                      <a:gd name="T20" fmla="*/ 592 w 592"/>
                      <a:gd name="T21" fmla="*/ 808 h 8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92" h="808">
                        <a:moveTo>
                          <a:pt x="592" y="808"/>
                        </a:moveTo>
                        <a:lnTo>
                          <a:pt x="0" y="808"/>
                        </a:lnTo>
                        <a:lnTo>
                          <a:pt x="0" y="0"/>
                        </a:lnTo>
                        <a:lnTo>
                          <a:pt x="148" y="0"/>
                        </a:lnTo>
                        <a:lnTo>
                          <a:pt x="148" y="18"/>
                        </a:lnTo>
                        <a:lnTo>
                          <a:pt x="18" y="18"/>
                        </a:lnTo>
                        <a:lnTo>
                          <a:pt x="18" y="790"/>
                        </a:lnTo>
                        <a:lnTo>
                          <a:pt x="574" y="790"/>
                        </a:lnTo>
                        <a:lnTo>
                          <a:pt x="574" y="738"/>
                        </a:lnTo>
                        <a:lnTo>
                          <a:pt x="592" y="738"/>
                        </a:lnTo>
                        <a:lnTo>
                          <a:pt x="592" y="8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1" name="Freeform 79">
                    <a:extLst>
                      <a:ext uri="{FF2B5EF4-FFF2-40B4-BE49-F238E27FC236}">
                        <a16:creationId xmlns:a16="http://schemas.microsoft.com/office/drawing/2014/main" id="{C0D1AC56-DB97-450B-8070-0E95D8BBC8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76" y="3001"/>
                    <a:ext cx="148" cy="738"/>
                  </a:xfrm>
                  <a:custGeom>
                    <a:avLst/>
                    <a:gdLst>
                      <a:gd name="T0" fmla="*/ 148 w 148"/>
                      <a:gd name="T1" fmla="*/ 738 h 738"/>
                      <a:gd name="T2" fmla="*/ 130 w 148"/>
                      <a:gd name="T3" fmla="*/ 738 h 738"/>
                      <a:gd name="T4" fmla="*/ 130 w 148"/>
                      <a:gd name="T5" fmla="*/ 18 h 738"/>
                      <a:gd name="T6" fmla="*/ 0 w 148"/>
                      <a:gd name="T7" fmla="*/ 18 h 738"/>
                      <a:gd name="T8" fmla="*/ 0 w 148"/>
                      <a:gd name="T9" fmla="*/ 0 h 738"/>
                      <a:gd name="T10" fmla="*/ 148 w 148"/>
                      <a:gd name="T11" fmla="*/ 0 h 738"/>
                      <a:gd name="T12" fmla="*/ 148 w 148"/>
                      <a:gd name="T13" fmla="*/ 738 h 7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48" h="738">
                        <a:moveTo>
                          <a:pt x="148" y="738"/>
                        </a:moveTo>
                        <a:lnTo>
                          <a:pt x="130" y="738"/>
                        </a:lnTo>
                        <a:lnTo>
                          <a:pt x="130" y="18"/>
                        </a:ln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148" y="0"/>
                        </a:lnTo>
                        <a:lnTo>
                          <a:pt x="148" y="73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" name="Rectangle 80">
                    <a:extLst>
                      <a:ext uri="{FF2B5EF4-FFF2-40B4-BE49-F238E27FC236}">
                        <a16:creationId xmlns:a16="http://schemas.microsoft.com/office/drawing/2014/main" id="{ECE3D8B1-C209-46C8-B1A4-5C418DFE712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58" y="3001"/>
                    <a:ext cx="140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" name="Freeform 81">
                    <a:extLst>
                      <a:ext uri="{FF2B5EF4-FFF2-40B4-BE49-F238E27FC236}">
                        <a16:creationId xmlns:a16="http://schemas.microsoft.com/office/drawing/2014/main" id="{1736A853-3399-43A1-BBA1-EDB22EB5E2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169"/>
                    <a:ext cx="124" cy="88"/>
                  </a:xfrm>
                  <a:custGeom>
                    <a:avLst/>
                    <a:gdLst>
                      <a:gd name="T0" fmla="*/ 48 w 124"/>
                      <a:gd name="T1" fmla="*/ 88 h 88"/>
                      <a:gd name="T2" fmla="*/ 0 w 124"/>
                      <a:gd name="T3" fmla="*/ 40 h 88"/>
                      <a:gd name="T4" fmla="*/ 12 w 124"/>
                      <a:gd name="T5" fmla="*/ 28 h 88"/>
                      <a:gd name="T6" fmla="*/ 48 w 124"/>
                      <a:gd name="T7" fmla="*/ 62 h 88"/>
                      <a:gd name="T8" fmla="*/ 112 w 124"/>
                      <a:gd name="T9" fmla="*/ 0 h 88"/>
                      <a:gd name="T10" fmla="*/ 124 w 124"/>
                      <a:gd name="T11" fmla="*/ 12 h 88"/>
                      <a:gd name="T12" fmla="*/ 48 w 124"/>
                      <a:gd name="T13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88">
                        <a:moveTo>
                          <a:pt x="48" y="88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2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" name="Freeform 82">
                    <a:extLst>
                      <a:ext uri="{FF2B5EF4-FFF2-40B4-BE49-F238E27FC236}">
                        <a16:creationId xmlns:a16="http://schemas.microsoft.com/office/drawing/2014/main" id="{A2689762-637A-4809-A0D0-3A7EA115301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315"/>
                    <a:ext cx="124" cy="88"/>
                  </a:xfrm>
                  <a:custGeom>
                    <a:avLst/>
                    <a:gdLst>
                      <a:gd name="T0" fmla="*/ 48 w 124"/>
                      <a:gd name="T1" fmla="*/ 88 h 88"/>
                      <a:gd name="T2" fmla="*/ 0 w 124"/>
                      <a:gd name="T3" fmla="*/ 40 h 88"/>
                      <a:gd name="T4" fmla="*/ 12 w 124"/>
                      <a:gd name="T5" fmla="*/ 28 h 88"/>
                      <a:gd name="T6" fmla="*/ 48 w 124"/>
                      <a:gd name="T7" fmla="*/ 64 h 88"/>
                      <a:gd name="T8" fmla="*/ 112 w 124"/>
                      <a:gd name="T9" fmla="*/ 0 h 88"/>
                      <a:gd name="T10" fmla="*/ 124 w 124"/>
                      <a:gd name="T11" fmla="*/ 12 h 88"/>
                      <a:gd name="T12" fmla="*/ 48 w 124"/>
                      <a:gd name="T13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88">
                        <a:moveTo>
                          <a:pt x="48" y="88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4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5" name="Freeform 83">
                    <a:extLst>
                      <a:ext uri="{FF2B5EF4-FFF2-40B4-BE49-F238E27FC236}">
                        <a16:creationId xmlns:a16="http://schemas.microsoft.com/office/drawing/2014/main" id="{FEC660ED-AE64-4357-B2C9-42E91B6D830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461"/>
                    <a:ext cx="124" cy="88"/>
                  </a:xfrm>
                  <a:custGeom>
                    <a:avLst/>
                    <a:gdLst>
                      <a:gd name="T0" fmla="*/ 48 w 124"/>
                      <a:gd name="T1" fmla="*/ 88 h 88"/>
                      <a:gd name="T2" fmla="*/ 0 w 124"/>
                      <a:gd name="T3" fmla="*/ 40 h 88"/>
                      <a:gd name="T4" fmla="*/ 12 w 124"/>
                      <a:gd name="T5" fmla="*/ 28 h 88"/>
                      <a:gd name="T6" fmla="*/ 48 w 124"/>
                      <a:gd name="T7" fmla="*/ 64 h 88"/>
                      <a:gd name="T8" fmla="*/ 112 w 124"/>
                      <a:gd name="T9" fmla="*/ 0 h 88"/>
                      <a:gd name="T10" fmla="*/ 124 w 124"/>
                      <a:gd name="T11" fmla="*/ 12 h 88"/>
                      <a:gd name="T12" fmla="*/ 48 w 124"/>
                      <a:gd name="T13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88">
                        <a:moveTo>
                          <a:pt x="48" y="88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4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6" name="Freeform 84">
                    <a:extLst>
                      <a:ext uri="{FF2B5EF4-FFF2-40B4-BE49-F238E27FC236}">
                        <a16:creationId xmlns:a16="http://schemas.microsoft.com/office/drawing/2014/main" id="{ABD28D16-CA04-4346-A932-963132A4EE7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607"/>
                    <a:ext cx="124" cy="90"/>
                  </a:xfrm>
                  <a:custGeom>
                    <a:avLst/>
                    <a:gdLst>
                      <a:gd name="T0" fmla="*/ 48 w 124"/>
                      <a:gd name="T1" fmla="*/ 90 h 90"/>
                      <a:gd name="T2" fmla="*/ 0 w 124"/>
                      <a:gd name="T3" fmla="*/ 40 h 90"/>
                      <a:gd name="T4" fmla="*/ 12 w 124"/>
                      <a:gd name="T5" fmla="*/ 28 h 90"/>
                      <a:gd name="T6" fmla="*/ 48 w 124"/>
                      <a:gd name="T7" fmla="*/ 64 h 90"/>
                      <a:gd name="T8" fmla="*/ 112 w 124"/>
                      <a:gd name="T9" fmla="*/ 0 h 90"/>
                      <a:gd name="T10" fmla="*/ 124 w 124"/>
                      <a:gd name="T11" fmla="*/ 12 h 90"/>
                      <a:gd name="T12" fmla="*/ 48 w 124"/>
                      <a:gd name="T13" fmla="*/ 90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90">
                        <a:moveTo>
                          <a:pt x="48" y="90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4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9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" name="Rectangle 85">
                    <a:extLst>
                      <a:ext uri="{FF2B5EF4-FFF2-40B4-BE49-F238E27FC236}">
                        <a16:creationId xmlns:a16="http://schemas.microsoft.com/office/drawing/2014/main" id="{A6733BEA-70E0-4BE0-9D7E-EED9E9FEFF0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203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" name="Rectangle 86">
                    <a:extLst>
                      <a:ext uri="{FF2B5EF4-FFF2-40B4-BE49-F238E27FC236}">
                        <a16:creationId xmlns:a16="http://schemas.microsoft.com/office/drawing/2014/main" id="{58FD8BE5-CF45-4F35-B674-2805286DF80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349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" name="Rectangle 87">
                    <a:extLst>
                      <a:ext uri="{FF2B5EF4-FFF2-40B4-BE49-F238E27FC236}">
                        <a16:creationId xmlns:a16="http://schemas.microsoft.com/office/drawing/2014/main" id="{05C0A5EC-EDB7-4287-BCB0-3071BA07EC2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497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" name="Rectangle 88">
                    <a:extLst>
                      <a:ext uri="{FF2B5EF4-FFF2-40B4-BE49-F238E27FC236}">
                        <a16:creationId xmlns:a16="http://schemas.microsoft.com/office/drawing/2014/main" id="{2F590A0E-B3B6-41EF-B358-32EFA5B90CC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643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7" name="Rectangle: Top Corners Rounded 36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6EA90FA7-AF87-4A95-8FBB-F4C865528519}"/>
                  </a:ext>
                </a:extLst>
              </p:cNvPr>
              <p:cNvSpPr/>
              <p:nvPr/>
            </p:nvSpPr>
            <p:spPr>
              <a:xfrm>
                <a:off x="11073856" y="34025"/>
                <a:ext cx="203652" cy="21327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FFFFFF">
                  <a:alpha val="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sp>
        <p:nvSpPr>
          <p:cNvPr id="55" name="Content Placeholder 17">
            <a:extLst>
              <a:ext uri="{FF2B5EF4-FFF2-40B4-BE49-F238E27FC236}">
                <a16:creationId xmlns:a16="http://schemas.microsoft.com/office/drawing/2014/main" id="{17E5ECA0-B180-46CE-B2D1-FF258CE5AF97}"/>
              </a:ext>
            </a:extLst>
          </p:cNvPr>
          <p:cNvSpPr txBox="1">
            <a:spLocks/>
          </p:cNvSpPr>
          <p:nvPr/>
        </p:nvSpPr>
        <p:spPr>
          <a:xfrm>
            <a:off x="541609" y="1832322"/>
            <a:ext cx="2823064" cy="116955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Tools:</a:t>
            </a: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Storyline 2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Adobe Photoshop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Adobe Illustrator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Sound Forge </a:t>
            </a:r>
          </a:p>
        </p:txBody>
      </p:sp>
      <p:sp>
        <p:nvSpPr>
          <p:cNvPr id="60" name="Content Placeholder 17">
            <a:extLst>
              <a:ext uri="{FF2B5EF4-FFF2-40B4-BE49-F238E27FC236}">
                <a16:creationId xmlns:a16="http://schemas.microsoft.com/office/drawing/2014/main" id="{4E74AF7C-E158-47AF-9247-B259B2444B66}"/>
              </a:ext>
            </a:extLst>
          </p:cNvPr>
          <p:cNvSpPr txBox="1">
            <a:spLocks/>
          </p:cNvSpPr>
          <p:nvPr/>
        </p:nvSpPr>
        <p:spPr>
          <a:xfrm>
            <a:off x="541609" y="1298928"/>
            <a:ext cx="3925615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This storyline course  is created using the tools mentioned below.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334C31-62DF-C8BD-DCD2-BCECA5FCDC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02" t="5325" r="8015" b="3494"/>
          <a:stretch/>
        </p:blipFill>
        <p:spPr>
          <a:xfrm>
            <a:off x="6202987" y="1832322"/>
            <a:ext cx="5423119" cy="3872086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9568F7F-19A7-96CF-7134-8197F186DA9B}"/>
              </a:ext>
            </a:extLst>
          </p:cNvPr>
          <p:cNvSpPr/>
          <p:nvPr/>
        </p:nvSpPr>
        <p:spPr>
          <a:xfrm>
            <a:off x="7233342" y="2223932"/>
            <a:ext cx="3453655" cy="21514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9D39EB-6BA5-83A4-7FA8-26CAF3C557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2137" y="2267386"/>
            <a:ext cx="3436064" cy="20836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48D7F9-B2D4-820F-A8ED-ABE41C4152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1131" y="1832322"/>
            <a:ext cx="3436064" cy="20836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B2D5D3-6FB4-7C16-D718-29E042CF0A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520" y="3326319"/>
            <a:ext cx="3984695" cy="24163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A40E3E-9321-210C-2A5D-F93EF61C57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66923" y="4492306"/>
            <a:ext cx="3436064" cy="20836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347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21207" y="457581"/>
            <a:ext cx="10460829" cy="640080"/>
          </a:xfrm>
        </p:spPr>
        <p:txBody>
          <a:bodyPr>
            <a:noAutofit/>
          </a:bodyPr>
          <a:lstStyle/>
          <a:p>
            <a:b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Storyline Samples review link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60F7B7C-5293-4C35-8484-AAEA42593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3422" y="792545"/>
            <a:ext cx="982033" cy="18624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323E4C-DFCC-4219-A043-E2219ADF3D65}"/>
              </a:ext>
            </a:extLst>
          </p:cNvPr>
          <p:cNvCxnSpPr/>
          <p:nvPr/>
        </p:nvCxnSpPr>
        <p:spPr>
          <a:xfrm>
            <a:off x="628073" y="1153592"/>
            <a:ext cx="10917382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82CD217B-1DDD-4FF4-8B3E-410D7355E683}"/>
              </a:ext>
            </a:extLst>
          </p:cNvPr>
          <p:cNvSpPr txBox="1">
            <a:spLocks/>
          </p:cNvSpPr>
          <p:nvPr/>
        </p:nvSpPr>
        <p:spPr>
          <a:xfrm>
            <a:off x="541609" y="1829147"/>
            <a:ext cx="2823064" cy="95410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Tools:</a:t>
            </a: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Storyline 360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Adobe Photoshop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Adobe XD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7E60C02-069D-4049-BF73-583E6C5D947C}"/>
              </a:ext>
            </a:extLst>
          </p:cNvPr>
          <p:cNvGrpSpPr/>
          <p:nvPr/>
        </p:nvGrpSpPr>
        <p:grpSpPr>
          <a:xfrm>
            <a:off x="11031540" y="-16699"/>
            <a:ext cx="900801" cy="288000"/>
            <a:chOff x="11031540" y="-16699"/>
            <a:chExt cx="900801" cy="288000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A23EAB68-35D3-470C-A83B-F38F1DAB771F}"/>
                </a:ext>
              </a:extLst>
            </p:cNvPr>
            <p:cNvGrpSpPr/>
            <p:nvPr/>
          </p:nvGrpSpPr>
          <p:grpSpPr>
            <a:xfrm>
              <a:off x="11338106" y="-16699"/>
              <a:ext cx="288000" cy="288000"/>
              <a:chOff x="10422116" y="-7175"/>
              <a:chExt cx="288000" cy="288000"/>
            </a:xfrm>
          </p:grpSpPr>
          <p:sp>
            <p:nvSpPr>
              <p:cNvPr id="57" name="Rectangle: Top Corners Rounded 56">
                <a:hlinkClick r:id="" action="ppaction://hlinkshowjump?jump=previousslide"/>
                <a:extLst>
                  <a:ext uri="{FF2B5EF4-FFF2-40B4-BE49-F238E27FC236}">
                    <a16:creationId xmlns:a16="http://schemas.microsoft.com/office/drawing/2014/main" id="{B7EF88A3-658A-4DAB-8138-421883C6D561}"/>
                  </a:ext>
                </a:extLst>
              </p:cNvPr>
              <p:cNvSpPr/>
              <p:nvPr/>
            </p:nvSpPr>
            <p:spPr>
              <a:xfrm>
                <a:off x="10422116" y="-7175"/>
                <a:ext cx="288000" cy="2880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bg1"/>
              </a:solidFill>
              <a:ln>
                <a:solidFill>
                  <a:srgbClr val="F5F5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8" name="Freeform 128">
                <a:hlinkClick r:id="" action="ppaction://hlinkshowjump?jump=previousslide"/>
                <a:extLst>
                  <a:ext uri="{FF2B5EF4-FFF2-40B4-BE49-F238E27FC236}">
                    <a16:creationId xmlns:a16="http://schemas.microsoft.com/office/drawing/2014/main" id="{32E519DC-E144-4E40-9312-358C31F6BCEB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0505052" y="95603"/>
                <a:ext cx="122128" cy="82444"/>
              </a:xfrm>
              <a:custGeom>
                <a:avLst/>
                <a:gdLst>
                  <a:gd name="T0" fmla="*/ 264 w 397"/>
                  <a:gd name="T1" fmla="*/ 0 h 268"/>
                  <a:gd name="T2" fmla="*/ 233 w 397"/>
                  <a:gd name="T3" fmla="*/ 30 h 268"/>
                  <a:gd name="T4" fmla="*/ 312 w 397"/>
                  <a:gd name="T5" fmla="*/ 109 h 268"/>
                  <a:gd name="T6" fmla="*/ 0 w 397"/>
                  <a:gd name="T7" fmla="*/ 109 h 268"/>
                  <a:gd name="T8" fmla="*/ 0 w 397"/>
                  <a:gd name="T9" fmla="*/ 158 h 268"/>
                  <a:gd name="T10" fmla="*/ 312 w 397"/>
                  <a:gd name="T11" fmla="*/ 158 h 268"/>
                  <a:gd name="T12" fmla="*/ 233 w 397"/>
                  <a:gd name="T13" fmla="*/ 238 h 268"/>
                  <a:gd name="T14" fmla="*/ 264 w 397"/>
                  <a:gd name="T15" fmla="*/ 268 h 268"/>
                  <a:gd name="T16" fmla="*/ 397 w 397"/>
                  <a:gd name="T17" fmla="*/ 134 h 268"/>
                  <a:gd name="T18" fmla="*/ 264 w 397"/>
                  <a:gd name="T19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7" h="268">
                    <a:moveTo>
                      <a:pt x="264" y="0"/>
                    </a:moveTo>
                    <a:lnTo>
                      <a:pt x="233" y="30"/>
                    </a:lnTo>
                    <a:lnTo>
                      <a:pt x="312" y="109"/>
                    </a:lnTo>
                    <a:lnTo>
                      <a:pt x="0" y="109"/>
                    </a:lnTo>
                    <a:lnTo>
                      <a:pt x="0" y="158"/>
                    </a:lnTo>
                    <a:lnTo>
                      <a:pt x="312" y="158"/>
                    </a:lnTo>
                    <a:lnTo>
                      <a:pt x="233" y="238"/>
                    </a:lnTo>
                    <a:lnTo>
                      <a:pt x="264" y="268"/>
                    </a:lnTo>
                    <a:lnTo>
                      <a:pt x="397" y="134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005A8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B506429-29C4-4B41-9DDA-71B5232080CD}"/>
                </a:ext>
              </a:extLst>
            </p:cNvPr>
            <p:cNvGrpSpPr/>
            <p:nvPr/>
          </p:nvGrpSpPr>
          <p:grpSpPr>
            <a:xfrm>
              <a:off x="11644341" y="-16699"/>
              <a:ext cx="288000" cy="288000"/>
              <a:chOff x="10422116" y="-7175"/>
              <a:chExt cx="288000" cy="288000"/>
            </a:xfrm>
          </p:grpSpPr>
          <p:sp>
            <p:nvSpPr>
              <p:cNvPr id="60" name="Rectangle: Top Corners Rounded 59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EF5C904F-44F6-4AD5-BC94-BEF999BE2F7F}"/>
                  </a:ext>
                </a:extLst>
              </p:cNvPr>
              <p:cNvSpPr/>
              <p:nvPr/>
            </p:nvSpPr>
            <p:spPr>
              <a:xfrm>
                <a:off x="10422116" y="-7175"/>
                <a:ext cx="288000" cy="2880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bg1"/>
              </a:solidFill>
              <a:ln>
                <a:solidFill>
                  <a:srgbClr val="F5F5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61" name="Freeform 128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4F3D2E5B-8C4C-455B-8F04-6C5E554F70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05052" y="95603"/>
                <a:ext cx="122128" cy="82444"/>
              </a:xfrm>
              <a:custGeom>
                <a:avLst/>
                <a:gdLst>
                  <a:gd name="T0" fmla="*/ 264 w 397"/>
                  <a:gd name="T1" fmla="*/ 0 h 268"/>
                  <a:gd name="T2" fmla="*/ 233 w 397"/>
                  <a:gd name="T3" fmla="*/ 30 h 268"/>
                  <a:gd name="T4" fmla="*/ 312 w 397"/>
                  <a:gd name="T5" fmla="*/ 109 h 268"/>
                  <a:gd name="T6" fmla="*/ 0 w 397"/>
                  <a:gd name="T7" fmla="*/ 109 h 268"/>
                  <a:gd name="T8" fmla="*/ 0 w 397"/>
                  <a:gd name="T9" fmla="*/ 158 h 268"/>
                  <a:gd name="T10" fmla="*/ 312 w 397"/>
                  <a:gd name="T11" fmla="*/ 158 h 268"/>
                  <a:gd name="T12" fmla="*/ 233 w 397"/>
                  <a:gd name="T13" fmla="*/ 238 h 268"/>
                  <a:gd name="T14" fmla="*/ 264 w 397"/>
                  <a:gd name="T15" fmla="*/ 268 h 268"/>
                  <a:gd name="T16" fmla="*/ 397 w 397"/>
                  <a:gd name="T17" fmla="*/ 134 h 268"/>
                  <a:gd name="T18" fmla="*/ 264 w 397"/>
                  <a:gd name="T19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7" h="268">
                    <a:moveTo>
                      <a:pt x="264" y="0"/>
                    </a:moveTo>
                    <a:lnTo>
                      <a:pt x="233" y="30"/>
                    </a:lnTo>
                    <a:lnTo>
                      <a:pt x="312" y="109"/>
                    </a:lnTo>
                    <a:lnTo>
                      <a:pt x="0" y="109"/>
                    </a:lnTo>
                    <a:lnTo>
                      <a:pt x="0" y="158"/>
                    </a:lnTo>
                    <a:lnTo>
                      <a:pt x="312" y="158"/>
                    </a:lnTo>
                    <a:lnTo>
                      <a:pt x="233" y="238"/>
                    </a:lnTo>
                    <a:lnTo>
                      <a:pt x="264" y="268"/>
                    </a:lnTo>
                    <a:lnTo>
                      <a:pt x="397" y="134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005A8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AE8D3EB-C630-42F4-AEF5-AFE92480B186}"/>
                </a:ext>
              </a:extLst>
            </p:cNvPr>
            <p:cNvGrpSpPr/>
            <p:nvPr/>
          </p:nvGrpSpPr>
          <p:grpSpPr>
            <a:xfrm>
              <a:off x="11031540" y="-16699"/>
              <a:ext cx="288000" cy="288000"/>
              <a:chOff x="11031540" y="-7175"/>
              <a:chExt cx="288000" cy="288000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B87B67E4-0FE4-4E64-80C5-E40D148BC0DA}"/>
                  </a:ext>
                </a:extLst>
              </p:cNvPr>
              <p:cNvGrpSpPr/>
              <p:nvPr/>
            </p:nvGrpSpPr>
            <p:grpSpPr>
              <a:xfrm>
                <a:off x="11031540" y="-7175"/>
                <a:ext cx="288000" cy="288000"/>
                <a:chOff x="10134600" y="-7175"/>
                <a:chExt cx="288000" cy="288000"/>
              </a:xfrm>
            </p:grpSpPr>
            <p:sp>
              <p:nvSpPr>
                <p:cNvPr id="43" name="Rectangle: Top Corners Rounded 42">
                  <a:hlinkClick r:id="rId4" action="ppaction://hlinksldjump"/>
                  <a:extLst>
                    <a:ext uri="{FF2B5EF4-FFF2-40B4-BE49-F238E27FC236}">
                      <a16:creationId xmlns:a16="http://schemas.microsoft.com/office/drawing/2014/main" id="{0218522C-8E88-40C8-BB08-36039011D05A}"/>
                    </a:ext>
                  </a:extLst>
                </p:cNvPr>
                <p:cNvSpPr/>
                <p:nvPr/>
              </p:nvSpPr>
              <p:spPr>
                <a:xfrm>
                  <a:off x="10134600" y="-7175"/>
                  <a:ext cx="288000" cy="288000"/>
                </a:xfrm>
                <a:prstGeom prst="round2SameRect">
                  <a:avLst>
                    <a:gd name="adj1" fmla="val 0"/>
                    <a:gd name="adj2" fmla="val 0"/>
                  </a:avLst>
                </a:prstGeom>
                <a:solidFill>
                  <a:schemeClr val="bg1"/>
                </a:solidFill>
                <a:ln>
                  <a:solidFill>
                    <a:srgbClr val="F5F5F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grpSp>
              <p:nvGrpSpPr>
                <p:cNvPr id="44" name="Group 76">
                  <a:extLst>
                    <a:ext uri="{FF2B5EF4-FFF2-40B4-BE49-F238E27FC236}">
                      <a16:creationId xmlns:a16="http://schemas.microsoft.com/office/drawing/2014/main" id="{262D1155-C347-422A-AADD-946833D0C63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0200471" y="35834"/>
                  <a:ext cx="156257" cy="213270"/>
                  <a:chOff x="4632" y="3001"/>
                  <a:chExt cx="592" cy="808"/>
                </a:xfrm>
                <a:solidFill>
                  <a:srgbClr val="005A84"/>
                </a:solidFill>
              </p:grpSpPr>
              <p:sp>
                <p:nvSpPr>
                  <p:cNvPr id="45" name="Freeform 78">
                    <a:extLst>
                      <a:ext uri="{FF2B5EF4-FFF2-40B4-BE49-F238E27FC236}">
                        <a16:creationId xmlns:a16="http://schemas.microsoft.com/office/drawing/2014/main" id="{A51E3CA6-586A-40A5-AFF7-848E05D79E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32" y="3001"/>
                    <a:ext cx="592" cy="808"/>
                  </a:xfrm>
                  <a:custGeom>
                    <a:avLst/>
                    <a:gdLst>
                      <a:gd name="T0" fmla="*/ 592 w 592"/>
                      <a:gd name="T1" fmla="*/ 808 h 808"/>
                      <a:gd name="T2" fmla="*/ 0 w 592"/>
                      <a:gd name="T3" fmla="*/ 808 h 808"/>
                      <a:gd name="T4" fmla="*/ 0 w 592"/>
                      <a:gd name="T5" fmla="*/ 0 h 808"/>
                      <a:gd name="T6" fmla="*/ 148 w 592"/>
                      <a:gd name="T7" fmla="*/ 0 h 808"/>
                      <a:gd name="T8" fmla="*/ 148 w 592"/>
                      <a:gd name="T9" fmla="*/ 18 h 808"/>
                      <a:gd name="T10" fmla="*/ 18 w 592"/>
                      <a:gd name="T11" fmla="*/ 18 h 808"/>
                      <a:gd name="T12" fmla="*/ 18 w 592"/>
                      <a:gd name="T13" fmla="*/ 790 h 808"/>
                      <a:gd name="T14" fmla="*/ 574 w 592"/>
                      <a:gd name="T15" fmla="*/ 790 h 808"/>
                      <a:gd name="T16" fmla="*/ 574 w 592"/>
                      <a:gd name="T17" fmla="*/ 738 h 808"/>
                      <a:gd name="T18" fmla="*/ 592 w 592"/>
                      <a:gd name="T19" fmla="*/ 738 h 808"/>
                      <a:gd name="T20" fmla="*/ 592 w 592"/>
                      <a:gd name="T21" fmla="*/ 808 h 8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92" h="808">
                        <a:moveTo>
                          <a:pt x="592" y="808"/>
                        </a:moveTo>
                        <a:lnTo>
                          <a:pt x="0" y="808"/>
                        </a:lnTo>
                        <a:lnTo>
                          <a:pt x="0" y="0"/>
                        </a:lnTo>
                        <a:lnTo>
                          <a:pt x="148" y="0"/>
                        </a:lnTo>
                        <a:lnTo>
                          <a:pt x="148" y="18"/>
                        </a:lnTo>
                        <a:lnTo>
                          <a:pt x="18" y="18"/>
                        </a:lnTo>
                        <a:lnTo>
                          <a:pt x="18" y="790"/>
                        </a:lnTo>
                        <a:lnTo>
                          <a:pt x="574" y="790"/>
                        </a:lnTo>
                        <a:lnTo>
                          <a:pt x="574" y="738"/>
                        </a:lnTo>
                        <a:lnTo>
                          <a:pt x="592" y="738"/>
                        </a:lnTo>
                        <a:lnTo>
                          <a:pt x="592" y="8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6" name="Freeform 79">
                    <a:extLst>
                      <a:ext uri="{FF2B5EF4-FFF2-40B4-BE49-F238E27FC236}">
                        <a16:creationId xmlns:a16="http://schemas.microsoft.com/office/drawing/2014/main" id="{F4DB7FB9-033B-465F-A04C-44D67B4D41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76" y="3001"/>
                    <a:ext cx="148" cy="738"/>
                  </a:xfrm>
                  <a:custGeom>
                    <a:avLst/>
                    <a:gdLst>
                      <a:gd name="T0" fmla="*/ 148 w 148"/>
                      <a:gd name="T1" fmla="*/ 738 h 738"/>
                      <a:gd name="T2" fmla="*/ 130 w 148"/>
                      <a:gd name="T3" fmla="*/ 738 h 738"/>
                      <a:gd name="T4" fmla="*/ 130 w 148"/>
                      <a:gd name="T5" fmla="*/ 18 h 738"/>
                      <a:gd name="T6" fmla="*/ 0 w 148"/>
                      <a:gd name="T7" fmla="*/ 18 h 738"/>
                      <a:gd name="T8" fmla="*/ 0 w 148"/>
                      <a:gd name="T9" fmla="*/ 0 h 738"/>
                      <a:gd name="T10" fmla="*/ 148 w 148"/>
                      <a:gd name="T11" fmla="*/ 0 h 738"/>
                      <a:gd name="T12" fmla="*/ 148 w 148"/>
                      <a:gd name="T13" fmla="*/ 738 h 7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48" h="738">
                        <a:moveTo>
                          <a:pt x="148" y="738"/>
                        </a:moveTo>
                        <a:lnTo>
                          <a:pt x="130" y="738"/>
                        </a:lnTo>
                        <a:lnTo>
                          <a:pt x="130" y="18"/>
                        </a:ln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148" y="0"/>
                        </a:lnTo>
                        <a:lnTo>
                          <a:pt x="148" y="73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" name="Rectangle 80">
                    <a:extLst>
                      <a:ext uri="{FF2B5EF4-FFF2-40B4-BE49-F238E27FC236}">
                        <a16:creationId xmlns:a16="http://schemas.microsoft.com/office/drawing/2014/main" id="{8AE3AAC3-69FF-49FA-96D6-BFD84DEB9EC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58" y="3001"/>
                    <a:ext cx="140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" name="Freeform 81">
                    <a:extLst>
                      <a:ext uri="{FF2B5EF4-FFF2-40B4-BE49-F238E27FC236}">
                        <a16:creationId xmlns:a16="http://schemas.microsoft.com/office/drawing/2014/main" id="{7334547B-51B5-4F52-B88E-140C55F597C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169"/>
                    <a:ext cx="124" cy="88"/>
                  </a:xfrm>
                  <a:custGeom>
                    <a:avLst/>
                    <a:gdLst>
                      <a:gd name="T0" fmla="*/ 48 w 124"/>
                      <a:gd name="T1" fmla="*/ 88 h 88"/>
                      <a:gd name="T2" fmla="*/ 0 w 124"/>
                      <a:gd name="T3" fmla="*/ 40 h 88"/>
                      <a:gd name="T4" fmla="*/ 12 w 124"/>
                      <a:gd name="T5" fmla="*/ 28 h 88"/>
                      <a:gd name="T6" fmla="*/ 48 w 124"/>
                      <a:gd name="T7" fmla="*/ 62 h 88"/>
                      <a:gd name="T8" fmla="*/ 112 w 124"/>
                      <a:gd name="T9" fmla="*/ 0 h 88"/>
                      <a:gd name="T10" fmla="*/ 124 w 124"/>
                      <a:gd name="T11" fmla="*/ 12 h 88"/>
                      <a:gd name="T12" fmla="*/ 48 w 124"/>
                      <a:gd name="T13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88">
                        <a:moveTo>
                          <a:pt x="48" y="88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2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" name="Freeform 82">
                    <a:extLst>
                      <a:ext uri="{FF2B5EF4-FFF2-40B4-BE49-F238E27FC236}">
                        <a16:creationId xmlns:a16="http://schemas.microsoft.com/office/drawing/2014/main" id="{DD14E603-E2A9-4B7A-BA86-A648CB01642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315"/>
                    <a:ext cx="124" cy="88"/>
                  </a:xfrm>
                  <a:custGeom>
                    <a:avLst/>
                    <a:gdLst>
                      <a:gd name="T0" fmla="*/ 48 w 124"/>
                      <a:gd name="T1" fmla="*/ 88 h 88"/>
                      <a:gd name="T2" fmla="*/ 0 w 124"/>
                      <a:gd name="T3" fmla="*/ 40 h 88"/>
                      <a:gd name="T4" fmla="*/ 12 w 124"/>
                      <a:gd name="T5" fmla="*/ 28 h 88"/>
                      <a:gd name="T6" fmla="*/ 48 w 124"/>
                      <a:gd name="T7" fmla="*/ 64 h 88"/>
                      <a:gd name="T8" fmla="*/ 112 w 124"/>
                      <a:gd name="T9" fmla="*/ 0 h 88"/>
                      <a:gd name="T10" fmla="*/ 124 w 124"/>
                      <a:gd name="T11" fmla="*/ 12 h 88"/>
                      <a:gd name="T12" fmla="*/ 48 w 124"/>
                      <a:gd name="T13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88">
                        <a:moveTo>
                          <a:pt x="48" y="88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4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" name="Freeform 83">
                    <a:extLst>
                      <a:ext uri="{FF2B5EF4-FFF2-40B4-BE49-F238E27FC236}">
                        <a16:creationId xmlns:a16="http://schemas.microsoft.com/office/drawing/2014/main" id="{411E29FE-F241-4C67-A853-7A3912FF41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461"/>
                    <a:ext cx="124" cy="88"/>
                  </a:xfrm>
                  <a:custGeom>
                    <a:avLst/>
                    <a:gdLst>
                      <a:gd name="T0" fmla="*/ 48 w 124"/>
                      <a:gd name="T1" fmla="*/ 88 h 88"/>
                      <a:gd name="T2" fmla="*/ 0 w 124"/>
                      <a:gd name="T3" fmla="*/ 40 h 88"/>
                      <a:gd name="T4" fmla="*/ 12 w 124"/>
                      <a:gd name="T5" fmla="*/ 28 h 88"/>
                      <a:gd name="T6" fmla="*/ 48 w 124"/>
                      <a:gd name="T7" fmla="*/ 64 h 88"/>
                      <a:gd name="T8" fmla="*/ 112 w 124"/>
                      <a:gd name="T9" fmla="*/ 0 h 88"/>
                      <a:gd name="T10" fmla="*/ 124 w 124"/>
                      <a:gd name="T11" fmla="*/ 12 h 88"/>
                      <a:gd name="T12" fmla="*/ 48 w 124"/>
                      <a:gd name="T13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88">
                        <a:moveTo>
                          <a:pt x="48" y="88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4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1" name="Freeform 84">
                    <a:extLst>
                      <a:ext uri="{FF2B5EF4-FFF2-40B4-BE49-F238E27FC236}">
                        <a16:creationId xmlns:a16="http://schemas.microsoft.com/office/drawing/2014/main" id="{509461DF-0668-4CC0-B752-2F9719CB04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4" y="3607"/>
                    <a:ext cx="124" cy="90"/>
                  </a:xfrm>
                  <a:custGeom>
                    <a:avLst/>
                    <a:gdLst>
                      <a:gd name="T0" fmla="*/ 48 w 124"/>
                      <a:gd name="T1" fmla="*/ 90 h 90"/>
                      <a:gd name="T2" fmla="*/ 0 w 124"/>
                      <a:gd name="T3" fmla="*/ 40 h 90"/>
                      <a:gd name="T4" fmla="*/ 12 w 124"/>
                      <a:gd name="T5" fmla="*/ 28 h 90"/>
                      <a:gd name="T6" fmla="*/ 48 w 124"/>
                      <a:gd name="T7" fmla="*/ 64 h 90"/>
                      <a:gd name="T8" fmla="*/ 112 w 124"/>
                      <a:gd name="T9" fmla="*/ 0 h 90"/>
                      <a:gd name="T10" fmla="*/ 124 w 124"/>
                      <a:gd name="T11" fmla="*/ 12 h 90"/>
                      <a:gd name="T12" fmla="*/ 48 w 124"/>
                      <a:gd name="T13" fmla="*/ 90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4" h="90">
                        <a:moveTo>
                          <a:pt x="48" y="90"/>
                        </a:moveTo>
                        <a:lnTo>
                          <a:pt x="0" y="40"/>
                        </a:lnTo>
                        <a:lnTo>
                          <a:pt x="12" y="28"/>
                        </a:lnTo>
                        <a:lnTo>
                          <a:pt x="48" y="64"/>
                        </a:lnTo>
                        <a:lnTo>
                          <a:pt x="112" y="0"/>
                        </a:lnTo>
                        <a:lnTo>
                          <a:pt x="124" y="12"/>
                        </a:lnTo>
                        <a:lnTo>
                          <a:pt x="48" y="9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2" name="Rectangle 85">
                    <a:extLst>
                      <a:ext uri="{FF2B5EF4-FFF2-40B4-BE49-F238E27FC236}">
                        <a16:creationId xmlns:a16="http://schemas.microsoft.com/office/drawing/2014/main" id="{D3A0C7C9-BE0C-49BE-A1D5-FAEBDE91797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203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3" name="Rectangle 86">
                    <a:extLst>
                      <a:ext uri="{FF2B5EF4-FFF2-40B4-BE49-F238E27FC236}">
                        <a16:creationId xmlns:a16="http://schemas.microsoft.com/office/drawing/2014/main" id="{26959EEB-B246-40A7-A6EC-DBD5503B516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349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4" name="Rectangle 87">
                    <a:extLst>
                      <a:ext uri="{FF2B5EF4-FFF2-40B4-BE49-F238E27FC236}">
                        <a16:creationId xmlns:a16="http://schemas.microsoft.com/office/drawing/2014/main" id="{E307D18F-51DC-4C11-8B2C-38643F5DBD2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497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5" name="Rectangle 88">
                    <a:extLst>
                      <a:ext uri="{FF2B5EF4-FFF2-40B4-BE49-F238E27FC236}">
                        <a16:creationId xmlns:a16="http://schemas.microsoft.com/office/drawing/2014/main" id="{18237F28-CB63-4CC6-8F73-6298295F31E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84" y="3643"/>
                    <a:ext cx="252" cy="1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64" name="Rectangle: Top Corners Rounded 6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B05B1177-D978-42B7-98FD-C2B7260613E2}"/>
                  </a:ext>
                </a:extLst>
              </p:cNvPr>
              <p:cNvSpPr/>
              <p:nvPr/>
            </p:nvSpPr>
            <p:spPr>
              <a:xfrm>
                <a:off x="11073856" y="34025"/>
                <a:ext cx="203652" cy="21327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FFFFFF">
                  <a:alpha val="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074B9136-4AD5-4EDB-B7D8-F192C7AF30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735"/>
          <a:stretch/>
        </p:blipFill>
        <p:spPr>
          <a:xfrm>
            <a:off x="5734902" y="1955845"/>
            <a:ext cx="6184854" cy="4565061"/>
          </a:xfrm>
          <a:prstGeom prst="rect">
            <a:avLst/>
          </a:prstGeom>
        </p:spPr>
      </p:pic>
      <p:sp>
        <p:nvSpPr>
          <p:cNvPr id="34" name="Content Placeholder 17">
            <a:extLst>
              <a:ext uri="{FF2B5EF4-FFF2-40B4-BE49-F238E27FC236}">
                <a16:creationId xmlns:a16="http://schemas.microsoft.com/office/drawing/2014/main" id="{5B77C364-C0F1-403E-9F09-66D215413BFA}"/>
              </a:ext>
            </a:extLst>
          </p:cNvPr>
          <p:cNvSpPr txBox="1">
            <a:spLocks/>
          </p:cNvSpPr>
          <p:nvPr/>
        </p:nvSpPr>
        <p:spPr>
          <a:xfrm>
            <a:off x="541609" y="1298928"/>
            <a:ext cx="3925615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This storyline course is created using the tools mentioned below.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730560-EBD2-06FF-5E82-21262B5AAD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234278" y="2544482"/>
            <a:ext cx="3494415" cy="2470541"/>
          </a:xfrm>
          <a:prstGeom prst="rect">
            <a:avLst/>
          </a:prstGeom>
        </p:spPr>
      </p:pic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7B1614EB-A255-F8B4-4AB6-9AE2C6C40C0B}"/>
              </a:ext>
            </a:extLst>
          </p:cNvPr>
          <p:cNvSpPr txBox="1">
            <a:spLocks/>
          </p:cNvSpPr>
          <p:nvPr/>
        </p:nvSpPr>
        <p:spPr>
          <a:xfrm>
            <a:off x="541609" y="2854709"/>
            <a:ext cx="2287316" cy="73866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Time based quizzes and scenario-based question and answers.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4584C3-BEFB-F7CD-027D-D7AA69D5559C}"/>
              </a:ext>
            </a:extLst>
          </p:cNvPr>
          <p:cNvSpPr/>
          <p:nvPr/>
        </p:nvSpPr>
        <p:spPr>
          <a:xfrm>
            <a:off x="3583387" y="2729318"/>
            <a:ext cx="2819400" cy="196949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5623BAD9-4A7B-A105-2C4A-1C88E6208F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5981" y="2792383"/>
            <a:ext cx="3673822" cy="2068885"/>
          </a:xfrm>
          <a:prstGeom prst="rect">
            <a:avLst/>
          </a:prstGeom>
        </p:spPr>
      </p:pic>
      <p:pic>
        <p:nvPicPr>
          <p:cNvPr id="11" name="Picture 10" descr="A person wearing a white coat holding a tablet&#10;&#10;Description automatically generated">
            <a:extLst>
              <a:ext uri="{FF2B5EF4-FFF2-40B4-BE49-F238E27FC236}">
                <a16:creationId xmlns:a16="http://schemas.microsoft.com/office/drawing/2014/main" id="{89CC411E-2BF4-F475-29F0-34909EB985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9720" y="2941323"/>
            <a:ext cx="2793251" cy="15729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5262618-7A38-2CD6-EABB-C21286840B9E}"/>
              </a:ext>
            </a:extLst>
          </p:cNvPr>
          <p:cNvSpPr txBox="1"/>
          <p:nvPr/>
        </p:nvSpPr>
        <p:spPr>
          <a:xfrm>
            <a:off x="4418647" y="4667535"/>
            <a:ext cx="678180" cy="148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375" b="1" spc="0" baseline="0">
                <a:ln/>
                <a:solidFill>
                  <a:srgbClr val="000000"/>
                </a:solidFill>
                <a:latin typeface="Helvetica"/>
                <a:cs typeface="Helvetica"/>
                <a:sym typeface="Helvetica"/>
                <a:rtl val="0"/>
              </a:rPr>
              <a:t>Created by SUBAIDA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1E71123-DC1D-1582-A67B-3F2D5109E616}"/>
              </a:ext>
            </a:extLst>
          </p:cNvPr>
          <p:cNvGrpSpPr/>
          <p:nvPr/>
        </p:nvGrpSpPr>
        <p:grpSpPr>
          <a:xfrm>
            <a:off x="8950948" y="3624881"/>
            <a:ext cx="403888" cy="403888"/>
            <a:chOff x="8663851" y="2766284"/>
            <a:chExt cx="515145" cy="515145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70B9F3D-C2B2-CAD5-2F54-D9048315DD29}"/>
                </a:ext>
              </a:extLst>
            </p:cNvPr>
            <p:cNvSpPr/>
            <p:nvPr/>
          </p:nvSpPr>
          <p:spPr>
            <a:xfrm>
              <a:off x="8663851" y="2766284"/>
              <a:ext cx="515145" cy="51514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B2F2FAD-90D0-A9FA-A189-FDF8B4374BD5}"/>
                </a:ext>
              </a:extLst>
            </p:cNvPr>
            <p:cNvSpPr/>
            <p:nvPr/>
          </p:nvSpPr>
          <p:spPr>
            <a:xfrm>
              <a:off x="8709954" y="2812387"/>
              <a:ext cx="422938" cy="422938"/>
            </a:xfrm>
            <a:custGeom>
              <a:avLst/>
              <a:gdLst>
                <a:gd name="connsiteX0" fmla="*/ 1555718 w 3111436"/>
                <a:gd name="connsiteY0" fmla="*/ 0 h 3111436"/>
                <a:gd name="connsiteX1" fmla="*/ 2655761 w 3111436"/>
                <a:gd name="connsiteY1" fmla="*/ 455676 h 3111436"/>
                <a:gd name="connsiteX2" fmla="*/ 3111437 w 3111436"/>
                <a:gd name="connsiteY2" fmla="*/ 1555718 h 3111436"/>
                <a:gd name="connsiteX3" fmla="*/ 2655761 w 3111436"/>
                <a:gd name="connsiteY3" fmla="*/ 2655761 h 3111436"/>
                <a:gd name="connsiteX4" fmla="*/ 1555718 w 3111436"/>
                <a:gd name="connsiteY4" fmla="*/ 3111437 h 3111436"/>
                <a:gd name="connsiteX5" fmla="*/ 455676 w 3111436"/>
                <a:gd name="connsiteY5" fmla="*/ 2655761 h 3111436"/>
                <a:gd name="connsiteX6" fmla="*/ 0 w 3111436"/>
                <a:gd name="connsiteY6" fmla="*/ 1555718 h 3111436"/>
                <a:gd name="connsiteX7" fmla="*/ 455676 w 3111436"/>
                <a:gd name="connsiteY7" fmla="*/ 455676 h 3111436"/>
                <a:gd name="connsiteX8" fmla="*/ 1555718 w 3111436"/>
                <a:gd name="connsiteY8" fmla="*/ 0 h 3111436"/>
                <a:gd name="connsiteX9" fmla="*/ 1220057 w 3111436"/>
                <a:gd name="connsiteY9" fmla="*/ 1555718 h 3111436"/>
                <a:gd name="connsiteX10" fmla="*/ 1147096 w 3111436"/>
                <a:gd name="connsiteY10" fmla="*/ 1628680 h 3111436"/>
                <a:gd name="connsiteX11" fmla="*/ 1074134 w 3111436"/>
                <a:gd name="connsiteY11" fmla="*/ 1555718 h 3111436"/>
                <a:gd name="connsiteX12" fmla="*/ 1074134 w 3111436"/>
                <a:gd name="connsiteY12" fmla="*/ 897160 h 3111436"/>
                <a:gd name="connsiteX13" fmla="*/ 1147096 w 3111436"/>
                <a:gd name="connsiteY13" fmla="*/ 824294 h 3111436"/>
                <a:gd name="connsiteX14" fmla="*/ 1189577 w 3111436"/>
                <a:gd name="connsiteY14" fmla="*/ 837914 h 3111436"/>
                <a:gd name="connsiteX15" fmla="*/ 2280571 w 3111436"/>
                <a:gd name="connsiteY15" fmla="*/ 1493330 h 3111436"/>
                <a:gd name="connsiteX16" fmla="*/ 2305622 w 3111436"/>
                <a:gd name="connsiteY16" fmla="*/ 1592961 h 3111436"/>
                <a:gd name="connsiteX17" fmla="*/ 2279904 w 3111436"/>
                <a:gd name="connsiteY17" fmla="*/ 1618393 h 3111436"/>
                <a:gd name="connsiteX18" fmla="*/ 1184434 w 3111436"/>
                <a:gd name="connsiteY18" fmla="*/ 2276475 h 3111436"/>
                <a:gd name="connsiteX19" fmla="*/ 1084802 w 3111436"/>
                <a:gd name="connsiteY19" fmla="*/ 2251424 h 3111436"/>
                <a:gd name="connsiteX20" fmla="*/ 1109853 w 3111436"/>
                <a:gd name="connsiteY20" fmla="*/ 2151698 h 3111436"/>
                <a:gd name="connsiteX21" fmla="*/ 2102168 w 3111436"/>
                <a:gd name="connsiteY21" fmla="*/ 1555528 h 3111436"/>
                <a:gd name="connsiteX22" fmla="*/ 1220153 w 3111436"/>
                <a:gd name="connsiteY22" fmla="*/ 1025652 h 3111436"/>
                <a:gd name="connsiteX23" fmla="*/ 1220153 w 3111436"/>
                <a:gd name="connsiteY23" fmla="*/ 1555528 h 3111436"/>
                <a:gd name="connsiteX24" fmla="*/ 2552605 w 3111436"/>
                <a:gd name="connsiteY24" fmla="*/ 558737 h 3111436"/>
                <a:gd name="connsiteX25" fmla="*/ 1555623 w 3111436"/>
                <a:gd name="connsiteY25" fmla="*/ 145828 h 3111436"/>
                <a:gd name="connsiteX26" fmla="*/ 558641 w 3111436"/>
                <a:gd name="connsiteY26" fmla="*/ 558737 h 3111436"/>
                <a:gd name="connsiteX27" fmla="*/ 145733 w 3111436"/>
                <a:gd name="connsiteY27" fmla="*/ 1555718 h 3111436"/>
                <a:gd name="connsiteX28" fmla="*/ 558641 w 3111436"/>
                <a:gd name="connsiteY28" fmla="*/ 2552700 h 3111436"/>
                <a:gd name="connsiteX29" fmla="*/ 1555623 w 3111436"/>
                <a:gd name="connsiteY29" fmla="*/ 2965609 h 3111436"/>
                <a:gd name="connsiteX30" fmla="*/ 2552605 w 3111436"/>
                <a:gd name="connsiteY30" fmla="*/ 2552700 h 3111436"/>
                <a:gd name="connsiteX31" fmla="*/ 2965514 w 3111436"/>
                <a:gd name="connsiteY31" fmla="*/ 1555718 h 3111436"/>
                <a:gd name="connsiteX32" fmla="*/ 2552605 w 3111436"/>
                <a:gd name="connsiteY32" fmla="*/ 558737 h 311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111436" h="3111436">
                  <a:moveTo>
                    <a:pt x="1555718" y="0"/>
                  </a:moveTo>
                  <a:cubicBezTo>
                    <a:pt x="1985296" y="0"/>
                    <a:pt x="2374202" y="174117"/>
                    <a:pt x="2655761" y="455676"/>
                  </a:cubicBezTo>
                  <a:cubicBezTo>
                    <a:pt x="2937320" y="737235"/>
                    <a:pt x="3111437" y="1126141"/>
                    <a:pt x="3111437" y="1555718"/>
                  </a:cubicBezTo>
                  <a:cubicBezTo>
                    <a:pt x="3111437" y="1985296"/>
                    <a:pt x="2937320" y="2374202"/>
                    <a:pt x="2655761" y="2655761"/>
                  </a:cubicBezTo>
                  <a:cubicBezTo>
                    <a:pt x="2374202" y="2937320"/>
                    <a:pt x="1985296" y="3111437"/>
                    <a:pt x="1555718" y="3111437"/>
                  </a:cubicBezTo>
                  <a:cubicBezTo>
                    <a:pt x="1126141" y="3111437"/>
                    <a:pt x="737235" y="2937320"/>
                    <a:pt x="455676" y="2655761"/>
                  </a:cubicBezTo>
                  <a:cubicBezTo>
                    <a:pt x="174117" y="2374202"/>
                    <a:pt x="0" y="1985296"/>
                    <a:pt x="0" y="1555718"/>
                  </a:cubicBezTo>
                  <a:cubicBezTo>
                    <a:pt x="0" y="1126141"/>
                    <a:pt x="174117" y="737235"/>
                    <a:pt x="455676" y="455676"/>
                  </a:cubicBezTo>
                  <a:cubicBezTo>
                    <a:pt x="737235" y="174117"/>
                    <a:pt x="1126141" y="0"/>
                    <a:pt x="1555718" y="0"/>
                  </a:cubicBezTo>
                  <a:close/>
                  <a:moveTo>
                    <a:pt x="1220057" y="1555718"/>
                  </a:moveTo>
                  <a:cubicBezTo>
                    <a:pt x="1220057" y="1596009"/>
                    <a:pt x="1187387" y="1628680"/>
                    <a:pt x="1147096" y="1628680"/>
                  </a:cubicBezTo>
                  <a:cubicBezTo>
                    <a:pt x="1106805" y="1628680"/>
                    <a:pt x="1074134" y="1596009"/>
                    <a:pt x="1074134" y="1555718"/>
                  </a:cubicBezTo>
                  <a:lnTo>
                    <a:pt x="1074134" y="897160"/>
                  </a:lnTo>
                  <a:cubicBezTo>
                    <a:pt x="1074134" y="856964"/>
                    <a:pt x="1106805" y="824294"/>
                    <a:pt x="1147096" y="824294"/>
                  </a:cubicBezTo>
                  <a:cubicBezTo>
                    <a:pt x="1162907" y="824294"/>
                    <a:pt x="1177576" y="829342"/>
                    <a:pt x="1189577" y="837914"/>
                  </a:cubicBezTo>
                  <a:lnTo>
                    <a:pt x="2280571" y="1493330"/>
                  </a:lnTo>
                  <a:cubicBezTo>
                    <a:pt x="2314956" y="1513904"/>
                    <a:pt x="2326196" y="1558576"/>
                    <a:pt x="2305622" y="1592961"/>
                  </a:cubicBezTo>
                  <a:cubicBezTo>
                    <a:pt x="2299049" y="1603915"/>
                    <a:pt x="2290096" y="1612487"/>
                    <a:pt x="2279904" y="1618393"/>
                  </a:cubicBezTo>
                  <a:lnTo>
                    <a:pt x="1184434" y="2276475"/>
                  </a:lnTo>
                  <a:cubicBezTo>
                    <a:pt x="1150049" y="2297049"/>
                    <a:pt x="1105376" y="2285810"/>
                    <a:pt x="1084802" y="2251424"/>
                  </a:cubicBezTo>
                  <a:cubicBezTo>
                    <a:pt x="1064133" y="2216944"/>
                    <a:pt x="1075373" y="2172367"/>
                    <a:pt x="1109853" y="2151698"/>
                  </a:cubicBezTo>
                  <a:lnTo>
                    <a:pt x="2102168" y="1555528"/>
                  </a:lnTo>
                  <a:lnTo>
                    <a:pt x="1220153" y="1025652"/>
                  </a:lnTo>
                  <a:lnTo>
                    <a:pt x="1220153" y="1555528"/>
                  </a:lnTo>
                  <a:close/>
                  <a:moveTo>
                    <a:pt x="2552605" y="558737"/>
                  </a:moveTo>
                  <a:cubicBezTo>
                    <a:pt x="2297525" y="303657"/>
                    <a:pt x="1945005" y="145828"/>
                    <a:pt x="1555623" y="145828"/>
                  </a:cubicBezTo>
                  <a:cubicBezTo>
                    <a:pt x="1166336" y="145828"/>
                    <a:pt x="813816" y="303657"/>
                    <a:pt x="558641" y="558737"/>
                  </a:cubicBezTo>
                  <a:cubicBezTo>
                    <a:pt x="303562" y="813816"/>
                    <a:pt x="145733" y="1166336"/>
                    <a:pt x="145733" y="1555718"/>
                  </a:cubicBezTo>
                  <a:cubicBezTo>
                    <a:pt x="145733" y="1945005"/>
                    <a:pt x="303562" y="2297525"/>
                    <a:pt x="558641" y="2552700"/>
                  </a:cubicBezTo>
                  <a:cubicBezTo>
                    <a:pt x="813721" y="2807779"/>
                    <a:pt x="1166241" y="2965609"/>
                    <a:pt x="1555623" y="2965609"/>
                  </a:cubicBezTo>
                  <a:cubicBezTo>
                    <a:pt x="1944910" y="2965609"/>
                    <a:pt x="2297430" y="2807779"/>
                    <a:pt x="2552605" y="2552700"/>
                  </a:cubicBezTo>
                  <a:cubicBezTo>
                    <a:pt x="2807684" y="2297621"/>
                    <a:pt x="2965514" y="1945100"/>
                    <a:pt x="2965514" y="1555718"/>
                  </a:cubicBezTo>
                  <a:cubicBezTo>
                    <a:pt x="2965514" y="1166432"/>
                    <a:pt x="2807684" y="813911"/>
                    <a:pt x="2552605" y="5587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sp>
        <p:nvSpPr>
          <p:cNvPr id="22" name="Rectangle 21">
            <a:hlinkClick r:id="rId10"/>
            <a:extLst>
              <a:ext uri="{FF2B5EF4-FFF2-40B4-BE49-F238E27FC236}">
                <a16:creationId xmlns:a16="http://schemas.microsoft.com/office/drawing/2014/main" id="{324A0A4D-D99F-1C4B-C2D5-40583F73F3F9}"/>
              </a:ext>
            </a:extLst>
          </p:cNvPr>
          <p:cNvSpPr/>
          <p:nvPr/>
        </p:nvSpPr>
        <p:spPr>
          <a:xfrm>
            <a:off x="7315981" y="2651760"/>
            <a:ext cx="3715559" cy="2293620"/>
          </a:xfrm>
          <a:prstGeom prst="rect">
            <a:avLst/>
          </a:prstGeom>
          <a:solidFill>
            <a:srgbClr val="5B9BD5">
              <a:alpha val="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256FBE-9138-97E5-78D9-48040098368A}"/>
              </a:ext>
            </a:extLst>
          </p:cNvPr>
          <p:cNvSpPr txBox="1"/>
          <p:nvPr/>
        </p:nvSpPr>
        <p:spPr>
          <a:xfrm>
            <a:off x="645829" y="6206207"/>
            <a:ext cx="7542223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>
                <a:solidFill>
                  <a:srgbClr val="002060"/>
                </a:solidFill>
                <a:latin typeface="Roboto Light"/>
                <a:ea typeface="Roboto Light"/>
                <a:cs typeface="Roboto Light"/>
              </a:rPr>
              <a:t>Click the Play button to play the  sample</a:t>
            </a:r>
            <a:endParaRPr lang="en-US" sz="1200" dirty="0">
              <a:solidFill>
                <a:srgbClr val="002060"/>
              </a:solidFill>
              <a:latin typeface="Roboto Light"/>
              <a:ea typeface="Roboto Light"/>
              <a:cs typeface="Roboto Ligh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62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DESIGN_ID_WELCOMEDOC" val="NkpO14G4"/>
  <p:tag name="ARTICULATE_SLIDE_COUNT" val="10"/>
  <p:tag name="SECTOMILLISECCONVERTED" val="1"/>
  <p:tag name="MMPROD_NEXTUNIQUEID" val="10010"/>
  <p:tag name="MMPROD_UIDATA" val="&lt;database version=&quot;8.0&quot;&gt;&lt;object type=&quot;1&quot; unique_id=&quot;10001&quot;&gt;&lt;object type=&quot;2&quot; unique_id=&quot;11732&quot;&gt;&lt;object type=&quot;3&quot; unique_id=&quot;11733&quot;&gt;&lt;property id=&quot;20148&quot; value=&quot;5&quot;/&gt;&lt;property id=&quot;20300&quot; value=&quot;Slide 1&quot;/&gt;&lt;property id=&quot;20307&quot; value=&quot;299&quot;/&gt;&lt;/object&gt;&lt;object type=&quot;3&quot; unique_id=&quot;11734&quot;&gt;&lt;property id=&quot;20148&quot; value=&quot;5&quot;/&gt;&lt;property id=&quot;20300&quot; value=&quot;Slide 2 - &amp;quot;Photoshop Samples &amp;quot;&quot;/&gt;&lt;property id=&quot;20307&quot; value=&quot;289&quot;/&gt;&lt;/object&gt;&lt;object type=&quot;3&quot; unique_id=&quot;11735&quot;&gt;&lt;property id=&quot;20148&quot; value=&quot;5&quot;/&gt;&lt;property id=&quot;20300&quot; value=&quot;Slide 7 - &amp;quot;Storyline Samples &amp;quot;&quot;/&gt;&lt;property id=&quot;20307&quot; value=&quot;320&quot;/&gt;&lt;/object&gt;&lt;object type=&quot;3&quot; unique_id=&quot;11736&quot;&gt;&lt;property id=&quot;20148&quot; value=&quot;5&quot;/&gt;&lt;property id=&quot;20300&quot; value=&quot;Slide 8 - &amp;quot; Storyline Samples &amp;quot;&quot;/&gt;&lt;property id=&quot;20307&quot; value=&quot;330&quot;/&gt;&lt;/object&gt;&lt;object type=&quot;3&quot; unique_id=&quot;11737&quot;&gt;&lt;property id=&quot;20148&quot; value=&quot;5&quot;/&gt;&lt;property id=&quot;20300&quot; value=&quot;Slide 9 - &amp;quot;Rise Samples&amp;quot;&quot;/&gt;&lt;property id=&quot;20307&quot; value=&quot;328&quot;/&gt;&lt;/object&gt;&lt;object type=&quot;3&quot; unique_id=&quot;11741&quot;&gt;&lt;property id=&quot;20148&quot; value=&quot;5&quot;/&gt;&lt;property id=&quot;20300&quot; value=&quot;Slide 10 - &amp;quot; Illustrator Samples&amp;quot;&quot;/&gt;&lt;property id=&quot;20307&quot; value=&quot;332&quot;/&gt;&lt;/object&gt;&lt;object type=&quot;3&quot; unique_id=&quot;11742&quot;&gt;&lt;property id=&quot;20148&quot; value=&quot;5&quot;/&gt;&lt;property id=&quot;20300&quot; value=&quot;Slide 11 - &amp;quot;Training Tool&amp;quot;&quot;/&gt;&lt;property id=&quot;20307&quot; value=&quot;333&quot;/&gt;&lt;/object&gt;&lt;object type=&quot;3&quot; unique_id=&quot;11743&quot;&gt;&lt;property id=&quot;20148&quot; value=&quot;5&quot;/&gt;&lt;property id=&quot;20300&quot; value=&quot;Slide 12 - &amp;quot;THANK YOU&amp;quot;&quot;/&gt;&lt;property id=&quot;20307&quot; value=&quot;298&quot;/&gt;&lt;/object&gt;&lt;object type=&quot;3&quot; unique_id=&quot;12818&quot;&gt;&lt;property id=&quot;20148&quot; value=&quot;5&quot;/&gt;&lt;property id=&quot;20300&quot; value=&quot;Slide 3 - &amp;quot;Photoshop Samples &amp;quot;&quot;/&gt;&lt;property id=&quot;20307&quot; value=&quot;337&quot;/&gt;&lt;/object&gt;&lt;object type=&quot;3&quot; unique_id=&quot;12819&quot;&gt;&lt;property id=&quot;20148&quot; value=&quot;5&quot;/&gt;&lt;property id=&quot;20300&quot; value=&quot;Slide 4 - &amp;quot;Photoshop Samples &amp;quot;&quot;/&gt;&lt;property id=&quot;20307&quot; value=&quot;335&quot;/&gt;&lt;/object&gt;&lt;object type=&quot;3&quot; unique_id=&quot;12820&quot;&gt;&lt;property id=&quot;20148&quot; value=&quot;5&quot;/&gt;&lt;property id=&quot;20300&quot; value=&quot;Slide 5 - &amp;quot;Photoshop Samples &amp;quot;&quot;/&gt;&lt;property id=&quot;20307&quot; value=&quot;336&quot;/&gt;&lt;/object&gt;&lt;object type=&quot;3&quot; unique_id=&quot;12821&quot;&gt;&lt;property id=&quot;20148&quot; value=&quot;5&quot;/&gt;&lt;property id=&quot;20300&quot; value=&quot;Slide 6 - &amp;quot;Flash Video Mockups&amp;quot;&quot;/&gt;&lt;property id=&quot;20307&quot; value=&quot;334&quot;/&gt;&lt;/object&gt;&lt;/object&gt;&lt;object type=&quot;8&quot; unique_id=&quot;11756&quot;&gt;&lt;/object&gt;&lt;/object&gt;&lt;/database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WelcomeDo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10001108_win32_fixed.potx" id="{9A9BE078-57A7-48B2-9D33-8EFC365D262A}" vid="{66905093-CF97-471D-A25F-2AFDA55216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3309</TotalTime>
  <Words>427</Words>
  <Application>Microsoft Office PowerPoint</Application>
  <PresentationFormat>Widescreen</PresentationFormat>
  <Paragraphs>111</Paragraphs>
  <Slides>20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WelcomeDoc</vt:lpstr>
      <vt:lpstr>PowerPoint Presentation</vt:lpstr>
      <vt:lpstr>Photoshop Samples </vt:lpstr>
      <vt:lpstr>Photoshop Samples </vt:lpstr>
      <vt:lpstr>Photoshop Samples </vt:lpstr>
      <vt:lpstr>Photoshop Samples </vt:lpstr>
      <vt:lpstr>ILT Design in PowerPoint</vt:lpstr>
      <vt:lpstr>Storyline Samples </vt:lpstr>
      <vt:lpstr>Storyline Samples </vt:lpstr>
      <vt:lpstr> Storyline Samples review link</vt:lpstr>
      <vt:lpstr>Captivate Samples (Micro Learning)</vt:lpstr>
      <vt:lpstr>Micro Learning</vt:lpstr>
      <vt:lpstr> Camtasia Sample link</vt:lpstr>
      <vt:lpstr>Video Based Learning</vt:lpstr>
      <vt:lpstr>Video Based Learning (Whiteboard or Green screen videos)</vt:lpstr>
      <vt:lpstr>Rise Samples</vt:lpstr>
      <vt:lpstr> Illustrator Samples</vt:lpstr>
      <vt:lpstr> Adobe XD Samples</vt:lpstr>
      <vt:lpstr> Adobe XD Samples</vt:lpstr>
      <vt:lpstr>Training Tool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Vrushali Alaspure_Profile</dc:title>
  <dc:creator>Vinod More</dc:creator>
  <cp:lastModifiedBy>Kamar Hussain</cp:lastModifiedBy>
  <cp:revision>270</cp:revision>
  <dcterms:created xsi:type="dcterms:W3CDTF">2021-12-15T09:32:55Z</dcterms:created>
  <dcterms:modified xsi:type="dcterms:W3CDTF">2024-01-03T14:15:25Z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86BE0908-645C-4043-874D-C80BEE861932</vt:lpwstr>
  </property>
  <property fmtid="{D5CDD505-2E9C-101B-9397-08002B2CF9AE}" pid="3" name="ArticulatePath">
    <vt:lpwstr>Rashmi_Patel_Portfolio</vt:lpwstr>
  </property>
</Properties>
</file>