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9" r:id="rId2"/>
    <p:sldId id="337" r:id="rId3"/>
    <p:sldId id="289" r:id="rId4"/>
    <p:sldId id="320" r:id="rId5"/>
    <p:sldId id="343" r:id="rId6"/>
    <p:sldId id="345" r:id="rId7"/>
    <p:sldId id="344" r:id="rId8"/>
    <p:sldId id="342" r:id="rId9"/>
    <p:sldId id="346" r:id="rId10"/>
    <p:sldId id="347" r:id="rId11"/>
    <p:sldId id="328" r:id="rId12"/>
    <p:sldId id="333" r:id="rId13"/>
    <p:sldId id="298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</p14:sldIdLst>
        </p14:section>
        <p14:section name="Design, Morph, Annotate, Work Together, Tell Me" id="{B9B51309-D148-4332-87C2-07BE32FBCA3B}">
          <p14:sldIdLst>
            <p14:sldId id="337"/>
            <p14:sldId id="289"/>
            <p14:sldId id="320"/>
            <p14:sldId id="343"/>
            <p14:sldId id="345"/>
            <p14:sldId id="344"/>
            <p14:sldId id="342"/>
            <p14:sldId id="346"/>
            <p14:sldId id="347"/>
            <p14:sldId id="328"/>
            <p14:sldId id="33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8E2E0"/>
    <a:srgbClr val="F5F5F5"/>
    <a:srgbClr val="FFFFFF"/>
    <a:srgbClr val="005A84"/>
    <a:srgbClr val="D9D9D9"/>
    <a:srgbClr val="D24726"/>
    <a:srgbClr val="404040"/>
    <a:srgbClr val="FF9B45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375B1-771F-0D48-5A71-2B4DA51DAE1F}" v="10" dt="2024-01-03T08:27:41.784"/>
    <p1510:client id="{3A3332BF-E6A0-43D2-BC9B-78C5169F8BB4}" v="12" dt="2024-01-02T14:45:23.126"/>
    <p1510:client id="{4C1C51E7-837D-EE6D-8C7A-16E1A6C00652}" v="7" dt="2024-01-02T13:46:37.712"/>
    <p1510:client id="{650C5826-98C3-CE79-D516-C1A7EE6E266A}" v="42" dt="2024-01-03T06:11:52.646"/>
    <p1510:client id="{9728396C-29B3-903E-E2DA-1F935E8D7833}" v="2" dt="2024-01-03T06:56:05.833"/>
    <p1510:client id="{B2A170F4-0146-A7FC-5875-E36371A7241D}" v="2" dt="2024-01-03T06:14:08.395"/>
    <p1510:client id="{BE7334A7-1D73-C279-D210-FB73E05E2224}" v="3" dt="2024-01-02T13:16:4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killzeus.com/sftpskillzeus/m01_p02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8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ptaracorp.wistia.com/medias/b2te7gelg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2E93D21-688C-48D6-BD00-14E20A94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238" y="426955"/>
            <a:ext cx="982033" cy="186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32909-9CE2-4D32-B097-D29AB87E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21805" y="1470619"/>
            <a:ext cx="5207252" cy="42630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A30F481-17B2-4B2B-B2EC-11B6860E82E5}"/>
              </a:ext>
            </a:extLst>
          </p:cNvPr>
          <p:cNvSpPr txBox="1">
            <a:spLocks noChangeArrowheads="1"/>
          </p:cNvSpPr>
          <p:nvPr/>
        </p:nvSpPr>
        <p:spPr>
          <a:xfrm>
            <a:off x="695367" y="2625314"/>
            <a:ext cx="5971846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>
                <a:solidFill>
                  <a:srgbClr val="0070C0"/>
                </a:solidFill>
                <a:ea typeface="Roboto" panose="02000000000000000000" pitchFamily="2" charset="0"/>
                <a:cs typeface="Calibri Light" panose="020F0302020204030204" pitchFamily="34" charset="0"/>
              </a:rPr>
              <a:t>Deepak Choudhary</a:t>
            </a:r>
            <a:endParaRPr lang="en-US" altLang="en-US" sz="4800">
              <a:solidFill>
                <a:srgbClr val="0070C0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D945D8-4722-4EA2-A190-2D7942FE9F22}"/>
              </a:ext>
            </a:extLst>
          </p:cNvPr>
          <p:cNvSpPr txBox="1">
            <a:spLocks noChangeArrowheads="1"/>
          </p:cNvSpPr>
          <p:nvPr/>
        </p:nvSpPr>
        <p:spPr>
          <a:xfrm>
            <a:off x="749959" y="3382444"/>
            <a:ext cx="464416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E-learning Designer and Developer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D7540F-295B-9385-DF91-B7E660E8978D}"/>
              </a:ext>
            </a:extLst>
          </p:cNvPr>
          <p:cNvSpPr/>
          <p:nvPr/>
        </p:nvSpPr>
        <p:spPr>
          <a:xfrm>
            <a:off x="5742878" y="5140712"/>
            <a:ext cx="1438507" cy="1438507"/>
          </a:xfrm>
          <a:prstGeom prst="rect">
            <a:avLst/>
          </a:prstGeom>
          <a:solidFill>
            <a:srgbClr val="E8E2E0">
              <a:alpha val="5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6AA6C-BAF8-8A5F-12AA-E5D4DDFFEA0E}"/>
              </a:ext>
            </a:extLst>
          </p:cNvPr>
          <p:cNvSpPr/>
          <p:nvPr/>
        </p:nvSpPr>
        <p:spPr>
          <a:xfrm>
            <a:off x="6159483" y="1161443"/>
            <a:ext cx="787728" cy="618352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44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19DA-DACE-7D4E-CEF6-E61F4009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A3B084-68D8-4BB0-E61A-C01BEC44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57581"/>
            <a:ext cx="1046082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Video Based Learning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63FD36C-756F-15B8-8C54-E1FC2716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671BA9-800B-EA12-4B10-DACFD45A1E42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701969AB-9FEE-E9B6-E3BC-51C113ECE3E4}"/>
              </a:ext>
            </a:extLst>
          </p:cNvPr>
          <p:cNvSpPr txBox="1">
            <a:spLocks/>
          </p:cNvSpPr>
          <p:nvPr/>
        </p:nvSpPr>
        <p:spPr>
          <a:xfrm>
            <a:off x="541609" y="1829147"/>
            <a:ext cx="2823064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Camtasia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Sound Forge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24EE03-984A-9366-71B6-A9A678BCC1F3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3B7E204-E80D-3A58-6521-AE63DA5B2E61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7" name="Rectangle: Top Corners Rounded 5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2AB82A2B-51B8-4C3C-14C7-D8CED4B45B0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8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6AFD093-6B4E-1329-6304-D4F9E781AC3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929E5F-0FE3-2CA7-324D-CDF8FAA69AE5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60" name="Rectangle: Top Corners Rounded 5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DE8FDF5-F9AC-08DB-132C-FB8A1000968B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4994A81-AE35-B7CF-8A80-5B98DC71B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D13397-B3EF-0D94-6E21-98C59CB70839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FE69083-3970-19E1-CB38-AB39A9FD016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43" name="Rectangle: Top Corners Rounded 4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4C2806B-F778-22CF-8BB6-917842117EFC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44" name="Group 76">
                  <a:extLst>
                    <a:ext uri="{FF2B5EF4-FFF2-40B4-BE49-F238E27FC236}">
                      <a16:creationId xmlns:a16="http://schemas.microsoft.com/office/drawing/2014/main" id="{808AD57D-16B3-30DC-1E68-39BDCF224F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5" name="Freeform 78">
                    <a:extLst>
                      <a:ext uri="{FF2B5EF4-FFF2-40B4-BE49-F238E27FC236}">
                        <a16:creationId xmlns:a16="http://schemas.microsoft.com/office/drawing/2014/main" id="{11B8029A-2219-079D-4A8A-AD2DF5DBB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79">
                    <a:extLst>
                      <a:ext uri="{FF2B5EF4-FFF2-40B4-BE49-F238E27FC236}">
                        <a16:creationId xmlns:a16="http://schemas.microsoft.com/office/drawing/2014/main" id="{7E099D19-4FEF-633A-6983-69C4E5590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0">
                    <a:extLst>
                      <a:ext uri="{FF2B5EF4-FFF2-40B4-BE49-F238E27FC236}">
                        <a16:creationId xmlns:a16="http://schemas.microsoft.com/office/drawing/2014/main" id="{1CC75C1E-9356-8EFC-B58D-98AC0BA6BB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81">
                    <a:extLst>
                      <a:ext uri="{FF2B5EF4-FFF2-40B4-BE49-F238E27FC236}">
                        <a16:creationId xmlns:a16="http://schemas.microsoft.com/office/drawing/2014/main" id="{5EA2E301-6FAE-F450-9E14-13C82A359E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82">
                    <a:extLst>
                      <a:ext uri="{FF2B5EF4-FFF2-40B4-BE49-F238E27FC236}">
                        <a16:creationId xmlns:a16="http://schemas.microsoft.com/office/drawing/2014/main" id="{3F029221-8CEA-A1A6-2213-AB68716E6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83">
                    <a:extLst>
                      <a:ext uri="{FF2B5EF4-FFF2-40B4-BE49-F238E27FC236}">
                        <a16:creationId xmlns:a16="http://schemas.microsoft.com/office/drawing/2014/main" id="{3D7799EA-F626-3DE9-EDE9-4E4E660AB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84">
                    <a:extLst>
                      <a:ext uri="{FF2B5EF4-FFF2-40B4-BE49-F238E27FC236}">
                        <a16:creationId xmlns:a16="http://schemas.microsoft.com/office/drawing/2014/main" id="{059BB2E5-989A-5C36-6C23-F52422E64E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Rectangle 85">
                    <a:extLst>
                      <a:ext uri="{FF2B5EF4-FFF2-40B4-BE49-F238E27FC236}">
                        <a16:creationId xmlns:a16="http://schemas.microsoft.com/office/drawing/2014/main" id="{2D86CD45-57F2-D026-413D-3CD08520DE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86">
                    <a:extLst>
                      <a:ext uri="{FF2B5EF4-FFF2-40B4-BE49-F238E27FC236}">
                        <a16:creationId xmlns:a16="http://schemas.microsoft.com/office/drawing/2014/main" id="{6FD929A2-FB05-3566-BFE5-CBF29BA56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87">
                    <a:extLst>
                      <a:ext uri="{FF2B5EF4-FFF2-40B4-BE49-F238E27FC236}">
                        <a16:creationId xmlns:a16="http://schemas.microsoft.com/office/drawing/2014/main" id="{70833ABC-5FF2-A64B-146C-2D42483BF1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Rectangle 88">
                    <a:extLst>
                      <a:ext uri="{FF2B5EF4-FFF2-40B4-BE49-F238E27FC236}">
                        <a16:creationId xmlns:a16="http://schemas.microsoft.com/office/drawing/2014/main" id="{4248D17B-C1BF-8556-3F38-0F86A0CF52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4" name="Rectangle: Top Corners Rounded 63">
                <a:hlinkClick r:id="" action="ppaction://noaction"/>
                <a:extLst>
                  <a:ext uri="{FF2B5EF4-FFF2-40B4-BE49-F238E27FC236}">
                    <a16:creationId xmlns:a16="http://schemas.microsoft.com/office/drawing/2014/main" id="{31365C39-FA3F-1794-F069-68EC9DC08438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8ACE59AC-1C88-EC43-950E-CF7FF8B9EE7A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49441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Video editing in using Camtasia, here are some sample work.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54FAEF-8385-34E7-12C9-6CF3F60204CF}"/>
              </a:ext>
            </a:extLst>
          </p:cNvPr>
          <p:cNvGrpSpPr/>
          <p:nvPr/>
        </p:nvGrpSpPr>
        <p:grpSpPr>
          <a:xfrm>
            <a:off x="4359330" y="1358988"/>
            <a:ext cx="6880774" cy="4850246"/>
            <a:chOff x="3584717" y="2565312"/>
            <a:chExt cx="3494415" cy="24705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4CFF99-F6DD-A00D-0FD8-591A403D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584717" y="2565312"/>
              <a:ext cx="3494415" cy="24705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E3C54-5991-D081-9D7C-4893A0E9FE5D}"/>
                </a:ext>
              </a:extLst>
            </p:cNvPr>
            <p:cNvSpPr/>
            <p:nvPr/>
          </p:nvSpPr>
          <p:spPr>
            <a:xfrm>
              <a:off x="3934609" y="2747193"/>
              <a:ext cx="2822575" cy="197802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Picture 13" descr="A person sitting on a table with books and scales&#10;&#10;Description automatically generated">
              <a:extLst>
                <a:ext uri="{FF2B5EF4-FFF2-40B4-BE49-F238E27FC236}">
                  <a16:creationId xmlns:a16="http://schemas.microsoft.com/office/drawing/2014/main" id="{D3F63574-0F6A-3F05-A9E4-473D33EC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1245" y="3078691"/>
              <a:ext cx="2809303" cy="1315029"/>
            </a:xfrm>
            <a:prstGeom prst="rect">
              <a:avLst/>
            </a:prstGeom>
          </p:spPr>
        </p:pic>
      </p:grp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CECAE9DB-B592-86A3-9ABB-EAE22E034F12}"/>
              </a:ext>
            </a:extLst>
          </p:cNvPr>
          <p:cNvSpPr/>
          <p:nvPr/>
        </p:nvSpPr>
        <p:spPr>
          <a:xfrm>
            <a:off x="7565319" y="3291590"/>
            <a:ext cx="734566" cy="7345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DF5FE6-E2F5-6B22-E79C-C98466ADA5A2}"/>
              </a:ext>
            </a:extLst>
          </p:cNvPr>
          <p:cNvSpPr/>
          <p:nvPr/>
        </p:nvSpPr>
        <p:spPr>
          <a:xfrm>
            <a:off x="7631059" y="3357330"/>
            <a:ext cx="603084" cy="603084"/>
          </a:xfrm>
          <a:custGeom>
            <a:avLst/>
            <a:gdLst>
              <a:gd name="connsiteX0" fmla="*/ 1555718 w 3111436"/>
              <a:gd name="connsiteY0" fmla="*/ 0 h 3111436"/>
              <a:gd name="connsiteX1" fmla="*/ 2655761 w 3111436"/>
              <a:gd name="connsiteY1" fmla="*/ 455676 h 3111436"/>
              <a:gd name="connsiteX2" fmla="*/ 3111437 w 3111436"/>
              <a:gd name="connsiteY2" fmla="*/ 1555718 h 3111436"/>
              <a:gd name="connsiteX3" fmla="*/ 2655761 w 3111436"/>
              <a:gd name="connsiteY3" fmla="*/ 2655761 h 3111436"/>
              <a:gd name="connsiteX4" fmla="*/ 1555718 w 3111436"/>
              <a:gd name="connsiteY4" fmla="*/ 3111437 h 3111436"/>
              <a:gd name="connsiteX5" fmla="*/ 455676 w 3111436"/>
              <a:gd name="connsiteY5" fmla="*/ 2655761 h 3111436"/>
              <a:gd name="connsiteX6" fmla="*/ 0 w 3111436"/>
              <a:gd name="connsiteY6" fmla="*/ 1555718 h 3111436"/>
              <a:gd name="connsiteX7" fmla="*/ 455676 w 3111436"/>
              <a:gd name="connsiteY7" fmla="*/ 455676 h 3111436"/>
              <a:gd name="connsiteX8" fmla="*/ 1555718 w 3111436"/>
              <a:gd name="connsiteY8" fmla="*/ 0 h 3111436"/>
              <a:gd name="connsiteX9" fmla="*/ 1220057 w 3111436"/>
              <a:gd name="connsiteY9" fmla="*/ 1555718 h 3111436"/>
              <a:gd name="connsiteX10" fmla="*/ 1147096 w 3111436"/>
              <a:gd name="connsiteY10" fmla="*/ 1628680 h 3111436"/>
              <a:gd name="connsiteX11" fmla="*/ 1074134 w 3111436"/>
              <a:gd name="connsiteY11" fmla="*/ 1555718 h 3111436"/>
              <a:gd name="connsiteX12" fmla="*/ 1074134 w 3111436"/>
              <a:gd name="connsiteY12" fmla="*/ 897160 h 3111436"/>
              <a:gd name="connsiteX13" fmla="*/ 1147096 w 3111436"/>
              <a:gd name="connsiteY13" fmla="*/ 824294 h 3111436"/>
              <a:gd name="connsiteX14" fmla="*/ 1189577 w 3111436"/>
              <a:gd name="connsiteY14" fmla="*/ 837914 h 3111436"/>
              <a:gd name="connsiteX15" fmla="*/ 2280571 w 3111436"/>
              <a:gd name="connsiteY15" fmla="*/ 1493330 h 3111436"/>
              <a:gd name="connsiteX16" fmla="*/ 2305622 w 3111436"/>
              <a:gd name="connsiteY16" fmla="*/ 1592961 h 3111436"/>
              <a:gd name="connsiteX17" fmla="*/ 2279904 w 3111436"/>
              <a:gd name="connsiteY17" fmla="*/ 1618393 h 3111436"/>
              <a:gd name="connsiteX18" fmla="*/ 1184434 w 3111436"/>
              <a:gd name="connsiteY18" fmla="*/ 2276475 h 3111436"/>
              <a:gd name="connsiteX19" fmla="*/ 1084802 w 3111436"/>
              <a:gd name="connsiteY19" fmla="*/ 2251424 h 3111436"/>
              <a:gd name="connsiteX20" fmla="*/ 1109853 w 3111436"/>
              <a:gd name="connsiteY20" fmla="*/ 2151698 h 3111436"/>
              <a:gd name="connsiteX21" fmla="*/ 2102168 w 3111436"/>
              <a:gd name="connsiteY21" fmla="*/ 1555528 h 3111436"/>
              <a:gd name="connsiteX22" fmla="*/ 1220153 w 3111436"/>
              <a:gd name="connsiteY22" fmla="*/ 1025652 h 3111436"/>
              <a:gd name="connsiteX23" fmla="*/ 1220153 w 3111436"/>
              <a:gd name="connsiteY23" fmla="*/ 1555528 h 3111436"/>
              <a:gd name="connsiteX24" fmla="*/ 2552605 w 3111436"/>
              <a:gd name="connsiteY24" fmla="*/ 558737 h 3111436"/>
              <a:gd name="connsiteX25" fmla="*/ 1555623 w 3111436"/>
              <a:gd name="connsiteY25" fmla="*/ 145828 h 3111436"/>
              <a:gd name="connsiteX26" fmla="*/ 558641 w 3111436"/>
              <a:gd name="connsiteY26" fmla="*/ 558737 h 3111436"/>
              <a:gd name="connsiteX27" fmla="*/ 145733 w 3111436"/>
              <a:gd name="connsiteY27" fmla="*/ 1555718 h 3111436"/>
              <a:gd name="connsiteX28" fmla="*/ 558641 w 3111436"/>
              <a:gd name="connsiteY28" fmla="*/ 2552700 h 3111436"/>
              <a:gd name="connsiteX29" fmla="*/ 1555623 w 3111436"/>
              <a:gd name="connsiteY29" fmla="*/ 2965609 h 3111436"/>
              <a:gd name="connsiteX30" fmla="*/ 2552605 w 3111436"/>
              <a:gd name="connsiteY30" fmla="*/ 2552700 h 3111436"/>
              <a:gd name="connsiteX31" fmla="*/ 2965514 w 3111436"/>
              <a:gd name="connsiteY31" fmla="*/ 1555718 h 3111436"/>
              <a:gd name="connsiteX32" fmla="*/ 2552605 w 3111436"/>
              <a:gd name="connsiteY32" fmla="*/ 558737 h 311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11436" h="3111436">
                <a:moveTo>
                  <a:pt x="1555718" y="0"/>
                </a:moveTo>
                <a:cubicBezTo>
                  <a:pt x="1985296" y="0"/>
                  <a:pt x="2374202" y="174117"/>
                  <a:pt x="2655761" y="455676"/>
                </a:cubicBezTo>
                <a:cubicBezTo>
                  <a:pt x="2937320" y="737235"/>
                  <a:pt x="3111437" y="1126141"/>
                  <a:pt x="3111437" y="1555718"/>
                </a:cubicBezTo>
                <a:cubicBezTo>
                  <a:pt x="3111437" y="1985296"/>
                  <a:pt x="2937320" y="2374202"/>
                  <a:pt x="2655761" y="2655761"/>
                </a:cubicBezTo>
                <a:cubicBezTo>
                  <a:pt x="2374202" y="2937320"/>
                  <a:pt x="1985296" y="3111437"/>
                  <a:pt x="1555718" y="3111437"/>
                </a:cubicBezTo>
                <a:cubicBezTo>
                  <a:pt x="1126141" y="3111437"/>
                  <a:pt x="737235" y="2937320"/>
                  <a:pt x="455676" y="2655761"/>
                </a:cubicBezTo>
                <a:cubicBezTo>
                  <a:pt x="174117" y="2374202"/>
                  <a:pt x="0" y="1985296"/>
                  <a:pt x="0" y="1555718"/>
                </a:cubicBezTo>
                <a:cubicBezTo>
                  <a:pt x="0" y="1126141"/>
                  <a:pt x="174117" y="737235"/>
                  <a:pt x="455676" y="455676"/>
                </a:cubicBezTo>
                <a:cubicBezTo>
                  <a:pt x="737235" y="174117"/>
                  <a:pt x="1126141" y="0"/>
                  <a:pt x="1555718" y="0"/>
                </a:cubicBezTo>
                <a:close/>
                <a:moveTo>
                  <a:pt x="1220057" y="1555718"/>
                </a:moveTo>
                <a:cubicBezTo>
                  <a:pt x="1220057" y="1596009"/>
                  <a:pt x="1187387" y="1628680"/>
                  <a:pt x="1147096" y="1628680"/>
                </a:cubicBezTo>
                <a:cubicBezTo>
                  <a:pt x="1106805" y="1628680"/>
                  <a:pt x="1074134" y="1596009"/>
                  <a:pt x="1074134" y="1555718"/>
                </a:cubicBezTo>
                <a:lnTo>
                  <a:pt x="1074134" y="897160"/>
                </a:lnTo>
                <a:cubicBezTo>
                  <a:pt x="1074134" y="856964"/>
                  <a:pt x="1106805" y="824294"/>
                  <a:pt x="1147096" y="824294"/>
                </a:cubicBezTo>
                <a:cubicBezTo>
                  <a:pt x="1162907" y="824294"/>
                  <a:pt x="1177576" y="829342"/>
                  <a:pt x="1189577" y="837914"/>
                </a:cubicBezTo>
                <a:lnTo>
                  <a:pt x="2280571" y="1493330"/>
                </a:lnTo>
                <a:cubicBezTo>
                  <a:pt x="2314956" y="1513904"/>
                  <a:pt x="2326196" y="1558576"/>
                  <a:pt x="2305622" y="1592961"/>
                </a:cubicBezTo>
                <a:cubicBezTo>
                  <a:pt x="2299049" y="1603915"/>
                  <a:pt x="2290096" y="1612487"/>
                  <a:pt x="2279904" y="1618393"/>
                </a:cubicBezTo>
                <a:lnTo>
                  <a:pt x="1184434" y="2276475"/>
                </a:lnTo>
                <a:cubicBezTo>
                  <a:pt x="1150049" y="2297049"/>
                  <a:pt x="1105376" y="2285810"/>
                  <a:pt x="1084802" y="2251424"/>
                </a:cubicBezTo>
                <a:cubicBezTo>
                  <a:pt x="1064133" y="2216944"/>
                  <a:pt x="1075373" y="2172367"/>
                  <a:pt x="1109853" y="2151698"/>
                </a:cubicBezTo>
                <a:lnTo>
                  <a:pt x="2102168" y="1555528"/>
                </a:lnTo>
                <a:lnTo>
                  <a:pt x="1220153" y="1025652"/>
                </a:lnTo>
                <a:lnTo>
                  <a:pt x="1220153" y="1555528"/>
                </a:lnTo>
                <a:close/>
                <a:moveTo>
                  <a:pt x="2552605" y="558737"/>
                </a:moveTo>
                <a:cubicBezTo>
                  <a:pt x="2297525" y="303657"/>
                  <a:pt x="1945005" y="145828"/>
                  <a:pt x="1555623" y="145828"/>
                </a:cubicBezTo>
                <a:cubicBezTo>
                  <a:pt x="1166336" y="145828"/>
                  <a:pt x="813816" y="303657"/>
                  <a:pt x="558641" y="558737"/>
                </a:cubicBezTo>
                <a:cubicBezTo>
                  <a:pt x="303562" y="813816"/>
                  <a:pt x="145733" y="1166336"/>
                  <a:pt x="145733" y="1555718"/>
                </a:cubicBezTo>
                <a:cubicBezTo>
                  <a:pt x="145733" y="1945005"/>
                  <a:pt x="303562" y="2297525"/>
                  <a:pt x="558641" y="2552700"/>
                </a:cubicBezTo>
                <a:cubicBezTo>
                  <a:pt x="813721" y="2807779"/>
                  <a:pt x="1166241" y="2965609"/>
                  <a:pt x="1555623" y="2965609"/>
                </a:cubicBezTo>
                <a:cubicBezTo>
                  <a:pt x="1944910" y="2965609"/>
                  <a:pt x="2297430" y="2807779"/>
                  <a:pt x="2552605" y="2552700"/>
                </a:cubicBezTo>
                <a:cubicBezTo>
                  <a:pt x="2807684" y="2297621"/>
                  <a:pt x="2965514" y="1945100"/>
                  <a:pt x="2965514" y="1555718"/>
                </a:cubicBezTo>
                <a:cubicBezTo>
                  <a:pt x="2965514" y="1166432"/>
                  <a:pt x="2807684" y="813911"/>
                  <a:pt x="2552605" y="55873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0B61365-4305-E96F-E62D-7E7416B06657}"/>
              </a:ext>
            </a:extLst>
          </p:cNvPr>
          <p:cNvSpPr txBox="1"/>
          <p:nvPr/>
        </p:nvSpPr>
        <p:spPr>
          <a:xfrm>
            <a:off x="645829" y="6206207"/>
            <a:ext cx="75422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2060"/>
                </a:solidFill>
                <a:latin typeface="Roboto Light"/>
                <a:ea typeface="Roboto Light"/>
                <a:cs typeface="Roboto Light"/>
              </a:rPr>
              <a:t>Click the Play button to play the video sample</a:t>
            </a:r>
            <a:endParaRPr lang="en-US" sz="1200">
              <a:solidFill>
                <a:srgbClr val="002060"/>
              </a:solidFill>
              <a:latin typeface="Roboto Light"/>
              <a:ea typeface="Roboto Light"/>
              <a:cs typeface="Roboto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6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Rise Samples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7" name="Content Placeholder 17">
            <a:extLst>
              <a:ext uri="{FF2B5EF4-FFF2-40B4-BE49-F238E27FC236}">
                <a16:creationId xmlns:a16="http://schemas.microsoft.com/office/drawing/2014/main" id="{218CC03E-5A6E-4A9B-9B73-873BD216B644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92561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course is created using Rise 360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A3E2B9-DD3C-46BF-55D7-ECC4F86697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09981" y="3930019"/>
            <a:ext cx="4597161" cy="2574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F54745-58A2-09EE-1A1C-EB40D5BF42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0471" y="1883528"/>
            <a:ext cx="5689889" cy="31859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BF6CFC-65B8-4C3B-2125-EAA5EA2E2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09982" y="1410545"/>
            <a:ext cx="4597161" cy="2574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9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6082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Training Tool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85999" y="1397488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Tool</a:t>
            </a:r>
            <a:endParaRPr lang="en-IN" b="1"/>
          </a:p>
        </p:txBody>
      </p:sp>
      <p:sp>
        <p:nvSpPr>
          <p:cNvPr id="20" name="TextBox 19"/>
          <p:cNvSpPr txBox="1"/>
          <p:nvPr/>
        </p:nvSpPr>
        <p:spPr>
          <a:xfrm>
            <a:off x="6270852" y="1365005"/>
            <a:ext cx="44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Level (Intermediate/Advanced/Expert)</a:t>
            </a:r>
            <a:endParaRPr lang="en-IN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1632743" y="219338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34280" y="252612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34280" y="285886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34280" y="3191605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4280" y="3524344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34280" y="3857083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34280" y="4189822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34280" y="4522561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34280" y="4855300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34280" y="5188039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72951" y="1865339"/>
            <a:ext cx="2198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/>
              <a:t>Adobe Photoshop CC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72951" y="2199028"/>
            <a:ext cx="2073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/>
              <a:t>Adobe Illustrator CC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5168" y="2526270"/>
            <a:ext cx="179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Articulate Rise</a:t>
            </a:r>
            <a:endParaRPr lang="en-IN" sz="1600"/>
          </a:p>
        </p:txBody>
      </p:sp>
      <p:sp>
        <p:nvSpPr>
          <p:cNvPr id="35" name="TextBox 34"/>
          <p:cNvSpPr txBox="1"/>
          <p:nvPr/>
        </p:nvSpPr>
        <p:spPr>
          <a:xfrm>
            <a:off x="1572951" y="2851605"/>
            <a:ext cx="100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Audacity</a:t>
            </a:r>
            <a:endParaRPr lang="en-IN" sz="1600"/>
          </a:p>
        </p:txBody>
      </p:sp>
      <p:sp>
        <p:nvSpPr>
          <p:cNvPr id="37" name="TextBox 36"/>
          <p:cNvSpPr txBox="1"/>
          <p:nvPr/>
        </p:nvSpPr>
        <p:spPr>
          <a:xfrm>
            <a:off x="1572951" y="3852380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/>
              <a:t>Adobe Animate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0865" y="3194358"/>
            <a:ext cx="405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MS Office Suite (PowerPoint, Word, Excel)</a:t>
            </a:r>
            <a:endParaRPr lang="en-IN" sz="1600"/>
          </a:p>
        </p:txBody>
      </p:sp>
      <p:sp>
        <p:nvSpPr>
          <p:cNvPr id="39" name="TextBox 38"/>
          <p:cNvSpPr txBox="1"/>
          <p:nvPr/>
        </p:nvSpPr>
        <p:spPr>
          <a:xfrm>
            <a:off x="1572951" y="4838526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Articulate Storyline 360</a:t>
            </a:r>
            <a:endParaRPr lang="en-IN" sz="1600"/>
          </a:p>
        </p:txBody>
      </p:sp>
      <p:sp>
        <p:nvSpPr>
          <p:cNvPr id="41" name="TextBox 40"/>
          <p:cNvSpPr txBox="1"/>
          <p:nvPr/>
        </p:nvSpPr>
        <p:spPr>
          <a:xfrm>
            <a:off x="6232752" y="1865339"/>
            <a:ext cx="100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sp>
        <p:nvSpPr>
          <p:cNvPr id="42" name="TextBox 41"/>
          <p:cNvSpPr txBox="1"/>
          <p:nvPr/>
        </p:nvSpPr>
        <p:spPr>
          <a:xfrm>
            <a:off x="6232752" y="2199028"/>
            <a:ext cx="196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Intermediate</a:t>
            </a:r>
            <a:endParaRPr lang="en-IN" sz="1600"/>
          </a:p>
        </p:txBody>
      </p:sp>
      <p:sp>
        <p:nvSpPr>
          <p:cNvPr id="43" name="TextBox 42"/>
          <p:cNvSpPr txBox="1"/>
          <p:nvPr/>
        </p:nvSpPr>
        <p:spPr>
          <a:xfrm>
            <a:off x="6222732" y="3512552"/>
            <a:ext cx="179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</a:rPr>
              <a:t>Intermediate</a:t>
            </a:r>
            <a:endParaRPr lang="en-IN" sz="1600"/>
          </a:p>
        </p:txBody>
      </p:sp>
      <p:sp>
        <p:nvSpPr>
          <p:cNvPr id="44" name="TextBox 43"/>
          <p:cNvSpPr txBox="1"/>
          <p:nvPr/>
        </p:nvSpPr>
        <p:spPr>
          <a:xfrm>
            <a:off x="6214970" y="2526270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sp>
        <p:nvSpPr>
          <p:cNvPr id="45" name="TextBox 44"/>
          <p:cNvSpPr txBox="1"/>
          <p:nvPr/>
        </p:nvSpPr>
        <p:spPr>
          <a:xfrm>
            <a:off x="6232752" y="2851605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sp>
        <p:nvSpPr>
          <p:cNvPr id="46" name="TextBox 45"/>
          <p:cNvSpPr txBox="1"/>
          <p:nvPr/>
        </p:nvSpPr>
        <p:spPr>
          <a:xfrm>
            <a:off x="6232752" y="3162131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sp>
        <p:nvSpPr>
          <p:cNvPr id="47" name="TextBox 46"/>
          <p:cNvSpPr txBox="1"/>
          <p:nvPr/>
        </p:nvSpPr>
        <p:spPr>
          <a:xfrm>
            <a:off x="6232752" y="5190371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sp>
        <p:nvSpPr>
          <p:cNvPr id="48" name="TextBox 47"/>
          <p:cNvSpPr txBox="1"/>
          <p:nvPr/>
        </p:nvSpPr>
        <p:spPr>
          <a:xfrm>
            <a:off x="6232752" y="3851388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</a:rPr>
              <a:t>Intermediate</a:t>
            </a:r>
            <a:endParaRPr lang="en-IN" sz="1600"/>
          </a:p>
        </p:txBody>
      </p:sp>
      <p:sp>
        <p:nvSpPr>
          <p:cNvPr id="49" name="TextBox 48"/>
          <p:cNvSpPr txBox="1"/>
          <p:nvPr/>
        </p:nvSpPr>
        <p:spPr>
          <a:xfrm>
            <a:off x="6232752" y="5857297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Intermediate</a:t>
            </a:r>
            <a:endParaRPr lang="en-IN" sz="1600"/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6270852" y="219338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6270852" y="252612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6270852" y="285886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270852" y="3191605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6270852" y="3524344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6270852" y="3857083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6270852" y="4189822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6270852" y="4522561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6270852" y="4855300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6270852" y="5188039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F4723EA-1108-4B01-BE2D-4ECE9E9CC85C}"/>
              </a:ext>
            </a:extLst>
          </p:cNvPr>
          <p:cNvSpPr txBox="1"/>
          <p:nvPr/>
        </p:nvSpPr>
        <p:spPr>
          <a:xfrm>
            <a:off x="1562933" y="3512552"/>
            <a:ext cx="163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/>
              <a:t>Adobe XD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26ED36-5A49-46CC-855B-24BCAB49A746}"/>
              </a:ext>
            </a:extLst>
          </p:cNvPr>
          <p:cNvCxnSpPr/>
          <p:nvPr/>
        </p:nvCxnSpPr>
        <p:spPr>
          <a:xfrm>
            <a:off x="1634280" y="552077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225AF2A-45F2-40EE-9220-53D17F3141BD}"/>
              </a:ext>
            </a:extLst>
          </p:cNvPr>
          <p:cNvCxnSpPr>
            <a:cxnSpLocks/>
          </p:cNvCxnSpPr>
          <p:nvPr/>
        </p:nvCxnSpPr>
        <p:spPr>
          <a:xfrm>
            <a:off x="6270852" y="552077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BCF3B35-8A6F-49E0-B481-941249F3732D}"/>
              </a:ext>
            </a:extLst>
          </p:cNvPr>
          <p:cNvCxnSpPr/>
          <p:nvPr/>
        </p:nvCxnSpPr>
        <p:spPr>
          <a:xfrm>
            <a:off x="1647928" y="585351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FE604AAF-56AA-4929-91A1-8DC11E74E5A3}"/>
              </a:ext>
            </a:extLst>
          </p:cNvPr>
          <p:cNvSpPr txBox="1"/>
          <p:nvPr/>
        </p:nvSpPr>
        <p:spPr>
          <a:xfrm>
            <a:off x="1572951" y="5524210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HTML5</a:t>
            </a:r>
            <a:endParaRPr lang="en-IN" sz="16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31A2701-BDBE-454B-B3C7-7D47B3915271}"/>
              </a:ext>
            </a:extLst>
          </p:cNvPr>
          <p:cNvSpPr txBox="1"/>
          <p:nvPr/>
        </p:nvSpPr>
        <p:spPr>
          <a:xfrm>
            <a:off x="6232752" y="5524210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Intermediate</a:t>
            </a:r>
            <a:endParaRPr lang="en-IN" sz="160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EC75698-4060-4CDB-BBCE-88ED6F30981F}"/>
              </a:ext>
            </a:extLst>
          </p:cNvPr>
          <p:cNvCxnSpPr>
            <a:cxnSpLocks/>
          </p:cNvCxnSpPr>
          <p:nvPr/>
        </p:nvCxnSpPr>
        <p:spPr>
          <a:xfrm>
            <a:off x="6284500" y="585351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64414FD-301A-484F-883E-E6DAB08CD019}"/>
              </a:ext>
            </a:extLst>
          </p:cNvPr>
          <p:cNvCxnSpPr/>
          <p:nvPr/>
        </p:nvCxnSpPr>
        <p:spPr>
          <a:xfrm>
            <a:off x="1622528" y="618625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3F4577BC-DBB8-4D7E-A312-F6BE0BB119FF}"/>
              </a:ext>
            </a:extLst>
          </p:cNvPr>
          <p:cNvSpPr txBox="1"/>
          <p:nvPr/>
        </p:nvSpPr>
        <p:spPr>
          <a:xfrm>
            <a:off x="1572951" y="5857297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CSS</a:t>
            </a:r>
            <a:endParaRPr lang="en-IN" sz="16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FFA8BEA-6B83-4E6A-8C88-91F2B58EB414}"/>
              </a:ext>
            </a:extLst>
          </p:cNvPr>
          <p:cNvSpPr txBox="1"/>
          <p:nvPr/>
        </p:nvSpPr>
        <p:spPr>
          <a:xfrm>
            <a:off x="6232752" y="4843145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74D62F8-C710-46B0-8433-3F9B7B1E93FB}"/>
              </a:ext>
            </a:extLst>
          </p:cNvPr>
          <p:cNvCxnSpPr>
            <a:cxnSpLocks/>
          </p:cNvCxnSpPr>
          <p:nvPr/>
        </p:nvCxnSpPr>
        <p:spPr>
          <a:xfrm>
            <a:off x="6259100" y="618625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021" y="1901036"/>
            <a:ext cx="272557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815" y="2234725"/>
            <a:ext cx="272968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227198" y="2561967"/>
            <a:ext cx="287576" cy="28179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513008B-3EF3-49B6-B11C-99C7818E18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44815" y="3551589"/>
            <a:ext cx="267161" cy="260481"/>
          </a:xfrm>
          <a:prstGeom prst="rect">
            <a:avLst/>
          </a:prstGeom>
        </p:spPr>
      </p:pic>
      <p:pic>
        <p:nvPicPr>
          <p:cNvPr id="78" name="Picture 77" descr="A picture containing light, close&#10;&#10;Description automatically generated">
            <a:extLst>
              <a:ext uri="{FF2B5EF4-FFF2-40B4-BE49-F238E27FC236}">
                <a16:creationId xmlns:a16="http://schemas.microsoft.com/office/drawing/2014/main" id="{605367D3-9F20-44AE-9F1E-0C074ED69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097" y="2890981"/>
            <a:ext cx="259802" cy="25980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7860D0-CF4D-4D56-B530-C7C63740DD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51723" y="3888942"/>
            <a:ext cx="271773" cy="265431"/>
          </a:xfrm>
          <a:prstGeom prst="rect">
            <a:avLst/>
          </a:prstGeom>
        </p:spPr>
      </p:pic>
      <p:pic>
        <p:nvPicPr>
          <p:cNvPr id="82" name="Picture 2" descr="D:\APTARA_WFH\02-02-2022\Used Images\MS Office.jpg">
            <a:extLst>
              <a:ext uri="{FF2B5EF4-FFF2-40B4-BE49-F238E27FC236}">
                <a16:creationId xmlns:a16="http://schemas.microsoft.com/office/drawing/2014/main" id="{82DFBB52-AA92-4410-B48F-738BBA0C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71" y="3230055"/>
            <a:ext cx="273392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>
            <a:extLst>
              <a:ext uri="{FF2B5EF4-FFF2-40B4-BE49-F238E27FC236}">
                <a16:creationId xmlns:a16="http://schemas.microsoft.com/office/drawing/2014/main" id="{47156429-F323-4B74-851A-B3172ADC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735" y="4904199"/>
            <a:ext cx="265652" cy="2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E200A36-5302-400B-A48A-44C149C9E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76971" y="5889034"/>
            <a:ext cx="194521" cy="27508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CDCDB72-B6F4-44AD-ABF0-996E0BB99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92893" y="5552907"/>
            <a:ext cx="198820" cy="28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433D1-876D-46E5-2D19-2EC33EE6E2DD}"/>
              </a:ext>
            </a:extLst>
          </p:cNvPr>
          <p:cNvSpPr txBox="1"/>
          <p:nvPr/>
        </p:nvSpPr>
        <p:spPr>
          <a:xfrm>
            <a:off x="1585499" y="5175596"/>
            <a:ext cx="226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endParaRPr lang="en-IN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BCD61-2129-7211-B7FC-F95A790D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64271" y="5208337"/>
            <a:ext cx="271773" cy="273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700224-95CA-1411-9AA6-A268CFE3BB5B}"/>
              </a:ext>
            </a:extLst>
          </p:cNvPr>
          <p:cNvSpPr txBox="1"/>
          <p:nvPr/>
        </p:nvSpPr>
        <p:spPr>
          <a:xfrm>
            <a:off x="1580384" y="4188044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Vyond</a:t>
            </a:r>
            <a:endParaRPr lang="en-IN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56D22-A2A9-F5D0-8845-4CAF71930636}"/>
              </a:ext>
            </a:extLst>
          </p:cNvPr>
          <p:cNvSpPr txBox="1"/>
          <p:nvPr/>
        </p:nvSpPr>
        <p:spPr>
          <a:xfrm>
            <a:off x="6240185" y="4188044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NA</a:t>
            </a:r>
            <a:endParaRPr lang="en-IN" sz="16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6B1FA51-A8A5-93BB-3528-2B8E1A5B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1256771" y="4567771"/>
            <a:ext cx="249055" cy="2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70BE3A0-66E3-30AB-A028-C81E4609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1276095" y="4248711"/>
            <a:ext cx="251816" cy="2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969766-E927-F3C6-22A6-10F9EE5B6A91}"/>
              </a:ext>
            </a:extLst>
          </p:cNvPr>
          <p:cNvSpPr txBox="1"/>
          <p:nvPr/>
        </p:nvSpPr>
        <p:spPr>
          <a:xfrm>
            <a:off x="1587817" y="4507225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/>
              <a:t>Adobe Captivate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4C7EB8-8DF7-A630-52A4-6D2907C85828}"/>
              </a:ext>
            </a:extLst>
          </p:cNvPr>
          <p:cNvSpPr txBox="1"/>
          <p:nvPr/>
        </p:nvSpPr>
        <p:spPr>
          <a:xfrm>
            <a:off x="6240185" y="4509736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</a:rPr>
              <a:t>Expert</a:t>
            </a:r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val="34747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298928"/>
            <a:ext cx="11108780" cy="77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4457108E-765E-4C3D-9A2F-D8206D49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856" y="3108960"/>
            <a:ext cx="6876288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Montserrat" panose="02000505000000020004" pitchFamily="2" charset="0"/>
                <a:cs typeface="Segoe UI Light" panose="020B0502040204020203" pitchFamily="34" charset="0"/>
              </a:rPr>
              <a:t>THANK YOU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FC903FF-2F5E-4C6C-A5EA-D3517CE5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84" y="6226596"/>
            <a:ext cx="982033" cy="186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Photoshop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6" name="Content Placeholder 17">
            <a:extLst>
              <a:ext uri="{FF2B5EF4-FFF2-40B4-BE49-F238E27FC236}">
                <a16:creationId xmlns:a16="http://schemas.microsoft.com/office/drawing/2014/main" id="{18A34E90-6472-40EF-A2E7-27C072192E60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821209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Mockups created for storyline course using Photoshop.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5EBBD-2989-C70C-D02A-8B729F5DF0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8073" y="1825557"/>
            <a:ext cx="7007295" cy="3923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C4F27-824D-229B-0DC8-EC712DC9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40641" y="1856751"/>
            <a:ext cx="3275774" cy="18341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CD9F8-86FF-C03D-3C36-F5F0677D4F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43513" y="3902962"/>
            <a:ext cx="3319017" cy="1858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3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Photoshop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6" name="Content Placeholder 17">
            <a:extLst>
              <a:ext uri="{FF2B5EF4-FFF2-40B4-BE49-F238E27FC236}">
                <a16:creationId xmlns:a16="http://schemas.microsoft.com/office/drawing/2014/main" id="{18A34E90-6472-40EF-A2E7-27C072192E60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821209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Mockups created for storyline course using Photoshop.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5EBBD-2989-C70C-D02A-8B729F5DF0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6848" y="2225335"/>
            <a:ext cx="5389152" cy="30175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C4F27-824D-229B-0DC8-EC712DC9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96202" y="1393952"/>
            <a:ext cx="4245995" cy="2377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CD9F8-86FF-C03D-3C36-F5F0677D4F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8322" y="3995967"/>
            <a:ext cx="4245997" cy="2377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1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6917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WCAG storyline course is created using the tools mentioned below.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9BA70-CAFF-3EFA-F7E3-522504C38579}"/>
              </a:ext>
            </a:extLst>
          </p:cNvPr>
          <p:cNvGrpSpPr/>
          <p:nvPr/>
        </p:nvGrpSpPr>
        <p:grpSpPr>
          <a:xfrm>
            <a:off x="3415922" y="2212317"/>
            <a:ext cx="5423119" cy="3872086"/>
            <a:chOff x="6202987" y="1832322"/>
            <a:chExt cx="5423119" cy="3872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34C31-62DF-C8BD-DCD2-BCECA5FC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02" t="5325" r="8015" b="3494"/>
            <a:stretch/>
          </p:blipFill>
          <p:spPr>
            <a:xfrm>
              <a:off x="6202987" y="1832322"/>
              <a:ext cx="5423119" cy="3872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568F7F-19A7-96CF-7134-8197F186DA9B}"/>
                </a:ext>
              </a:extLst>
            </p:cNvPr>
            <p:cNvSpPr/>
            <p:nvPr/>
          </p:nvSpPr>
          <p:spPr>
            <a:xfrm>
              <a:off x="7233342" y="2223932"/>
              <a:ext cx="3453655" cy="21514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513746-BE1C-1EBE-5DE0-0C9110A4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240017" y="2336512"/>
              <a:ext cx="3440304" cy="192631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13179C-800B-8198-5DBC-2C2BA235E01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41252" y="3044001"/>
            <a:ext cx="3592767" cy="201168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DE325-24FD-E2E5-8E75-BDE840048F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5757" y="3044001"/>
            <a:ext cx="3592766" cy="201168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5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7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6917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WCAG storyline course is created using the tools mentioned below.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3179C-800B-8198-5DBC-2C2BA235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342" y="4298306"/>
            <a:ext cx="4564684" cy="219456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DE325-24FD-E2E5-8E75-BDE840048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70" y="2733114"/>
            <a:ext cx="5675429" cy="272857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1026" name="AutoShape 2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13746-BE1C-1EBE-5DE0-0C9110A40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341" y="1806459"/>
            <a:ext cx="4564684" cy="219456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5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832322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92561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storyline course  is created using the tools mentioned below.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C31-62DF-C8BD-DCD2-BCECA5FCDC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2" t="5325" r="8015" b="3494"/>
          <a:stretch/>
        </p:blipFill>
        <p:spPr>
          <a:xfrm>
            <a:off x="6669712" y="1832322"/>
            <a:ext cx="5423119" cy="3872086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568F7F-19A7-96CF-7134-8197F186DA9B}"/>
              </a:ext>
            </a:extLst>
          </p:cNvPr>
          <p:cNvSpPr/>
          <p:nvPr/>
        </p:nvSpPr>
        <p:spPr>
          <a:xfrm>
            <a:off x="7709592" y="2223932"/>
            <a:ext cx="3453655" cy="2151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D39EB-6BA5-83A4-7FA8-26CAF3C557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8287" y="2347224"/>
            <a:ext cx="3417213" cy="192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8D7F9-B2D4-820F-A8ED-ABE41C41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60556" y="1912160"/>
            <a:ext cx="3417213" cy="1923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2D5D3-6FB4-7C16-D718-29E042CF0A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4450" y="4038030"/>
            <a:ext cx="3962834" cy="2231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7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832322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92561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storyline course  is created using the tools mentioned below.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C31-62DF-C8BD-DCD2-BCECA5FCDC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2" t="5325" r="8015" b="3494"/>
          <a:stretch/>
        </p:blipFill>
        <p:spPr>
          <a:xfrm>
            <a:off x="6669712" y="1832322"/>
            <a:ext cx="5423119" cy="3872086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568F7F-19A7-96CF-7134-8197F186DA9B}"/>
              </a:ext>
            </a:extLst>
          </p:cNvPr>
          <p:cNvSpPr/>
          <p:nvPr/>
        </p:nvSpPr>
        <p:spPr>
          <a:xfrm>
            <a:off x="7709592" y="2223932"/>
            <a:ext cx="3453655" cy="2151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D39EB-6BA5-83A4-7FA8-26CAF3C557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18287" y="2347224"/>
            <a:ext cx="3417213" cy="192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8D7F9-B2D4-820F-A8ED-ABE41C4152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60556" y="1912160"/>
            <a:ext cx="3417213" cy="1923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2D5D3-6FB4-7C16-D718-29E042CF0A8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4450" y="4038030"/>
            <a:ext cx="3962834" cy="2231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3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D7489-600F-38C0-1D10-D9C384DCA704}"/>
              </a:ext>
            </a:extLst>
          </p:cNvPr>
          <p:cNvGrpSpPr/>
          <p:nvPr/>
        </p:nvGrpSpPr>
        <p:grpSpPr>
          <a:xfrm>
            <a:off x="1739770" y="1789041"/>
            <a:ext cx="6219184" cy="4509090"/>
            <a:chOff x="6669712" y="1832322"/>
            <a:chExt cx="5423119" cy="3872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34C31-62DF-C8BD-DCD2-BCECA5FC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02" t="5325" r="8015" b="3494"/>
            <a:stretch/>
          </p:blipFill>
          <p:spPr>
            <a:xfrm>
              <a:off x="6669712" y="1832322"/>
              <a:ext cx="5423119" cy="3872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568F7F-19A7-96CF-7134-8197F186DA9B}"/>
                </a:ext>
              </a:extLst>
            </p:cNvPr>
            <p:cNvSpPr/>
            <p:nvPr/>
          </p:nvSpPr>
          <p:spPr>
            <a:xfrm>
              <a:off x="7697691" y="2223932"/>
              <a:ext cx="3453655" cy="21514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9D39EB-6BA5-83A4-7FA8-26CAF3C5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696961" y="2347224"/>
              <a:ext cx="3436064" cy="192393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F48D7F9-B2D4-820F-A8ED-ABE41C41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5660" y="3978670"/>
            <a:ext cx="3919383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2D5D3-6FB4-7C16-D718-29E042CF0A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15659" y="1479930"/>
            <a:ext cx="3919382" cy="2194560"/>
          </a:xfrm>
          <a:prstGeom prst="rect">
            <a:avLst/>
          </a:prstGeom>
        </p:spPr>
      </p:pic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369937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This storyline course is created using the tools mentioned below.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4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57581"/>
            <a:ext cx="10460829" cy="640080"/>
          </a:xfrm>
        </p:spPr>
        <p:txBody>
          <a:bodyPr>
            <a:no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Video Based Learning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82CD217B-1DDD-4FF4-8B3E-410D7355E683}"/>
              </a:ext>
            </a:extLst>
          </p:cNvPr>
          <p:cNvSpPr txBox="1">
            <a:spLocks/>
          </p:cNvSpPr>
          <p:nvPr/>
        </p:nvSpPr>
        <p:spPr>
          <a:xfrm>
            <a:off x="541609" y="1829147"/>
            <a:ext cx="2823064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Camtasia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Sound Forge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E60C02-069D-4049-BF73-583E6C5D947C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23EAB68-35D3-470C-A83B-F38F1DAB771F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7" name="Rectangle: Top Corners Rounded 5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7EF88A3-658A-4DAB-8138-421883C6D561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8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2E519DC-E144-4E40-9312-358C31F6BCE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B506429-29C4-4B41-9DDA-71B5232080CD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60" name="Rectangle: Top Corners Rounded 5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F5C904F-44F6-4AD5-BC94-BEF999BE2F7F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F3D2E5B-8C4C-455B-8F04-6C5E554F7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AE8D3EB-C630-42F4-AEF5-AFE92480B186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87B67E4-0FE4-4E64-80C5-E40D148BC0DA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43" name="Rectangle: Top Corners Rounded 4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0218522C-8E88-40C8-BB08-36039011D05A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44" name="Group 76">
                  <a:extLst>
                    <a:ext uri="{FF2B5EF4-FFF2-40B4-BE49-F238E27FC236}">
                      <a16:creationId xmlns:a16="http://schemas.microsoft.com/office/drawing/2014/main" id="{262D1155-C347-422A-AADD-946833D0C6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5" name="Freeform 78">
                    <a:extLst>
                      <a:ext uri="{FF2B5EF4-FFF2-40B4-BE49-F238E27FC236}">
                        <a16:creationId xmlns:a16="http://schemas.microsoft.com/office/drawing/2014/main" id="{A51E3CA6-586A-40A5-AFF7-848E05D79E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79">
                    <a:extLst>
                      <a:ext uri="{FF2B5EF4-FFF2-40B4-BE49-F238E27FC236}">
                        <a16:creationId xmlns:a16="http://schemas.microsoft.com/office/drawing/2014/main" id="{F4DB7FB9-033B-465F-A04C-44D67B4D41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0">
                    <a:extLst>
                      <a:ext uri="{FF2B5EF4-FFF2-40B4-BE49-F238E27FC236}">
                        <a16:creationId xmlns:a16="http://schemas.microsoft.com/office/drawing/2014/main" id="{8AE3AAC3-69FF-49FA-96D6-BFD84DEB9E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81">
                    <a:extLst>
                      <a:ext uri="{FF2B5EF4-FFF2-40B4-BE49-F238E27FC236}">
                        <a16:creationId xmlns:a16="http://schemas.microsoft.com/office/drawing/2014/main" id="{7334547B-51B5-4F52-B88E-140C55F59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82">
                    <a:extLst>
                      <a:ext uri="{FF2B5EF4-FFF2-40B4-BE49-F238E27FC236}">
                        <a16:creationId xmlns:a16="http://schemas.microsoft.com/office/drawing/2014/main" id="{DD14E603-E2A9-4B7A-BA86-A648CB016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83">
                    <a:extLst>
                      <a:ext uri="{FF2B5EF4-FFF2-40B4-BE49-F238E27FC236}">
                        <a16:creationId xmlns:a16="http://schemas.microsoft.com/office/drawing/2014/main" id="{411E29FE-F241-4C67-A853-7A3912FF41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84">
                    <a:extLst>
                      <a:ext uri="{FF2B5EF4-FFF2-40B4-BE49-F238E27FC236}">
                        <a16:creationId xmlns:a16="http://schemas.microsoft.com/office/drawing/2014/main" id="{509461DF-0668-4CC0-B752-2F9719CB04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Rectangle 85">
                    <a:extLst>
                      <a:ext uri="{FF2B5EF4-FFF2-40B4-BE49-F238E27FC236}">
                        <a16:creationId xmlns:a16="http://schemas.microsoft.com/office/drawing/2014/main" id="{D3A0C7C9-BE0C-49BE-A1D5-FAEBDE9179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86">
                    <a:extLst>
                      <a:ext uri="{FF2B5EF4-FFF2-40B4-BE49-F238E27FC236}">
                        <a16:creationId xmlns:a16="http://schemas.microsoft.com/office/drawing/2014/main" id="{26959EEB-B246-40A7-A6EC-DBD5503B51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87">
                    <a:extLst>
                      <a:ext uri="{FF2B5EF4-FFF2-40B4-BE49-F238E27FC236}">
                        <a16:creationId xmlns:a16="http://schemas.microsoft.com/office/drawing/2014/main" id="{E307D18F-51DC-4C11-8B2C-38643F5DBD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Rectangle 88">
                    <a:extLst>
                      <a:ext uri="{FF2B5EF4-FFF2-40B4-BE49-F238E27FC236}">
                        <a16:creationId xmlns:a16="http://schemas.microsoft.com/office/drawing/2014/main" id="{18237F28-CB63-4CC6-8F73-6298295F31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4" name="Rectangle: Top Corners Rounded 63">
                <a:hlinkClick r:id="" action="ppaction://noaction"/>
                <a:extLst>
                  <a:ext uri="{FF2B5EF4-FFF2-40B4-BE49-F238E27FC236}">
                    <a16:creationId xmlns:a16="http://schemas.microsoft.com/office/drawing/2014/main" id="{B05B1177-D978-42B7-98FD-C2B7260613E2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5B77C364-C0F1-403E-9F09-66D215413BFA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49441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Video editing in using Camtasia, here are some sample work.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8AEC25-50C4-F3B4-8C66-8135A582CCB7}"/>
              </a:ext>
            </a:extLst>
          </p:cNvPr>
          <p:cNvGrpSpPr/>
          <p:nvPr/>
        </p:nvGrpSpPr>
        <p:grpSpPr>
          <a:xfrm>
            <a:off x="4359330" y="1358988"/>
            <a:ext cx="6880774" cy="4850246"/>
            <a:chOff x="3584717" y="2565312"/>
            <a:chExt cx="3494415" cy="24705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730560-EBD2-06FF-5E82-21262B5AA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584717" y="2565312"/>
              <a:ext cx="3494415" cy="24705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B453E-824F-F992-6216-835A04ED0FB0}"/>
                </a:ext>
              </a:extLst>
            </p:cNvPr>
            <p:cNvSpPr/>
            <p:nvPr/>
          </p:nvSpPr>
          <p:spPr>
            <a:xfrm>
              <a:off x="3934609" y="2747193"/>
              <a:ext cx="2822575" cy="197802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8F21FF-7C66-AF99-E54E-F048A8D9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1245" y="2984420"/>
              <a:ext cx="2809303" cy="150357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FF653A-0580-AC1C-0E3D-A68D1FC508DF}"/>
              </a:ext>
            </a:extLst>
          </p:cNvPr>
          <p:cNvGrpSpPr/>
          <p:nvPr/>
        </p:nvGrpSpPr>
        <p:grpSpPr>
          <a:xfrm>
            <a:off x="7565319" y="3291590"/>
            <a:ext cx="734566" cy="734566"/>
            <a:chOff x="8663851" y="2766284"/>
            <a:chExt cx="515145" cy="5151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7117A1-9F8E-14D7-029D-A199FE731D58}"/>
                </a:ext>
              </a:extLst>
            </p:cNvPr>
            <p:cNvSpPr/>
            <p:nvPr/>
          </p:nvSpPr>
          <p:spPr>
            <a:xfrm>
              <a:off x="8663851" y="2766284"/>
              <a:ext cx="515145" cy="5151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D7737F-8A46-A6F3-7BBF-F3878C62F0CC}"/>
                </a:ext>
              </a:extLst>
            </p:cNvPr>
            <p:cNvSpPr/>
            <p:nvPr/>
          </p:nvSpPr>
          <p:spPr>
            <a:xfrm>
              <a:off x="8709954" y="2812387"/>
              <a:ext cx="422938" cy="422938"/>
            </a:xfrm>
            <a:custGeom>
              <a:avLst/>
              <a:gdLst>
                <a:gd name="connsiteX0" fmla="*/ 1555718 w 3111436"/>
                <a:gd name="connsiteY0" fmla="*/ 0 h 3111436"/>
                <a:gd name="connsiteX1" fmla="*/ 2655761 w 3111436"/>
                <a:gd name="connsiteY1" fmla="*/ 455676 h 3111436"/>
                <a:gd name="connsiteX2" fmla="*/ 3111437 w 3111436"/>
                <a:gd name="connsiteY2" fmla="*/ 1555718 h 3111436"/>
                <a:gd name="connsiteX3" fmla="*/ 2655761 w 3111436"/>
                <a:gd name="connsiteY3" fmla="*/ 2655761 h 3111436"/>
                <a:gd name="connsiteX4" fmla="*/ 1555718 w 3111436"/>
                <a:gd name="connsiteY4" fmla="*/ 3111437 h 3111436"/>
                <a:gd name="connsiteX5" fmla="*/ 455676 w 3111436"/>
                <a:gd name="connsiteY5" fmla="*/ 2655761 h 3111436"/>
                <a:gd name="connsiteX6" fmla="*/ 0 w 3111436"/>
                <a:gd name="connsiteY6" fmla="*/ 1555718 h 3111436"/>
                <a:gd name="connsiteX7" fmla="*/ 455676 w 3111436"/>
                <a:gd name="connsiteY7" fmla="*/ 455676 h 3111436"/>
                <a:gd name="connsiteX8" fmla="*/ 1555718 w 3111436"/>
                <a:gd name="connsiteY8" fmla="*/ 0 h 3111436"/>
                <a:gd name="connsiteX9" fmla="*/ 1220057 w 3111436"/>
                <a:gd name="connsiteY9" fmla="*/ 1555718 h 3111436"/>
                <a:gd name="connsiteX10" fmla="*/ 1147096 w 3111436"/>
                <a:gd name="connsiteY10" fmla="*/ 1628680 h 3111436"/>
                <a:gd name="connsiteX11" fmla="*/ 1074134 w 3111436"/>
                <a:gd name="connsiteY11" fmla="*/ 1555718 h 3111436"/>
                <a:gd name="connsiteX12" fmla="*/ 1074134 w 3111436"/>
                <a:gd name="connsiteY12" fmla="*/ 897160 h 3111436"/>
                <a:gd name="connsiteX13" fmla="*/ 1147096 w 3111436"/>
                <a:gd name="connsiteY13" fmla="*/ 824294 h 3111436"/>
                <a:gd name="connsiteX14" fmla="*/ 1189577 w 3111436"/>
                <a:gd name="connsiteY14" fmla="*/ 837914 h 3111436"/>
                <a:gd name="connsiteX15" fmla="*/ 2280571 w 3111436"/>
                <a:gd name="connsiteY15" fmla="*/ 1493330 h 3111436"/>
                <a:gd name="connsiteX16" fmla="*/ 2305622 w 3111436"/>
                <a:gd name="connsiteY16" fmla="*/ 1592961 h 3111436"/>
                <a:gd name="connsiteX17" fmla="*/ 2279904 w 3111436"/>
                <a:gd name="connsiteY17" fmla="*/ 1618393 h 3111436"/>
                <a:gd name="connsiteX18" fmla="*/ 1184434 w 3111436"/>
                <a:gd name="connsiteY18" fmla="*/ 2276475 h 3111436"/>
                <a:gd name="connsiteX19" fmla="*/ 1084802 w 3111436"/>
                <a:gd name="connsiteY19" fmla="*/ 2251424 h 3111436"/>
                <a:gd name="connsiteX20" fmla="*/ 1109853 w 3111436"/>
                <a:gd name="connsiteY20" fmla="*/ 2151698 h 3111436"/>
                <a:gd name="connsiteX21" fmla="*/ 2102168 w 3111436"/>
                <a:gd name="connsiteY21" fmla="*/ 1555528 h 3111436"/>
                <a:gd name="connsiteX22" fmla="*/ 1220153 w 3111436"/>
                <a:gd name="connsiteY22" fmla="*/ 1025652 h 3111436"/>
                <a:gd name="connsiteX23" fmla="*/ 1220153 w 3111436"/>
                <a:gd name="connsiteY23" fmla="*/ 1555528 h 3111436"/>
                <a:gd name="connsiteX24" fmla="*/ 2552605 w 3111436"/>
                <a:gd name="connsiteY24" fmla="*/ 558737 h 3111436"/>
                <a:gd name="connsiteX25" fmla="*/ 1555623 w 3111436"/>
                <a:gd name="connsiteY25" fmla="*/ 145828 h 3111436"/>
                <a:gd name="connsiteX26" fmla="*/ 558641 w 3111436"/>
                <a:gd name="connsiteY26" fmla="*/ 558737 h 3111436"/>
                <a:gd name="connsiteX27" fmla="*/ 145733 w 3111436"/>
                <a:gd name="connsiteY27" fmla="*/ 1555718 h 3111436"/>
                <a:gd name="connsiteX28" fmla="*/ 558641 w 3111436"/>
                <a:gd name="connsiteY28" fmla="*/ 2552700 h 3111436"/>
                <a:gd name="connsiteX29" fmla="*/ 1555623 w 3111436"/>
                <a:gd name="connsiteY29" fmla="*/ 2965609 h 3111436"/>
                <a:gd name="connsiteX30" fmla="*/ 2552605 w 3111436"/>
                <a:gd name="connsiteY30" fmla="*/ 2552700 h 3111436"/>
                <a:gd name="connsiteX31" fmla="*/ 2965514 w 3111436"/>
                <a:gd name="connsiteY31" fmla="*/ 1555718 h 3111436"/>
                <a:gd name="connsiteX32" fmla="*/ 2552605 w 3111436"/>
                <a:gd name="connsiteY32" fmla="*/ 558737 h 311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436" h="3111436">
                  <a:moveTo>
                    <a:pt x="1555718" y="0"/>
                  </a:moveTo>
                  <a:cubicBezTo>
                    <a:pt x="1985296" y="0"/>
                    <a:pt x="2374202" y="174117"/>
                    <a:pt x="2655761" y="455676"/>
                  </a:cubicBezTo>
                  <a:cubicBezTo>
                    <a:pt x="2937320" y="737235"/>
                    <a:pt x="3111437" y="1126141"/>
                    <a:pt x="3111437" y="1555718"/>
                  </a:cubicBezTo>
                  <a:cubicBezTo>
                    <a:pt x="3111437" y="1985296"/>
                    <a:pt x="2937320" y="2374202"/>
                    <a:pt x="2655761" y="2655761"/>
                  </a:cubicBezTo>
                  <a:cubicBezTo>
                    <a:pt x="2374202" y="2937320"/>
                    <a:pt x="1985296" y="3111437"/>
                    <a:pt x="1555718" y="3111437"/>
                  </a:cubicBezTo>
                  <a:cubicBezTo>
                    <a:pt x="1126141" y="3111437"/>
                    <a:pt x="737235" y="2937320"/>
                    <a:pt x="455676" y="2655761"/>
                  </a:cubicBezTo>
                  <a:cubicBezTo>
                    <a:pt x="174117" y="2374202"/>
                    <a:pt x="0" y="1985296"/>
                    <a:pt x="0" y="1555718"/>
                  </a:cubicBezTo>
                  <a:cubicBezTo>
                    <a:pt x="0" y="1126141"/>
                    <a:pt x="174117" y="737235"/>
                    <a:pt x="455676" y="455676"/>
                  </a:cubicBezTo>
                  <a:cubicBezTo>
                    <a:pt x="737235" y="174117"/>
                    <a:pt x="1126141" y="0"/>
                    <a:pt x="1555718" y="0"/>
                  </a:cubicBezTo>
                  <a:close/>
                  <a:moveTo>
                    <a:pt x="1220057" y="1555718"/>
                  </a:moveTo>
                  <a:cubicBezTo>
                    <a:pt x="1220057" y="1596009"/>
                    <a:pt x="1187387" y="1628680"/>
                    <a:pt x="1147096" y="1628680"/>
                  </a:cubicBezTo>
                  <a:cubicBezTo>
                    <a:pt x="1106805" y="1628680"/>
                    <a:pt x="1074134" y="1596009"/>
                    <a:pt x="1074134" y="1555718"/>
                  </a:cubicBezTo>
                  <a:lnTo>
                    <a:pt x="1074134" y="897160"/>
                  </a:lnTo>
                  <a:cubicBezTo>
                    <a:pt x="1074134" y="856964"/>
                    <a:pt x="1106805" y="824294"/>
                    <a:pt x="1147096" y="824294"/>
                  </a:cubicBezTo>
                  <a:cubicBezTo>
                    <a:pt x="1162907" y="824294"/>
                    <a:pt x="1177576" y="829342"/>
                    <a:pt x="1189577" y="837914"/>
                  </a:cubicBezTo>
                  <a:lnTo>
                    <a:pt x="2280571" y="1493330"/>
                  </a:lnTo>
                  <a:cubicBezTo>
                    <a:pt x="2314956" y="1513904"/>
                    <a:pt x="2326196" y="1558576"/>
                    <a:pt x="2305622" y="1592961"/>
                  </a:cubicBezTo>
                  <a:cubicBezTo>
                    <a:pt x="2299049" y="1603915"/>
                    <a:pt x="2290096" y="1612487"/>
                    <a:pt x="2279904" y="1618393"/>
                  </a:cubicBezTo>
                  <a:lnTo>
                    <a:pt x="1184434" y="2276475"/>
                  </a:lnTo>
                  <a:cubicBezTo>
                    <a:pt x="1150049" y="2297049"/>
                    <a:pt x="1105376" y="2285810"/>
                    <a:pt x="1084802" y="2251424"/>
                  </a:cubicBezTo>
                  <a:cubicBezTo>
                    <a:pt x="1064133" y="2216944"/>
                    <a:pt x="1075373" y="2172367"/>
                    <a:pt x="1109853" y="2151698"/>
                  </a:cubicBezTo>
                  <a:lnTo>
                    <a:pt x="2102168" y="1555528"/>
                  </a:lnTo>
                  <a:lnTo>
                    <a:pt x="1220153" y="1025652"/>
                  </a:lnTo>
                  <a:lnTo>
                    <a:pt x="1220153" y="1555528"/>
                  </a:lnTo>
                  <a:close/>
                  <a:moveTo>
                    <a:pt x="2552605" y="558737"/>
                  </a:moveTo>
                  <a:cubicBezTo>
                    <a:pt x="2297525" y="303657"/>
                    <a:pt x="1945005" y="145828"/>
                    <a:pt x="1555623" y="145828"/>
                  </a:cubicBezTo>
                  <a:cubicBezTo>
                    <a:pt x="1166336" y="145828"/>
                    <a:pt x="813816" y="303657"/>
                    <a:pt x="558641" y="558737"/>
                  </a:cubicBezTo>
                  <a:cubicBezTo>
                    <a:pt x="303562" y="813816"/>
                    <a:pt x="145733" y="1166336"/>
                    <a:pt x="145733" y="1555718"/>
                  </a:cubicBezTo>
                  <a:cubicBezTo>
                    <a:pt x="145733" y="1945005"/>
                    <a:pt x="303562" y="2297525"/>
                    <a:pt x="558641" y="2552700"/>
                  </a:cubicBezTo>
                  <a:cubicBezTo>
                    <a:pt x="813721" y="2807779"/>
                    <a:pt x="1166241" y="2965609"/>
                    <a:pt x="1555623" y="2965609"/>
                  </a:cubicBezTo>
                  <a:cubicBezTo>
                    <a:pt x="1944910" y="2965609"/>
                    <a:pt x="2297430" y="2807779"/>
                    <a:pt x="2552605" y="2552700"/>
                  </a:cubicBezTo>
                  <a:cubicBezTo>
                    <a:pt x="2807684" y="2297621"/>
                    <a:pt x="2965514" y="1945100"/>
                    <a:pt x="2965514" y="1555718"/>
                  </a:cubicBezTo>
                  <a:cubicBezTo>
                    <a:pt x="2965514" y="1166432"/>
                    <a:pt x="2807684" y="813911"/>
                    <a:pt x="2552605" y="5587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2DC00FAB-D895-1648-1DF2-044D1C691BA2}"/>
              </a:ext>
            </a:extLst>
          </p:cNvPr>
          <p:cNvSpPr/>
          <p:nvPr/>
        </p:nvSpPr>
        <p:spPr>
          <a:xfrm>
            <a:off x="7569318" y="3289413"/>
            <a:ext cx="802383" cy="737579"/>
          </a:xfrm>
          <a:prstGeom prst="rect">
            <a:avLst/>
          </a:prstGeom>
          <a:solidFill>
            <a:srgbClr val="5B9BD5">
              <a:alpha val="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CB3D259-0835-6FE3-FA70-C2650D2F311D}"/>
              </a:ext>
            </a:extLst>
          </p:cNvPr>
          <p:cNvSpPr txBox="1"/>
          <p:nvPr/>
        </p:nvSpPr>
        <p:spPr>
          <a:xfrm>
            <a:off x="645829" y="6206207"/>
            <a:ext cx="75422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solidFill>
                  <a:srgbClr val="002060"/>
                </a:solidFill>
                <a:latin typeface="Roboto Light"/>
                <a:ea typeface="Roboto Light"/>
                <a:cs typeface="Roboto Light"/>
              </a:rPr>
              <a:t>Click the Play button to play the video sample</a:t>
            </a:r>
            <a:endParaRPr lang="en-US" sz="1200">
              <a:solidFill>
                <a:srgbClr val="002060"/>
              </a:solidFill>
              <a:latin typeface="Roboto Light"/>
              <a:ea typeface="Roboto Light"/>
              <a:cs typeface="Roboto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1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WELCOMEDOC" val="NkpO14G4"/>
  <p:tag name="ARTICULATE_SLIDE_COUNT" val="10"/>
  <p:tag name="SECTOMILLISECCONVERTED" val="1"/>
  <p:tag name="MMPROD_NEXTUNIQUEID" val="10010"/>
  <p:tag name="MMPROD_UIDATA" val="&lt;database version=&quot;8.0&quot;&gt;&lt;object type=&quot;1&quot; unique_id=&quot;10001&quot;&gt;&lt;object type=&quot;2&quot; unique_id=&quot;11732&quot;&gt;&lt;object type=&quot;3&quot; unique_id=&quot;11733&quot;&gt;&lt;property id=&quot;20148&quot; value=&quot;5&quot;/&gt;&lt;property id=&quot;20300&quot; value=&quot;Slide 1&quot;/&gt;&lt;property id=&quot;20307&quot; value=&quot;299&quot;/&gt;&lt;/object&gt;&lt;object type=&quot;3&quot; unique_id=&quot;11734&quot;&gt;&lt;property id=&quot;20148&quot; value=&quot;5&quot;/&gt;&lt;property id=&quot;20300&quot; value=&quot;Slide 2 - &amp;quot;Photoshop Samples &amp;quot;&quot;/&gt;&lt;property id=&quot;20307&quot; value=&quot;289&quot;/&gt;&lt;/object&gt;&lt;object type=&quot;3&quot; unique_id=&quot;11735&quot;&gt;&lt;property id=&quot;20148&quot; value=&quot;5&quot;/&gt;&lt;property id=&quot;20300&quot; value=&quot;Slide 7 - &amp;quot;Storyline Samples &amp;quot;&quot;/&gt;&lt;property id=&quot;20307&quot; value=&quot;320&quot;/&gt;&lt;/object&gt;&lt;object type=&quot;3&quot; unique_id=&quot;11736&quot;&gt;&lt;property id=&quot;20148&quot; value=&quot;5&quot;/&gt;&lt;property id=&quot;20300&quot; value=&quot;Slide 8 - &amp;quot; Storyline Samples &amp;quot;&quot;/&gt;&lt;property id=&quot;20307&quot; value=&quot;330&quot;/&gt;&lt;/object&gt;&lt;object type=&quot;3&quot; unique_id=&quot;11737&quot;&gt;&lt;property id=&quot;20148&quot; value=&quot;5&quot;/&gt;&lt;property id=&quot;20300&quot; value=&quot;Slide 9 - &amp;quot;Rise Samples&amp;quot;&quot;/&gt;&lt;property id=&quot;20307&quot; value=&quot;328&quot;/&gt;&lt;/object&gt;&lt;object type=&quot;3&quot; unique_id=&quot;11741&quot;&gt;&lt;property id=&quot;20148&quot; value=&quot;5&quot;/&gt;&lt;property id=&quot;20300&quot; value=&quot;Slide 10 - &amp;quot; Illustrator Samples&amp;quot;&quot;/&gt;&lt;property id=&quot;20307&quot; value=&quot;332&quot;/&gt;&lt;/object&gt;&lt;object type=&quot;3&quot; unique_id=&quot;11742&quot;&gt;&lt;property id=&quot;20148&quot; value=&quot;5&quot;/&gt;&lt;property id=&quot;20300&quot; value=&quot;Slide 11 - &amp;quot;Training Tool&amp;quot;&quot;/&gt;&lt;property id=&quot;20307&quot; value=&quot;333&quot;/&gt;&lt;/object&gt;&lt;object type=&quot;3&quot; unique_id=&quot;11743&quot;&gt;&lt;property id=&quot;20148&quot; value=&quot;5&quot;/&gt;&lt;property id=&quot;20300&quot; value=&quot;Slide 12 - &amp;quot;THANK YOU&amp;quot;&quot;/&gt;&lt;property id=&quot;20307&quot; value=&quot;298&quot;/&gt;&lt;/object&gt;&lt;object type=&quot;3&quot; unique_id=&quot;12818&quot;&gt;&lt;property id=&quot;20148&quot; value=&quot;5&quot;/&gt;&lt;property id=&quot;20300&quot; value=&quot;Slide 3 - &amp;quot;Photoshop Samples &amp;quot;&quot;/&gt;&lt;property id=&quot;20307&quot; value=&quot;337&quot;/&gt;&lt;/object&gt;&lt;object type=&quot;3&quot; unique_id=&quot;12819&quot;&gt;&lt;property id=&quot;20148&quot; value=&quot;5&quot;/&gt;&lt;property id=&quot;20300&quot; value=&quot;Slide 4 - &amp;quot;Photoshop Samples &amp;quot;&quot;/&gt;&lt;property id=&quot;20307&quot; value=&quot;335&quot;/&gt;&lt;/object&gt;&lt;object type=&quot;3&quot; unique_id=&quot;12820&quot;&gt;&lt;property id=&quot;20148&quot; value=&quot;5&quot;/&gt;&lt;property id=&quot;20300&quot; value=&quot;Slide 5 - &amp;quot;Photoshop Samples &amp;quot;&quot;/&gt;&lt;property id=&quot;20307&quot; value=&quot;336&quot;/&gt;&lt;/object&gt;&lt;object type=&quot;3&quot; unique_id=&quot;12821&quot;&gt;&lt;property id=&quot;20148&quot; value=&quot;5&quot;/&gt;&lt;property id=&quot;20300&quot; value=&quot;Slide 6 - &amp;quot;Flash Video Mockups&amp;quot;&quot;/&gt;&lt;property id=&quot;20307&quot; value=&quot;334&quot;/&gt;&lt;/object&gt;&lt;/object&gt;&lt;object type=&quot;8&quot; unique_id=&quot;11756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_fixed.potx" id="{9A9BE078-57A7-48B2-9D33-8EFC365D262A}" vid="{66905093-CF97-471D-A25F-2AFDA5521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WelcomeDoc</vt:lpstr>
      <vt:lpstr>PowerPoint Presentation</vt:lpstr>
      <vt:lpstr>Photoshop Samples </vt:lpstr>
      <vt:lpstr>Photoshop Samples </vt:lpstr>
      <vt:lpstr>Storyline Samples </vt:lpstr>
      <vt:lpstr>Storyline Samples </vt:lpstr>
      <vt:lpstr>Storyline Samples </vt:lpstr>
      <vt:lpstr>Storyline Samples </vt:lpstr>
      <vt:lpstr>Storyline Samples </vt:lpstr>
      <vt:lpstr>Video Based Learning</vt:lpstr>
      <vt:lpstr>Video Based Learning</vt:lpstr>
      <vt:lpstr>Rise Samples</vt:lpstr>
      <vt:lpstr>Training Tool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Vrushali Alaspure_Profile</dc:title>
  <dc:creator>Vinod More</dc:creator>
  <cp:lastModifiedBy>Deepak Choudhary</cp:lastModifiedBy>
  <cp:revision>9</cp:revision>
  <dcterms:created xsi:type="dcterms:W3CDTF">2021-12-15T09:32:55Z</dcterms:created>
  <dcterms:modified xsi:type="dcterms:W3CDTF">2024-01-03T14:16:48Z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86BE0908-645C-4043-874D-C80BEE861932</vt:lpwstr>
  </property>
  <property fmtid="{D5CDD505-2E9C-101B-9397-08002B2CF9AE}" pid="3" name="ArticulatePath">
    <vt:lpwstr>Rashmi_Patel_Portfolio</vt:lpwstr>
  </property>
</Properties>
</file>