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62.xml" ContentType="application/vnd.openxmlformats-officedocument.presentationml.tags+xml"/>
  <Override PartName="/ppt/notesSlides/notesSlide1.xml" ContentType="application/vnd.openxmlformats-officedocument.presentationml.notesSlide+xml"/>
  <Override PartName="/ppt/tags/tag63.xml" ContentType="application/vnd.openxmlformats-officedocument.presentationml.tags+xml"/>
  <Override PartName="/ppt/notesSlides/notesSlide2.xml" ContentType="application/vnd.openxmlformats-officedocument.presentationml.notesSlide+xml"/>
  <Override PartName="/ppt/tags/tag64.xml" ContentType="application/vnd.openxmlformats-officedocument.presentationml.tags+xml"/>
  <Override PartName="/ppt/notesSlides/notesSlide3.xml" ContentType="application/vnd.openxmlformats-officedocument.presentationml.notesSlide+xml"/>
  <Override PartName="/ppt/tags/tag65.xml" ContentType="application/vnd.openxmlformats-officedocument.presentationml.tags+xml"/>
  <Override PartName="/ppt/notesSlides/notesSlide4.xml" ContentType="application/vnd.openxmlformats-officedocument.presentationml.notesSlide+xml"/>
  <Override PartName="/ppt/tags/tag66.xml" ContentType="application/vnd.openxmlformats-officedocument.presentationml.tags+xml"/>
  <Override PartName="/ppt/notesSlides/notesSlide5.xml" ContentType="application/vnd.openxmlformats-officedocument.presentationml.notesSlide+xml"/>
  <Override PartName="/ppt/tags/tag67.xml" ContentType="application/vnd.openxmlformats-officedocument.presentationml.tags+xml"/>
  <Override PartName="/ppt/notesSlides/notesSlide6.xml" ContentType="application/vnd.openxmlformats-officedocument.presentationml.notesSlide+xml"/>
  <Override PartName="/ppt/tags/tag68.xml" ContentType="application/vnd.openxmlformats-officedocument.presentationml.tags+xml"/>
  <Override PartName="/ppt/notesSlides/notesSlide7.xml" ContentType="application/vnd.openxmlformats-officedocument.presentationml.notesSlide+xml"/>
  <Override PartName="/ppt/tags/tag69.xml" ContentType="application/vnd.openxmlformats-officedocument.presentationml.tags+xml"/>
  <Override PartName="/ppt/notesSlides/notesSlide8.xml" ContentType="application/vnd.openxmlformats-officedocument.presentationml.notesSlide+xml"/>
  <Override PartName="/ppt/tags/tag70.xml" ContentType="application/vnd.openxmlformats-officedocument.presentationml.tags+xml"/>
  <Override PartName="/ppt/notesSlides/notesSlide9.xml" ContentType="application/vnd.openxmlformats-officedocument.presentationml.notesSlide+xml"/>
  <Override PartName="/ppt/tags/tag71.xml" ContentType="application/vnd.openxmlformats-officedocument.presentationml.tags+xml"/>
  <Override PartName="/ppt/notesSlides/notesSlide10.xml" ContentType="application/vnd.openxmlformats-officedocument.presentationml.notesSlide+xml"/>
  <Override PartName="/ppt/tags/tag72.xml" ContentType="application/vnd.openxmlformats-officedocument.presentationml.tags+xml"/>
  <Override PartName="/ppt/notesSlides/notesSlide11.xml" ContentType="application/vnd.openxmlformats-officedocument.presentationml.notesSlide+xml"/>
  <Override PartName="/ppt/tags/tag73.xml" ContentType="application/vnd.openxmlformats-officedocument.presentationml.tags+xml"/>
  <Override PartName="/ppt/notesSlides/notesSlide12.xml" ContentType="application/vnd.openxmlformats-officedocument.presentationml.notesSlide+xml"/>
  <Override PartName="/ppt/tags/tag74.xml" ContentType="application/vnd.openxmlformats-officedocument.presentationml.tags+xml"/>
  <Override PartName="/ppt/notesSlides/notesSlide13.xml" ContentType="application/vnd.openxmlformats-officedocument.presentationml.notesSlide+xml"/>
  <Override PartName="/ppt/tags/tag75.xml" ContentType="application/vnd.openxmlformats-officedocument.presentationml.tags+xml"/>
  <Override PartName="/ppt/notesSlides/notesSlide14.xml" ContentType="application/vnd.openxmlformats-officedocument.presentationml.notesSlide+xml"/>
  <Override PartName="/ppt/tags/tag76.xml" ContentType="application/vnd.openxmlformats-officedocument.presentationml.tags+xml"/>
  <Override PartName="/ppt/notesSlides/notesSlide15.xml" ContentType="application/vnd.openxmlformats-officedocument.presentationml.notesSlide+xml"/>
  <Override PartName="/ppt/tags/tag77.xml" ContentType="application/vnd.openxmlformats-officedocument.presentationml.tags+xml"/>
  <Override PartName="/ppt/notesSlides/notesSlide16.xml" ContentType="application/vnd.openxmlformats-officedocument.presentationml.notesSlide+xml"/>
  <Override PartName="/ppt/tags/tag78.xml" ContentType="application/vnd.openxmlformats-officedocument.presentationml.tags+xml"/>
  <Override PartName="/ppt/notesSlides/notesSlide17.xml" ContentType="application/vnd.openxmlformats-officedocument.presentationml.notesSlide+xml"/>
  <Override PartName="/ppt/tags/tag79.xml" ContentType="application/vnd.openxmlformats-officedocument.presentationml.tags+xml"/>
  <Override PartName="/ppt/notesSlides/notesSlide18.xml" ContentType="application/vnd.openxmlformats-officedocument.presentationml.notesSlide+xml"/>
  <Override PartName="/ppt/tags/tag80.xml" ContentType="application/vnd.openxmlformats-officedocument.presentationml.tags+xml"/>
  <Override PartName="/ppt/notesSlides/notesSlide19.xml" ContentType="application/vnd.openxmlformats-officedocument.presentationml.notesSlide+xml"/>
  <Override PartName="/ppt/tags/tag81.xml" ContentType="application/vnd.openxmlformats-officedocument.presentationml.tags+xml"/>
  <Override PartName="/ppt/notesSlides/notesSlide20.xml" ContentType="application/vnd.openxmlformats-officedocument.presentationml.notesSlide+xml"/>
  <Override PartName="/ppt/tags/tag82.xml" ContentType="application/vnd.openxmlformats-officedocument.presentationml.tags+xml"/>
  <Override PartName="/ppt/notesSlides/notesSlide21.xml" ContentType="application/vnd.openxmlformats-officedocument.presentationml.notesSlide+xml"/>
  <Override PartName="/ppt/tags/tag83.xml" ContentType="application/vnd.openxmlformats-officedocument.presentationml.tags+xml"/>
  <Override PartName="/ppt/notesSlides/notesSlide22.xml" ContentType="application/vnd.openxmlformats-officedocument.presentationml.notesSlide+xml"/>
  <Override PartName="/ppt/tags/tag84.xml" ContentType="application/vnd.openxmlformats-officedocument.presentationml.tags+xml"/>
  <Override PartName="/ppt/notesSlides/notesSlide23.xml" ContentType="application/vnd.openxmlformats-officedocument.presentationml.notesSlide+xml"/>
  <Override PartName="/ppt/tags/tag85.xml" ContentType="application/vnd.openxmlformats-officedocument.presentationml.tags+xml"/>
  <Override PartName="/ppt/notesSlides/notesSlide24.xml" ContentType="application/vnd.openxmlformats-officedocument.presentationml.notesSlide+xml"/>
  <Override PartName="/ppt/tags/tag86.xml" ContentType="application/vnd.openxmlformats-officedocument.presentationml.tags+xml"/>
  <Override PartName="/ppt/notesSlides/notesSlide25.xml" ContentType="application/vnd.openxmlformats-officedocument.presentationml.notesSlide+xml"/>
  <Override PartName="/ppt/tags/tag87.xml" ContentType="application/vnd.openxmlformats-officedocument.presentationml.tags+xml"/>
  <Override PartName="/ppt/notesSlides/notesSlide26.xml" ContentType="application/vnd.openxmlformats-officedocument.presentationml.notesSlide+xml"/>
  <Override PartName="/ppt/tags/tag88.xml" ContentType="application/vnd.openxmlformats-officedocument.presentationml.tags+xml"/>
  <Override PartName="/ppt/notesSlides/notesSlide27.xml" ContentType="application/vnd.openxmlformats-officedocument.presentationml.notesSlide+xml"/>
  <Override PartName="/ppt/tags/tag89.xml" ContentType="application/vnd.openxmlformats-officedocument.presentationml.tags+xml"/>
  <Override PartName="/ppt/notesSlides/notesSlide28.xml" ContentType="application/vnd.openxmlformats-officedocument.presentationml.notesSlide+xml"/>
  <Override PartName="/ppt/tags/tag90.xml" ContentType="application/vnd.openxmlformats-officedocument.presentationml.tags+xml"/>
  <Override PartName="/ppt/notesSlides/notesSlide29.xml" ContentType="application/vnd.openxmlformats-officedocument.presentationml.notesSlide+xml"/>
  <Override PartName="/ppt/tags/tag91.xml" ContentType="application/vnd.openxmlformats-officedocument.presentationml.tags+xml"/>
  <Override PartName="/ppt/notesSlides/notesSlide30.xml" ContentType="application/vnd.openxmlformats-officedocument.presentationml.notesSlide+xml"/>
  <Override PartName="/ppt/tags/tag92.xml" ContentType="application/vnd.openxmlformats-officedocument.presentationml.tags+xml"/>
  <Override PartName="/ppt/notesSlides/notesSlide31.xml" ContentType="application/vnd.openxmlformats-officedocument.presentationml.notesSlide+xml"/>
  <Override PartName="/ppt/tags/tag93.xml" ContentType="application/vnd.openxmlformats-officedocument.presentationml.tags+xml"/>
  <Override PartName="/ppt/notesSlides/notesSlide32.xml" ContentType="application/vnd.openxmlformats-officedocument.presentationml.notesSlide+xml"/>
  <Override PartName="/ppt/tags/tag94.xml" ContentType="application/vnd.openxmlformats-officedocument.presentationml.tags+xml"/>
  <Override PartName="/ppt/notesSlides/notesSlide33.xml" ContentType="application/vnd.openxmlformats-officedocument.presentationml.notesSlide+xml"/>
  <Override PartName="/ppt/tags/tag95.xml" ContentType="application/vnd.openxmlformats-officedocument.presentationml.tags+xml"/>
  <Override PartName="/ppt/notesSlides/notesSlide34.xml" ContentType="application/vnd.openxmlformats-officedocument.presentationml.notesSlide+xml"/>
  <Override PartName="/ppt/tags/tag96.xml" ContentType="application/vnd.openxmlformats-officedocument.presentationml.tags+xml"/>
  <Override PartName="/ppt/notesSlides/notesSlide35.xml" ContentType="application/vnd.openxmlformats-officedocument.presentationml.notesSlide+xml"/>
  <Override PartName="/ppt/tags/tag97.xml" ContentType="application/vnd.openxmlformats-officedocument.presentationml.tags+xml"/>
  <Override PartName="/ppt/notesSlides/notesSlide36.xml" ContentType="application/vnd.openxmlformats-officedocument.presentationml.notesSlide+xml"/>
  <Override PartName="/ppt/tags/tag98.xml" ContentType="application/vnd.openxmlformats-officedocument.presentationml.tags+xml"/>
  <Override PartName="/ppt/notesSlides/notesSlide37.xml" ContentType="application/vnd.openxmlformats-officedocument.presentationml.notesSlide+xml"/>
  <Override PartName="/ppt/tags/tag99.xml" ContentType="application/vnd.openxmlformats-officedocument.presentationml.tags+xml"/>
  <Override PartName="/ppt/notesSlides/notesSlide38.xml" ContentType="application/vnd.openxmlformats-officedocument.presentationml.notesSlide+xml"/>
  <Override PartName="/ppt/tags/tag100.xml" ContentType="application/vnd.openxmlformats-officedocument.presentationml.tags+xml"/>
  <Override PartName="/ppt/notesSlides/notesSlide39.xml" ContentType="application/vnd.openxmlformats-officedocument.presentationml.notesSlide+xml"/>
  <Override PartName="/ppt/tags/tag101.xml" ContentType="application/vnd.openxmlformats-officedocument.presentationml.tags+xml"/>
  <Override PartName="/ppt/notesSlides/notesSlide40.xml" ContentType="application/vnd.openxmlformats-officedocument.presentationml.notesSlide+xml"/>
  <Override PartName="/ppt/tags/tag102.xml" ContentType="application/vnd.openxmlformats-officedocument.presentationml.tags+xml"/>
  <Override PartName="/ppt/notesSlides/notesSlide41.xml" ContentType="application/vnd.openxmlformats-officedocument.presentationml.notesSlide+xml"/>
  <Override PartName="/ppt/tags/tag103.xml" ContentType="application/vnd.openxmlformats-officedocument.presentationml.tags+xml"/>
  <Override PartName="/ppt/notesSlides/notesSlide42.xml" ContentType="application/vnd.openxmlformats-officedocument.presentationml.notesSlide+xml"/>
  <Override PartName="/ppt/tags/tag104.xml" ContentType="application/vnd.openxmlformats-officedocument.presentationml.tags+xml"/>
  <Override PartName="/ppt/notesSlides/notesSlide43.xml" ContentType="application/vnd.openxmlformats-officedocument.presentationml.notesSlide+xml"/>
  <Override PartName="/ppt/tags/tag105.xml" ContentType="application/vnd.openxmlformats-officedocument.presentationml.tags+xml"/>
  <Override PartName="/ppt/notesSlides/notesSlide44.xml" ContentType="application/vnd.openxmlformats-officedocument.presentationml.notesSlide+xml"/>
  <Override PartName="/ppt/tags/tag106.xml" ContentType="application/vnd.openxmlformats-officedocument.presentationml.tags+xml"/>
  <Override PartName="/ppt/notesSlides/notesSlide45.xml" ContentType="application/vnd.openxmlformats-officedocument.presentationml.notesSlide+xml"/>
  <Override PartName="/ppt/tags/tag107.xml" ContentType="application/vnd.openxmlformats-officedocument.presentationml.tags+xml"/>
  <Override PartName="/ppt/notesSlides/notesSlide46.xml" ContentType="application/vnd.openxmlformats-officedocument.presentationml.notesSlide+xml"/>
  <Override PartName="/ppt/tags/tag108.xml" ContentType="application/vnd.openxmlformats-officedocument.presentationml.tags+xml"/>
  <Override PartName="/ppt/notesSlides/notesSlide47.xml" ContentType="application/vnd.openxmlformats-officedocument.presentationml.notesSlide+xml"/>
  <Override PartName="/ppt/tags/tag109.xml" ContentType="application/vnd.openxmlformats-officedocument.presentationml.tags+xml"/>
  <Override PartName="/ppt/notesSlides/notesSlide48.xml" ContentType="application/vnd.openxmlformats-officedocument.presentationml.notesSlide+xml"/>
  <Override PartName="/ppt/tags/tag110.xml" ContentType="application/vnd.openxmlformats-officedocument.presentationml.tags+xml"/>
  <Override PartName="/ppt/notesSlides/notesSlide49.xml" ContentType="application/vnd.openxmlformats-officedocument.presentationml.notesSlide+xml"/>
  <Override PartName="/ppt/tags/tag111.xml" ContentType="application/vnd.openxmlformats-officedocument.presentationml.tags+xml"/>
  <Override PartName="/ppt/notesSlides/notesSlide50.xml" ContentType="application/vnd.openxmlformats-officedocument.presentationml.notesSlide+xml"/>
  <Override PartName="/ppt/tags/tag112.xml" ContentType="application/vnd.openxmlformats-officedocument.presentationml.tags+xml"/>
  <Override PartName="/ppt/notesSlides/notesSlide51.xml" ContentType="application/vnd.openxmlformats-officedocument.presentationml.notesSlide+xml"/>
  <Override PartName="/ppt/tags/tag113.xml" ContentType="application/vnd.openxmlformats-officedocument.presentationml.tags+xml"/>
  <Override PartName="/ppt/notesSlides/notesSlide52.xml" ContentType="application/vnd.openxmlformats-officedocument.presentationml.notesSlide+xml"/>
  <Override PartName="/ppt/tags/tag114.xml" ContentType="application/vnd.openxmlformats-officedocument.presentationml.tags+xml"/>
  <Override PartName="/ppt/notesSlides/notesSlide53.xml" ContentType="application/vnd.openxmlformats-officedocument.presentationml.notesSlide+xml"/>
  <Override PartName="/ppt/tags/tag115.xml" ContentType="application/vnd.openxmlformats-officedocument.presentationml.tags+xml"/>
  <Override PartName="/ppt/notesSlides/notesSlide54.xml" ContentType="application/vnd.openxmlformats-officedocument.presentationml.notesSlide+xml"/>
  <Override PartName="/ppt/tags/tag116.xml" ContentType="application/vnd.openxmlformats-officedocument.presentationml.tags+xml"/>
  <Override PartName="/ppt/notesSlides/notesSlide55.xml" ContentType="application/vnd.openxmlformats-officedocument.presentationml.notesSlide+xml"/>
  <Override PartName="/ppt/tags/tag117.xml" ContentType="application/vnd.openxmlformats-officedocument.presentationml.tags+xml"/>
  <Override PartName="/ppt/notesSlides/notesSlide56.xml" ContentType="application/vnd.openxmlformats-officedocument.presentationml.notesSlide+xml"/>
  <Override PartName="/ppt/tags/tag118.xml" ContentType="application/vnd.openxmlformats-officedocument.presentationml.tags+xml"/>
  <Override PartName="/ppt/notesSlides/notesSlide57.xml" ContentType="application/vnd.openxmlformats-officedocument.presentationml.notesSlide+xml"/>
  <Override PartName="/ppt/tags/tag119.xml" ContentType="application/vnd.openxmlformats-officedocument.presentationml.tags+xml"/>
  <Override PartName="/ppt/notesSlides/notesSlide58.xml" ContentType="application/vnd.openxmlformats-officedocument.presentationml.notesSlide+xml"/>
  <Override PartName="/ppt/tags/tag120.xml" ContentType="application/vnd.openxmlformats-officedocument.presentationml.tags+xml"/>
  <Override PartName="/ppt/notesSlides/notesSlide59.xml" ContentType="application/vnd.openxmlformats-officedocument.presentationml.notesSlide+xml"/>
  <Override PartName="/ppt/tags/tag121.xml" ContentType="application/vnd.openxmlformats-officedocument.presentationml.tags+xml"/>
  <Override PartName="/ppt/notesSlides/notesSlide60.xml" ContentType="application/vnd.openxmlformats-officedocument.presentationml.notesSlide+xml"/>
  <Override PartName="/ppt/tags/tag122.xml" ContentType="application/vnd.openxmlformats-officedocument.presentationml.tags+xml"/>
  <Override PartName="/ppt/notesSlides/notesSlide61.xml" ContentType="application/vnd.openxmlformats-officedocument.presentationml.notesSlide+xml"/>
  <Override PartName="/ppt/tags/tag123.xml" ContentType="application/vnd.openxmlformats-officedocument.presentationml.tags+xml"/>
  <Override PartName="/ppt/notesSlides/notesSlide62.xml" ContentType="application/vnd.openxmlformats-officedocument.presentationml.notesSlide+xml"/>
  <Override PartName="/ppt/tags/tag124.xml" ContentType="application/vnd.openxmlformats-officedocument.presentationml.tags+xml"/>
  <Override PartName="/ppt/notesSlides/notesSlide63.xml" ContentType="application/vnd.openxmlformats-officedocument.presentationml.notesSlide+xml"/>
  <Override PartName="/ppt/tags/tag125.xml" ContentType="application/vnd.openxmlformats-officedocument.presentationml.tags+xml"/>
  <Override PartName="/ppt/notesSlides/notesSlide64.xml" ContentType="application/vnd.openxmlformats-officedocument.presentationml.notesSlide+xml"/>
  <Override PartName="/ppt/tags/tag126.xml" ContentType="application/vnd.openxmlformats-officedocument.presentationml.tags+xml"/>
  <Override PartName="/ppt/notesSlides/notesSlide65.xml" ContentType="application/vnd.openxmlformats-officedocument.presentationml.notesSlide+xml"/>
  <Override PartName="/ppt/tags/tag127.xml" ContentType="application/vnd.openxmlformats-officedocument.presentationml.tags+xml"/>
  <Override PartName="/ppt/notesSlides/notesSlide66.xml" ContentType="application/vnd.openxmlformats-officedocument.presentationml.notesSlide+xml"/>
  <Override PartName="/ppt/tags/tag128.xml" ContentType="application/vnd.openxmlformats-officedocument.presentationml.tags+xml"/>
  <Override PartName="/ppt/notesSlides/notesSlide67.xml" ContentType="application/vnd.openxmlformats-officedocument.presentationml.notesSlide+xml"/>
  <Override PartName="/ppt/tags/tag129.xml" ContentType="application/vnd.openxmlformats-officedocument.presentationml.tags+xml"/>
  <Override PartName="/ppt/notesSlides/notesSlide68.xml" ContentType="application/vnd.openxmlformats-officedocument.presentationml.notesSlide+xml"/>
  <Override PartName="/ppt/tags/tag130.xml" ContentType="application/vnd.openxmlformats-officedocument.presentationml.tags+xml"/>
  <Override PartName="/ppt/notesSlides/notesSlide69.xml" ContentType="application/vnd.openxmlformats-officedocument.presentationml.notesSlide+xml"/>
  <Override PartName="/ppt/tags/tag131.xml" ContentType="application/vnd.openxmlformats-officedocument.presentationml.tags+xml"/>
  <Override PartName="/ppt/notesSlides/notesSlide70.xml" ContentType="application/vnd.openxmlformats-officedocument.presentationml.notesSlide+xml"/>
  <Override PartName="/ppt/tags/tag132.xml" ContentType="application/vnd.openxmlformats-officedocument.presentationml.tags+xml"/>
  <Override PartName="/ppt/notesSlides/notesSlide71.xml" ContentType="application/vnd.openxmlformats-officedocument.presentationml.notesSlide+xml"/>
  <Override PartName="/ppt/tags/tag133.xml" ContentType="application/vnd.openxmlformats-officedocument.presentationml.tags+xml"/>
  <Override PartName="/ppt/notesSlides/notesSlide72.xml" ContentType="application/vnd.openxmlformats-officedocument.presentationml.notesSlide+xml"/>
  <Override PartName="/ppt/tags/tag134.xml" ContentType="application/vnd.openxmlformats-officedocument.presentationml.tags+xml"/>
  <Override PartName="/ppt/notesSlides/notesSlide73.xml" ContentType="application/vnd.openxmlformats-officedocument.presentationml.notesSlide+xml"/>
  <Override PartName="/ppt/tags/tag135.xml" ContentType="application/vnd.openxmlformats-officedocument.presentationml.tags+xml"/>
  <Override PartName="/ppt/notesSlides/notesSlide74.xml" ContentType="application/vnd.openxmlformats-officedocument.presentationml.notesSlide+xml"/>
  <Override PartName="/ppt/tags/tag136.xml" ContentType="application/vnd.openxmlformats-officedocument.presentationml.tags+xml"/>
  <Override PartName="/ppt/notesSlides/notesSlide75.xml" ContentType="application/vnd.openxmlformats-officedocument.presentationml.notesSlide+xml"/>
  <Override PartName="/ppt/tags/tag137.xml" ContentType="application/vnd.openxmlformats-officedocument.presentationml.tags+xml"/>
  <Override PartName="/ppt/notesSlides/notesSlide76.xml" ContentType="application/vnd.openxmlformats-officedocument.presentationml.notesSlide+xml"/>
  <Override PartName="/ppt/tags/tag138.xml" ContentType="application/vnd.openxmlformats-officedocument.presentationml.tags+xml"/>
  <Override PartName="/ppt/notesSlides/notesSlide77.xml" ContentType="application/vnd.openxmlformats-officedocument.presentationml.notesSlide+xml"/>
  <Override PartName="/ppt/tags/tag139.xml" ContentType="application/vnd.openxmlformats-officedocument.presentationml.tags+xml"/>
  <Override PartName="/ppt/notesSlides/notesSlide78.xml" ContentType="application/vnd.openxmlformats-officedocument.presentationml.notesSlide+xml"/>
  <Override PartName="/ppt/tags/tag140.xml" ContentType="application/vnd.openxmlformats-officedocument.presentationml.tags+xml"/>
  <Override PartName="/ppt/notesSlides/notesSlide79.xml" ContentType="application/vnd.openxmlformats-officedocument.presentationml.notesSlide+xml"/>
  <Override PartName="/ppt/tags/tag141.xml" ContentType="application/vnd.openxmlformats-officedocument.presentationml.tags+xml"/>
  <Override PartName="/ppt/notesSlides/notesSlide80.xml" ContentType="application/vnd.openxmlformats-officedocument.presentationml.notesSlide+xml"/>
  <Override PartName="/ppt/tags/tag142.xml" ContentType="application/vnd.openxmlformats-officedocument.presentationml.tags+xml"/>
  <Override PartName="/ppt/notesSlides/notesSlide81.xml" ContentType="application/vnd.openxmlformats-officedocument.presentationml.notesSlide+xml"/>
  <Override PartName="/ppt/tags/tag143.xml" ContentType="application/vnd.openxmlformats-officedocument.presentationml.tags+xml"/>
  <Override PartName="/ppt/notesSlides/notesSlide82.xml" ContentType="application/vnd.openxmlformats-officedocument.presentationml.notesSlide+xml"/>
  <Override PartName="/ppt/tags/tag144.xml" ContentType="application/vnd.openxmlformats-officedocument.presentationml.tags+xml"/>
  <Override PartName="/ppt/notesSlides/notesSlide83.xml" ContentType="application/vnd.openxmlformats-officedocument.presentationml.notesSlide+xml"/>
  <Override PartName="/ppt/tags/tag145.xml" ContentType="application/vnd.openxmlformats-officedocument.presentationml.tags+xml"/>
  <Override PartName="/ppt/notesSlides/notesSlide8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9"/>
  </p:notesMasterIdLst>
  <p:handoutMasterIdLst>
    <p:handoutMasterId r:id="rId90"/>
  </p:handoutMasterIdLst>
  <p:sldIdLst>
    <p:sldId id="332" r:id="rId5"/>
    <p:sldId id="319" r:id="rId6"/>
    <p:sldId id="265" r:id="rId7"/>
    <p:sldId id="258" r:id="rId8"/>
    <p:sldId id="273" r:id="rId9"/>
    <p:sldId id="369" r:id="rId10"/>
    <p:sldId id="370" r:id="rId11"/>
    <p:sldId id="349" r:id="rId12"/>
    <p:sldId id="371" r:id="rId13"/>
    <p:sldId id="372" r:id="rId14"/>
    <p:sldId id="373" r:id="rId15"/>
    <p:sldId id="374" r:id="rId16"/>
    <p:sldId id="375" r:id="rId17"/>
    <p:sldId id="376" r:id="rId18"/>
    <p:sldId id="377" r:id="rId19"/>
    <p:sldId id="378" r:id="rId20"/>
    <p:sldId id="379" r:id="rId21"/>
    <p:sldId id="395" r:id="rId22"/>
    <p:sldId id="394" r:id="rId23"/>
    <p:sldId id="396" r:id="rId24"/>
    <p:sldId id="398" r:id="rId25"/>
    <p:sldId id="399" r:id="rId26"/>
    <p:sldId id="400" r:id="rId27"/>
    <p:sldId id="401" r:id="rId28"/>
    <p:sldId id="402" r:id="rId29"/>
    <p:sldId id="441" r:id="rId30"/>
    <p:sldId id="403" r:id="rId31"/>
    <p:sldId id="393" r:id="rId32"/>
    <p:sldId id="381" r:id="rId33"/>
    <p:sldId id="382" r:id="rId34"/>
    <p:sldId id="383" r:id="rId35"/>
    <p:sldId id="385" r:id="rId36"/>
    <p:sldId id="384" r:id="rId37"/>
    <p:sldId id="386" r:id="rId38"/>
    <p:sldId id="387" r:id="rId39"/>
    <p:sldId id="388" r:id="rId40"/>
    <p:sldId id="389" r:id="rId41"/>
    <p:sldId id="391" r:id="rId42"/>
    <p:sldId id="392" r:id="rId43"/>
    <p:sldId id="405" r:id="rId44"/>
    <p:sldId id="406" r:id="rId45"/>
    <p:sldId id="407" r:id="rId46"/>
    <p:sldId id="408" r:id="rId47"/>
    <p:sldId id="409" r:id="rId48"/>
    <p:sldId id="410" r:id="rId49"/>
    <p:sldId id="411" r:id="rId50"/>
    <p:sldId id="412" r:id="rId51"/>
    <p:sldId id="413" r:id="rId52"/>
    <p:sldId id="415" r:id="rId53"/>
    <p:sldId id="416" r:id="rId54"/>
    <p:sldId id="418" r:id="rId55"/>
    <p:sldId id="419" r:id="rId56"/>
    <p:sldId id="420" r:id="rId57"/>
    <p:sldId id="422" r:id="rId58"/>
    <p:sldId id="423" r:id="rId59"/>
    <p:sldId id="424" r:id="rId60"/>
    <p:sldId id="425" r:id="rId61"/>
    <p:sldId id="426" r:id="rId62"/>
    <p:sldId id="429" r:id="rId63"/>
    <p:sldId id="428" r:id="rId64"/>
    <p:sldId id="430" r:id="rId65"/>
    <p:sldId id="433" r:id="rId66"/>
    <p:sldId id="434" r:id="rId67"/>
    <p:sldId id="440" r:id="rId68"/>
    <p:sldId id="442" r:id="rId69"/>
    <p:sldId id="453" r:id="rId70"/>
    <p:sldId id="444" r:id="rId71"/>
    <p:sldId id="445" r:id="rId72"/>
    <p:sldId id="446" r:id="rId73"/>
    <p:sldId id="447" r:id="rId74"/>
    <p:sldId id="448" r:id="rId75"/>
    <p:sldId id="454" r:id="rId76"/>
    <p:sldId id="344" r:id="rId77"/>
    <p:sldId id="456" r:id="rId78"/>
    <p:sldId id="457" r:id="rId79"/>
    <p:sldId id="455" r:id="rId80"/>
    <p:sldId id="359" r:id="rId81"/>
    <p:sldId id="449" r:id="rId82"/>
    <p:sldId id="435" r:id="rId83"/>
    <p:sldId id="439" r:id="rId84"/>
    <p:sldId id="450" r:id="rId85"/>
    <p:sldId id="451" r:id="rId86"/>
    <p:sldId id="438" r:id="rId87"/>
    <p:sldId id="361" r:id="rId88"/>
  </p:sldIdLst>
  <p:sldSz cx="12192000" cy="6858000"/>
  <p:notesSz cx="6858000" cy="9144000"/>
  <p:custDataLst>
    <p:tags r:id="rId9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AE96183-4251-EB3C-4461-9A2FD33B4E05}" name="Aptara" initials="Aptara" userId="Aptara" providerId="None"/>
  <p188:author id="{5876E6EF-F7E8-89F0-860D-2A94075585D4}" name="Shalini Sharma" initials="SS" userId="Shalini Sharma"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724E"/>
    <a:srgbClr val="466E5A"/>
    <a:srgbClr val="0A3C53"/>
    <a:srgbClr val="7C61A7"/>
    <a:srgbClr val="5C4C79"/>
    <a:srgbClr val="DE8D70"/>
    <a:srgbClr val="D2653D"/>
    <a:srgbClr val="353535"/>
    <a:srgbClr val="000000"/>
    <a:srgbClr val="FF98A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6CF7F-2A2F-4FB2-8079-D6E8906CF9AE}" v="1421" dt="2024-04-22T10:28:36.2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notesMaster" Target="notesMasters/notesMaster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handoutMaster" Target="handoutMasters/handoutMaster1.xml"/><Relationship Id="rId95" Type="http://schemas.openxmlformats.org/officeDocument/2006/relationships/tableStyles" Target="tableStyle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tags" Target="tags/tag1.xml"/><Relationship Id="rId9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presProps" Target="presProps.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viewProps" Target="viewProps.xml"/><Relationship Id="rId98"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epalakshmi Raviganesh" userId="b775d216-474b-4cc0-b835-c203d00177e4" providerId="ADAL" clId="{551A75FE-931B-4095-83E8-0B57FCF1824E}"/>
    <pc:docChg chg="modSld">
      <pc:chgData name="Deepalakshmi Raviganesh" userId="b775d216-474b-4cc0-b835-c203d00177e4" providerId="ADAL" clId="{551A75FE-931B-4095-83E8-0B57FCF1824E}" dt="2024-04-15T14:10:23.826" v="8" actId="6549"/>
      <pc:docMkLst>
        <pc:docMk/>
      </pc:docMkLst>
      <pc:sldChg chg="modSp mod modNotesTx">
        <pc:chgData name="Deepalakshmi Raviganesh" userId="b775d216-474b-4cc0-b835-c203d00177e4" providerId="ADAL" clId="{551A75FE-931B-4095-83E8-0B57FCF1824E}" dt="2024-04-15T14:10:04.613" v="4" actId="113"/>
        <pc:sldMkLst>
          <pc:docMk/>
          <pc:sldMk cId="2892961094" sldId="447"/>
        </pc:sldMkLst>
        <pc:spChg chg="mod">
          <ac:chgData name="Deepalakshmi Raviganesh" userId="b775d216-474b-4cc0-b835-c203d00177e4" providerId="ADAL" clId="{551A75FE-931B-4095-83E8-0B57FCF1824E}" dt="2024-04-15T14:09:52.589" v="1" actId="6549"/>
          <ac:spMkLst>
            <pc:docMk/>
            <pc:sldMk cId="2892961094" sldId="447"/>
            <ac:spMk id="10" creationId="{A40058F5-B9A2-4776-90F6-5BAFB9CDA0B9}"/>
          </ac:spMkLst>
        </pc:spChg>
      </pc:sldChg>
      <pc:sldChg chg="modSp mod modNotesTx">
        <pc:chgData name="Deepalakshmi Raviganesh" userId="b775d216-474b-4cc0-b835-c203d00177e4" providerId="ADAL" clId="{551A75FE-931B-4095-83E8-0B57FCF1824E}" dt="2024-04-15T14:10:23.826" v="8" actId="6549"/>
        <pc:sldMkLst>
          <pc:docMk/>
          <pc:sldMk cId="3370893477" sldId="454"/>
        </pc:sldMkLst>
        <pc:spChg chg="mod">
          <ac:chgData name="Deepalakshmi Raviganesh" userId="b775d216-474b-4cc0-b835-c203d00177e4" providerId="ADAL" clId="{551A75FE-931B-4095-83E8-0B57FCF1824E}" dt="2024-04-15T14:10:20.268" v="6" actId="20577"/>
          <ac:spMkLst>
            <pc:docMk/>
            <pc:sldMk cId="3370893477" sldId="454"/>
            <ac:spMk id="20" creationId="{CC1945AA-6451-4AA2-AB10-7AB3A1AB54F3}"/>
          </ac:spMkLst>
        </pc:spChg>
      </pc:sldChg>
    </pc:docChg>
  </pc:docChgLst>
  <pc:docChgLst>
    <pc:chgData name="Shalini Sharma" userId="0b7962f2-24f8-4f3d-9f64-e9e29da8f8d2" providerId="ADAL" clId="{A148EA24-D806-4223-A033-B4CBB5CBB1B1}"/>
    <pc:docChg chg="undo custSel modSld modMainMaster">
      <pc:chgData name="Shalini Sharma" userId="0b7962f2-24f8-4f3d-9f64-e9e29da8f8d2" providerId="ADAL" clId="{A148EA24-D806-4223-A033-B4CBB5CBB1B1}" dt="2024-04-15T15:15:33.163" v="797" actId="2"/>
      <pc:docMkLst>
        <pc:docMk/>
      </pc:docMkLst>
      <pc:sldChg chg="modNotesTx">
        <pc:chgData name="Shalini Sharma" userId="0b7962f2-24f8-4f3d-9f64-e9e29da8f8d2" providerId="ADAL" clId="{A148EA24-D806-4223-A033-B4CBB5CBB1B1}" dt="2024-04-15T13:15:26.098" v="1" actId="6549"/>
        <pc:sldMkLst>
          <pc:docMk/>
          <pc:sldMk cId="881631256" sldId="273"/>
        </pc:sldMkLst>
      </pc:sldChg>
      <pc:sldChg chg="modNotesTx">
        <pc:chgData name="Shalini Sharma" userId="0b7962f2-24f8-4f3d-9f64-e9e29da8f8d2" providerId="ADAL" clId="{A148EA24-D806-4223-A033-B4CBB5CBB1B1}" dt="2024-04-15T14:52:39.641" v="362" actId="6549"/>
        <pc:sldMkLst>
          <pc:docMk/>
          <pc:sldMk cId="3164666226" sldId="319"/>
        </pc:sldMkLst>
      </pc:sldChg>
      <pc:sldChg chg="modNotes modNotesTx">
        <pc:chgData name="Shalini Sharma" userId="0b7962f2-24f8-4f3d-9f64-e9e29da8f8d2" providerId="ADAL" clId="{A148EA24-D806-4223-A033-B4CBB5CBB1B1}" dt="2024-04-15T14:20:55.911" v="338" actId="6549"/>
        <pc:sldMkLst>
          <pc:docMk/>
          <pc:sldMk cId="3090776349" sldId="344"/>
        </pc:sldMkLst>
      </pc:sldChg>
      <pc:sldChg chg="addSp delSp modSp mod modNotesTx">
        <pc:chgData name="Shalini Sharma" userId="0b7962f2-24f8-4f3d-9f64-e9e29da8f8d2" providerId="ADAL" clId="{A148EA24-D806-4223-A033-B4CBB5CBB1B1}" dt="2024-04-15T15:13:27.609" v="794" actId="20577"/>
        <pc:sldMkLst>
          <pc:docMk/>
          <pc:sldMk cId="2499754688" sldId="349"/>
        </pc:sldMkLst>
        <pc:spChg chg="add del">
          <ac:chgData name="Shalini Sharma" userId="0b7962f2-24f8-4f3d-9f64-e9e29da8f8d2" providerId="ADAL" clId="{A148EA24-D806-4223-A033-B4CBB5CBB1B1}" dt="2024-04-15T15:11:56.638" v="534" actId="478"/>
          <ac:spMkLst>
            <pc:docMk/>
            <pc:sldMk cId="2499754688" sldId="349"/>
            <ac:spMk id="3" creationId="{F62B26EA-C59A-79BF-A59B-7E9ABFA3F07D}"/>
          </ac:spMkLst>
        </pc:spChg>
        <pc:spChg chg="add mod">
          <ac:chgData name="Shalini Sharma" userId="0b7962f2-24f8-4f3d-9f64-e9e29da8f8d2" providerId="ADAL" clId="{A148EA24-D806-4223-A033-B4CBB5CBB1B1}" dt="2024-04-15T15:13:27.609" v="794" actId="20577"/>
          <ac:spMkLst>
            <pc:docMk/>
            <pc:sldMk cId="2499754688" sldId="349"/>
            <ac:spMk id="4" creationId="{9D552D8C-BE7F-C94F-11B3-7EACD6A61FBE}"/>
          </ac:spMkLst>
        </pc:spChg>
        <pc:spChg chg="mod">
          <ac:chgData name="Shalini Sharma" userId="0b7962f2-24f8-4f3d-9f64-e9e29da8f8d2" providerId="ADAL" clId="{A148EA24-D806-4223-A033-B4CBB5CBB1B1}" dt="2024-04-15T15:08:24.600" v="471" actId="20577"/>
          <ac:spMkLst>
            <pc:docMk/>
            <pc:sldMk cId="2499754688" sldId="349"/>
            <ac:spMk id="57" creationId="{FD9F620B-DBBE-BE05-4AA4-D8254B940C7A}"/>
          </ac:spMkLst>
        </pc:spChg>
        <pc:spChg chg="mod">
          <ac:chgData name="Shalini Sharma" userId="0b7962f2-24f8-4f3d-9f64-e9e29da8f8d2" providerId="ADAL" clId="{A148EA24-D806-4223-A033-B4CBB5CBB1B1}" dt="2024-04-15T15:07:49.763" v="466" actId="21"/>
          <ac:spMkLst>
            <pc:docMk/>
            <pc:sldMk cId="2499754688" sldId="349"/>
            <ac:spMk id="67" creationId="{87AC72E2-088C-4230-A86A-A73B5D9B2CBC}"/>
          </ac:spMkLst>
        </pc:spChg>
        <pc:spChg chg="mod">
          <ac:chgData name="Shalini Sharma" userId="0b7962f2-24f8-4f3d-9f64-e9e29da8f8d2" providerId="ADAL" clId="{A148EA24-D806-4223-A033-B4CBB5CBB1B1}" dt="2024-04-15T15:10:35.632" v="528" actId="20577"/>
          <ac:spMkLst>
            <pc:docMk/>
            <pc:sldMk cId="2499754688" sldId="349"/>
            <ac:spMk id="69" creationId="{8CDFA975-C3D7-4CC3-BA34-B3FBB4624301}"/>
          </ac:spMkLst>
        </pc:spChg>
        <pc:spChg chg="mod">
          <ac:chgData name="Shalini Sharma" userId="0b7962f2-24f8-4f3d-9f64-e9e29da8f8d2" providerId="ADAL" clId="{A148EA24-D806-4223-A033-B4CBB5CBB1B1}" dt="2024-04-15T15:10:05.405" v="525" actId="20577"/>
          <ac:spMkLst>
            <pc:docMk/>
            <pc:sldMk cId="2499754688" sldId="349"/>
            <ac:spMk id="662" creationId="{E0BD0402-8DAB-D1FB-0AA0-E0A132C5B8A0}"/>
          </ac:spMkLst>
        </pc:spChg>
        <pc:spChg chg="mod">
          <ac:chgData name="Shalini Sharma" userId="0b7962f2-24f8-4f3d-9f64-e9e29da8f8d2" providerId="ADAL" clId="{A148EA24-D806-4223-A033-B4CBB5CBB1B1}" dt="2024-04-15T15:10:12.262" v="526" actId="20577"/>
          <ac:spMkLst>
            <pc:docMk/>
            <pc:sldMk cId="2499754688" sldId="349"/>
            <ac:spMk id="670" creationId="{B9ECF9BB-F431-13F9-2B4B-9FBFCB97A1FD}"/>
          </ac:spMkLst>
        </pc:spChg>
        <pc:spChg chg="mod">
          <ac:chgData name="Shalini Sharma" userId="0b7962f2-24f8-4f3d-9f64-e9e29da8f8d2" providerId="ADAL" clId="{A148EA24-D806-4223-A033-B4CBB5CBB1B1}" dt="2024-04-15T15:10:21.141" v="527" actId="20577"/>
          <ac:spMkLst>
            <pc:docMk/>
            <pc:sldMk cId="2499754688" sldId="349"/>
            <ac:spMk id="671" creationId="{D37ED5FC-955C-F5A0-AB31-2E50862990D7}"/>
          </ac:spMkLst>
        </pc:spChg>
        <pc:spChg chg="mod">
          <ac:chgData name="Shalini Sharma" userId="0b7962f2-24f8-4f3d-9f64-e9e29da8f8d2" providerId="ADAL" clId="{A148EA24-D806-4223-A033-B4CBB5CBB1B1}" dt="2024-04-15T15:10:46.173" v="532" actId="20577"/>
          <ac:spMkLst>
            <pc:docMk/>
            <pc:sldMk cId="2499754688" sldId="349"/>
            <ac:spMk id="672" creationId="{391E2D5F-C3A2-8C78-577F-5318A1C3A77C}"/>
          </ac:spMkLst>
        </pc:spChg>
        <pc:spChg chg="mod">
          <ac:chgData name="Shalini Sharma" userId="0b7962f2-24f8-4f3d-9f64-e9e29da8f8d2" providerId="ADAL" clId="{A148EA24-D806-4223-A033-B4CBB5CBB1B1}" dt="2024-04-15T15:08:57.595" v="521" actId="20577"/>
          <ac:spMkLst>
            <pc:docMk/>
            <pc:sldMk cId="2499754688" sldId="349"/>
            <ac:spMk id="772" creationId="{DF0C9CA0-56D1-5D2B-F7FE-A2E1E6B81097}"/>
          </ac:spMkLst>
        </pc:spChg>
        <pc:spChg chg="mod">
          <ac:chgData name="Shalini Sharma" userId="0b7962f2-24f8-4f3d-9f64-e9e29da8f8d2" providerId="ADAL" clId="{A148EA24-D806-4223-A033-B4CBB5CBB1B1}" dt="2024-04-15T15:07:35.795" v="460" actId="21"/>
          <ac:spMkLst>
            <pc:docMk/>
            <pc:sldMk cId="2499754688" sldId="349"/>
            <ac:spMk id="773" creationId="{56E08F40-4837-5D1F-3CB0-F3ED82CA01FB}"/>
          </ac:spMkLst>
        </pc:spChg>
        <pc:spChg chg="mod">
          <ac:chgData name="Shalini Sharma" userId="0b7962f2-24f8-4f3d-9f64-e9e29da8f8d2" providerId="ADAL" clId="{A148EA24-D806-4223-A033-B4CBB5CBB1B1}" dt="2024-04-15T15:07:40.746" v="462" actId="21"/>
          <ac:spMkLst>
            <pc:docMk/>
            <pc:sldMk cId="2499754688" sldId="349"/>
            <ac:spMk id="774" creationId="{8B35D639-D8F2-07D5-0F4D-BAD11174A681}"/>
          </ac:spMkLst>
        </pc:spChg>
        <pc:spChg chg="mod">
          <ac:chgData name="Shalini Sharma" userId="0b7962f2-24f8-4f3d-9f64-e9e29da8f8d2" providerId="ADAL" clId="{A148EA24-D806-4223-A033-B4CBB5CBB1B1}" dt="2024-04-15T15:07:45.620" v="464" actId="21"/>
          <ac:spMkLst>
            <pc:docMk/>
            <pc:sldMk cId="2499754688" sldId="349"/>
            <ac:spMk id="775" creationId="{71EDC901-EAAA-795E-9672-8AD454F66127}"/>
          </ac:spMkLst>
        </pc:spChg>
        <pc:spChg chg="mod">
          <ac:chgData name="Shalini Sharma" userId="0b7962f2-24f8-4f3d-9f64-e9e29da8f8d2" providerId="ADAL" clId="{A148EA24-D806-4223-A033-B4CBB5CBB1B1}" dt="2024-04-15T15:07:53.660" v="468" actId="21"/>
          <ac:spMkLst>
            <pc:docMk/>
            <pc:sldMk cId="2499754688" sldId="349"/>
            <ac:spMk id="776" creationId="{DB4B7435-6B21-8B6D-6FDA-3243AAD4025A}"/>
          </ac:spMkLst>
        </pc:spChg>
      </pc:sldChg>
      <pc:sldChg chg="modNotes modNotesTx">
        <pc:chgData name="Shalini Sharma" userId="0b7962f2-24f8-4f3d-9f64-e9e29da8f8d2" providerId="ADAL" clId="{A148EA24-D806-4223-A033-B4CBB5CBB1B1}" dt="2024-04-15T14:11:01.381" v="203" actId="113"/>
        <pc:sldMkLst>
          <pc:docMk/>
          <pc:sldMk cId="2654530128" sldId="359"/>
        </pc:sldMkLst>
      </pc:sldChg>
      <pc:sldChg chg="modSp mod modNotesTx">
        <pc:chgData name="Shalini Sharma" userId="0b7962f2-24f8-4f3d-9f64-e9e29da8f8d2" providerId="ADAL" clId="{A148EA24-D806-4223-A033-B4CBB5CBB1B1}" dt="2024-04-15T14:09:48.969" v="156" actId="313"/>
        <pc:sldMkLst>
          <pc:docMk/>
          <pc:sldMk cId="1806409890" sldId="369"/>
        </pc:sldMkLst>
        <pc:spChg chg="mod">
          <ac:chgData name="Shalini Sharma" userId="0b7962f2-24f8-4f3d-9f64-e9e29da8f8d2" providerId="ADAL" clId="{A148EA24-D806-4223-A033-B4CBB5CBB1B1}" dt="2024-04-15T14:09:47.797" v="155" actId="313"/>
          <ac:spMkLst>
            <pc:docMk/>
            <pc:sldMk cId="1806409890" sldId="369"/>
            <ac:spMk id="6" creationId="{CC29F75F-AF37-45E5-9D0D-8A6E52B99E64}"/>
          </ac:spMkLst>
        </pc:spChg>
      </pc:sldChg>
      <pc:sldChg chg="modSp mod">
        <pc:chgData name="Shalini Sharma" userId="0b7962f2-24f8-4f3d-9f64-e9e29da8f8d2" providerId="ADAL" clId="{A148EA24-D806-4223-A033-B4CBB5CBB1B1}" dt="2024-04-15T14:09:53.563" v="157" actId="313"/>
        <pc:sldMkLst>
          <pc:docMk/>
          <pc:sldMk cId="289768134" sldId="373"/>
        </pc:sldMkLst>
        <pc:spChg chg="mod">
          <ac:chgData name="Shalini Sharma" userId="0b7962f2-24f8-4f3d-9f64-e9e29da8f8d2" providerId="ADAL" clId="{A148EA24-D806-4223-A033-B4CBB5CBB1B1}" dt="2024-04-15T14:09:53.563" v="157" actId="313"/>
          <ac:spMkLst>
            <pc:docMk/>
            <pc:sldMk cId="289768134" sldId="373"/>
            <ac:spMk id="13" creationId="{94029587-2D5B-4367-9CAF-224B96465169}"/>
          </ac:spMkLst>
        </pc:spChg>
      </pc:sldChg>
      <pc:sldChg chg="modSp mod modNotesTx">
        <pc:chgData name="Shalini Sharma" userId="0b7962f2-24f8-4f3d-9f64-e9e29da8f8d2" providerId="ADAL" clId="{A148EA24-D806-4223-A033-B4CBB5CBB1B1}" dt="2024-04-15T14:54:26.623" v="372" actId="20577"/>
        <pc:sldMkLst>
          <pc:docMk/>
          <pc:sldMk cId="189317642" sldId="374"/>
        </pc:sldMkLst>
        <pc:spChg chg="mod">
          <ac:chgData name="Shalini Sharma" userId="0b7962f2-24f8-4f3d-9f64-e9e29da8f8d2" providerId="ADAL" clId="{A148EA24-D806-4223-A033-B4CBB5CBB1B1}" dt="2024-04-15T13:26:37.351" v="12" actId="27636"/>
          <ac:spMkLst>
            <pc:docMk/>
            <pc:sldMk cId="189317642" sldId="374"/>
            <ac:spMk id="5" creationId="{B39BCD1C-CADB-4AF4-BAAA-D879EFD110D1}"/>
          </ac:spMkLst>
        </pc:spChg>
      </pc:sldChg>
      <pc:sldChg chg="modNotesTx">
        <pc:chgData name="Shalini Sharma" userId="0b7962f2-24f8-4f3d-9f64-e9e29da8f8d2" providerId="ADAL" clId="{A148EA24-D806-4223-A033-B4CBB5CBB1B1}" dt="2024-04-15T13:16:18.834" v="7" actId="20577"/>
        <pc:sldMkLst>
          <pc:docMk/>
          <pc:sldMk cId="1667266436" sldId="375"/>
        </pc:sldMkLst>
      </pc:sldChg>
      <pc:sldChg chg="modNotesTx">
        <pc:chgData name="Shalini Sharma" userId="0b7962f2-24f8-4f3d-9f64-e9e29da8f8d2" providerId="ADAL" clId="{A148EA24-D806-4223-A033-B4CBB5CBB1B1}" dt="2024-04-15T14:11:50.356" v="204" actId="113"/>
        <pc:sldMkLst>
          <pc:docMk/>
          <pc:sldMk cId="4031953716" sldId="376"/>
        </pc:sldMkLst>
      </pc:sldChg>
      <pc:sldChg chg="modNotesTx">
        <pc:chgData name="Shalini Sharma" userId="0b7962f2-24f8-4f3d-9f64-e9e29da8f8d2" providerId="ADAL" clId="{A148EA24-D806-4223-A033-B4CBB5CBB1B1}" dt="2024-04-15T14:12:40.245" v="218"/>
        <pc:sldMkLst>
          <pc:docMk/>
          <pc:sldMk cId="2730015797" sldId="377"/>
        </pc:sldMkLst>
      </pc:sldChg>
      <pc:sldChg chg="modNotesTx">
        <pc:chgData name="Shalini Sharma" userId="0b7962f2-24f8-4f3d-9f64-e9e29da8f8d2" providerId="ADAL" clId="{A148EA24-D806-4223-A033-B4CBB5CBB1B1}" dt="2024-04-15T14:12:45.364" v="219"/>
        <pc:sldMkLst>
          <pc:docMk/>
          <pc:sldMk cId="1111405438" sldId="378"/>
        </pc:sldMkLst>
      </pc:sldChg>
      <pc:sldChg chg="modNotes modNotesTx">
        <pc:chgData name="Shalini Sharma" userId="0b7962f2-24f8-4f3d-9f64-e9e29da8f8d2" providerId="ADAL" clId="{A148EA24-D806-4223-A033-B4CBB5CBB1B1}" dt="2024-04-15T14:12:53.751" v="220" actId="6549"/>
        <pc:sldMkLst>
          <pc:docMk/>
          <pc:sldMk cId="2858862157" sldId="379"/>
        </pc:sldMkLst>
      </pc:sldChg>
      <pc:sldChg chg="modNotesTx">
        <pc:chgData name="Shalini Sharma" userId="0b7962f2-24f8-4f3d-9f64-e9e29da8f8d2" providerId="ADAL" clId="{A148EA24-D806-4223-A033-B4CBB5CBB1B1}" dt="2024-04-15T14:14:01.782" v="240" actId="6549"/>
        <pc:sldMkLst>
          <pc:docMk/>
          <pc:sldMk cId="3592302217" sldId="381"/>
        </pc:sldMkLst>
      </pc:sldChg>
      <pc:sldChg chg="modSp mod modNotesTx">
        <pc:chgData name="Shalini Sharma" userId="0b7962f2-24f8-4f3d-9f64-e9e29da8f8d2" providerId="ADAL" clId="{A148EA24-D806-4223-A033-B4CBB5CBB1B1}" dt="2024-04-15T14:58:10.476" v="397" actId="20577"/>
        <pc:sldMkLst>
          <pc:docMk/>
          <pc:sldMk cId="1408842227" sldId="382"/>
        </pc:sldMkLst>
        <pc:spChg chg="mod">
          <ac:chgData name="Shalini Sharma" userId="0b7962f2-24f8-4f3d-9f64-e9e29da8f8d2" providerId="ADAL" clId="{A148EA24-D806-4223-A033-B4CBB5CBB1B1}" dt="2024-04-15T14:57:31.444" v="381" actId="20577"/>
          <ac:spMkLst>
            <pc:docMk/>
            <pc:sldMk cId="1408842227" sldId="382"/>
            <ac:spMk id="4" creationId="{6D05C467-6ACA-2725-B5A6-444D8F4B29B1}"/>
          </ac:spMkLst>
        </pc:spChg>
      </pc:sldChg>
      <pc:sldChg chg="modSp mod modNotesTx">
        <pc:chgData name="Shalini Sharma" userId="0b7962f2-24f8-4f3d-9f64-e9e29da8f8d2" providerId="ADAL" clId="{A148EA24-D806-4223-A033-B4CBB5CBB1B1}" dt="2024-04-15T14:58:16.411" v="412" actId="20577"/>
        <pc:sldMkLst>
          <pc:docMk/>
          <pc:sldMk cId="4046303638" sldId="383"/>
        </pc:sldMkLst>
        <pc:spChg chg="mod">
          <ac:chgData name="Shalini Sharma" userId="0b7962f2-24f8-4f3d-9f64-e9e29da8f8d2" providerId="ADAL" clId="{A148EA24-D806-4223-A033-B4CBB5CBB1B1}" dt="2024-04-15T14:57:40.029" v="387" actId="20577"/>
          <ac:spMkLst>
            <pc:docMk/>
            <pc:sldMk cId="4046303638" sldId="383"/>
            <ac:spMk id="4" creationId="{6D05C467-6ACA-2725-B5A6-444D8F4B29B1}"/>
          </ac:spMkLst>
        </pc:spChg>
      </pc:sldChg>
      <pc:sldChg chg="modSp mod modNotesTx">
        <pc:chgData name="Shalini Sharma" userId="0b7962f2-24f8-4f3d-9f64-e9e29da8f8d2" providerId="ADAL" clId="{A148EA24-D806-4223-A033-B4CBB5CBB1B1}" dt="2024-04-15T14:58:41.975" v="434" actId="20577"/>
        <pc:sldMkLst>
          <pc:docMk/>
          <pc:sldMk cId="395866841" sldId="384"/>
        </pc:sldMkLst>
        <pc:spChg chg="mod">
          <ac:chgData name="Shalini Sharma" userId="0b7962f2-24f8-4f3d-9f64-e9e29da8f8d2" providerId="ADAL" clId="{A148EA24-D806-4223-A033-B4CBB5CBB1B1}" dt="2024-04-15T13:26:37.311" v="10" actId="27636"/>
          <ac:spMkLst>
            <pc:docMk/>
            <pc:sldMk cId="395866841" sldId="384"/>
            <ac:spMk id="5" creationId="{07BC1D85-2F2A-2549-5FB0-996C35A51462}"/>
          </ac:spMkLst>
        </pc:spChg>
      </pc:sldChg>
      <pc:sldChg chg="modNotesTx">
        <pc:chgData name="Shalini Sharma" userId="0b7962f2-24f8-4f3d-9f64-e9e29da8f8d2" providerId="ADAL" clId="{A148EA24-D806-4223-A033-B4CBB5CBB1B1}" dt="2024-04-15T14:58:30.971" v="422" actId="20577"/>
        <pc:sldMkLst>
          <pc:docMk/>
          <pc:sldMk cId="2485758200" sldId="385"/>
        </pc:sldMkLst>
      </pc:sldChg>
      <pc:sldChg chg="modNotesTx">
        <pc:chgData name="Shalini Sharma" userId="0b7962f2-24f8-4f3d-9f64-e9e29da8f8d2" providerId="ADAL" clId="{A148EA24-D806-4223-A033-B4CBB5CBB1B1}" dt="2024-04-15T14:14:36.262" v="246" actId="20577"/>
        <pc:sldMkLst>
          <pc:docMk/>
          <pc:sldMk cId="503052589" sldId="386"/>
        </pc:sldMkLst>
      </pc:sldChg>
      <pc:sldChg chg="modNotesTx">
        <pc:chgData name="Shalini Sharma" userId="0b7962f2-24f8-4f3d-9f64-e9e29da8f8d2" providerId="ADAL" clId="{A148EA24-D806-4223-A033-B4CBB5CBB1B1}" dt="2024-04-15T14:14:39.290" v="247" actId="20577"/>
        <pc:sldMkLst>
          <pc:docMk/>
          <pc:sldMk cId="247064700" sldId="387"/>
        </pc:sldMkLst>
      </pc:sldChg>
      <pc:sldChg chg="modNotesTx">
        <pc:chgData name="Shalini Sharma" userId="0b7962f2-24f8-4f3d-9f64-e9e29da8f8d2" providerId="ADAL" clId="{A148EA24-D806-4223-A033-B4CBB5CBB1B1}" dt="2024-04-15T14:14:41.280" v="248" actId="20577"/>
        <pc:sldMkLst>
          <pc:docMk/>
          <pc:sldMk cId="2237391941" sldId="388"/>
        </pc:sldMkLst>
      </pc:sldChg>
      <pc:sldChg chg="modNotesTx">
        <pc:chgData name="Shalini Sharma" userId="0b7962f2-24f8-4f3d-9f64-e9e29da8f8d2" providerId="ADAL" clId="{A148EA24-D806-4223-A033-B4CBB5CBB1B1}" dt="2024-04-15T14:14:43.750" v="249" actId="20577"/>
        <pc:sldMkLst>
          <pc:docMk/>
          <pc:sldMk cId="3283181187" sldId="389"/>
        </pc:sldMkLst>
      </pc:sldChg>
      <pc:sldChg chg="modNotesTx">
        <pc:chgData name="Shalini Sharma" userId="0b7962f2-24f8-4f3d-9f64-e9e29da8f8d2" providerId="ADAL" clId="{A148EA24-D806-4223-A033-B4CBB5CBB1B1}" dt="2024-04-15T15:00:03.637" v="435" actId="20577"/>
        <pc:sldMkLst>
          <pc:docMk/>
          <pc:sldMk cId="2347292224" sldId="391"/>
        </pc:sldMkLst>
      </pc:sldChg>
      <pc:sldChg chg="modNotes modNotesTx">
        <pc:chgData name="Shalini Sharma" userId="0b7962f2-24f8-4f3d-9f64-e9e29da8f8d2" providerId="ADAL" clId="{A148EA24-D806-4223-A033-B4CBB5CBB1B1}" dt="2024-04-15T14:16:44.736" v="256" actId="113"/>
        <pc:sldMkLst>
          <pc:docMk/>
          <pc:sldMk cId="634835604" sldId="392"/>
        </pc:sldMkLst>
      </pc:sldChg>
      <pc:sldChg chg="modNotes modNotesTx">
        <pc:chgData name="Shalini Sharma" userId="0b7962f2-24f8-4f3d-9f64-e9e29da8f8d2" providerId="ADAL" clId="{A148EA24-D806-4223-A033-B4CBB5CBB1B1}" dt="2024-04-15T14:13:54.334" v="238" actId="20577"/>
        <pc:sldMkLst>
          <pc:docMk/>
          <pc:sldMk cId="3313599172" sldId="393"/>
        </pc:sldMkLst>
      </pc:sldChg>
      <pc:sldChg chg="modSp mod modNotesTx">
        <pc:chgData name="Shalini Sharma" userId="0b7962f2-24f8-4f3d-9f64-e9e29da8f8d2" providerId="ADAL" clId="{A148EA24-D806-4223-A033-B4CBB5CBB1B1}" dt="2024-04-15T14:13:12.746" v="228" actId="20577"/>
        <pc:sldMkLst>
          <pc:docMk/>
          <pc:sldMk cId="2342733911" sldId="394"/>
        </pc:sldMkLst>
        <pc:spChg chg="mod">
          <ac:chgData name="Shalini Sharma" userId="0b7962f2-24f8-4f3d-9f64-e9e29da8f8d2" providerId="ADAL" clId="{A148EA24-D806-4223-A033-B4CBB5CBB1B1}" dt="2024-04-15T14:09:56.163" v="158" actId="313"/>
          <ac:spMkLst>
            <pc:docMk/>
            <pc:sldMk cId="2342733911" sldId="394"/>
            <ac:spMk id="22" creationId="{C777E66F-B714-4A36-BF3F-910528E125B0}"/>
          </ac:spMkLst>
        </pc:spChg>
      </pc:sldChg>
      <pc:sldChg chg="modNotesTx">
        <pc:chgData name="Shalini Sharma" userId="0b7962f2-24f8-4f3d-9f64-e9e29da8f8d2" providerId="ADAL" clId="{A148EA24-D806-4223-A033-B4CBB5CBB1B1}" dt="2024-04-15T14:13:06.938" v="226" actId="12"/>
        <pc:sldMkLst>
          <pc:docMk/>
          <pc:sldMk cId="2968466295" sldId="395"/>
        </pc:sldMkLst>
      </pc:sldChg>
      <pc:sldChg chg="modSp mod modNotesTx">
        <pc:chgData name="Shalini Sharma" userId="0b7962f2-24f8-4f3d-9f64-e9e29da8f8d2" providerId="ADAL" clId="{A148EA24-D806-4223-A033-B4CBB5CBB1B1}" dt="2024-04-15T14:55:49.545" v="374" actId="20577"/>
        <pc:sldMkLst>
          <pc:docMk/>
          <pc:sldMk cId="1269029693" sldId="396"/>
        </pc:sldMkLst>
        <pc:spChg chg="mod">
          <ac:chgData name="Shalini Sharma" userId="0b7962f2-24f8-4f3d-9f64-e9e29da8f8d2" providerId="ADAL" clId="{A148EA24-D806-4223-A033-B4CBB5CBB1B1}" dt="2024-04-15T14:55:49.545" v="374" actId="20577"/>
          <ac:spMkLst>
            <pc:docMk/>
            <pc:sldMk cId="1269029693" sldId="396"/>
            <ac:spMk id="4" creationId="{1EB8809F-1761-A202-0EE9-6BDA69D932A8}"/>
          </ac:spMkLst>
        </pc:spChg>
        <pc:spChg chg="mod">
          <ac:chgData name="Shalini Sharma" userId="0b7962f2-24f8-4f3d-9f64-e9e29da8f8d2" providerId="ADAL" clId="{A148EA24-D806-4223-A033-B4CBB5CBB1B1}" dt="2024-04-15T14:09:56.996" v="159" actId="313"/>
          <ac:spMkLst>
            <pc:docMk/>
            <pc:sldMk cId="1269029693" sldId="396"/>
            <ac:spMk id="31" creationId="{3903553A-E6A5-0FD0-A927-F831E8AB4512}"/>
          </ac:spMkLst>
        </pc:spChg>
      </pc:sldChg>
      <pc:sldChg chg="modNotes modNotesTx">
        <pc:chgData name="Shalini Sharma" userId="0b7962f2-24f8-4f3d-9f64-e9e29da8f8d2" providerId="ADAL" clId="{A148EA24-D806-4223-A033-B4CBB5CBB1B1}" dt="2024-04-15T14:13:30.428" v="230" actId="20577"/>
        <pc:sldMkLst>
          <pc:docMk/>
          <pc:sldMk cId="4270942641" sldId="398"/>
        </pc:sldMkLst>
      </pc:sldChg>
      <pc:sldChg chg="modSp mod modNotesTx">
        <pc:chgData name="Shalini Sharma" userId="0b7962f2-24f8-4f3d-9f64-e9e29da8f8d2" providerId="ADAL" clId="{A148EA24-D806-4223-A033-B4CBB5CBB1B1}" dt="2024-04-15T14:13:32.908" v="231" actId="20577"/>
        <pc:sldMkLst>
          <pc:docMk/>
          <pc:sldMk cId="1212886004" sldId="399"/>
        </pc:sldMkLst>
        <pc:spChg chg="mod">
          <ac:chgData name="Shalini Sharma" userId="0b7962f2-24f8-4f3d-9f64-e9e29da8f8d2" providerId="ADAL" clId="{A148EA24-D806-4223-A033-B4CBB5CBB1B1}" dt="2024-04-15T13:26:37.366" v="13" actId="27636"/>
          <ac:spMkLst>
            <pc:docMk/>
            <pc:sldMk cId="1212886004" sldId="399"/>
            <ac:spMk id="4" creationId="{6D05C467-6ACA-2725-B5A6-444D8F4B29B1}"/>
          </ac:spMkLst>
        </pc:spChg>
      </pc:sldChg>
      <pc:sldChg chg="modNotes modNotesTx">
        <pc:chgData name="Shalini Sharma" userId="0b7962f2-24f8-4f3d-9f64-e9e29da8f8d2" providerId="ADAL" clId="{A148EA24-D806-4223-A033-B4CBB5CBB1B1}" dt="2024-04-15T14:13:34.726" v="232" actId="20577"/>
        <pc:sldMkLst>
          <pc:docMk/>
          <pc:sldMk cId="2257043240" sldId="400"/>
        </pc:sldMkLst>
      </pc:sldChg>
      <pc:sldChg chg="modNotes modNotesTx">
        <pc:chgData name="Shalini Sharma" userId="0b7962f2-24f8-4f3d-9f64-e9e29da8f8d2" providerId="ADAL" clId="{A148EA24-D806-4223-A033-B4CBB5CBB1B1}" dt="2024-04-15T14:13:38.977" v="233" actId="20577"/>
        <pc:sldMkLst>
          <pc:docMk/>
          <pc:sldMk cId="2188384180" sldId="401"/>
        </pc:sldMkLst>
      </pc:sldChg>
      <pc:sldChg chg="modNotes modNotesTx">
        <pc:chgData name="Shalini Sharma" userId="0b7962f2-24f8-4f3d-9f64-e9e29da8f8d2" providerId="ADAL" clId="{A148EA24-D806-4223-A033-B4CBB5CBB1B1}" dt="2024-04-15T14:56:17.592" v="375" actId="20577"/>
        <pc:sldMkLst>
          <pc:docMk/>
          <pc:sldMk cId="1500621480" sldId="402"/>
        </pc:sldMkLst>
      </pc:sldChg>
      <pc:sldChg chg="modNotes modNotesTx">
        <pc:chgData name="Shalini Sharma" userId="0b7962f2-24f8-4f3d-9f64-e9e29da8f8d2" providerId="ADAL" clId="{A148EA24-D806-4223-A033-B4CBB5CBB1B1}" dt="2024-04-15T14:13:52.218" v="237" actId="20577"/>
        <pc:sldMkLst>
          <pc:docMk/>
          <pc:sldMk cId="1690253037" sldId="403"/>
        </pc:sldMkLst>
      </pc:sldChg>
      <pc:sldChg chg="modNotes modNotesTx">
        <pc:chgData name="Shalini Sharma" userId="0b7962f2-24f8-4f3d-9f64-e9e29da8f8d2" providerId="ADAL" clId="{A148EA24-D806-4223-A033-B4CBB5CBB1B1}" dt="2024-04-15T14:17:00.122" v="262" actId="113"/>
        <pc:sldMkLst>
          <pc:docMk/>
          <pc:sldMk cId="1143651753" sldId="405"/>
        </pc:sldMkLst>
      </pc:sldChg>
      <pc:sldChg chg="modNotes modNotesTx">
        <pc:chgData name="Shalini Sharma" userId="0b7962f2-24f8-4f3d-9f64-e9e29da8f8d2" providerId="ADAL" clId="{A148EA24-D806-4223-A033-B4CBB5CBB1B1}" dt="2024-04-15T14:17:27.346" v="273" actId="12"/>
        <pc:sldMkLst>
          <pc:docMk/>
          <pc:sldMk cId="4241409706" sldId="406"/>
        </pc:sldMkLst>
      </pc:sldChg>
      <pc:sldChg chg="modNotes modNotesTx">
        <pc:chgData name="Shalini Sharma" userId="0b7962f2-24f8-4f3d-9f64-e9e29da8f8d2" providerId="ADAL" clId="{A148EA24-D806-4223-A033-B4CBB5CBB1B1}" dt="2024-04-15T14:18:17.127" v="288" actId="20577"/>
        <pc:sldMkLst>
          <pc:docMk/>
          <pc:sldMk cId="3018430832" sldId="407"/>
        </pc:sldMkLst>
      </pc:sldChg>
      <pc:sldChg chg="modNotes modNotesTx">
        <pc:chgData name="Shalini Sharma" userId="0b7962f2-24f8-4f3d-9f64-e9e29da8f8d2" providerId="ADAL" clId="{A148EA24-D806-4223-A033-B4CBB5CBB1B1}" dt="2024-04-15T14:18:30.394" v="290" actId="113"/>
        <pc:sldMkLst>
          <pc:docMk/>
          <pc:sldMk cId="750462439" sldId="408"/>
        </pc:sldMkLst>
      </pc:sldChg>
      <pc:sldChg chg="modNotes modNotesTx">
        <pc:chgData name="Shalini Sharma" userId="0b7962f2-24f8-4f3d-9f64-e9e29da8f8d2" providerId="ADAL" clId="{A148EA24-D806-4223-A033-B4CBB5CBB1B1}" dt="2024-04-15T14:18:33.572" v="291" actId="20577"/>
        <pc:sldMkLst>
          <pc:docMk/>
          <pc:sldMk cId="4230361955" sldId="409"/>
        </pc:sldMkLst>
      </pc:sldChg>
      <pc:sldChg chg="modSp mod modNotesTx">
        <pc:chgData name="Shalini Sharma" userId="0b7962f2-24f8-4f3d-9f64-e9e29da8f8d2" providerId="ADAL" clId="{A148EA24-D806-4223-A033-B4CBB5CBB1B1}" dt="2024-04-15T15:01:07.964" v="437" actId="20577"/>
        <pc:sldMkLst>
          <pc:docMk/>
          <pc:sldMk cId="1099803230" sldId="410"/>
        </pc:sldMkLst>
        <pc:spChg chg="mod">
          <ac:chgData name="Shalini Sharma" userId="0b7962f2-24f8-4f3d-9f64-e9e29da8f8d2" providerId="ADAL" clId="{A148EA24-D806-4223-A033-B4CBB5CBB1B1}" dt="2024-04-15T14:10:06.012" v="166" actId="313"/>
          <ac:spMkLst>
            <pc:docMk/>
            <pc:sldMk cId="1099803230" sldId="410"/>
            <ac:spMk id="4" creationId="{C0E6F21D-F9D6-4E77-8EED-AF3EDEABABB8}"/>
          </ac:spMkLst>
        </pc:spChg>
      </pc:sldChg>
      <pc:sldChg chg="modNotes modNotesTx">
        <pc:chgData name="Shalini Sharma" userId="0b7962f2-24f8-4f3d-9f64-e9e29da8f8d2" providerId="ADAL" clId="{A148EA24-D806-4223-A033-B4CBB5CBB1B1}" dt="2024-04-15T14:18:42.799" v="293" actId="20577"/>
        <pc:sldMkLst>
          <pc:docMk/>
          <pc:sldMk cId="2144789460" sldId="411"/>
        </pc:sldMkLst>
      </pc:sldChg>
      <pc:sldChg chg="modNotes modNotesTx">
        <pc:chgData name="Shalini Sharma" userId="0b7962f2-24f8-4f3d-9f64-e9e29da8f8d2" providerId="ADAL" clId="{A148EA24-D806-4223-A033-B4CBB5CBB1B1}" dt="2024-04-15T14:18:46.342" v="294" actId="20577"/>
        <pc:sldMkLst>
          <pc:docMk/>
          <pc:sldMk cId="3273081834" sldId="412"/>
        </pc:sldMkLst>
      </pc:sldChg>
      <pc:sldChg chg="modNotes modNotesTx">
        <pc:chgData name="Shalini Sharma" userId="0b7962f2-24f8-4f3d-9f64-e9e29da8f8d2" providerId="ADAL" clId="{A148EA24-D806-4223-A033-B4CBB5CBB1B1}" dt="2024-04-15T14:18:49.789" v="295" actId="20577"/>
        <pc:sldMkLst>
          <pc:docMk/>
          <pc:sldMk cId="1196357880" sldId="413"/>
        </pc:sldMkLst>
      </pc:sldChg>
      <pc:sldChg chg="modSp mod modNotes modNotesTx">
        <pc:chgData name="Shalini Sharma" userId="0b7962f2-24f8-4f3d-9f64-e9e29da8f8d2" providerId="ADAL" clId="{A148EA24-D806-4223-A033-B4CBB5CBB1B1}" dt="2024-04-15T14:18:53.052" v="296" actId="20577"/>
        <pc:sldMkLst>
          <pc:docMk/>
          <pc:sldMk cId="532627201" sldId="415"/>
        </pc:sldMkLst>
        <pc:spChg chg="mod">
          <ac:chgData name="Shalini Sharma" userId="0b7962f2-24f8-4f3d-9f64-e9e29da8f8d2" providerId="ADAL" clId="{A148EA24-D806-4223-A033-B4CBB5CBB1B1}" dt="2024-04-15T14:10:07.056" v="167" actId="313"/>
          <ac:spMkLst>
            <pc:docMk/>
            <pc:sldMk cId="532627201" sldId="415"/>
            <ac:spMk id="115" creationId="{4D4D6B6D-B829-240E-24ED-C1B5EC96CD17}"/>
          </ac:spMkLst>
        </pc:spChg>
        <pc:spChg chg="mod">
          <ac:chgData name="Shalini Sharma" userId="0b7962f2-24f8-4f3d-9f64-e9e29da8f8d2" providerId="ADAL" clId="{A148EA24-D806-4223-A033-B4CBB5CBB1B1}" dt="2024-04-15T14:10:07.934" v="168" actId="313"/>
          <ac:spMkLst>
            <pc:docMk/>
            <pc:sldMk cId="532627201" sldId="415"/>
            <ac:spMk id="169" creationId="{11BDF90A-9DB6-14EA-9B64-1E559AC24DCA}"/>
          </ac:spMkLst>
        </pc:spChg>
      </pc:sldChg>
      <pc:sldChg chg="modSp mod modNotes modNotesTx">
        <pc:chgData name="Shalini Sharma" userId="0b7962f2-24f8-4f3d-9f64-e9e29da8f8d2" providerId="ADAL" clId="{A148EA24-D806-4223-A033-B4CBB5CBB1B1}" dt="2024-04-15T14:18:55.207" v="297" actId="20577"/>
        <pc:sldMkLst>
          <pc:docMk/>
          <pc:sldMk cId="1706329840" sldId="416"/>
        </pc:sldMkLst>
        <pc:spChg chg="mod">
          <ac:chgData name="Shalini Sharma" userId="0b7962f2-24f8-4f3d-9f64-e9e29da8f8d2" providerId="ADAL" clId="{A148EA24-D806-4223-A033-B4CBB5CBB1B1}" dt="2024-04-15T14:10:12.269" v="173" actId="313"/>
          <ac:spMkLst>
            <pc:docMk/>
            <pc:sldMk cId="1706329840" sldId="416"/>
            <ac:spMk id="4" creationId="{B1F0FBE5-7307-42D2-9AC5-08B341194A90}"/>
          </ac:spMkLst>
        </pc:spChg>
      </pc:sldChg>
      <pc:sldChg chg="modSp mod modNotes modNotesTx">
        <pc:chgData name="Shalini Sharma" userId="0b7962f2-24f8-4f3d-9f64-e9e29da8f8d2" providerId="ADAL" clId="{A148EA24-D806-4223-A033-B4CBB5CBB1B1}" dt="2024-04-15T15:01:50.235" v="440" actId="20577"/>
        <pc:sldMkLst>
          <pc:docMk/>
          <pc:sldMk cId="1905978712" sldId="418"/>
        </pc:sldMkLst>
        <pc:spChg chg="mod">
          <ac:chgData name="Shalini Sharma" userId="0b7962f2-24f8-4f3d-9f64-e9e29da8f8d2" providerId="ADAL" clId="{A148EA24-D806-4223-A033-B4CBB5CBB1B1}" dt="2024-04-15T15:01:50.235" v="440" actId="20577"/>
          <ac:spMkLst>
            <pc:docMk/>
            <pc:sldMk cId="1905978712" sldId="418"/>
            <ac:spMk id="5" creationId="{FCBDEEF3-0B1D-4E57-A7FB-2DD314CCF6FB}"/>
          </ac:spMkLst>
        </pc:spChg>
      </pc:sldChg>
      <pc:sldChg chg="modNotes modNotesTx">
        <pc:chgData name="Shalini Sharma" userId="0b7962f2-24f8-4f3d-9f64-e9e29da8f8d2" providerId="ADAL" clId="{A148EA24-D806-4223-A033-B4CBB5CBB1B1}" dt="2024-04-15T14:19:01.705" v="299" actId="20577"/>
        <pc:sldMkLst>
          <pc:docMk/>
          <pc:sldMk cId="3951613834" sldId="419"/>
        </pc:sldMkLst>
      </pc:sldChg>
      <pc:sldChg chg="modNotes modNotesTx">
        <pc:chgData name="Shalini Sharma" userId="0b7962f2-24f8-4f3d-9f64-e9e29da8f8d2" providerId="ADAL" clId="{A148EA24-D806-4223-A033-B4CBB5CBB1B1}" dt="2024-04-15T15:15:29.240" v="795" actId="2"/>
        <pc:sldMkLst>
          <pc:docMk/>
          <pc:sldMk cId="3656766217" sldId="420"/>
        </pc:sldMkLst>
      </pc:sldChg>
      <pc:sldChg chg="modNotes modNotesTx">
        <pc:chgData name="Shalini Sharma" userId="0b7962f2-24f8-4f3d-9f64-e9e29da8f8d2" providerId="ADAL" clId="{A148EA24-D806-4223-A033-B4CBB5CBB1B1}" dt="2024-04-15T14:19:10.665" v="301" actId="20577"/>
        <pc:sldMkLst>
          <pc:docMk/>
          <pc:sldMk cId="3606345993" sldId="422"/>
        </pc:sldMkLst>
      </pc:sldChg>
      <pc:sldChg chg="modNotes modNotesTx">
        <pc:chgData name="Shalini Sharma" userId="0b7962f2-24f8-4f3d-9f64-e9e29da8f8d2" providerId="ADAL" clId="{A148EA24-D806-4223-A033-B4CBB5CBB1B1}" dt="2024-04-15T14:19:13.055" v="302" actId="20577"/>
        <pc:sldMkLst>
          <pc:docMk/>
          <pc:sldMk cId="2861054620" sldId="423"/>
        </pc:sldMkLst>
      </pc:sldChg>
      <pc:sldChg chg="modNotes modNotesTx">
        <pc:chgData name="Shalini Sharma" userId="0b7962f2-24f8-4f3d-9f64-e9e29da8f8d2" providerId="ADAL" clId="{A148EA24-D806-4223-A033-B4CBB5CBB1B1}" dt="2024-04-15T14:19:14.868" v="303" actId="20577"/>
        <pc:sldMkLst>
          <pc:docMk/>
          <pc:sldMk cId="1095162838" sldId="424"/>
        </pc:sldMkLst>
      </pc:sldChg>
      <pc:sldChg chg="modNotes modNotesTx">
        <pc:chgData name="Shalini Sharma" userId="0b7962f2-24f8-4f3d-9f64-e9e29da8f8d2" providerId="ADAL" clId="{A148EA24-D806-4223-A033-B4CBB5CBB1B1}" dt="2024-04-15T14:19:17.490" v="304" actId="20577"/>
        <pc:sldMkLst>
          <pc:docMk/>
          <pc:sldMk cId="1198825175" sldId="425"/>
        </pc:sldMkLst>
      </pc:sldChg>
      <pc:sldChg chg="modNotesTx">
        <pc:chgData name="Shalini Sharma" userId="0b7962f2-24f8-4f3d-9f64-e9e29da8f8d2" providerId="ADAL" clId="{A148EA24-D806-4223-A033-B4CBB5CBB1B1}" dt="2024-04-15T14:19:39.370" v="315" actId="20577"/>
        <pc:sldMkLst>
          <pc:docMk/>
          <pc:sldMk cId="4056384305" sldId="426"/>
        </pc:sldMkLst>
      </pc:sldChg>
      <pc:sldChg chg="modNotesTx">
        <pc:chgData name="Shalini Sharma" userId="0b7962f2-24f8-4f3d-9f64-e9e29da8f8d2" providerId="ADAL" clId="{A148EA24-D806-4223-A033-B4CBB5CBB1B1}" dt="2024-04-15T15:03:26.030" v="444" actId="20577"/>
        <pc:sldMkLst>
          <pc:docMk/>
          <pc:sldMk cId="4220222949" sldId="428"/>
        </pc:sldMkLst>
      </pc:sldChg>
      <pc:sldChg chg="modNotesTx">
        <pc:chgData name="Shalini Sharma" userId="0b7962f2-24f8-4f3d-9f64-e9e29da8f8d2" providerId="ADAL" clId="{A148EA24-D806-4223-A033-B4CBB5CBB1B1}" dt="2024-04-15T15:02:55.756" v="442" actId="20577"/>
        <pc:sldMkLst>
          <pc:docMk/>
          <pc:sldMk cId="4102794806" sldId="429"/>
        </pc:sldMkLst>
      </pc:sldChg>
      <pc:sldChg chg="modNotesTx">
        <pc:chgData name="Shalini Sharma" userId="0b7962f2-24f8-4f3d-9f64-e9e29da8f8d2" providerId="ADAL" clId="{A148EA24-D806-4223-A033-B4CBB5CBB1B1}" dt="2024-04-15T13:34:00.351" v="124" actId="20577"/>
        <pc:sldMkLst>
          <pc:docMk/>
          <pc:sldMk cId="3967070375" sldId="430"/>
        </pc:sldMkLst>
      </pc:sldChg>
      <pc:sldChg chg="modNotesTx">
        <pc:chgData name="Shalini Sharma" userId="0b7962f2-24f8-4f3d-9f64-e9e29da8f8d2" providerId="ADAL" clId="{A148EA24-D806-4223-A033-B4CBB5CBB1B1}" dt="2024-04-15T13:33:50.725" v="121" actId="20577"/>
        <pc:sldMkLst>
          <pc:docMk/>
          <pc:sldMk cId="3898567750" sldId="433"/>
        </pc:sldMkLst>
      </pc:sldChg>
      <pc:sldChg chg="modNotesTx">
        <pc:chgData name="Shalini Sharma" userId="0b7962f2-24f8-4f3d-9f64-e9e29da8f8d2" providerId="ADAL" clId="{A148EA24-D806-4223-A033-B4CBB5CBB1B1}" dt="2024-04-15T13:34:17.122" v="126"/>
        <pc:sldMkLst>
          <pc:docMk/>
          <pc:sldMk cId="4220341633" sldId="434"/>
        </pc:sldMkLst>
      </pc:sldChg>
      <pc:sldChg chg="modNotes">
        <pc:chgData name="Shalini Sharma" userId="0b7962f2-24f8-4f3d-9f64-e9e29da8f8d2" providerId="ADAL" clId="{A148EA24-D806-4223-A033-B4CBB5CBB1B1}" dt="2024-04-15T13:36:01.637" v="134"/>
        <pc:sldMkLst>
          <pc:docMk/>
          <pc:sldMk cId="2947471709" sldId="435"/>
        </pc:sldMkLst>
      </pc:sldChg>
      <pc:sldChg chg="modNotesTx">
        <pc:chgData name="Shalini Sharma" userId="0b7962f2-24f8-4f3d-9f64-e9e29da8f8d2" providerId="ADAL" clId="{A148EA24-D806-4223-A033-B4CBB5CBB1B1}" dt="2024-04-15T14:07:22.916" v="152" actId="6549"/>
        <pc:sldMkLst>
          <pc:docMk/>
          <pc:sldMk cId="1277366143" sldId="438"/>
        </pc:sldMkLst>
      </pc:sldChg>
      <pc:sldChg chg="modSp mod">
        <pc:chgData name="Shalini Sharma" userId="0b7962f2-24f8-4f3d-9f64-e9e29da8f8d2" providerId="ADAL" clId="{A148EA24-D806-4223-A033-B4CBB5CBB1B1}" dt="2024-04-15T13:26:37.332" v="11" actId="27636"/>
        <pc:sldMkLst>
          <pc:docMk/>
          <pc:sldMk cId="2505103076" sldId="439"/>
        </pc:sldMkLst>
        <pc:spChg chg="mod">
          <ac:chgData name="Shalini Sharma" userId="0b7962f2-24f8-4f3d-9f64-e9e29da8f8d2" providerId="ADAL" clId="{A148EA24-D806-4223-A033-B4CBB5CBB1B1}" dt="2024-04-15T13:26:37.332" v="11" actId="27636"/>
          <ac:spMkLst>
            <pc:docMk/>
            <pc:sldMk cId="2505103076" sldId="439"/>
            <ac:spMk id="3" creationId="{FFE6601D-54E8-F233-9A0D-ACB62D142EE0}"/>
          </ac:spMkLst>
        </pc:spChg>
      </pc:sldChg>
      <pc:sldChg chg="modNotesTx">
        <pc:chgData name="Shalini Sharma" userId="0b7962f2-24f8-4f3d-9f64-e9e29da8f8d2" providerId="ADAL" clId="{A148EA24-D806-4223-A033-B4CBB5CBB1B1}" dt="2024-04-15T15:03:48.919" v="448" actId="20577"/>
        <pc:sldMkLst>
          <pc:docMk/>
          <pc:sldMk cId="2380444097" sldId="440"/>
        </pc:sldMkLst>
      </pc:sldChg>
      <pc:sldChg chg="modNotesTx">
        <pc:chgData name="Shalini Sharma" userId="0b7962f2-24f8-4f3d-9f64-e9e29da8f8d2" providerId="ADAL" clId="{A148EA24-D806-4223-A033-B4CBB5CBB1B1}" dt="2024-04-15T14:13:49.919" v="236" actId="20577"/>
        <pc:sldMkLst>
          <pc:docMk/>
          <pc:sldMk cId="4168121466" sldId="441"/>
        </pc:sldMkLst>
      </pc:sldChg>
      <pc:sldChg chg="modNotes modNotesTx">
        <pc:chgData name="Shalini Sharma" userId="0b7962f2-24f8-4f3d-9f64-e9e29da8f8d2" providerId="ADAL" clId="{A148EA24-D806-4223-A033-B4CBB5CBB1B1}" dt="2024-04-15T14:20:01.104" v="319" actId="20577"/>
        <pc:sldMkLst>
          <pc:docMk/>
          <pc:sldMk cId="3113178757" sldId="442"/>
        </pc:sldMkLst>
      </pc:sldChg>
      <pc:sldChg chg="modNotes modNotesTx">
        <pc:chgData name="Shalini Sharma" userId="0b7962f2-24f8-4f3d-9f64-e9e29da8f8d2" providerId="ADAL" clId="{A148EA24-D806-4223-A033-B4CBB5CBB1B1}" dt="2024-04-15T14:20:14.426" v="323" actId="20577"/>
        <pc:sldMkLst>
          <pc:docMk/>
          <pc:sldMk cId="2579318648" sldId="444"/>
        </pc:sldMkLst>
      </pc:sldChg>
      <pc:sldChg chg="modNotes modNotesTx">
        <pc:chgData name="Shalini Sharma" userId="0b7962f2-24f8-4f3d-9f64-e9e29da8f8d2" providerId="ADAL" clId="{A148EA24-D806-4223-A033-B4CBB5CBB1B1}" dt="2024-04-15T14:20:17.876" v="324" actId="20577"/>
        <pc:sldMkLst>
          <pc:docMk/>
          <pc:sldMk cId="635714626" sldId="445"/>
        </pc:sldMkLst>
      </pc:sldChg>
      <pc:sldChg chg="modNotes modNotesTx">
        <pc:chgData name="Shalini Sharma" userId="0b7962f2-24f8-4f3d-9f64-e9e29da8f8d2" providerId="ADAL" clId="{A148EA24-D806-4223-A033-B4CBB5CBB1B1}" dt="2024-04-15T15:04:38.106" v="450" actId="20577"/>
        <pc:sldMkLst>
          <pc:docMk/>
          <pc:sldMk cId="874393679" sldId="446"/>
        </pc:sldMkLst>
      </pc:sldChg>
      <pc:sldChg chg="modNotes modNotesTx">
        <pc:chgData name="Shalini Sharma" userId="0b7962f2-24f8-4f3d-9f64-e9e29da8f8d2" providerId="ADAL" clId="{A148EA24-D806-4223-A033-B4CBB5CBB1B1}" dt="2024-04-15T14:20:33.643" v="329" actId="20577"/>
        <pc:sldMkLst>
          <pc:docMk/>
          <pc:sldMk cId="2892961094" sldId="447"/>
        </pc:sldMkLst>
      </pc:sldChg>
      <pc:sldChg chg="modSp mod modNotes modNotesTx">
        <pc:chgData name="Shalini Sharma" userId="0b7962f2-24f8-4f3d-9f64-e9e29da8f8d2" providerId="ADAL" clId="{A148EA24-D806-4223-A033-B4CBB5CBB1B1}" dt="2024-04-15T14:20:39.322" v="331" actId="6549"/>
        <pc:sldMkLst>
          <pc:docMk/>
          <pc:sldMk cId="1146433920" sldId="448"/>
        </pc:sldMkLst>
        <pc:spChg chg="mod">
          <ac:chgData name="Shalini Sharma" userId="0b7962f2-24f8-4f3d-9f64-e9e29da8f8d2" providerId="ADAL" clId="{A148EA24-D806-4223-A033-B4CBB5CBB1B1}" dt="2024-04-15T14:10:22.944" v="188" actId="313"/>
          <ac:spMkLst>
            <pc:docMk/>
            <pc:sldMk cId="1146433920" sldId="448"/>
            <ac:spMk id="2" creationId="{6F4458A2-353D-719A-14B2-682608D6B14D}"/>
          </ac:spMkLst>
        </pc:spChg>
        <pc:spChg chg="mod">
          <ac:chgData name="Shalini Sharma" userId="0b7962f2-24f8-4f3d-9f64-e9e29da8f8d2" providerId="ADAL" clId="{A148EA24-D806-4223-A033-B4CBB5CBB1B1}" dt="2024-04-15T14:10:21.979" v="186" actId="313"/>
          <ac:spMkLst>
            <pc:docMk/>
            <pc:sldMk cId="1146433920" sldId="448"/>
            <ac:spMk id="5" creationId="{CB0E14EA-33B5-4D39-8A02-C3B22356359E}"/>
          </ac:spMkLst>
        </pc:spChg>
      </pc:sldChg>
      <pc:sldChg chg="modNotesTx">
        <pc:chgData name="Shalini Sharma" userId="0b7962f2-24f8-4f3d-9f64-e9e29da8f8d2" providerId="ADAL" clId="{A148EA24-D806-4223-A033-B4CBB5CBB1B1}" dt="2024-04-15T15:06:11.258" v="453" actId="20577"/>
        <pc:sldMkLst>
          <pc:docMk/>
          <pc:sldMk cId="2450874358" sldId="449"/>
        </pc:sldMkLst>
      </pc:sldChg>
      <pc:sldChg chg="modNotesTx">
        <pc:chgData name="Shalini Sharma" userId="0b7962f2-24f8-4f3d-9f64-e9e29da8f8d2" providerId="ADAL" clId="{A148EA24-D806-4223-A033-B4CBB5CBB1B1}" dt="2024-04-15T14:07:16.065" v="151" actId="20577"/>
        <pc:sldMkLst>
          <pc:docMk/>
          <pc:sldMk cId="2201341498" sldId="450"/>
        </pc:sldMkLst>
      </pc:sldChg>
      <pc:sldChg chg="modSp mod modNotesTx">
        <pc:chgData name="Shalini Sharma" userId="0b7962f2-24f8-4f3d-9f64-e9e29da8f8d2" providerId="ADAL" clId="{A148EA24-D806-4223-A033-B4CBB5CBB1B1}" dt="2024-04-15T15:06:39.539" v="457" actId="20577"/>
        <pc:sldMkLst>
          <pc:docMk/>
          <pc:sldMk cId="542908221" sldId="451"/>
        </pc:sldMkLst>
        <pc:spChg chg="mod">
          <ac:chgData name="Shalini Sharma" userId="0b7962f2-24f8-4f3d-9f64-e9e29da8f8d2" providerId="ADAL" clId="{A148EA24-D806-4223-A033-B4CBB5CBB1B1}" dt="2024-04-15T15:06:36.209" v="456" actId="6549"/>
          <ac:spMkLst>
            <pc:docMk/>
            <pc:sldMk cId="542908221" sldId="451"/>
            <ac:spMk id="8" creationId="{E542E088-5CDE-1DC9-E08B-CC8FDF5F6532}"/>
          </ac:spMkLst>
        </pc:spChg>
      </pc:sldChg>
      <pc:sldChg chg="modSp mod modNotes modNotesTx">
        <pc:chgData name="Shalini Sharma" userId="0b7962f2-24f8-4f3d-9f64-e9e29da8f8d2" providerId="ADAL" clId="{A148EA24-D806-4223-A033-B4CBB5CBB1B1}" dt="2024-04-15T14:20:10.371" v="322" actId="20577"/>
        <pc:sldMkLst>
          <pc:docMk/>
          <pc:sldMk cId="3630587969" sldId="453"/>
        </pc:sldMkLst>
        <pc:spChg chg="mod">
          <ac:chgData name="Shalini Sharma" userId="0b7962f2-24f8-4f3d-9f64-e9e29da8f8d2" providerId="ADAL" clId="{A148EA24-D806-4223-A033-B4CBB5CBB1B1}" dt="2024-04-15T14:10:19.705" v="183" actId="313"/>
          <ac:spMkLst>
            <pc:docMk/>
            <pc:sldMk cId="3630587969" sldId="453"/>
            <ac:spMk id="6" creationId="{05117571-5D71-41EA-BB08-4EC6B24D34C6}"/>
          </ac:spMkLst>
        </pc:spChg>
      </pc:sldChg>
      <pc:sldChg chg="modSp mod modNotes modNotesTx">
        <pc:chgData name="Shalini Sharma" userId="0b7962f2-24f8-4f3d-9f64-e9e29da8f8d2" providerId="ADAL" clId="{A148EA24-D806-4223-A033-B4CBB5CBB1B1}" dt="2024-04-15T15:05:04.191" v="451" actId="113"/>
        <pc:sldMkLst>
          <pc:docMk/>
          <pc:sldMk cId="3370893477" sldId="454"/>
        </pc:sldMkLst>
        <pc:spChg chg="mod">
          <ac:chgData name="Shalini Sharma" userId="0b7962f2-24f8-4f3d-9f64-e9e29da8f8d2" providerId="ADAL" clId="{A148EA24-D806-4223-A033-B4CBB5CBB1B1}" dt="2024-04-15T14:10:23.161" v="189" actId="313"/>
          <ac:spMkLst>
            <pc:docMk/>
            <pc:sldMk cId="3370893477" sldId="454"/>
            <ac:spMk id="2" creationId="{6F4458A2-353D-719A-14B2-682608D6B14D}"/>
          </ac:spMkLst>
        </pc:spChg>
      </pc:sldChg>
      <pc:sldChg chg="modSp mod modNotes modNotesTx">
        <pc:chgData name="Shalini Sharma" userId="0b7962f2-24f8-4f3d-9f64-e9e29da8f8d2" providerId="ADAL" clId="{A148EA24-D806-4223-A033-B4CBB5CBB1B1}" dt="2024-04-15T15:15:33.163" v="797" actId="2"/>
        <pc:sldMkLst>
          <pc:docMk/>
          <pc:sldMk cId="3009213315" sldId="455"/>
        </pc:sldMkLst>
        <pc:spChg chg="mod">
          <ac:chgData name="Shalini Sharma" userId="0b7962f2-24f8-4f3d-9f64-e9e29da8f8d2" providerId="ADAL" clId="{A148EA24-D806-4223-A033-B4CBB5CBB1B1}" dt="2024-04-15T15:15:31.275" v="796" actId="2"/>
          <ac:spMkLst>
            <pc:docMk/>
            <pc:sldMk cId="3009213315" sldId="455"/>
            <ac:spMk id="2" creationId="{866BE01E-899D-4C71-9D74-21FBE798D7DD}"/>
          </ac:spMkLst>
        </pc:spChg>
      </pc:sldChg>
      <pc:sldChg chg="modSp mod modNotes modNotesTx">
        <pc:chgData name="Shalini Sharma" userId="0b7962f2-24f8-4f3d-9f64-e9e29da8f8d2" providerId="ADAL" clId="{A148EA24-D806-4223-A033-B4CBB5CBB1B1}" dt="2024-04-15T14:22:25.146" v="361" actId="20577"/>
        <pc:sldMkLst>
          <pc:docMk/>
          <pc:sldMk cId="2314216626" sldId="456"/>
        </pc:sldMkLst>
        <pc:spChg chg="mod">
          <ac:chgData name="Shalini Sharma" userId="0b7962f2-24f8-4f3d-9f64-e9e29da8f8d2" providerId="ADAL" clId="{A148EA24-D806-4223-A033-B4CBB5CBB1B1}" dt="2024-04-15T14:22:25.146" v="361" actId="20577"/>
          <ac:spMkLst>
            <pc:docMk/>
            <pc:sldMk cId="2314216626" sldId="456"/>
            <ac:spMk id="5" creationId="{B947F216-AC33-4082-9E3B-0D44F8CDA493}"/>
          </ac:spMkLst>
        </pc:spChg>
      </pc:sldChg>
      <pc:sldChg chg="modSp mod modNotes modNotesTx">
        <pc:chgData name="Shalini Sharma" userId="0b7962f2-24f8-4f3d-9f64-e9e29da8f8d2" providerId="ADAL" clId="{A148EA24-D806-4223-A033-B4CBB5CBB1B1}" dt="2024-04-15T14:21:53.371" v="355" actId="20577"/>
        <pc:sldMkLst>
          <pc:docMk/>
          <pc:sldMk cId="1674017391" sldId="457"/>
        </pc:sldMkLst>
        <pc:spChg chg="mod">
          <ac:chgData name="Shalini Sharma" userId="0b7962f2-24f8-4f3d-9f64-e9e29da8f8d2" providerId="ADAL" clId="{A148EA24-D806-4223-A033-B4CBB5CBB1B1}" dt="2024-04-15T14:21:53.371" v="355" actId="20577"/>
          <ac:spMkLst>
            <pc:docMk/>
            <pc:sldMk cId="1674017391" sldId="457"/>
            <ac:spMk id="2" creationId="{94F245FD-103F-4C21-8EB6-B6E9642A13D3}"/>
          </ac:spMkLst>
        </pc:spChg>
      </pc:sldChg>
      <pc:sldMasterChg chg="modSp modSldLayout">
        <pc:chgData name="Shalini Sharma" userId="0b7962f2-24f8-4f3d-9f64-e9e29da8f8d2" providerId="ADAL" clId="{A148EA24-D806-4223-A033-B4CBB5CBB1B1}" dt="2024-04-15T14:10:27.215" v="191"/>
        <pc:sldMasterMkLst>
          <pc:docMk/>
          <pc:sldMasterMk cId="3583518243" sldId="2147483648"/>
        </pc:sldMasterMkLst>
        <pc:spChg chg="mod">
          <ac:chgData name="Shalini Sharma" userId="0b7962f2-24f8-4f3d-9f64-e9e29da8f8d2" providerId="ADAL" clId="{A148EA24-D806-4223-A033-B4CBB5CBB1B1}" dt="2024-04-15T14:10:27.215" v="191"/>
          <ac:spMkLst>
            <pc:docMk/>
            <pc:sldMasterMk cId="3583518243" sldId="2147483648"/>
            <ac:spMk id="11" creationId="{6FDFD80C-174C-BD6C-4844-B6ECD2E10757}"/>
          </ac:spMkLst>
        </pc:spChg>
        <pc:sldLayoutChg chg="modSp">
          <pc:chgData name="Shalini Sharma" userId="0b7962f2-24f8-4f3d-9f64-e9e29da8f8d2" providerId="ADAL" clId="{A148EA24-D806-4223-A033-B4CBB5CBB1B1}" dt="2024-04-15T14:10:27.215" v="191"/>
          <pc:sldLayoutMkLst>
            <pc:docMk/>
            <pc:sldMasterMk cId="3583518243" sldId="2147483648"/>
            <pc:sldLayoutMk cId="1305095865" sldId="2147483686"/>
          </pc:sldLayoutMkLst>
          <pc:spChg chg="mod">
            <ac:chgData name="Shalini Sharma" userId="0b7962f2-24f8-4f3d-9f64-e9e29da8f8d2" providerId="ADAL" clId="{A148EA24-D806-4223-A033-B4CBB5CBB1B1}" dt="2024-04-15T14:10:27.215" v="191"/>
            <ac:spMkLst>
              <pc:docMk/>
              <pc:sldMasterMk cId="3583518243" sldId="2147483648"/>
              <pc:sldLayoutMk cId="1305095865" sldId="2147483686"/>
              <ac:spMk id="4" creationId="{23996EB3-1CBE-F214-DEC2-492A5B88E9A5}"/>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762713629" sldId="2147483687"/>
          </pc:sldLayoutMkLst>
          <pc:spChg chg="mod">
            <ac:chgData name="Shalini Sharma" userId="0b7962f2-24f8-4f3d-9f64-e9e29da8f8d2" providerId="ADAL" clId="{A148EA24-D806-4223-A033-B4CBB5CBB1B1}" dt="2024-04-15T14:10:27.215" v="191"/>
            <ac:spMkLst>
              <pc:docMk/>
              <pc:sldMasterMk cId="3583518243" sldId="2147483648"/>
              <pc:sldLayoutMk cId="762713629" sldId="2147483687"/>
              <ac:spMk id="7" creationId="{D8727B30-44D1-05B9-11FC-C8F5FB39AEF2}"/>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619012672" sldId="2147483694"/>
          </pc:sldLayoutMkLst>
          <pc:spChg chg="mod">
            <ac:chgData name="Shalini Sharma" userId="0b7962f2-24f8-4f3d-9f64-e9e29da8f8d2" providerId="ADAL" clId="{A148EA24-D806-4223-A033-B4CBB5CBB1B1}" dt="2024-04-15T14:10:27.215" v="191"/>
            <ac:spMkLst>
              <pc:docMk/>
              <pc:sldMasterMk cId="3583518243" sldId="2147483648"/>
              <pc:sldLayoutMk cId="619012672" sldId="2147483694"/>
              <ac:spMk id="4" creationId="{23996EB3-1CBE-F214-DEC2-492A5B88E9A5}"/>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3977947288" sldId="2147483695"/>
          </pc:sldLayoutMkLst>
          <pc:spChg chg="mod">
            <ac:chgData name="Shalini Sharma" userId="0b7962f2-24f8-4f3d-9f64-e9e29da8f8d2" providerId="ADAL" clId="{A148EA24-D806-4223-A033-B4CBB5CBB1B1}" dt="2024-04-15T14:10:27.215" v="191"/>
            <ac:spMkLst>
              <pc:docMk/>
              <pc:sldMasterMk cId="3583518243" sldId="2147483648"/>
              <pc:sldLayoutMk cId="3977947288" sldId="2147483695"/>
              <ac:spMk id="7" creationId="{3CAA2C0B-F3B7-B3FE-053A-4A9EEC5C8DBA}"/>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1527934997" sldId="2147483696"/>
          </pc:sldLayoutMkLst>
          <pc:spChg chg="mod">
            <ac:chgData name="Shalini Sharma" userId="0b7962f2-24f8-4f3d-9f64-e9e29da8f8d2" providerId="ADAL" clId="{A148EA24-D806-4223-A033-B4CBB5CBB1B1}" dt="2024-04-15T14:10:27.215" v="191"/>
            <ac:spMkLst>
              <pc:docMk/>
              <pc:sldMasterMk cId="3583518243" sldId="2147483648"/>
              <pc:sldLayoutMk cId="1527934997" sldId="2147483696"/>
              <ac:spMk id="4" creationId="{23996EB3-1CBE-F214-DEC2-492A5B88E9A5}"/>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4132354702" sldId="2147483697"/>
          </pc:sldLayoutMkLst>
          <pc:spChg chg="mod">
            <ac:chgData name="Shalini Sharma" userId="0b7962f2-24f8-4f3d-9f64-e9e29da8f8d2" providerId="ADAL" clId="{A148EA24-D806-4223-A033-B4CBB5CBB1B1}" dt="2024-04-15T14:10:27.215" v="191"/>
            <ac:spMkLst>
              <pc:docMk/>
              <pc:sldMasterMk cId="3583518243" sldId="2147483648"/>
              <pc:sldLayoutMk cId="4132354702" sldId="2147483697"/>
              <ac:spMk id="11" creationId="{D70B5C52-81E7-BF8A-11AE-697D15A718C1}"/>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897132871" sldId="2147483698"/>
          </pc:sldLayoutMkLst>
          <pc:spChg chg="mod">
            <ac:chgData name="Shalini Sharma" userId="0b7962f2-24f8-4f3d-9f64-e9e29da8f8d2" providerId="ADAL" clId="{A148EA24-D806-4223-A033-B4CBB5CBB1B1}" dt="2024-04-15T14:10:27.215" v="191"/>
            <ac:spMkLst>
              <pc:docMk/>
              <pc:sldMasterMk cId="3583518243" sldId="2147483648"/>
              <pc:sldLayoutMk cId="897132871" sldId="2147483698"/>
              <ac:spMk id="2" creationId="{5ABE6104-39A1-40FE-B93D-75027C80E497}"/>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856358441" sldId="2147483700"/>
          </pc:sldLayoutMkLst>
          <pc:spChg chg="mod">
            <ac:chgData name="Shalini Sharma" userId="0b7962f2-24f8-4f3d-9f64-e9e29da8f8d2" providerId="ADAL" clId="{A148EA24-D806-4223-A033-B4CBB5CBB1B1}" dt="2024-04-15T14:10:27.215" v="191"/>
            <ac:spMkLst>
              <pc:docMk/>
              <pc:sldMasterMk cId="3583518243" sldId="2147483648"/>
              <pc:sldLayoutMk cId="856358441" sldId="2147483700"/>
              <ac:spMk id="11" creationId="{D55D027D-25AE-7B81-7EC6-45A49965EC7E}"/>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1918163185" sldId="2147483702"/>
          </pc:sldLayoutMkLst>
          <pc:spChg chg="mod">
            <ac:chgData name="Shalini Sharma" userId="0b7962f2-24f8-4f3d-9f64-e9e29da8f8d2" providerId="ADAL" clId="{A148EA24-D806-4223-A033-B4CBB5CBB1B1}" dt="2024-04-15T14:10:27.215" v="191"/>
            <ac:spMkLst>
              <pc:docMk/>
              <pc:sldMasterMk cId="3583518243" sldId="2147483648"/>
              <pc:sldLayoutMk cId="1918163185" sldId="2147483702"/>
              <ac:spMk id="3" creationId="{F2AE354A-90B1-8867-A2D2-CDD31F119B06}"/>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2781910287" sldId="2147483707"/>
          </pc:sldLayoutMkLst>
          <pc:spChg chg="mod">
            <ac:chgData name="Shalini Sharma" userId="0b7962f2-24f8-4f3d-9f64-e9e29da8f8d2" providerId="ADAL" clId="{A148EA24-D806-4223-A033-B4CBB5CBB1B1}" dt="2024-04-15T14:10:27.215" v="191"/>
            <ac:spMkLst>
              <pc:docMk/>
              <pc:sldMasterMk cId="3583518243" sldId="2147483648"/>
              <pc:sldLayoutMk cId="2781910287" sldId="2147483707"/>
              <ac:spMk id="4" creationId="{10E7A471-85EA-C82F-4FEC-D4417EBCEB6F}"/>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892134348" sldId="2147483708"/>
          </pc:sldLayoutMkLst>
          <pc:spChg chg="mod">
            <ac:chgData name="Shalini Sharma" userId="0b7962f2-24f8-4f3d-9f64-e9e29da8f8d2" providerId="ADAL" clId="{A148EA24-D806-4223-A033-B4CBB5CBB1B1}" dt="2024-04-15T14:10:27.215" v="191"/>
            <ac:spMkLst>
              <pc:docMk/>
              <pc:sldMasterMk cId="3583518243" sldId="2147483648"/>
              <pc:sldLayoutMk cId="892134348" sldId="2147483708"/>
              <ac:spMk id="4" creationId="{C8DD9D92-3398-EFEB-D73E-50D305E3DD86}"/>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3411761768" sldId="2147483709"/>
          </pc:sldLayoutMkLst>
          <pc:spChg chg="mod">
            <ac:chgData name="Shalini Sharma" userId="0b7962f2-24f8-4f3d-9f64-e9e29da8f8d2" providerId="ADAL" clId="{A148EA24-D806-4223-A033-B4CBB5CBB1B1}" dt="2024-04-15T14:10:27.215" v="191"/>
            <ac:spMkLst>
              <pc:docMk/>
              <pc:sldMasterMk cId="3583518243" sldId="2147483648"/>
              <pc:sldLayoutMk cId="3411761768" sldId="2147483709"/>
              <ac:spMk id="4" creationId="{A163227B-68B2-1521-F961-82B8004133BD}"/>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2815710008" sldId="2147483710"/>
          </pc:sldLayoutMkLst>
          <pc:spChg chg="mod">
            <ac:chgData name="Shalini Sharma" userId="0b7962f2-24f8-4f3d-9f64-e9e29da8f8d2" providerId="ADAL" clId="{A148EA24-D806-4223-A033-B4CBB5CBB1B1}" dt="2024-04-15T14:10:27.215" v="191"/>
            <ac:spMkLst>
              <pc:docMk/>
              <pc:sldMasterMk cId="3583518243" sldId="2147483648"/>
              <pc:sldLayoutMk cId="2815710008" sldId="2147483710"/>
              <ac:spMk id="4" creationId="{065893A5-6D6B-C0A7-DBC1-2E53CA4D9DE0}"/>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1119252124" sldId="2147483711"/>
          </pc:sldLayoutMkLst>
          <pc:spChg chg="mod">
            <ac:chgData name="Shalini Sharma" userId="0b7962f2-24f8-4f3d-9f64-e9e29da8f8d2" providerId="ADAL" clId="{A148EA24-D806-4223-A033-B4CBB5CBB1B1}" dt="2024-04-15T14:10:27.215" v="191"/>
            <ac:spMkLst>
              <pc:docMk/>
              <pc:sldMasterMk cId="3583518243" sldId="2147483648"/>
              <pc:sldLayoutMk cId="1119252124" sldId="2147483711"/>
              <ac:spMk id="4" creationId="{FDDFA9D4-6354-3EF2-CA8B-2E519226FA93}"/>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3933941208" sldId="2147483712"/>
          </pc:sldLayoutMkLst>
          <pc:spChg chg="mod">
            <ac:chgData name="Shalini Sharma" userId="0b7962f2-24f8-4f3d-9f64-e9e29da8f8d2" providerId="ADAL" clId="{A148EA24-D806-4223-A033-B4CBB5CBB1B1}" dt="2024-04-15T14:10:27.215" v="191"/>
            <ac:spMkLst>
              <pc:docMk/>
              <pc:sldMasterMk cId="3583518243" sldId="2147483648"/>
              <pc:sldLayoutMk cId="3933941208" sldId="2147483712"/>
              <ac:spMk id="4" creationId="{655BC115-9CAA-390E-17A3-1AF53467DE07}"/>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1069956785" sldId="2147483713"/>
          </pc:sldLayoutMkLst>
          <pc:spChg chg="mod">
            <ac:chgData name="Shalini Sharma" userId="0b7962f2-24f8-4f3d-9f64-e9e29da8f8d2" providerId="ADAL" clId="{A148EA24-D806-4223-A033-B4CBB5CBB1B1}" dt="2024-04-15T14:10:27.215" v="191"/>
            <ac:spMkLst>
              <pc:docMk/>
              <pc:sldMasterMk cId="3583518243" sldId="2147483648"/>
              <pc:sldLayoutMk cId="1069956785" sldId="2147483713"/>
              <ac:spMk id="4" creationId="{65DE2A54-C4FD-CA9B-04B9-93A05B97CD93}"/>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3684397600" sldId="2147483729"/>
          </pc:sldLayoutMkLst>
          <pc:spChg chg="mod">
            <ac:chgData name="Shalini Sharma" userId="0b7962f2-24f8-4f3d-9f64-e9e29da8f8d2" providerId="ADAL" clId="{A148EA24-D806-4223-A033-B4CBB5CBB1B1}" dt="2024-04-15T14:10:27.215" v="191"/>
            <ac:spMkLst>
              <pc:docMk/>
              <pc:sldMasterMk cId="3583518243" sldId="2147483648"/>
              <pc:sldLayoutMk cId="3684397600" sldId="2147483729"/>
              <ac:spMk id="3" creationId="{F2AE354A-90B1-8867-A2D2-CDD31F119B06}"/>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349642155" sldId="2147483730"/>
          </pc:sldLayoutMkLst>
          <pc:spChg chg="mod">
            <ac:chgData name="Shalini Sharma" userId="0b7962f2-24f8-4f3d-9f64-e9e29da8f8d2" providerId="ADAL" clId="{A148EA24-D806-4223-A033-B4CBB5CBB1B1}" dt="2024-04-15T14:10:27.215" v="191"/>
            <ac:spMkLst>
              <pc:docMk/>
              <pc:sldMasterMk cId="3583518243" sldId="2147483648"/>
              <pc:sldLayoutMk cId="349642155" sldId="2147483730"/>
              <ac:spMk id="3" creationId="{F2AE354A-90B1-8867-A2D2-CDD31F119B06}"/>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751102005" sldId="2147483741"/>
          </pc:sldLayoutMkLst>
          <pc:spChg chg="mod">
            <ac:chgData name="Shalini Sharma" userId="0b7962f2-24f8-4f3d-9f64-e9e29da8f8d2" providerId="ADAL" clId="{A148EA24-D806-4223-A033-B4CBB5CBB1B1}" dt="2024-04-15T14:10:27.215" v="191"/>
            <ac:spMkLst>
              <pc:docMk/>
              <pc:sldMasterMk cId="3583518243" sldId="2147483648"/>
              <pc:sldLayoutMk cId="751102005" sldId="2147483741"/>
              <ac:spMk id="11" creationId="{D55D027D-25AE-7B81-7EC6-45A49965EC7E}"/>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3899653178" sldId="2147483743"/>
          </pc:sldLayoutMkLst>
          <pc:spChg chg="mod">
            <ac:chgData name="Shalini Sharma" userId="0b7962f2-24f8-4f3d-9f64-e9e29da8f8d2" providerId="ADAL" clId="{A148EA24-D806-4223-A033-B4CBB5CBB1B1}" dt="2024-04-15T14:10:27.215" v="191"/>
            <ac:spMkLst>
              <pc:docMk/>
              <pc:sldMasterMk cId="3583518243" sldId="2147483648"/>
              <pc:sldLayoutMk cId="3899653178" sldId="2147483743"/>
              <ac:spMk id="4" creationId="{065893A5-6D6B-C0A7-DBC1-2E53CA4D9DE0}"/>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4131832727" sldId="2147483744"/>
          </pc:sldLayoutMkLst>
          <pc:spChg chg="mod">
            <ac:chgData name="Shalini Sharma" userId="0b7962f2-24f8-4f3d-9f64-e9e29da8f8d2" providerId="ADAL" clId="{A148EA24-D806-4223-A033-B4CBB5CBB1B1}" dt="2024-04-15T14:10:27.215" v="191"/>
            <ac:spMkLst>
              <pc:docMk/>
              <pc:sldMasterMk cId="3583518243" sldId="2147483648"/>
              <pc:sldLayoutMk cId="4131832727" sldId="2147483744"/>
              <ac:spMk id="11" creationId="{D55D027D-25AE-7B81-7EC6-45A49965EC7E}"/>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1291402308" sldId="2147483746"/>
          </pc:sldLayoutMkLst>
          <pc:spChg chg="mod">
            <ac:chgData name="Shalini Sharma" userId="0b7962f2-24f8-4f3d-9f64-e9e29da8f8d2" providerId="ADAL" clId="{A148EA24-D806-4223-A033-B4CBB5CBB1B1}" dt="2024-04-15T14:10:27.215" v="191"/>
            <ac:spMkLst>
              <pc:docMk/>
              <pc:sldMasterMk cId="3583518243" sldId="2147483648"/>
              <pc:sldLayoutMk cId="1291402308" sldId="2147483746"/>
              <ac:spMk id="3" creationId="{F2AE354A-90B1-8867-A2D2-CDD31F119B06}"/>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3955000683" sldId="2147483748"/>
          </pc:sldLayoutMkLst>
          <pc:spChg chg="mod">
            <ac:chgData name="Shalini Sharma" userId="0b7962f2-24f8-4f3d-9f64-e9e29da8f8d2" providerId="ADAL" clId="{A148EA24-D806-4223-A033-B4CBB5CBB1B1}" dt="2024-04-15T14:10:27.215" v="191"/>
            <ac:spMkLst>
              <pc:docMk/>
              <pc:sldMasterMk cId="3583518243" sldId="2147483648"/>
              <pc:sldLayoutMk cId="3955000683" sldId="2147483748"/>
              <ac:spMk id="3" creationId="{F2AE354A-90B1-8867-A2D2-CDD31F119B06}"/>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911367808" sldId="2147483749"/>
          </pc:sldLayoutMkLst>
          <pc:spChg chg="mod">
            <ac:chgData name="Shalini Sharma" userId="0b7962f2-24f8-4f3d-9f64-e9e29da8f8d2" providerId="ADAL" clId="{A148EA24-D806-4223-A033-B4CBB5CBB1B1}" dt="2024-04-15T14:10:27.215" v="191"/>
            <ac:spMkLst>
              <pc:docMk/>
              <pc:sldMasterMk cId="3583518243" sldId="2147483648"/>
              <pc:sldLayoutMk cId="911367808" sldId="2147483749"/>
              <ac:spMk id="5" creationId="{4B453912-BB54-37DA-0233-56490353C665}"/>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3230361094" sldId="2147483752"/>
          </pc:sldLayoutMkLst>
          <pc:spChg chg="mod">
            <ac:chgData name="Shalini Sharma" userId="0b7962f2-24f8-4f3d-9f64-e9e29da8f8d2" providerId="ADAL" clId="{A148EA24-D806-4223-A033-B4CBB5CBB1B1}" dt="2024-04-15T14:10:27.215" v="191"/>
            <ac:spMkLst>
              <pc:docMk/>
              <pc:sldMasterMk cId="3583518243" sldId="2147483648"/>
              <pc:sldLayoutMk cId="3230361094" sldId="2147483752"/>
              <ac:spMk id="11" creationId="{D55D027D-25AE-7B81-7EC6-45A49965EC7E}"/>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4024385773" sldId="2147483753"/>
          </pc:sldLayoutMkLst>
          <pc:spChg chg="mod">
            <ac:chgData name="Shalini Sharma" userId="0b7962f2-24f8-4f3d-9f64-e9e29da8f8d2" providerId="ADAL" clId="{A148EA24-D806-4223-A033-B4CBB5CBB1B1}" dt="2024-04-15T14:10:27.215" v="191"/>
            <ac:spMkLst>
              <pc:docMk/>
              <pc:sldMasterMk cId="3583518243" sldId="2147483648"/>
              <pc:sldLayoutMk cId="4024385773" sldId="2147483753"/>
              <ac:spMk id="4" creationId="{23996EB3-1CBE-F214-DEC2-492A5B88E9A5}"/>
            </ac:spMkLst>
          </pc:spChg>
        </pc:sldLayoutChg>
        <pc:sldLayoutChg chg="modSp">
          <pc:chgData name="Shalini Sharma" userId="0b7962f2-24f8-4f3d-9f64-e9e29da8f8d2" providerId="ADAL" clId="{A148EA24-D806-4223-A033-B4CBB5CBB1B1}" dt="2024-04-15T14:10:27.215" v="191"/>
          <pc:sldLayoutMkLst>
            <pc:docMk/>
            <pc:sldMasterMk cId="3583518243" sldId="2147483648"/>
            <pc:sldLayoutMk cId="3612301146" sldId="2147483755"/>
          </pc:sldLayoutMkLst>
          <pc:spChg chg="mod">
            <ac:chgData name="Shalini Sharma" userId="0b7962f2-24f8-4f3d-9f64-e9e29da8f8d2" providerId="ADAL" clId="{A148EA24-D806-4223-A033-B4CBB5CBB1B1}" dt="2024-04-15T14:10:27.215" v="191"/>
            <ac:spMkLst>
              <pc:docMk/>
              <pc:sldMasterMk cId="3583518243" sldId="2147483648"/>
              <pc:sldLayoutMk cId="3612301146" sldId="2147483755"/>
              <ac:spMk id="2" creationId="{5ABE6104-39A1-40FE-B93D-75027C80E497}"/>
            </ac:spMkLst>
          </pc:spChg>
        </pc:sldLayoutChg>
      </pc:sldMasterChg>
    </pc:docChg>
  </pc:docChgLst>
  <pc:docChgLst>
    <pc:chgData name="Harshvardhan Marumudi" userId="2e9360cc-83bf-448b-9129-74e827005a7c" providerId="ADAL" clId="{BE276844-79F9-40D7-A5E1-A03E8E5EEFFA}"/>
    <pc:docChg chg="custSel modSld">
      <pc:chgData name="Harshvardhan Marumudi" userId="2e9360cc-83bf-448b-9129-74e827005a7c" providerId="ADAL" clId="{BE276844-79F9-40D7-A5E1-A03E8E5EEFFA}" dt="2024-04-15T14:43:50.043" v="249" actId="20577"/>
      <pc:docMkLst>
        <pc:docMk/>
      </pc:docMkLst>
      <pc:sldChg chg="modNotesTx">
        <pc:chgData name="Harshvardhan Marumudi" userId="2e9360cc-83bf-448b-9129-74e827005a7c" providerId="ADAL" clId="{BE276844-79F9-40D7-A5E1-A03E8E5EEFFA}" dt="2024-04-15T14:43:05.725" v="182" actId="20577"/>
        <pc:sldMkLst>
          <pc:docMk/>
          <pc:sldMk cId="2654530128" sldId="359"/>
        </pc:sldMkLst>
      </pc:sldChg>
      <pc:sldChg chg="addSp modSp mod delCm">
        <pc:chgData name="Harshvardhan Marumudi" userId="2e9360cc-83bf-448b-9129-74e827005a7c" providerId="ADAL" clId="{BE276844-79F9-40D7-A5E1-A03E8E5EEFFA}" dt="2024-04-15T14:36:42.530" v="166"/>
        <pc:sldMkLst>
          <pc:docMk/>
          <pc:sldMk cId="3592302217" sldId="381"/>
        </pc:sldMkLst>
        <pc:spChg chg="add mod">
          <ac:chgData name="Harshvardhan Marumudi" userId="2e9360cc-83bf-448b-9129-74e827005a7c" providerId="ADAL" clId="{BE276844-79F9-40D7-A5E1-A03E8E5EEFFA}" dt="2024-04-15T14:36:30.811" v="165" actId="6549"/>
          <ac:spMkLst>
            <pc:docMk/>
            <pc:sldMk cId="3592302217" sldId="381"/>
            <ac:spMk id="3" creationId="{6BD07D5E-F2AC-896C-B96A-CA4674B8E4A8}"/>
          </ac:spMkLst>
        </pc:spChg>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4:36:42.530" v="166"/>
              <pc2:cmMkLst xmlns:pc2="http://schemas.microsoft.com/office/powerpoint/2019/9/main/command">
                <pc:docMk/>
                <pc:sldMk cId="3592302217" sldId="381"/>
                <pc2:cmMk id="{F666AFDF-CB15-4E10-A943-598284847D33}"/>
              </pc2:cmMkLst>
            </pc226:cmChg>
          </p:ext>
        </pc:extLst>
      </pc:sldChg>
      <pc:sldChg chg="delCm">
        <pc:chgData name="Harshvardhan Marumudi" userId="2e9360cc-83bf-448b-9129-74e827005a7c" providerId="ADAL" clId="{BE276844-79F9-40D7-A5E1-A03E8E5EEFFA}" dt="2024-04-15T13:36:37.867" v="141"/>
        <pc:sldMkLst>
          <pc:docMk/>
          <pc:sldMk cId="2485758200" sldId="385"/>
        </pc:sldMkLst>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3:36:37.867" v="141"/>
              <pc2:cmMkLst xmlns:pc2="http://schemas.microsoft.com/office/powerpoint/2019/9/main/command">
                <pc:docMk/>
                <pc:sldMk cId="2485758200" sldId="385"/>
                <pc2:cmMk id="{A08126D9-EF98-4A3E-B8C3-A04520EE479E}"/>
              </pc2:cmMkLst>
            </pc226:cmChg>
          </p:ext>
        </pc:extLst>
      </pc:sldChg>
      <pc:sldChg chg="modSp mod">
        <pc:chgData name="Harshvardhan Marumudi" userId="2e9360cc-83bf-448b-9129-74e827005a7c" providerId="ADAL" clId="{BE276844-79F9-40D7-A5E1-A03E8E5EEFFA}" dt="2024-04-15T14:05:08.043" v="148" actId="20577"/>
        <pc:sldMkLst>
          <pc:docMk/>
          <pc:sldMk cId="503052589" sldId="386"/>
        </pc:sldMkLst>
        <pc:spChg chg="mod">
          <ac:chgData name="Harshvardhan Marumudi" userId="2e9360cc-83bf-448b-9129-74e827005a7c" providerId="ADAL" clId="{BE276844-79F9-40D7-A5E1-A03E8E5EEFFA}" dt="2024-04-15T14:05:08.043" v="148" actId="20577"/>
          <ac:spMkLst>
            <pc:docMk/>
            <pc:sldMk cId="503052589" sldId="386"/>
            <ac:spMk id="11" creationId="{E9D1273D-E067-3706-0DE1-D87693DBB30E}"/>
          </ac:spMkLst>
        </pc:spChg>
      </pc:sldChg>
      <pc:sldChg chg="addSp modSp delCm">
        <pc:chgData name="Harshvardhan Marumudi" userId="2e9360cc-83bf-448b-9129-74e827005a7c" providerId="ADAL" clId="{BE276844-79F9-40D7-A5E1-A03E8E5EEFFA}" dt="2024-04-15T13:37:01.036" v="143"/>
        <pc:sldMkLst>
          <pc:docMk/>
          <pc:sldMk cId="3283181187" sldId="389"/>
        </pc:sldMkLst>
        <pc:spChg chg="add mod">
          <ac:chgData name="Harshvardhan Marumudi" userId="2e9360cc-83bf-448b-9129-74e827005a7c" providerId="ADAL" clId="{BE276844-79F9-40D7-A5E1-A03E8E5EEFFA}" dt="2024-04-15T13:36:58.630" v="142"/>
          <ac:spMkLst>
            <pc:docMk/>
            <pc:sldMk cId="3283181187" sldId="389"/>
            <ac:spMk id="7" creationId="{62BD0CC1-FCF8-BC4C-3DF0-0C2F3E796DEF}"/>
          </ac:spMkLst>
        </pc:spChg>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3:37:01.036" v="143"/>
              <pc2:cmMkLst xmlns:pc2="http://schemas.microsoft.com/office/powerpoint/2019/9/main/command">
                <pc:docMk/>
                <pc:sldMk cId="3283181187" sldId="389"/>
                <pc2:cmMk id="{BFF13985-E9BE-4D78-A35C-B0A3D2DBFC70}"/>
              </pc2:cmMkLst>
            </pc226:cmChg>
          </p:ext>
        </pc:extLst>
      </pc:sldChg>
      <pc:sldChg chg="addSp modSp delCm">
        <pc:chgData name="Harshvardhan Marumudi" userId="2e9360cc-83bf-448b-9129-74e827005a7c" providerId="ADAL" clId="{BE276844-79F9-40D7-A5E1-A03E8E5EEFFA}" dt="2024-04-15T13:37:15.311" v="145"/>
        <pc:sldMkLst>
          <pc:docMk/>
          <pc:sldMk cId="2347292224" sldId="391"/>
        </pc:sldMkLst>
        <pc:spChg chg="add mod">
          <ac:chgData name="Harshvardhan Marumudi" userId="2e9360cc-83bf-448b-9129-74e827005a7c" providerId="ADAL" clId="{BE276844-79F9-40D7-A5E1-A03E8E5EEFFA}" dt="2024-04-15T13:13:32.407" v="87"/>
          <ac:spMkLst>
            <pc:docMk/>
            <pc:sldMk cId="2347292224" sldId="391"/>
            <ac:spMk id="2" creationId="{8E914D22-8921-7F16-9E59-F290BF12F7D8}"/>
          </ac:spMkLst>
        </pc:spChg>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3:37:13.343" v="144"/>
              <pc2:cmMkLst xmlns:pc2="http://schemas.microsoft.com/office/powerpoint/2019/9/main/command">
                <pc:docMk/>
                <pc:sldMk cId="2347292224" sldId="391"/>
                <pc2:cmMk id="{967F2205-CAE8-48CE-B5FD-1B0246DD4FEC}"/>
              </pc2:cmMkLst>
            </pc226:cmChg>
            <pc226:cmChg xmlns="" xmlns:pc226="http://schemas.microsoft.com/office/powerpoint/2022/06/main/command" chg="del">
              <pc226:chgData name="Harshvardhan Marumudi" userId="2e9360cc-83bf-448b-9129-74e827005a7c" providerId="ADAL" clId="{BE276844-79F9-40D7-A5E1-A03E8E5EEFFA}" dt="2024-04-15T13:37:15.311" v="145"/>
              <pc2:cmMkLst xmlns:pc2="http://schemas.microsoft.com/office/powerpoint/2019/9/main/command">
                <pc:docMk/>
                <pc:sldMk cId="2347292224" sldId="391"/>
                <pc2:cmMk id="{13AC3FE7-BB31-4B2D-9429-9BB7702938F2}"/>
              </pc2:cmMkLst>
            </pc226:cmChg>
          </p:ext>
        </pc:extLst>
      </pc:sldChg>
      <pc:sldChg chg="delCm">
        <pc:chgData name="Harshvardhan Marumudi" userId="2e9360cc-83bf-448b-9129-74e827005a7c" providerId="ADAL" clId="{BE276844-79F9-40D7-A5E1-A03E8E5EEFFA}" dt="2024-04-15T12:59:08.190" v="84"/>
        <pc:sldMkLst>
          <pc:docMk/>
          <pc:sldMk cId="3313599172" sldId="393"/>
        </pc:sldMkLst>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2:59:08.190" v="84"/>
              <pc2:cmMkLst xmlns:pc2="http://schemas.microsoft.com/office/powerpoint/2019/9/main/command">
                <pc:docMk/>
                <pc:sldMk cId="3313599172" sldId="393"/>
                <pc2:cmMk id="{7788ECAC-8CDE-46C8-8A03-EC7922F6A770}"/>
              </pc2:cmMkLst>
            </pc226:cmChg>
          </p:ext>
        </pc:extLst>
      </pc:sldChg>
      <pc:sldChg chg="delCm">
        <pc:chgData name="Harshvardhan Marumudi" userId="2e9360cc-83bf-448b-9129-74e827005a7c" providerId="ADAL" clId="{BE276844-79F9-40D7-A5E1-A03E8E5EEFFA}" dt="2024-04-15T12:50:54.270" v="3"/>
        <pc:sldMkLst>
          <pc:docMk/>
          <pc:sldMk cId="2342733911" sldId="394"/>
        </pc:sldMkLst>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2:50:54.270" v="3"/>
              <pc2:cmMkLst xmlns:pc2="http://schemas.microsoft.com/office/powerpoint/2019/9/main/command">
                <pc:docMk/>
                <pc:sldMk cId="2342733911" sldId="394"/>
                <pc2:cmMk id="{BF4CBBD5-D1F0-4781-B6F0-AEA45E86CB85}"/>
              </pc2:cmMkLst>
            </pc226:cmChg>
          </p:ext>
        </pc:extLst>
      </pc:sldChg>
      <pc:sldChg chg="delCm">
        <pc:chgData name="Harshvardhan Marumudi" userId="2e9360cc-83bf-448b-9129-74e827005a7c" providerId="ADAL" clId="{BE276844-79F9-40D7-A5E1-A03E8E5EEFFA}" dt="2024-04-15T12:50:04.540" v="2"/>
        <pc:sldMkLst>
          <pc:docMk/>
          <pc:sldMk cId="2968466295" sldId="395"/>
        </pc:sldMkLst>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2:50:04.540" v="2"/>
              <pc2:cmMkLst xmlns:pc2="http://schemas.microsoft.com/office/powerpoint/2019/9/main/command">
                <pc:docMk/>
                <pc:sldMk cId="2968466295" sldId="395"/>
                <pc2:cmMk id="{EF8804B3-A9A3-4BA6-9018-A93D609F0410}"/>
              </pc2:cmMkLst>
            </pc226:cmChg>
          </p:ext>
        </pc:extLst>
      </pc:sldChg>
      <pc:sldChg chg="delCm">
        <pc:chgData name="Harshvardhan Marumudi" userId="2e9360cc-83bf-448b-9129-74e827005a7c" providerId="ADAL" clId="{BE276844-79F9-40D7-A5E1-A03E8E5EEFFA}" dt="2024-04-15T12:49:49.664" v="1"/>
        <pc:sldMkLst>
          <pc:docMk/>
          <pc:sldMk cId="1269029693" sldId="396"/>
        </pc:sldMkLst>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2:49:49.664" v="1"/>
              <pc2:cmMkLst xmlns:pc2="http://schemas.microsoft.com/office/powerpoint/2019/9/main/command">
                <pc:docMk/>
                <pc:sldMk cId="1269029693" sldId="396"/>
                <pc2:cmMk id="{27B43B31-0867-407E-8709-C32AD31D167B}"/>
              </pc2:cmMkLst>
            </pc226:cmChg>
          </p:ext>
        </pc:extLst>
      </pc:sldChg>
      <pc:sldChg chg="addSp modSp delCm">
        <pc:chgData name="Harshvardhan Marumudi" userId="2e9360cc-83bf-448b-9129-74e827005a7c" providerId="ADAL" clId="{BE276844-79F9-40D7-A5E1-A03E8E5EEFFA}" dt="2024-04-15T12:51:00.834" v="4"/>
        <pc:sldMkLst>
          <pc:docMk/>
          <pc:sldMk cId="1212886004" sldId="399"/>
        </pc:sldMkLst>
        <pc:spChg chg="add mod">
          <ac:chgData name="Harshvardhan Marumudi" userId="2e9360cc-83bf-448b-9129-74e827005a7c" providerId="ADAL" clId="{BE276844-79F9-40D7-A5E1-A03E8E5EEFFA}" dt="2024-04-15T12:48:34.154" v="0"/>
          <ac:spMkLst>
            <pc:docMk/>
            <pc:sldMk cId="1212886004" sldId="399"/>
            <ac:spMk id="3" creationId="{79A83A9A-92B8-207E-1C57-0DE21636BC29}"/>
          </ac:spMkLst>
        </pc:spChg>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2:51:00.834" v="4"/>
              <pc2:cmMkLst xmlns:pc2="http://schemas.microsoft.com/office/powerpoint/2019/9/main/command">
                <pc:docMk/>
                <pc:sldMk cId="1212886004" sldId="399"/>
                <pc2:cmMk id="{1574F2B8-8734-41C2-AE03-8C8208EFB584}"/>
              </pc2:cmMkLst>
            </pc226:cmChg>
          </p:ext>
        </pc:extLst>
      </pc:sldChg>
      <pc:sldChg chg="modNotesTx">
        <pc:chgData name="Harshvardhan Marumudi" userId="2e9360cc-83bf-448b-9129-74e827005a7c" providerId="ADAL" clId="{BE276844-79F9-40D7-A5E1-A03E8E5EEFFA}" dt="2024-04-15T12:53:26.106" v="5" actId="113"/>
        <pc:sldMkLst>
          <pc:docMk/>
          <pc:sldMk cId="2257043240" sldId="400"/>
        </pc:sldMkLst>
      </pc:sldChg>
      <pc:sldChg chg="modNotesTx">
        <pc:chgData name="Harshvardhan Marumudi" userId="2e9360cc-83bf-448b-9129-74e827005a7c" providerId="ADAL" clId="{BE276844-79F9-40D7-A5E1-A03E8E5EEFFA}" dt="2024-04-15T12:53:35.419" v="6" actId="113"/>
        <pc:sldMkLst>
          <pc:docMk/>
          <pc:sldMk cId="2188384180" sldId="401"/>
        </pc:sldMkLst>
      </pc:sldChg>
      <pc:sldChg chg="modNotesTx">
        <pc:chgData name="Harshvardhan Marumudi" userId="2e9360cc-83bf-448b-9129-74e827005a7c" providerId="ADAL" clId="{BE276844-79F9-40D7-A5E1-A03E8E5EEFFA}" dt="2024-04-15T13:20:12.440" v="92" actId="20577"/>
        <pc:sldMkLst>
          <pc:docMk/>
          <pc:sldMk cId="1690253037" sldId="403"/>
        </pc:sldMkLst>
      </pc:sldChg>
      <pc:sldChg chg="addSp modSp delCm">
        <pc:chgData name="Harshvardhan Marumudi" userId="2e9360cc-83bf-448b-9129-74e827005a7c" providerId="ADAL" clId="{BE276844-79F9-40D7-A5E1-A03E8E5EEFFA}" dt="2024-04-15T13:14:53.288" v="89"/>
        <pc:sldMkLst>
          <pc:docMk/>
          <pc:sldMk cId="1143651753" sldId="405"/>
        </pc:sldMkLst>
        <pc:spChg chg="add mod">
          <ac:chgData name="Harshvardhan Marumudi" userId="2e9360cc-83bf-448b-9129-74e827005a7c" providerId="ADAL" clId="{BE276844-79F9-40D7-A5E1-A03E8E5EEFFA}" dt="2024-04-15T13:14:24.250" v="88"/>
          <ac:spMkLst>
            <pc:docMk/>
            <pc:sldMk cId="1143651753" sldId="405"/>
            <ac:spMk id="3" creationId="{3203A328-5C9B-4070-7CCC-8A88794FD3E5}"/>
          </ac:spMkLst>
        </pc:spChg>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3:14:53.288" v="89"/>
              <pc2:cmMkLst xmlns:pc2="http://schemas.microsoft.com/office/powerpoint/2019/9/main/command">
                <pc:docMk/>
                <pc:sldMk cId="1143651753" sldId="405"/>
                <pc2:cmMk id="{7776AA91-EB65-447E-900B-E3A453DBDB6E}"/>
              </pc2:cmMkLst>
            </pc226:cmChg>
          </p:ext>
        </pc:extLst>
      </pc:sldChg>
      <pc:sldChg chg="delCm">
        <pc:chgData name="Harshvardhan Marumudi" userId="2e9360cc-83bf-448b-9129-74e827005a7c" providerId="ADAL" clId="{BE276844-79F9-40D7-A5E1-A03E8E5EEFFA}" dt="2024-04-15T14:37:26.304" v="167"/>
        <pc:sldMkLst>
          <pc:docMk/>
          <pc:sldMk cId="1099803230" sldId="410"/>
        </pc:sldMkLst>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4:37:26.304" v="167"/>
              <pc2:cmMkLst xmlns:pc2="http://schemas.microsoft.com/office/powerpoint/2019/9/main/command">
                <pc:docMk/>
                <pc:sldMk cId="1099803230" sldId="410"/>
                <pc2:cmMk id="{8193D47C-65D5-422C-BCC3-4ACF1D9A8F74}"/>
              </pc2:cmMkLst>
            </pc226:cmChg>
          </p:ext>
        </pc:extLst>
      </pc:sldChg>
      <pc:sldChg chg="delCm">
        <pc:chgData name="Harshvardhan Marumudi" userId="2e9360cc-83bf-448b-9129-74e827005a7c" providerId="ADAL" clId="{BE276844-79F9-40D7-A5E1-A03E8E5EEFFA}" dt="2024-04-15T14:37:29.250" v="168"/>
        <pc:sldMkLst>
          <pc:docMk/>
          <pc:sldMk cId="2144789460" sldId="411"/>
        </pc:sldMkLst>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4:37:29.250" v="168"/>
              <pc2:cmMkLst xmlns:pc2="http://schemas.microsoft.com/office/powerpoint/2019/9/main/command">
                <pc:docMk/>
                <pc:sldMk cId="2144789460" sldId="411"/>
                <pc2:cmMk id="{981FA2B9-C551-4403-A0A6-F0E76B624776}"/>
              </pc2:cmMkLst>
            </pc226:cmChg>
          </p:ext>
        </pc:extLst>
      </pc:sldChg>
      <pc:sldChg chg="delCm">
        <pc:chgData name="Harshvardhan Marumudi" userId="2e9360cc-83bf-448b-9129-74e827005a7c" providerId="ADAL" clId="{BE276844-79F9-40D7-A5E1-A03E8E5EEFFA}" dt="2024-04-15T13:22:24.516" v="95"/>
        <pc:sldMkLst>
          <pc:docMk/>
          <pc:sldMk cId="1196357880" sldId="413"/>
        </pc:sldMkLst>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3:22:24.516" v="95"/>
              <pc2:cmMkLst xmlns:pc2="http://schemas.microsoft.com/office/powerpoint/2019/9/main/command">
                <pc:docMk/>
                <pc:sldMk cId="1196357880" sldId="413"/>
                <pc2:cmMk id="{1D59E9FB-C750-4303-BF55-9A9D58685F47}"/>
              </pc2:cmMkLst>
            </pc226:cmChg>
          </p:ext>
        </pc:extLst>
      </pc:sldChg>
      <pc:sldChg chg="delCm modNotesTx">
        <pc:chgData name="Harshvardhan Marumudi" userId="2e9360cc-83bf-448b-9129-74e827005a7c" providerId="ADAL" clId="{BE276844-79F9-40D7-A5E1-A03E8E5EEFFA}" dt="2024-04-15T13:22:19.480" v="94"/>
        <pc:sldMkLst>
          <pc:docMk/>
          <pc:sldMk cId="1706329840" sldId="416"/>
        </pc:sldMkLst>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3:22:19.480" v="94"/>
              <pc2:cmMkLst xmlns:pc2="http://schemas.microsoft.com/office/powerpoint/2019/9/main/command">
                <pc:docMk/>
                <pc:sldMk cId="1706329840" sldId="416"/>
                <pc2:cmMk id="{9DB76248-0636-4613-B454-9D461B371B3A}"/>
              </pc2:cmMkLst>
            </pc226:cmChg>
          </p:ext>
        </pc:extLst>
      </pc:sldChg>
      <pc:sldChg chg="modNotesTx">
        <pc:chgData name="Harshvardhan Marumudi" userId="2e9360cc-83bf-448b-9129-74e827005a7c" providerId="ADAL" clId="{BE276844-79F9-40D7-A5E1-A03E8E5EEFFA}" dt="2024-04-15T13:23:56.674" v="127" actId="20577"/>
        <pc:sldMkLst>
          <pc:docMk/>
          <pc:sldMk cId="2861054620" sldId="423"/>
        </pc:sldMkLst>
      </pc:sldChg>
      <pc:sldChg chg="modNotesTx">
        <pc:chgData name="Harshvardhan Marumudi" userId="2e9360cc-83bf-448b-9129-74e827005a7c" providerId="ADAL" clId="{BE276844-79F9-40D7-A5E1-A03E8E5EEFFA}" dt="2024-04-15T13:24:11.974" v="131" actId="313"/>
        <pc:sldMkLst>
          <pc:docMk/>
          <pc:sldMk cId="1095162838" sldId="424"/>
        </pc:sldMkLst>
      </pc:sldChg>
      <pc:sldChg chg="addSp modSp mod delCm">
        <pc:chgData name="Harshvardhan Marumudi" userId="2e9360cc-83bf-448b-9129-74e827005a7c" providerId="ADAL" clId="{BE276844-79F9-40D7-A5E1-A03E8E5EEFFA}" dt="2024-04-15T14:38:19.086" v="177"/>
        <pc:sldMkLst>
          <pc:docMk/>
          <pc:sldMk cId="1198825175" sldId="425"/>
        </pc:sldMkLst>
        <pc:spChg chg="add mod">
          <ac:chgData name="Harshvardhan Marumudi" userId="2e9360cc-83bf-448b-9129-74e827005a7c" providerId="ADAL" clId="{BE276844-79F9-40D7-A5E1-A03E8E5EEFFA}" dt="2024-04-15T14:38:12.903" v="175" actId="20577"/>
          <ac:spMkLst>
            <pc:docMk/>
            <pc:sldMk cId="1198825175" sldId="425"/>
            <ac:spMk id="6" creationId="{37A8DB6E-42D5-1001-6C57-C96F69E8D4E2}"/>
          </ac:spMkLst>
        </pc:spChg>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4:38:17.271" v="176"/>
              <pc2:cmMkLst xmlns:pc2="http://schemas.microsoft.com/office/powerpoint/2019/9/main/command">
                <pc:docMk/>
                <pc:sldMk cId="1198825175" sldId="425"/>
                <pc2:cmMk id="{85564068-C754-4E31-8031-20ABF8E872C5}"/>
              </pc2:cmMkLst>
            </pc226:cmChg>
            <pc226:cmChg xmlns="" xmlns:pc226="http://schemas.microsoft.com/office/powerpoint/2022/06/main/command" chg="del">
              <pc226:chgData name="Harshvardhan Marumudi" userId="2e9360cc-83bf-448b-9129-74e827005a7c" providerId="ADAL" clId="{BE276844-79F9-40D7-A5E1-A03E8E5EEFFA}" dt="2024-04-15T14:38:19.086" v="177"/>
              <pc2:cmMkLst xmlns:pc2="http://schemas.microsoft.com/office/powerpoint/2019/9/main/command">
                <pc:docMk/>
                <pc:sldMk cId="1198825175" sldId="425"/>
                <pc2:cmMk id="{C4FBF0E2-359B-4630-BE46-C7C24B4F68BC}"/>
              </pc2:cmMkLst>
            </pc226:cmChg>
          </p:ext>
        </pc:extLst>
      </pc:sldChg>
      <pc:sldChg chg="delCm">
        <pc:chgData name="Harshvardhan Marumudi" userId="2e9360cc-83bf-448b-9129-74e827005a7c" providerId="ADAL" clId="{BE276844-79F9-40D7-A5E1-A03E8E5EEFFA}" dt="2024-04-15T13:37:52.395" v="146"/>
        <pc:sldMkLst>
          <pc:docMk/>
          <pc:sldMk cId="4220222949" sldId="428"/>
        </pc:sldMkLst>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3:37:52.395" v="146"/>
              <pc2:cmMkLst xmlns:pc2="http://schemas.microsoft.com/office/powerpoint/2019/9/main/command">
                <pc:docMk/>
                <pc:sldMk cId="4220222949" sldId="428"/>
                <pc2:cmMk id="{85DC9C18-179D-41EE-A917-0D503897EF7F}"/>
              </pc2:cmMkLst>
            </pc226:cmChg>
          </p:ext>
        </pc:extLst>
      </pc:sldChg>
      <pc:sldChg chg="delCm modNotesTx">
        <pc:chgData name="Harshvardhan Marumudi" userId="2e9360cc-83bf-448b-9129-74e827005a7c" providerId="ADAL" clId="{BE276844-79F9-40D7-A5E1-A03E8E5EEFFA}" dt="2024-04-15T13:33:39.721" v="133"/>
        <pc:sldMkLst>
          <pc:docMk/>
          <pc:sldMk cId="2947471709" sldId="435"/>
        </pc:sldMkLst>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3:33:39.721" v="133"/>
              <pc2:cmMkLst xmlns:pc2="http://schemas.microsoft.com/office/powerpoint/2019/9/main/command">
                <pc:docMk/>
                <pc:sldMk cId="2947471709" sldId="435"/>
                <pc2:cmMk id="{53E52648-2A16-4A62-892D-81F53C0A79AE}"/>
              </pc2:cmMkLst>
            </pc226:cmChg>
          </p:ext>
        </pc:extLst>
      </pc:sldChg>
      <pc:sldChg chg="modNotesTx">
        <pc:chgData name="Harshvardhan Marumudi" userId="2e9360cc-83bf-448b-9129-74e827005a7c" providerId="ADAL" clId="{BE276844-79F9-40D7-A5E1-A03E8E5EEFFA}" dt="2024-04-15T13:35:47.023" v="140"/>
        <pc:sldMkLst>
          <pc:docMk/>
          <pc:sldMk cId="1277366143" sldId="438"/>
        </pc:sldMkLst>
      </pc:sldChg>
      <pc:sldChg chg="addSp modSp delCm modNotesTx">
        <pc:chgData name="Harshvardhan Marumudi" userId="2e9360cc-83bf-448b-9129-74e827005a7c" providerId="ADAL" clId="{BE276844-79F9-40D7-A5E1-A03E8E5EEFFA}" dt="2024-04-15T13:07:51.063" v="86"/>
        <pc:sldMkLst>
          <pc:docMk/>
          <pc:sldMk cId="4168121466" sldId="441"/>
        </pc:sldMkLst>
        <pc:spChg chg="add mod">
          <ac:chgData name="Harshvardhan Marumudi" userId="2e9360cc-83bf-448b-9129-74e827005a7c" providerId="ADAL" clId="{BE276844-79F9-40D7-A5E1-A03E8E5EEFFA}" dt="2024-04-15T13:07:51.063" v="86"/>
          <ac:spMkLst>
            <pc:docMk/>
            <pc:sldMk cId="4168121466" sldId="441"/>
            <ac:spMk id="2" creationId="{394F1296-626F-D482-ACA3-BC2FA57AB010}"/>
          </ac:spMkLst>
        </pc:spChg>
        <pc:extLst>
          <p:ext xmlns:p="http://schemas.openxmlformats.org/presentationml/2006/main" uri="{D6D511B9-2390-475A-947B-AFAB55BFBCF1}">
            <pc226:cmChg xmlns="" xmlns:pc226="http://schemas.microsoft.com/office/powerpoint/2022/06/main/command" chg="del">
              <pc226:chgData name="Harshvardhan Marumudi" userId="2e9360cc-83bf-448b-9129-74e827005a7c" providerId="ADAL" clId="{BE276844-79F9-40D7-A5E1-A03E8E5EEFFA}" dt="2024-04-15T13:07:44.579" v="85"/>
              <pc2:cmMkLst xmlns:pc2="http://schemas.microsoft.com/office/powerpoint/2019/9/main/command">
                <pc:docMk/>
                <pc:sldMk cId="4168121466" sldId="441"/>
                <pc2:cmMk id="{0201FA8E-373A-43C6-A14B-EC0159206108}"/>
              </pc2:cmMkLst>
            </pc226:cmChg>
          </p:ext>
        </pc:extLst>
      </pc:sldChg>
      <pc:sldChg chg="delSp mod">
        <pc:chgData name="Harshvardhan Marumudi" userId="2e9360cc-83bf-448b-9129-74e827005a7c" providerId="ADAL" clId="{BE276844-79F9-40D7-A5E1-A03E8E5EEFFA}" dt="2024-04-15T13:38:08.732" v="147" actId="478"/>
        <pc:sldMkLst>
          <pc:docMk/>
          <pc:sldMk cId="874393679" sldId="446"/>
        </pc:sldMkLst>
        <pc:spChg chg="del">
          <ac:chgData name="Harshvardhan Marumudi" userId="2e9360cc-83bf-448b-9129-74e827005a7c" providerId="ADAL" clId="{BE276844-79F9-40D7-A5E1-A03E8E5EEFFA}" dt="2024-04-15T13:38:08.732" v="147" actId="478"/>
          <ac:spMkLst>
            <pc:docMk/>
            <pc:sldMk cId="874393679" sldId="446"/>
            <ac:spMk id="9" creationId="{A2402DBC-EC83-D6D5-5E4D-A32D319A59F5}"/>
          </ac:spMkLst>
        </pc:spChg>
      </pc:sldChg>
      <pc:sldChg chg="modNotesTx">
        <pc:chgData name="Harshvardhan Marumudi" userId="2e9360cc-83bf-448b-9129-74e827005a7c" providerId="ADAL" clId="{BE276844-79F9-40D7-A5E1-A03E8E5EEFFA}" dt="2024-04-15T13:34:39.894" v="138" actId="20577"/>
        <pc:sldMkLst>
          <pc:docMk/>
          <pc:sldMk cId="2201341498" sldId="450"/>
        </pc:sldMkLst>
      </pc:sldChg>
      <pc:sldChg chg="modNotesTx">
        <pc:chgData name="Harshvardhan Marumudi" userId="2e9360cc-83bf-448b-9129-74e827005a7c" providerId="ADAL" clId="{BE276844-79F9-40D7-A5E1-A03E8E5EEFFA}" dt="2024-04-15T13:34:51.641" v="139"/>
        <pc:sldMkLst>
          <pc:docMk/>
          <pc:sldMk cId="542908221" sldId="451"/>
        </pc:sldMkLst>
      </pc:sldChg>
      <pc:sldChg chg="delSp mod">
        <pc:chgData name="Harshvardhan Marumudi" userId="2e9360cc-83bf-448b-9129-74e827005a7c" providerId="ADAL" clId="{BE276844-79F9-40D7-A5E1-A03E8E5EEFFA}" dt="2024-04-15T14:38:40.865" v="179" actId="478"/>
        <pc:sldMkLst>
          <pc:docMk/>
          <pc:sldMk cId="3009213315" sldId="455"/>
        </pc:sldMkLst>
        <pc:spChg chg="del">
          <ac:chgData name="Harshvardhan Marumudi" userId="2e9360cc-83bf-448b-9129-74e827005a7c" providerId="ADAL" clId="{BE276844-79F9-40D7-A5E1-A03E8E5EEFFA}" dt="2024-04-15T14:38:37.253" v="178" actId="478"/>
          <ac:spMkLst>
            <pc:docMk/>
            <pc:sldMk cId="3009213315" sldId="455"/>
            <ac:spMk id="8" creationId="{10CF44FA-D309-369E-2D41-7BB1256967D8}"/>
          </ac:spMkLst>
        </pc:spChg>
        <pc:spChg chg="del">
          <ac:chgData name="Harshvardhan Marumudi" userId="2e9360cc-83bf-448b-9129-74e827005a7c" providerId="ADAL" clId="{BE276844-79F9-40D7-A5E1-A03E8E5EEFFA}" dt="2024-04-15T14:38:37.253" v="178" actId="478"/>
          <ac:spMkLst>
            <pc:docMk/>
            <pc:sldMk cId="3009213315" sldId="455"/>
            <ac:spMk id="9" creationId="{16AA62E6-17E2-D133-A9E0-8701EE9BF0E6}"/>
          </ac:spMkLst>
        </pc:spChg>
        <pc:spChg chg="del">
          <ac:chgData name="Harshvardhan Marumudi" userId="2e9360cc-83bf-448b-9129-74e827005a7c" providerId="ADAL" clId="{BE276844-79F9-40D7-A5E1-A03E8E5EEFFA}" dt="2024-04-15T14:38:37.253" v="178" actId="478"/>
          <ac:spMkLst>
            <pc:docMk/>
            <pc:sldMk cId="3009213315" sldId="455"/>
            <ac:spMk id="11" creationId="{5BB75B22-F776-A6C1-C2AE-C3E9ED340BF2}"/>
          </ac:spMkLst>
        </pc:spChg>
        <pc:spChg chg="del">
          <ac:chgData name="Harshvardhan Marumudi" userId="2e9360cc-83bf-448b-9129-74e827005a7c" providerId="ADAL" clId="{BE276844-79F9-40D7-A5E1-A03E8E5EEFFA}" dt="2024-04-15T14:38:37.253" v="178" actId="478"/>
          <ac:spMkLst>
            <pc:docMk/>
            <pc:sldMk cId="3009213315" sldId="455"/>
            <ac:spMk id="13" creationId="{7A252AEE-1C0F-B3E4-94F5-B7483DF74E53}"/>
          </ac:spMkLst>
        </pc:spChg>
        <pc:spChg chg="del">
          <ac:chgData name="Harshvardhan Marumudi" userId="2e9360cc-83bf-448b-9129-74e827005a7c" providerId="ADAL" clId="{BE276844-79F9-40D7-A5E1-A03E8E5EEFFA}" dt="2024-04-15T14:38:40.865" v="179" actId="478"/>
          <ac:spMkLst>
            <pc:docMk/>
            <pc:sldMk cId="3009213315" sldId="455"/>
            <ac:spMk id="14" creationId="{409062D7-C40E-43A5-2E72-271F99A9FC0C}"/>
          </ac:spMkLst>
        </pc:spChg>
        <pc:spChg chg="del">
          <ac:chgData name="Harshvardhan Marumudi" userId="2e9360cc-83bf-448b-9129-74e827005a7c" providerId="ADAL" clId="{BE276844-79F9-40D7-A5E1-A03E8E5EEFFA}" dt="2024-04-15T14:38:40.865" v="179" actId="478"/>
          <ac:spMkLst>
            <pc:docMk/>
            <pc:sldMk cId="3009213315" sldId="455"/>
            <ac:spMk id="15" creationId="{BF5AC000-0F3A-B396-890A-1991BBB62AB2}"/>
          </ac:spMkLst>
        </pc:spChg>
        <pc:spChg chg="del">
          <ac:chgData name="Harshvardhan Marumudi" userId="2e9360cc-83bf-448b-9129-74e827005a7c" providerId="ADAL" clId="{BE276844-79F9-40D7-A5E1-A03E8E5EEFFA}" dt="2024-04-15T14:38:37.253" v="178" actId="478"/>
          <ac:spMkLst>
            <pc:docMk/>
            <pc:sldMk cId="3009213315" sldId="455"/>
            <ac:spMk id="18" creationId="{EA0B6992-68EC-C2C2-2592-FEF6B5C8779E}"/>
          </ac:spMkLst>
        </pc:spChg>
        <pc:grpChg chg="del">
          <ac:chgData name="Harshvardhan Marumudi" userId="2e9360cc-83bf-448b-9129-74e827005a7c" providerId="ADAL" clId="{BE276844-79F9-40D7-A5E1-A03E8E5EEFFA}" dt="2024-04-15T14:38:37.253" v="178" actId="478"/>
          <ac:grpSpMkLst>
            <pc:docMk/>
            <pc:sldMk cId="3009213315" sldId="455"/>
            <ac:grpSpMk id="21" creationId="{823D0231-C94C-9EBB-D47E-97516FA7F593}"/>
          </ac:grpSpMkLst>
        </pc:grpChg>
      </pc:sldChg>
      <pc:sldChg chg="modNotesTx">
        <pc:chgData name="Harshvardhan Marumudi" userId="2e9360cc-83bf-448b-9129-74e827005a7c" providerId="ADAL" clId="{BE276844-79F9-40D7-A5E1-A03E8E5EEFFA}" dt="2024-04-15T14:43:50.043" v="249" actId="20577"/>
        <pc:sldMkLst>
          <pc:docMk/>
          <pc:sldMk cId="2314216626" sldId="456"/>
        </pc:sldMkLst>
      </pc:sldChg>
    </pc:docChg>
  </pc:docChgLst>
  <pc:docChgLst>
    <pc:chgData name="Shivani Walia" userId="038b4e14-d85b-44d3-94cb-4fec71856af2" providerId="ADAL" clId="{04B6CF7F-2A2F-4FB2-8079-D6E8906CF9AE}"/>
    <pc:docChg chg="undo custSel addSld delSld modSld sldOrd modMainMaster">
      <pc:chgData name="Shivani Walia" userId="038b4e14-d85b-44d3-94cb-4fec71856af2" providerId="ADAL" clId="{04B6CF7F-2A2F-4FB2-8079-D6E8906CF9AE}" dt="2024-04-22T10:28:36.267" v="390" actId="27636"/>
      <pc:docMkLst>
        <pc:docMk/>
      </pc:docMkLst>
      <pc:sldChg chg="modTransition">
        <pc:chgData name="Shivani Walia" userId="038b4e14-d85b-44d3-94cb-4fec71856af2" providerId="ADAL" clId="{04B6CF7F-2A2F-4FB2-8079-D6E8906CF9AE}" dt="2024-04-15T12:28:19.154" v="364"/>
        <pc:sldMkLst>
          <pc:docMk/>
          <pc:sldMk cId="3228872754" sldId="258"/>
        </pc:sldMkLst>
      </pc:sldChg>
      <pc:sldChg chg="modTransition">
        <pc:chgData name="Shivani Walia" userId="038b4e14-d85b-44d3-94cb-4fec71856af2" providerId="ADAL" clId="{04B6CF7F-2A2F-4FB2-8079-D6E8906CF9AE}" dt="2024-04-15T12:28:19.154" v="364"/>
        <pc:sldMkLst>
          <pc:docMk/>
          <pc:sldMk cId="2305513673" sldId="265"/>
        </pc:sldMkLst>
      </pc:sldChg>
      <pc:sldChg chg="modTransition">
        <pc:chgData name="Shivani Walia" userId="038b4e14-d85b-44d3-94cb-4fec71856af2" providerId="ADAL" clId="{04B6CF7F-2A2F-4FB2-8079-D6E8906CF9AE}" dt="2024-04-15T12:28:19.154" v="364"/>
        <pc:sldMkLst>
          <pc:docMk/>
          <pc:sldMk cId="881631256" sldId="273"/>
        </pc:sldMkLst>
      </pc:sldChg>
      <pc:sldChg chg="modTransition">
        <pc:chgData name="Shivani Walia" userId="038b4e14-d85b-44d3-94cb-4fec71856af2" providerId="ADAL" clId="{04B6CF7F-2A2F-4FB2-8079-D6E8906CF9AE}" dt="2024-04-15T12:28:19.154" v="364"/>
        <pc:sldMkLst>
          <pc:docMk/>
          <pc:sldMk cId="3164666226" sldId="319"/>
        </pc:sldMkLst>
      </pc:sldChg>
      <pc:sldChg chg="modSp modTransition">
        <pc:chgData name="Shivani Walia" userId="038b4e14-d85b-44d3-94cb-4fec71856af2" providerId="ADAL" clId="{04B6CF7F-2A2F-4FB2-8079-D6E8906CF9AE}" dt="2024-04-22T10:28:36.267" v="390" actId="27636"/>
        <pc:sldMkLst>
          <pc:docMk/>
          <pc:sldMk cId="3036437792" sldId="332"/>
        </pc:sldMkLst>
        <pc:picChg chg="mod">
          <ac:chgData name="Shivani Walia" userId="038b4e14-d85b-44d3-94cb-4fec71856af2" providerId="ADAL" clId="{04B6CF7F-2A2F-4FB2-8079-D6E8906CF9AE}" dt="2024-04-22T10:28:36.267" v="390" actId="27636"/>
          <ac:picMkLst>
            <pc:docMk/>
            <pc:sldMk cId="3036437792" sldId="332"/>
            <ac:picMk id="1026" creationId="{E62C3EBC-A862-AF75-45EE-F28302F3E882}"/>
          </ac:picMkLst>
        </pc:picChg>
      </pc:sldChg>
      <pc:sldChg chg="modSp add mod modTransition modClrScheme chgLayout">
        <pc:chgData name="Shivani Walia" userId="038b4e14-d85b-44d3-94cb-4fec71856af2" providerId="ADAL" clId="{04B6CF7F-2A2F-4FB2-8079-D6E8906CF9AE}" dt="2024-04-15T12:28:19.154" v="364"/>
        <pc:sldMkLst>
          <pc:docMk/>
          <pc:sldMk cId="3090776349" sldId="344"/>
        </pc:sldMkLst>
        <pc:spChg chg="mod ord">
          <ac:chgData name="Shivani Walia" userId="038b4e14-d85b-44d3-94cb-4fec71856af2" providerId="ADAL" clId="{04B6CF7F-2A2F-4FB2-8079-D6E8906CF9AE}" dt="2024-04-15T12:21:29.059" v="233" actId="700"/>
          <ac:spMkLst>
            <pc:docMk/>
            <pc:sldMk cId="3090776349" sldId="344"/>
            <ac:spMk id="2" creationId="{54C10483-011E-F0D0-DE07-5C754FD1E6C3}"/>
          </ac:spMkLst>
        </pc:spChg>
        <pc:spChg chg="mod ord">
          <ac:chgData name="Shivani Walia" userId="038b4e14-d85b-44d3-94cb-4fec71856af2" providerId="ADAL" clId="{04B6CF7F-2A2F-4FB2-8079-D6E8906CF9AE}" dt="2024-04-15T12:21:29.074" v="234" actId="27636"/>
          <ac:spMkLst>
            <pc:docMk/>
            <pc:sldMk cId="3090776349" sldId="344"/>
            <ac:spMk id="4" creationId="{6D05C467-6ACA-2725-B5A6-444D8F4B29B1}"/>
          </ac:spMkLst>
        </pc:spChg>
        <pc:spChg chg="mod">
          <ac:chgData name="Shivani Walia" userId="038b4e14-d85b-44d3-94cb-4fec71856af2" providerId="ADAL" clId="{04B6CF7F-2A2F-4FB2-8079-D6E8906CF9AE}" dt="2024-04-15T12:22:28.778" v="239" actId="1076"/>
          <ac:spMkLst>
            <pc:docMk/>
            <pc:sldMk cId="3090776349" sldId="344"/>
            <ac:spMk id="6" creationId="{519E4070-556F-BBD8-71D9-3DA8B85C9E0A}"/>
          </ac:spMkLst>
        </pc:spChg>
        <pc:picChg chg="mod">
          <ac:chgData name="Shivani Walia" userId="038b4e14-d85b-44d3-94cb-4fec71856af2" providerId="ADAL" clId="{04B6CF7F-2A2F-4FB2-8079-D6E8906CF9AE}" dt="2024-04-15T12:21:23.736" v="232" actId="1076"/>
          <ac:picMkLst>
            <pc:docMk/>
            <pc:sldMk cId="3090776349" sldId="344"/>
            <ac:picMk id="5" creationId="{D7A49264-01F0-5065-2944-334DD006422E}"/>
          </ac:picMkLst>
        </pc:picChg>
      </pc:sldChg>
      <pc:sldChg chg="modTransition">
        <pc:chgData name="Shivani Walia" userId="038b4e14-d85b-44d3-94cb-4fec71856af2" providerId="ADAL" clId="{04B6CF7F-2A2F-4FB2-8079-D6E8906CF9AE}" dt="2024-04-15T12:28:19.154" v="364"/>
        <pc:sldMkLst>
          <pc:docMk/>
          <pc:sldMk cId="2499754688" sldId="349"/>
        </pc:sldMkLst>
      </pc:sldChg>
      <pc:sldChg chg="del">
        <pc:chgData name="Shivani Walia" userId="038b4e14-d85b-44d3-94cb-4fec71856af2" providerId="ADAL" clId="{04B6CF7F-2A2F-4FB2-8079-D6E8906CF9AE}" dt="2024-04-15T11:53:10.562" v="12" actId="47"/>
        <pc:sldMkLst>
          <pc:docMk/>
          <pc:sldMk cId="464780566" sldId="355"/>
        </pc:sldMkLst>
      </pc:sldChg>
      <pc:sldChg chg="modSp add mod modTransition">
        <pc:chgData name="Shivani Walia" userId="038b4e14-d85b-44d3-94cb-4fec71856af2" providerId="ADAL" clId="{04B6CF7F-2A2F-4FB2-8079-D6E8906CF9AE}" dt="2024-04-15T12:28:19.154" v="364"/>
        <pc:sldMkLst>
          <pc:docMk/>
          <pc:sldMk cId="2654530128" sldId="359"/>
        </pc:sldMkLst>
        <pc:spChg chg="mod">
          <ac:chgData name="Shivani Walia" userId="038b4e14-d85b-44d3-94cb-4fec71856af2" providerId="ADAL" clId="{04B6CF7F-2A2F-4FB2-8079-D6E8906CF9AE}" dt="2024-04-15T12:26:24.974" v="342" actId="14100"/>
          <ac:spMkLst>
            <pc:docMk/>
            <pc:sldMk cId="2654530128" sldId="359"/>
            <ac:spMk id="3" creationId="{8F3FEBFD-FB72-0340-E393-297CB866DE7B}"/>
          </ac:spMkLst>
        </pc:spChg>
        <pc:spChg chg="mod">
          <ac:chgData name="Shivani Walia" userId="038b4e14-d85b-44d3-94cb-4fec71856af2" providerId="ADAL" clId="{04B6CF7F-2A2F-4FB2-8079-D6E8906CF9AE}" dt="2024-04-15T12:26:31.309" v="344" actId="1076"/>
          <ac:spMkLst>
            <pc:docMk/>
            <pc:sldMk cId="2654530128" sldId="359"/>
            <ac:spMk id="12" creationId="{98503F2A-F6F2-408B-BF08-AD4A33FF2736}"/>
          </ac:spMkLst>
        </pc:spChg>
        <pc:spChg chg="mod">
          <ac:chgData name="Shivani Walia" userId="038b4e14-d85b-44d3-94cb-4fec71856af2" providerId="ADAL" clId="{04B6CF7F-2A2F-4FB2-8079-D6E8906CF9AE}" dt="2024-04-15T12:26:31.309" v="344" actId="1076"/>
          <ac:spMkLst>
            <pc:docMk/>
            <pc:sldMk cId="2654530128" sldId="359"/>
            <ac:spMk id="13" creationId="{054FA243-CC2B-6C47-A5E6-6421B6C10C2E}"/>
          </ac:spMkLst>
        </pc:spChg>
        <pc:spChg chg="mod">
          <ac:chgData name="Shivani Walia" userId="038b4e14-d85b-44d3-94cb-4fec71856af2" providerId="ADAL" clId="{04B6CF7F-2A2F-4FB2-8079-D6E8906CF9AE}" dt="2024-04-15T12:26:31.309" v="344" actId="1076"/>
          <ac:spMkLst>
            <pc:docMk/>
            <pc:sldMk cId="2654530128" sldId="359"/>
            <ac:spMk id="15" creationId="{111D041F-3211-4EFB-9D70-A5C80FCC78E2}"/>
          </ac:spMkLst>
        </pc:spChg>
      </pc:sldChg>
      <pc:sldChg chg="add del ord modTransition">
        <pc:chgData name="Shivani Walia" userId="038b4e14-d85b-44d3-94cb-4fec71856af2" providerId="ADAL" clId="{04B6CF7F-2A2F-4FB2-8079-D6E8906CF9AE}" dt="2024-04-15T12:28:19.154" v="364"/>
        <pc:sldMkLst>
          <pc:docMk/>
          <pc:sldMk cId="4213748457" sldId="361"/>
        </pc:sldMkLst>
      </pc:sldChg>
      <pc:sldChg chg="modTransition">
        <pc:chgData name="Shivani Walia" userId="038b4e14-d85b-44d3-94cb-4fec71856af2" providerId="ADAL" clId="{04B6CF7F-2A2F-4FB2-8079-D6E8906CF9AE}" dt="2024-04-15T12:28:19.154" v="364"/>
        <pc:sldMkLst>
          <pc:docMk/>
          <pc:sldMk cId="1806409890" sldId="369"/>
        </pc:sldMkLst>
      </pc:sldChg>
      <pc:sldChg chg="modTransition">
        <pc:chgData name="Shivani Walia" userId="038b4e14-d85b-44d3-94cb-4fec71856af2" providerId="ADAL" clId="{04B6CF7F-2A2F-4FB2-8079-D6E8906CF9AE}" dt="2024-04-15T12:28:19.154" v="364"/>
        <pc:sldMkLst>
          <pc:docMk/>
          <pc:sldMk cId="2528031846" sldId="370"/>
        </pc:sldMkLst>
      </pc:sldChg>
      <pc:sldChg chg="modTransition">
        <pc:chgData name="Shivani Walia" userId="038b4e14-d85b-44d3-94cb-4fec71856af2" providerId="ADAL" clId="{04B6CF7F-2A2F-4FB2-8079-D6E8906CF9AE}" dt="2024-04-15T12:28:19.154" v="364"/>
        <pc:sldMkLst>
          <pc:docMk/>
          <pc:sldMk cId="1607803091" sldId="371"/>
        </pc:sldMkLst>
      </pc:sldChg>
      <pc:sldChg chg="modTransition">
        <pc:chgData name="Shivani Walia" userId="038b4e14-d85b-44d3-94cb-4fec71856af2" providerId="ADAL" clId="{04B6CF7F-2A2F-4FB2-8079-D6E8906CF9AE}" dt="2024-04-15T12:28:19.154" v="364"/>
        <pc:sldMkLst>
          <pc:docMk/>
          <pc:sldMk cId="569817113" sldId="372"/>
        </pc:sldMkLst>
      </pc:sldChg>
      <pc:sldChg chg="modTransition">
        <pc:chgData name="Shivani Walia" userId="038b4e14-d85b-44d3-94cb-4fec71856af2" providerId="ADAL" clId="{04B6CF7F-2A2F-4FB2-8079-D6E8906CF9AE}" dt="2024-04-15T12:28:19.154" v="364"/>
        <pc:sldMkLst>
          <pc:docMk/>
          <pc:sldMk cId="289768134" sldId="373"/>
        </pc:sldMkLst>
      </pc:sldChg>
      <pc:sldChg chg="modTransition">
        <pc:chgData name="Shivani Walia" userId="038b4e14-d85b-44d3-94cb-4fec71856af2" providerId="ADAL" clId="{04B6CF7F-2A2F-4FB2-8079-D6E8906CF9AE}" dt="2024-04-15T12:28:19.154" v="364"/>
        <pc:sldMkLst>
          <pc:docMk/>
          <pc:sldMk cId="189317642" sldId="374"/>
        </pc:sldMkLst>
      </pc:sldChg>
      <pc:sldChg chg="modTransition">
        <pc:chgData name="Shivani Walia" userId="038b4e14-d85b-44d3-94cb-4fec71856af2" providerId="ADAL" clId="{04B6CF7F-2A2F-4FB2-8079-D6E8906CF9AE}" dt="2024-04-15T12:28:19.154" v="364"/>
        <pc:sldMkLst>
          <pc:docMk/>
          <pc:sldMk cId="1667266436" sldId="375"/>
        </pc:sldMkLst>
      </pc:sldChg>
      <pc:sldChg chg="modTransition">
        <pc:chgData name="Shivani Walia" userId="038b4e14-d85b-44d3-94cb-4fec71856af2" providerId="ADAL" clId="{04B6CF7F-2A2F-4FB2-8079-D6E8906CF9AE}" dt="2024-04-15T12:28:19.154" v="364"/>
        <pc:sldMkLst>
          <pc:docMk/>
          <pc:sldMk cId="4031953716" sldId="376"/>
        </pc:sldMkLst>
      </pc:sldChg>
      <pc:sldChg chg="modTransition">
        <pc:chgData name="Shivani Walia" userId="038b4e14-d85b-44d3-94cb-4fec71856af2" providerId="ADAL" clId="{04B6CF7F-2A2F-4FB2-8079-D6E8906CF9AE}" dt="2024-04-15T12:28:19.154" v="364"/>
        <pc:sldMkLst>
          <pc:docMk/>
          <pc:sldMk cId="2730015797" sldId="377"/>
        </pc:sldMkLst>
      </pc:sldChg>
      <pc:sldChg chg="modTransition">
        <pc:chgData name="Shivani Walia" userId="038b4e14-d85b-44d3-94cb-4fec71856af2" providerId="ADAL" clId="{04B6CF7F-2A2F-4FB2-8079-D6E8906CF9AE}" dt="2024-04-15T12:28:19.154" v="364"/>
        <pc:sldMkLst>
          <pc:docMk/>
          <pc:sldMk cId="1111405438" sldId="378"/>
        </pc:sldMkLst>
      </pc:sldChg>
      <pc:sldChg chg="modTransition">
        <pc:chgData name="Shivani Walia" userId="038b4e14-d85b-44d3-94cb-4fec71856af2" providerId="ADAL" clId="{04B6CF7F-2A2F-4FB2-8079-D6E8906CF9AE}" dt="2024-04-15T12:28:19.154" v="364"/>
        <pc:sldMkLst>
          <pc:docMk/>
          <pc:sldMk cId="2858862157" sldId="379"/>
        </pc:sldMkLst>
      </pc:sldChg>
      <pc:sldChg chg="modTransition">
        <pc:chgData name="Shivani Walia" userId="038b4e14-d85b-44d3-94cb-4fec71856af2" providerId="ADAL" clId="{04B6CF7F-2A2F-4FB2-8079-D6E8906CF9AE}" dt="2024-04-15T12:28:19.154" v="364"/>
        <pc:sldMkLst>
          <pc:docMk/>
          <pc:sldMk cId="3592302217" sldId="381"/>
        </pc:sldMkLst>
      </pc:sldChg>
      <pc:sldChg chg="modTransition">
        <pc:chgData name="Shivani Walia" userId="038b4e14-d85b-44d3-94cb-4fec71856af2" providerId="ADAL" clId="{04B6CF7F-2A2F-4FB2-8079-D6E8906CF9AE}" dt="2024-04-15T12:28:19.154" v="364"/>
        <pc:sldMkLst>
          <pc:docMk/>
          <pc:sldMk cId="1408842227" sldId="382"/>
        </pc:sldMkLst>
      </pc:sldChg>
      <pc:sldChg chg="modTransition">
        <pc:chgData name="Shivani Walia" userId="038b4e14-d85b-44d3-94cb-4fec71856af2" providerId="ADAL" clId="{04B6CF7F-2A2F-4FB2-8079-D6E8906CF9AE}" dt="2024-04-15T12:28:19.154" v="364"/>
        <pc:sldMkLst>
          <pc:docMk/>
          <pc:sldMk cId="4046303638" sldId="383"/>
        </pc:sldMkLst>
      </pc:sldChg>
      <pc:sldChg chg="addSp delSp modSp mod modTransition">
        <pc:chgData name="Shivani Walia" userId="038b4e14-d85b-44d3-94cb-4fec71856af2" providerId="ADAL" clId="{04B6CF7F-2A2F-4FB2-8079-D6E8906CF9AE}" dt="2024-04-15T12:28:19.154" v="364"/>
        <pc:sldMkLst>
          <pc:docMk/>
          <pc:sldMk cId="395866841" sldId="384"/>
        </pc:sldMkLst>
        <pc:spChg chg="add del mod">
          <ac:chgData name="Shivani Walia" userId="038b4e14-d85b-44d3-94cb-4fec71856af2" providerId="ADAL" clId="{04B6CF7F-2A2F-4FB2-8079-D6E8906CF9AE}" dt="2024-04-15T12:00:18.364" v="46" actId="931"/>
          <ac:spMkLst>
            <pc:docMk/>
            <pc:sldMk cId="395866841" sldId="384"/>
            <ac:spMk id="3" creationId="{66B60B58-2024-4132-B2D0-42232A16A955}"/>
          </ac:spMkLst>
        </pc:spChg>
        <pc:picChg chg="add mod">
          <ac:chgData name="Shivani Walia" userId="038b4e14-d85b-44d3-94cb-4fec71856af2" providerId="ADAL" clId="{04B6CF7F-2A2F-4FB2-8079-D6E8906CF9AE}" dt="2024-04-15T12:00:21.278" v="47" actId="27614"/>
          <ac:picMkLst>
            <pc:docMk/>
            <pc:sldMk cId="395866841" sldId="384"/>
            <ac:picMk id="6" creationId="{AE4F3237-47C3-4900-BF33-4BDE77840201}"/>
          </ac:picMkLst>
        </pc:picChg>
        <pc:picChg chg="del">
          <ac:chgData name="Shivani Walia" userId="038b4e14-d85b-44d3-94cb-4fec71856af2" providerId="ADAL" clId="{04B6CF7F-2A2F-4FB2-8079-D6E8906CF9AE}" dt="2024-04-15T12:00:12.119" v="45" actId="478"/>
          <ac:picMkLst>
            <pc:docMk/>
            <pc:sldMk cId="395866841" sldId="384"/>
            <ac:picMk id="19" creationId="{7B313FD4-D240-8F79-E49D-7F59B4B9A482}"/>
          </ac:picMkLst>
        </pc:picChg>
      </pc:sldChg>
      <pc:sldChg chg="modTransition">
        <pc:chgData name="Shivani Walia" userId="038b4e14-d85b-44d3-94cb-4fec71856af2" providerId="ADAL" clId="{04B6CF7F-2A2F-4FB2-8079-D6E8906CF9AE}" dt="2024-04-15T12:28:19.154" v="364"/>
        <pc:sldMkLst>
          <pc:docMk/>
          <pc:sldMk cId="2485758200" sldId="385"/>
        </pc:sldMkLst>
      </pc:sldChg>
      <pc:sldChg chg="modTransition">
        <pc:chgData name="Shivani Walia" userId="038b4e14-d85b-44d3-94cb-4fec71856af2" providerId="ADAL" clId="{04B6CF7F-2A2F-4FB2-8079-D6E8906CF9AE}" dt="2024-04-15T12:28:19.154" v="364"/>
        <pc:sldMkLst>
          <pc:docMk/>
          <pc:sldMk cId="503052589" sldId="386"/>
        </pc:sldMkLst>
      </pc:sldChg>
      <pc:sldChg chg="addSp delSp modSp mod modTransition">
        <pc:chgData name="Shivani Walia" userId="038b4e14-d85b-44d3-94cb-4fec71856af2" providerId="ADAL" clId="{04B6CF7F-2A2F-4FB2-8079-D6E8906CF9AE}" dt="2024-04-15T12:28:19.154" v="364"/>
        <pc:sldMkLst>
          <pc:docMk/>
          <pc:sldMk cId="247064700" sldId="387"/>
        </pc:sldMkLst>
        <pc:spChg chg="mod">
          <ac:chgData name="Shivani Walia" userId="038b4e14-d85b-44d3-94cb-4fec71856af2" providerId="ADAL" clId="{04B6CF7F-2A2F-4FB2-8079-D6E8906CF9AE}" dt="2024-04-15T12:00:29.912" v="52" actId="14100"/>
          <ac:spMkLst>
            <pc:docMk/>
            <pc:sldMk cId="247064700" sldId="387"/>
            <ac:spMk id="3" creationId="{5E56115A-6681-4ACE-8724-49F7CB1687C3}"/>
          </ac:spMkLst>
        </pc:spChg>
        <pc:spChg chg="add del mod">
          <ac:chgData name="Shivani Walia" userId="038b4e14-d85b-44d3-94cb-4fec71856af2" providerId="ADAL" clId="{04B6CF7F-2A2F-4FB2-8079-D6E8906CF9AE}" dt="2024-04-15T12:00:27.063" v="49" actId="931"/>
          <ac:spMkLst>
            <pc:docMk/>
            <pc:sldMk cId="247064700" sldId="387"/>
            <ac:spMk id="6" creationId="{BA8BD59D-606B-4DBD-8805-51DC12245DAA}"/>
          </ac:spMkLst>
        </pc:spChg>
        <pc:picChg chg="add mod">
          <ac:chgData name="Shivani Walia" userId="038b4e14-d85b-44d3-94cb-4fec71856af2" providerId="ADAL" clId="{04B6CF7F-2A2F-4FB2-8079-D6E8906CF9AE}" dt="2024-04-15T12:00:27.956" v="51" actId="962"/>
          <ac:picMkLst>
            <pc:docMk/>
            <pc:sldMk cId="247064700" sldId="387"/>
            <ac:picMk id="9" creationId="{83C71759-2338-449A-B7E2-58AAFEED3594}"/>
          </ac:picMkLst>
        </pc:picChg>
        <pc:picChg chg="del">
          <ac:chgData name="Shivani Walia" userId="038b4e14-d85b-44d3-94cb-4fec71856af2" providerId="ADAL" clId="{04B6CF7F-2A2F-4FB2-8079-D6E8906CF9AE}" dt="2024-04-15T12:00:24.681" v="48" actId="478"/>
          <ac:picMkLst>
            <pc:docMk/>
            <pc:sldMk cId="247064700" sldId="387"/>
            <ac:picMk id="19" creationId="{7B313FD4-D240-8F79-E49D-7F59B4B9A482}"/>
          </ac:picMkLst>
        </pc:picChg>
      </pc:sldChg>
      <pc:sldChg chg="modTransition">
        <pc:chgData name="Shivani Walia" userId="038b4e14-d85b-44d3-94cb-4fec71856af2" providerId="ADAL" clId="{04B6CF7F-2A2F-4FB2-8079-D6E8906CF9AE}" dt="2024-04-15T12:28:19.154" v="364"/>
        <pc:sldMkLst>
          <pc:docMk/>
          <pc:sldMk cId="2237391941" sldId="388"/>
        </pc:sldMkLst>
      </pc:sldChg>
      <pc:sldChg chg="modTransition">
        <pc:chgData name="Shivani Walia" userId="038b4e14-d85b-44d3-94cb-4fec71856af2" providerId="ADAL" clId="{04B6CF7F-2A2F-4FB2-8079-D6E8906CF9AE}" dt="2024-04-15T12:28:19.154" v="364"/>
        <pc:sldMkLst>
          <pc:docMk/>
          <pc:sldMk cId="3283181187" sldId="389"/>
        </pc:sldMkLst>
      </pc:sldChg>
      <pc:sldChg chg="modTransition">
        <pc:chgData name="Shivani Walia" userId="038b4e14-d85b-44d3-94cb-4fec71856af2" providerId="ADAL" clId="{04B6CF7F-2A2F-4FB2-8079-D6E8906CF9AE}" dt="2024-04-15T12:28:19.154" v="364"/>
        <pc:sldMkLst>
          <pc:docMk/>
          <pc:sldMk cId="2347292224" sldId="391"/>
        </pc:sldMkLst>
      </pc:sldChg>
      <pc:sldChg chg="modTransition">
        <pc:chgData name="Shivani Walia" userId="038b4e14-d85b-44d3-94cb-4fec71856af2" providerId="ADAL" clId="{04B6CF7F-2A2F-4FB2-8079-D6E8906CF9AE}" dt="2024-04-15T12:28:19.154" v="364"/>
        <pc:sldMkLst>
          <pc:docMk/>
          <pc:sldMk cId="634835604" sldId="392"/>
        </pc:sldMkLst>
      </pc:sldChg>
      <pc:sldChg chg="modTransition">
        <pc:chgData name="Shivani Walia" userId="038b4e14-d85b-44d3-94cb-4fec71856af2" providerId="ADAL" clId="{04B6CF7F-2A2F-4FB2-8079-D6E8906CF9AE}" dt="2024-04-15T12:28:19.154" v="364"/>
        <pc:sldMkLst>
          <pc:docMk/>
          <pc:sldMk cId="3313599172" sldId="393"/>
        </pc:sldMkLst>
      </pc:sldChg>
      <pc:sldChg chg="modTransition">
        <pc:chgData name="Shivani Walia" userId="038b4e14-d85b-44d3-94cb-4fec71856af2" providerId="ADAL" clId="{04B6CF7F-2A2F-4FB2-8079-D6E8906CF9AE}" dt="2024-04-15T12:28:19.154" v="364"/>
        <pc:sldMkLst>
          <pc:docMk/>
          <pc:sldMk cId="2342733911" sldId="394"/>
        </pc:sldMkLst>
      </pc:sldChg>
      <pc:sldChg chg="modTransition">
        <pc:chgData name="Shivani Walia" userId="038b4e14-d85b-44d3-94cb-4fec71856af2" providerId="ADAL" clId="{04B6CF7F-2A2F-4FB2-8079-D6E8906CF9AE}" dt="2024-04-15T12:28:19.154" v="364"/>
        <pc:sldMkLst>
          <pc:docMk/>
          <pc:sldMk cId="2968466295" sldId="395"/>
        </pc:sldMkLst>
      </pc:sldChg>
      <pc:sldChg chg="modTransition">
        <pc:chgData name="Shivani Walia" userId="038b4e14-d85b-44d3-94cb-4fec71856af2" providerId="ADAL" clId="{04B6CF7F-2A2F-4FB2-8079-D6E8906CF9AE}" dt="2024-04-15T12:28:19.154" v="364"/>
        <pc:sldMkLst>
          <pc:docMk/>
          <pc:sldMk cId="1269029693" sldId="396"/>
        </pc:sldMkLst>
      </pc:sldChg>
      <pc:sldChg chg="modTransition">
        <pc:chgData name="Shivani Walia" userId="038b4e14-d85b-44d3-94cb-4fec71856af2" providerId="ADAL" clId="{04B6CF7F-2A2F-4FB2-8079-D6E8906CF9AE}" dt="2024-04-15T12:28:19.154" v="364"/>
        <pc:sldMkLst>
          <pc:docMk/>
          <pc:sldMk cId="4270942641" sldId="398"/>
        </pc:sldMkLst>
      </pc:sldChg>
      <pc:sldChg chg="modTransition">
        <pc:chgData name="Shivani Walia" userId="038b4e14-d85b-44d3-94cb-4fec71856af2" providerId="ADAL" clId="{04B6CF7F-2A2F-4FB2-8079-D6E8906CF9AE}" dt="2024-04-15T12:28:19.154" v="364"/>
        <pc:sldMkLst>
          <pc:docMk/>
          <pc:sldMk cId="1212886004" sldId="399"/>
        </pc:sldMkLst>
      </pc:sldChg>
      <pc:sldChg chg="modTransition">
        <pc:chgData name="Shivani Walia" userId="038b4e14-d85b-44d3-94cb-4fec71856af2" providerId="ADAL" clId="{04B6CF7F-2A2F-4FB2-8079-D6E8906CF9AE}" dt="2024-04-15T12:28:19.154" v="364"/>
        <pc:sldMkLst>
          <pc:docMk/>
          <pc:sldMk cId="2257043240" sldId="400"/>
        </pc:sldMkLst>
      </pc:sldChg>
      <pc:sldChg chg="modTransition">
        <pc:chgData name="Shivani Walia" userId="038b4e14-d85b-44d3-94cb-4fec71856af2" providerId="ADAL" clId="{04B6CF7F-2A2F-4FB2-8079-D6E8906CF9AE}" dt="2024-04-15T12:28:19.154" v="364"/>
        <pc:sldMkLst>
          <pc:docMk/>
          <pc:sldMk cId="2188384180" sldId="401"/>
        </pc:sldMkLst>
      </pc:sldChg>
      <pc:sldChg chg="modTransition">
        <pc:chgData name="Shivani Walia" userId="038b4e14-d85b-44d3-94cb-4fec71856af2" providerId="ADAL" clId="{04B6CF7F-2A2F-4FB2-8079-D6E8906CF9AE}" dt="2024-04-15T12:28:19.154" v="364"/>
        <pc:sldMkLst>
          <pc:docMk/>
          <pc:sldMk cId="1500621480" sldId="402"/>
        </pc:sldMkLst>
      </pc:sldChg>
      <pc:sldChg chg="modTransition">
        <pc:chgData name="Shivani Walia" userId="038b4e14-d85b-44d3-94cb-4fec71856af2" providerId="ADAL" clId="{04B6CF7F-2A2F-4FB2-8079-D6E8906CF9AE}" dt="2024-04-15T12:28:19.154" v="364"/>
        <pc:sldMkLst>
          <pc:docMk/>
          <pc:sldMk cId="1690253037" sldId="403"/>
        </pc:sldMkLst>
      </pc:sldChg>
      <pc:sldChg chg="modTransition">
        <pc:chgData name="Shivani Walia" userId="038b4e14-d85b-44d3-94cb-4fec71856af2" providerId="ADAL" clId="{04B6CF7F-2A2F-4FB2-8079-D6E8906CF9AE}" dt="2024-04-15T12:28:19.154" v="364"/>
        <pc:sldMkLst>
          <pc:docMk/>
          <pc:sldMk cId="1143651753" sldId="405"/>
        </pc:sldMkLst>
      </pc:sldChg>
      <pc:sldChg chg="modTransition">
        <pc:chgData name="Shivani Walia" userId="038b4e14-d85b-44d3-94cb-4fec71856af2" providerId="ADAL" clId="{04B6CF7F-2A2F-4FB2-8079-D6E8906CF9AE}" dt="2024-04-15T12:28:19.154" v="364"/>
        <pc:sldMkLst>
          <pc:docMk/>
          <pc:sldMk cId="4241409706" sldId="406"/>
        </pc:sldMkLst>
      </pc:sldChg>
      <pc:sldChg chg="modTransition">
        <pc:chgData name="Shivani Walia" userId="038b4e14-d85b-44d3-94cb-4fec71856af2" providerId="ADAL" clId="{04B6CF7F-2A2F-4FB2-8079-D6E8906CF9AE}" dt="2024-04-15T12:28:19.154" v="364"/>
        <pc:sldMkLst>
          <pc:docMk/>
          <pc:sldMk cId="3018430832" sldId="407"/>
        </pc:sldMkLst>
      </pc:sldChg>
      <pc:sldChg chg="modTransition">
        <pc:chgData name="Shivani Walia" userId="038b4e14-d85b-44d3-94cb-4fec71856af2" providerId="ADAL" clId="{04B6CF7F-2A2F-4FB2-8079-D6E8906CF9AE}" dt="2024-04-15T12:28:19.154" v="364"/>
        <pc:sldMkLst>
          <pc:docMk/>
          <pc:sldMk cId="750462439" sldId="408"/>
        </pc:sldMkLst>
      </pc:sldChg>
      <pc:sldChg chg="modTransition">
        <pc:chgData name="Shivani Walia" userId="038b4e14-d85b-44d3-94cb-4fec71856af2" providerId="ADAL" clId="{04B6CF7F-2A2F-4FB2-8079-D6E8906CF9AE}" dt="2024-04-15T12:28:19.154" v="364"/>
        <pc:sldMkLst>
          <pc:docMk/>
          <pc:sldMk cId="4230361955" sldId="409"/>
        </pc:sldMkLst>
      </pc:sldChg>
      <pc:sldChg chg="addSp delSp modSp mod modTransition modCm">
        <pc:chgData name="Shivani Walia" userId="038b4e14-d85b-44d3-94cb-4fec71856af2" providerId="ADAL" clId="{04B6CF7F-2A2F-4FB2-8079-D6E8906CF9AE}" dt="2024-04-15T12:28:19.154" v="364"/>
        <pc:sldMkLst>
          <pc:docMk/>
          <pc:sldMk cId="1099803230" sldId="410"/>
        </pc:sldMkLst>
        <pc:spChg chg="add del mod">
          <ac:chgData name="Shivani Walia" userId="038b4e14-d85b-44d3-94cb-4fec71856af2" providerId="ADAL" clId="{04B6CF7F-2A2F-4FB2-8079-D6E8906CF9AE}" dt="2024-04-15T12:00:46.174" v="55" actId="931"/>
          <ac:spMkLst>
            <pc:docMk/>
            <pc:sldMk cId="1099803230" sldId="410"/>
            <ac:spMk id="7" creationId="{8CE81234-A8ED-4974-A1AB-B117C2E19ABD}"/>
          </ac:spMkLst>
        </pc:spChg>
        <pc:picChg chg="add mod">
          <ac:chgData name="Shivani Walia" userId="038b4e14-d85b-44d3-94cb-4fec71856af2" providerId="ADAL" clId="{04B6CF7F-2A2F-4FB2-8079-D6E8906CF9AE}" dt="2024-04-15T12:00:47.065" v="57" actId="962"/>
          <ac:picMkLst>
            <pc:docMk/>
            <pc:sldMk cId="1099803230" sldId="410"/>
            <ac:picMk id="9" creationId="{DC5C9724-ECD3-4D0D-8FAA-87554B7809FB}"/>
          </ac:picMkLst>
        </pc:picChg>
        <pc:picChg chg="del">
          <ac:chgData name="Shivani Walia" userId="038b4e14-d85b-44d3-94cb-4fec71856af2" providerId="ADAL" clId="{04B6CF7F-2A2F-4FB2-8079-D6E8906CF9AE}" dt="2024-04-15T12:00:43.559" v="53" actId="478"/>
          <ac:picMkLst>
            <pc:docMk/>
            <pc:sldMk cId="1099803230" sldId="410"/>
            <ac:picMk id="19" creationId="{7B313FD4-D240-8F79-E49D-7F59B4B9A482}"/>
          </ac:picMkLst>
        </pc:picChg>
      </pc:sldChg>
      <pc:sldChg chg="addSp delSp modSp mod modTransition">
        <pc:chgData name="Shivani Walia" userId="038b4e14-d85b-44d3-94cb-4fec71856af2" providerId="ADAL" clId="{04B6CF7F-2A2F-4FB2-8079-D6E8906CF9AE}" dt="2024-04-15T12:28:19.154" v="364"/>
        <pc:sldMkLst>
          <pc:docMk/>
          <pc:sldMk cId="2144789460" sldId="411"/>
        </pc:sldMkLst>
        <pc:spChg chg="mod">
          <ac:chgData name="Shivani Walia" userId="038b4e14-d85b-44d3-94cb-4fec71856af2" providerId="ADAL" clId="{04B6CF7F-2A2F-4FB2-8079-D6E8906CF9AE}" dt="2024-04-15T12:02:24.617" v="63" actId="962"/>
          <ac:spMkLst>
            <pc:docMk/>
            <pc:sldMk cId="2144789460" sldId="411"/>
            <ac:spMk id="9" creationId="{A1557D90-1771-4BE4-89DD-18B73DB2493B}"/>
          </ac:spMkLst>
        </pc:spChg>
        <pc:spChg chg="del">
          <ac:chgData name="Shivani Walia" userId="038b4e14-d85b-44d3-94cb-4fec71856af2" providerId="ADAL" clId="{04B6CF7F-2A2F-4FB2-8079-D6E8906CF9AE}" dt="2024-04-15T12:02:22.221" v="61" actId="931"/>
          <ac:spMkLst>
            <pc:docMk/>
            <pc:sldMk cId="2144789460" sldId="411"/>
            <ac:spMk id="10" creationId="{5D12E7AD-9247-4D57-947D-D5E1083EAB61}"/>
          </ac:spMkLst>
        </pc:spChg>
        <pc:picChg chg="add mod">
          <ac:chgData name="Shivani Walia" userId="038b4e14-d85b-44d3-94cb-4fec71856af2" providerId="ADAL" clId="{04B6CF7F-2A2F-4FB2-8079-D6E8906CF9AE}" dt="2024-04-15T12:02:24.617" v="62" actId="27614"/>
          <ac:picMkLst>
            <pc:docMk/>
            <pc:sldMk cId="2144789460" sldId="411"/>
            <ac:picMk id="5" creationId="{746CFB9E-E49F-42F0-88D3-B998C5921E4D}"/>
          </ac:picMkLst>
        </pc:picChg>
        <pc:picChg chg="del mod">
          <ac:chgData name="Shivani Walia" userId="038b4e14-d85b-44d3-94cb-4fec71856af2" providerId="ADAL" clId="{04B6CF7F-2A2F-4FB2-8079-D6E8906CF9AE}" dt="2024-04-15T12:02:16.328" v="60" actId="478"/>
          <ac:picMkLst>
            <pc:docMk/>
            <pc:sldMk cId="2144789460" sldId="411"/>
            <ac:picMk id="7" creationId="{F7210796-A569-4101-8175-D9364844A1A7}"/>
          </ac:picMkLst>
        </pc:picChg>
      </pc:sldChg>
      <pc:sldChg chg="delSp mod modTransition">
        <pc:chgData name="Shivani Walia" userId="038b4e14-d85b-44d3-94cb-4fec71856af2" providerId="ADAL" clId="{04B6CF7F-2A2F-4FB2-8079-D6E8906CF9AE}" dt="2024-04-15T12:28:19.154" v="364"/>
        <pc:sldMkLst>
          <pc:docMk/>
          <pc:sldMk cId="3273081834" sldId="412"/>
        </pc:sldMkLst>
        <pc:spChg chg="del">
          <ac:chgData name="Shivani Walia" userId="038b4e14-d85b-44d3-94cb-4fec71856af2" providerId="ADAL" clId="{04B6CF7F-2A2F-4FB2-8079-D6E8906CF9AE}" dt="2024-04-15T12:02:53.443" v="64" actId="478"/>
          <ac:spMkLst>
            <pc:docMk/>
            <pc:sldMk cId="3273081834" sldId="412"/>
            <ac:spMk id="13" creationId="{BB043DA3-9F52-5807-1FF8-B1201574E210}"/>
          </ac:spMkLst>
        </pc:spChg>
        <pc:spChg chg="del">
          <ac:chgData name="Shivani Walia" userId="038b4e14-d85b-44d3-94cb-4fec71856af2" providerId="ADAL" clId="{04B6CF7F-2A2F-4FB2-8079-D6E8906CF9AE}" dt="2024-04-15T12:02:53.443" v="64" actId="478"/>
          <ac:spMkLst>
            <pc:docMk/>
            <pc:sldMk cId="3273081834" sldId="412"/>
            <ac:spMk id="14" creationId="{3C77FB07-7748-0EC1-4015-A065066F9DD1}"/>
          </ac:spMkLst>
        </pc:spChg>
        <pc:spChg chg="del">
          <ac:chgData name="Shivani Walia" userId="038b4e14-d85b-44d3-94cb-4fec71856af2" providerId="ADAL" clId="{04B6CF7F-2A2F-4FB2-8079-D6E8906CF9AE}" dt="2024-04-15T12:02:53.443" v="64" actId="478"/>
          <ac:spMkLst>
            <pc:docMk/>
            <pc:sldMk cId="3273081834" sldId="412"/>
            <ac:spMk id="16" creationId="{6E0D14B8-6BF6-5C5A-E013-DBDF1C69E6E2}"/>
          </ac:spMkLst>
        </pc:spChg>
        <pc:grpChg chg="del">
          <ac:chgData name="Shivani Walia" userId="038b4e14-d85b-44d3-94cb-4fec71856af2" providerId="ADAL" clId="{04B6CF7F-2A2F-4FB2-8079-D6E8906CF9AE}" dt="2024-04-15T12:02:53.443" v="64" actId="478"/>
          <ac:grpSpMkLst>
            <pc:docMk/>
            <pc:sldMk cId="3273081834" sldId="412"/>
            <ac:grpSpMk id="2" creationId="{CE342815-5C56-CED9-E4AA-BC0D5F5A0D78}"/>
          </ac:grpSpMkLst>
        </pc:grpChg>
      </pc:sldChg>
      <pc:sldChg chg="addSp delSp modSp mod modTransition">
        <pc:chgData name="Shivani Walia" userId="038b4e14-d85b-44d3-94cb-4fec71856af2" providerId="ADAL" clId="{04B6CF7F-2A2F-4FB2-8079-D6E8906CF9AE}" dt="2024-04-15T12:28:19.154" v="364"/>
        <pc:sldMkLst>
          <pc:docMk/>
          <pc:sldMk cId="1196357880" sldId="413"/>
        </pc:sldMkLst>
        <pc:spChg chg="del">
          <ac:chgData name="Shivani Walia" userId="038b4e14-d85b-44d3-94cb-4fec71856af2" providerId="ADAL" clId="{04B6CF7F-2A2F-4FB2-8079-D6E8906CF9AE}" dt="2024-04-15T12:03:41.295" v="67" actId="931"/>
          <ac:spMkLst>
            <pc:docMk/>
            <pc:sldMk cId="1196357880" sldId="413"/>
            <ac:spMk id="3" creationId="{4EDB0BF8-2054-455F-85DF-8D8C9C163601}"/>
          </ac:spMkLst>
        </pc:spChg>
        <pc:picChg chg="add mod">
          <ac:chgData name="Shivani Walia" userId="038b4e14-d85b-44d3-94cb-4fec71856af2" providerId="ADAL" clId="{04B6CF7F-2A2F-4FB2-8079-D6E8906CF9AE}" dt="2024-04-15T12:03:43.394" v="68" actId="27614"/>
          <ac:picMkLst>
            <pc:docMk/>
            <pc:sldMk cId="1196357880" sldId="413"/>
            <ac:picMk id="7" creationId="{73041B90-6188-4A88-89A3-E4EB9AE61743}"/>
          </ac:picMkLst>
        </pc:picChg>
        <pc:picChg chg="del mod">
          <ac:chgData name="Shivani Walia" userId="038b4e14-d85b-44d3-94cb-4fec71856af2" providerId="ADAL" clId="{04B6CF7F-2A2F-4FB2-8079-D6E8906CF9AE}" dt="2024-04-15T12:03:37.256" v="66" actId="478"/>
          <ac:picMkLst>
            <pc:docMk/>
            <pc:sldMk cId="1196357880" sldId="413"/>
            <ac:picMk id="10" creationId="{EEF8175F-C2D1-0BCA-175A-4080C68FAFD8}"/>
          </ac:picMkLst>
        </pc:picChg>
      </pc:sldChg>
      <pc:sldChg chg="addSp delSp modSp mod modTransition">
        <pc:chgData name="Shivani Walia" userId="038b4e14-d85b-44d3-94cb-4fec71856af2" providerId="ADAL" clId="{04B6CF7F-2A2F-4FB2-8079-D6E8906CF9AE}" dt="2024-04-15T12:28:19.154" v="364"/>
        <pc:sldMkLst>
          <pc:docMk/>
          <pc:sldMk cId="532627201" sldId="415"/>
        </pc:sldMkLst>
        <pc:spChg chg="mod">
          <ac:chgData name="Shivani Walia" userId="038b4e14-d85b-44d3-94cb-4fec71856af2" providerId="ADAL" clId="{04B6CF7F-2A2F-4FB2-8079-D6E8906CF9AE}" dt="2024-04-15T12:05:34.591" v="94" actId="164"/>
          <ac:spMkLst>
            <pc:docMk/>
            <pc:sldMk cId="532627201" sldId="415"/>
            <ac:spMk id="7" creationId="{1F3925EB-FA45-4C8E-97A9-A0C48B4CAE63}"/>
          </ac:spMkLst>
        </pc:spChg>
        <pc:spChg chg="mod">
          <ac:chgData name="Shivani Walia" userId="038b4e14-d85b-44d3-94cb-4fec71856af2" providerId="ADAL" clId="{04B6CF7F-2A2F-4FB2-8079-D6E8906CF9AE}" dt="2024-04-15T12:05:34.591" v="94" actId="164"/>
          <ac:spMkLst>
            <pc:docMk/>
            <pc:sldMk cId="532627201" sldId="415"/>
            <ac:spMk id="8" creationId="{85A4E258-6F72-460A-833A-86532946D934}"/>
          </ac:spMkLst>
        </pc:spChg>
        <pc:spChg chg="mod">
          <ac:chgData name="Shivani Walia" userId="038b4e14-d85b-44d3-94cb-4fec71856af2" providerId="ADAL" clId="{04B6CF7F-2A2F-4FB2-8079-D6E8906CF9AE}" dt="2024-04-15T12:05:34.591" v="94" actId="164"/>
          <ac:spMkLst>
            <pc:docMk/>
            <pc:sldMk cId="532627201" sldId="415"/>
            <ac:spMk id="9" creationId="{D95FE112-F136-430D-B1E7-C8E81DF608C5}"/>
          </ac:spMkLst>
        </pc:spChg>
        <pc:spChg chg="mod">
          <ac:chgData name="Shivani Walia" userId="038b4e14-d85b-44d3-94cb-4fec71856af2" providerId="ADAL" clId="{04B6CF7F-2A2F-4FB2-8079-D6E8906CF9AE}" dt="2024-04-15T12:05:34.591" v="94" actId="164"/>
          <ac:spMkLst>
            <pc:docMk/>
            <pc:sldMk cId="532627201" sldId="415"/>
            <ac:spMk id="10" creationId="{2EC246C4-B8FD-4C05-AF3B-EB7F189A2290}"/>
          </ac:spMkLst>
        </pc:spChg>
        <pc:spChg chg="mod">
          <ac:chgData name="Shivani Walia" userId="038b4e14-d85b-44d3-94cb-4fec71856af2" providerId="ADAL" clId="{04B6CF7F-2A2F-4FB2-8079-D6E8906CF9AE}" dt="2024-04-15T12:05:34.591" v="94" actId="164"/>
          <ac:spMkLst>
            <pc:docMk/>
            <pc:sldMk cId="532627201" sldId="415"/>
            <ac:spMk id="11" creationId="{EAFCD6F4-078E-4FD4-89D9-5999BCCBE112}"/>
          </ac:spMkLst>
        </pc:spChg>
        <pc:spChg chg="mod">
          <ac:chgData name="Shivani Walia" userId="038b4e14-d85b-44d3-94cb-4fec71856af2" providerId="ADAL" clId="{04B6CF7F-2A2F-4FB2-8079-D6E8906CF9AE}" dt="2024-04-15T12:05:34.591" v="94" actId="164"/>
          <ac:spMkLst>
            <pc:docMk/>
            <pc:sldMk cId="532627201" sldId="415"/>
            <ac:spMk id="12" creationId="{7153367F-4D59-4718-BB69-DF8FD146B2CA}"/>
          </ac:spMkLst>
        </pc:spChg>
        <pc:spChg chg="mod">
          <ac:chgData name="Shivani Walia" userId="038b4e14-d85b-44d3-94cb-4fec71856af2" providerId="ADAL" clId="{04B6CF7F-2A2F-4FB2-8079-D6E8906CF9AE}" dt="2024-04-15T12:05:34.591" v="94" actId="164"/>
          <ac:spMkLst>
            <pc:docMk/>
            <pc:sldMk cId="532627201" sldId="415"/>
            <ac:spMk id="13" creationId="{57329BE7-F00D-4298-9E08-D6BD4E26B7A1}"/>
          </ac:spMkLst>
        </pc:spChg>
        <pc:spChg chg="mod">
          <ac:chgData name="Shivani Walia" userId="038b4e14-d85b-44d3-94cb-4fec71856af2" providerId="ADAL" clId="{04B6CF7F-2A2F-4FB2-8079-D6E8906CF9AE}" dt="2024-04-15T12:05:34.591" v="94" actId="164"/>
          <ac:spMkLst>
            <pc:docMk/>
            <pc:sldMk cId="532627201" sldId="415"/>
            <ac:spMk id="14" creationId="{4068A573-B6DF-4758-B2FE-33045FDF74DF}"/>
          </ac:spMkLst>
        </pc:spChg>
        <pc:spChg chg="mod">
          <ac:chgData name="Shivani Walia" userId="038b4e14-d85b-44d3-94cb-4fec71856af2" providerId="ADAL" clId="{04B6CF7F-2A2F-4FB2-8079-D6E8906CF9AE}" dt="2024-04-15T12:05:34.591" v="94" actId="164"/>
          <ac:spMkLst>
            <pc:docMk/>
            <pc:sldMk cId="532627201" sldId="415"/>
            <ac:spMk id="15" creationId="{BFDCE109-CD63-4D2B-A966-83AB9BBE2EC6}"/>
          </ac:spMkLst>
        </pc:spChg>
        <pc:spChg chg="mod">
          <ac:chgData name="Shivani Walia" userId="038b4e14-d85b-44d3-94cb-4fec71856af2" providerId="ADAL" clId="{04B6CF7F-2A2F-4FB2-8079-D6E8906CF9AE}" dt="2024-04-15T12:05:34.591" v="94" actId="164"/>
          <ac:spMkLst>
            <pc:docMk/>
            <pc:sldMk cId="532627201" sldId="415"/>
            <ac:spMk id="16" creationId="{B04C898E-E3EF-409D-AD40-1542A33E353F}"/>
          </ac:spMkLst>
        </pc:spChg>
        <pc:spChg chg="mod">
          <ac:chgData name="Shivani Walia" userId="038b4e14-d85b-44d3-94cb-4fec71856af2" providerId="ADAL" clId="{04B6CF7F-2A2F-4FB2-8079-D6E8906CF9AE}" dt="2024-04-15T12:05:34.591" v="94" actId="164"/>
          <ac:spMkLst>
            <pc:docMk/>
            <pc:sldMk cId="532627201" sldId="415"/>
            <ac:spMk id="17" creationId="{BAE61668-F47E-4D40-9E36-4DD0EEE72499}"/>
          </ac:spMkLst>
        </pc:spChg>
        <pc:spChg chg="mod">
          <ac:chgData name="Shivani Walia" userId="038b4e14-d85b-44d3-94cb-4fec71856af2" providerId="ADAL" clId="{04B6CF7F-2A2F-4FB2-8079-D6E8906CF9AE}" dt="2024-04-15T12:05:34.591" v="94" actId="164"/>
          <ac:spMkLst>
            <pc:docMk/>
            <pc:sldMk cId="532627201" sldId="415"/>
            <ac:spMk id="19" creationId="{F6199092-EF1E-4766-847E-E01606B5BCEE}"/>
          </ac:spMkLst>
        </pc:spChg>
        <pc:spChg chg="mod">
          <ac:chgData name="Shivani Walia" userId="038b4e14-d85b-44d3-94cb-4fec71856af2" providerId="ADAL" clId="{04B6CF7F-2A2F-4FB2-8079-D6E8906CF9AE}" dt="2024-04-15T12:05:34.591" v="94" actId="164"/>
          <ac:spMkLst>
            <pc:docMk/>
            <pc:sldMk cId="532627201" sldId="415"/>
            <ac:spMk id="20" creationId="{17EB59A2-9D98-46CC-BAE3-423D5C849B55}"/>
          </ac:spMkLst>
        </pc:spChg>
        <pc:spChg chg="mod">
          <ac:chgData name="Shivani Walia" userId="038b4e14-d85b-44d3-94cb-4fec71856af2" providerId="ADAL" clId="{04B6CF7F-2A2F-4FB2-8079-D6E8906CF9AE}" dt="2024-04-15T12:05:34.591" v="94" actId="164"/>
          <ac:spMkLst>
            <pc:docMk/>
            <pc:sldMk cId="532627201" sldId="415"/>
            <ac:spMk id="21" creationId="{5507CF68-D388-4C71-ADD2-B52ECC19D3AF}"/>
          </ac:spMkLst>
        </pc:spChg>
        <pc:spChg chg="mod">
          <ac:chgData name="Shivani Walia" userId="038b4e14-d85b-44d3-94cb-4fec71856af2" providerId="ADAL" clId="{04B6CF7F-2A2F-4FB2-8079-D6E8906CF9AE}" dt="2024-04-15T12:05:34.591" v="94" actId="164"/>
          <ac:spMkLst>
            <pc:docMk/>
            <pc:sldMk cId="532627201" sldId="415"/>
            <ac:spMk id="22" creationId="{DBD3AA7C-5492-44F2-8799-4ABC308547F0}"/>
          </ac:spMkLst>
        </pc:spChg>
        <pc:spChg chg="mod">
          <ac:chgData name="Shivani Walia" userId="038b4e14-d85b-44d3-94cb-4fec71856af2" providerId="ADAL" clId="{04B6CF7F-2A2F-4FB2-8079-D6E8906CF9AE}" dt="2024-04-15T12:06:29.677" v="104" actId="164"/>
          <ac:spMkLst>
            <pc:docMk/>
            <pc:sldMk cId="532627201" sldId="415"/>
            <ac:spMk id="27" creationId="{E93B327E-AAC6-4A9E-91F4-64B465DC7E54}"/>
          </ac:spMkLst>
        </pc:spChg>
        <pc:spChg chg="mod">
          <ac:chgData name="Shivani Walia" userId="038b4e14-d85b-44d3-94cb-4fec71856af2" providerId="ADAL" clId="{04B6CF7F-2A2F-4FB2-8079-D6E8906CF9AE}" dt="2024-04-15T12:06:29.677" v="104" actId="164"/>
          <ac:spMkLst>
            <pc:docMk/>
            <pc:sldMk cId="532627201" sldId="415"/>
            <ac:spMk id="28" creationId="{69754010-3CCB-4224-8397-7EB31D79C371}"/>
          </ac:spMkLst>
        </pc:spChg>
        <pc:spChg chg="mod">
          <ac:chgData name="Shivani Walia" userId="038b4e14-d85b-44d3-94cb-4fec71856af2" providerId="ADAL" clId="{04B6CF7F-2A2F-4FB2-8079-D6E8906CF9AE}" dt="2024-04-15T12:06:29.677" v="104" actId="164"/>
          <ac:spMkLst>
            <pc:docMk/>
            <pc:sldMk cId="532627201" sldId="415"/>
            <ac:spMk id="29" creationId="{F5BE43F1-EF8A-46CA-9880-35E3297DFA86}"/>
          </ac:spMkLst>
        </pc:spChg>
        <pc:spChg chg="mod">
          <ac:chgData name="Shivani Walia" userId="038b4e14-d85b-44d3-94cb-4fec71856af2" providerId="ADAL" clId="{04B6CF7F-2A2F-4FB2-8079-D6E8906CF9AE}" dt="2024-04-15T12:06:29.677" v="104" actId="164"/>
          <ac:spMkLst>
            <pc:docMk/>
            <pc:sldMk cId="532627201" sldId="415"/>
            <ac:spMk id="30" creationId="{05DEA8F6-ECEF-44A6-963D-E925F30E7544}"/>
          </ac:spMkLst>
        </pc:spChg>
        <pc:spChg chg="mod">
          <ac:chgData name="Shivani Walia" userId="038b4e14-d85b-44d3-94cb-4fec71856af2" providerId="ADAL" clId="{04B6CF7F-2A2F-4FB2-8079-D6E8906CF9AE}" dt="2024-04-15T12:06:29.677" v="104" actId="164"/>
          <ac:spMkLst>
            <pc:docMk/>
            <pc:sldMk cId="532627201" sldId="415"/>
            <ac:spMk id="31" creationId="{9B8F6C82-4687-405F-BF75-2826889FE311}"/>
          </ac:spMkLst>
        </pc:spChg>
        <pc:spChg chg="mod">
          <ac:chgData name="Shivani Walia" userId="038b4e14-d85b-44d3-94cb-4fec71856af2" providerId="ADAL" clId="{04B6CF7F-2A2F-4FB2-8079-D6E8906CF9AE}" dt="2024-04-15T12:05:02.637" v="71" actId="1076"/>
          <ac:spMkLst>
            <pc:docMk/>
            <pc:sldMk cId="532627201" sldId="415"/>
            <ac:spMk id="92" creationId="{72E19A8A-BD46-4AAB-F000-2B410E4A1777}"/>
          </ac:spMkLst>
        </pc:spChg>
        <pc:spChg chg="mod topLvl">
          <ac:chgData name="Shivani Walia" userId="038b4e14-d85b-44d3-94cb-4fec71856af2" providerId="ADAL" clId="{04B6CF7F-2A2F-4FB2-8079-D6E8906CF9AE}" dt="2024-04-15T12:06:11.196" v="95" actId="165"/>
          <ac:spMkLst>
            <pc:docMk/>
            <pc:sldMk cId="532627201" sldId="415"/>
            <ac:spMk id="117" creationId="{3F771979-3E7B-3F4B-1835-FC9901D4CB4F}"/>
          </ac:spMkLst>
        </pc:spChg>
        <pc:spChg chg="mod">
          <ac:chgData name="Shivani Walia" userId="038b4e14-d85b-44d3-94cb-4fec71856af2" providerId="ADAL" clId="{04B6CF7F-2A2F-4FB2-8079-D6E8906CF9AE}" dt="2024-04-15T12:06:11.196" v="95" actId="165"/>
          <ac:spMkLst>
            <pc:docMk/>
            <pc:sldMk cId="532627201" sldId="415"/>
            <ac:spMk id="119" creationId="{FE2C3223-33B8-1586-6F6D-DB133B096617}"/>
          </ac:spMkLst>
        </pc:spChg>
        <pc:spChg chg="mod">
          <ac:chgData name="Shivani Walia" userId="038b4e14-d85b-44d3-94cb-4fec71856af2" providerId="ADAL" clId="{04B6CF7F-2A2F-4FB2-8079-D6E8906CF9AE}" dt="2024-04-15T12:06:11.196" v="95" actId="165"/>
          <ac:spMkLst>
            <pc:docMk/>
            <pc:sldMk cId="532627201" sldId="415"/>
            <ac:spMk id="120" creationId="{AC8A47D3-0134-673E-A509-58D0F0CB8D67}"/>
          </ac:spMkLst>
        </pc:spChg>
        <pc:spChg chg="mod">
          <ac:chgData name="Shivani Walia" userId="038b4e14-d85b-44d3-94cb-4fec71856af2" providerId="ADAL" clId="{04B6CF7F-2A2F-4FB2-8079-D6E8906CF9AE}" dt="2024-04-15T12:06:11.196" v="95" actId="165"/>
          <ac:spMkLst>
            <pc:docMk/>
            <pc:sldMk cId="532627201" sldId="415"/>
            <ac:spMk id="121" creationId="{0EE65AE6-6051-476C-165D-9C61595DDE79}"/>
          </ac:spMkLst>
        </pc:spChg>
        <pc:spChg chg="mod topLvl">
          <ac:chgData name="Shivani Walia" userId="038b4e14-d85b-44d3-94cb-4fec71856af2" providerId="ADAL" clId="{04B6CF7F-2A2F-4FB2-8079-D6E8906CF9AE}" dt="2024-04-15T12:04:57.175" v="69" actId="165"/>
          <ac:spMkLst>
            <pc:docMk/>
            <pc:sldMk cId="532627201" sldId="415"/>
            <ac:spMk id="142" creationId="{D8C0C0E5-4AAA-9EF2-58D4-9AFCEBFA122F}"/>
          </ac:spMkLst>
        </pc:spChg>
        <pc:spChg chg="mod">
          <ac:chgData name="Shivani Walia" userId="038b4e14-d85b-44d3-94cb-4fec71856af2" providerId="ADAL" clId="{04B6CF7F-2A2F-4FB2-8079-D6E8906CF9AE}" dt="2024-04-15T12:04:57.175" v="69" actId="165"/>
          <ac:spMkLst>
            <pc:docMk/>
            <pc:sldMk cId="532627201" sldId="415"/>
            <ac:spMk id="144" creationId="{520C5A51-957D-025B-FEC0-8C7467A23031}"/>
          </ac:spMkLst>
        </pc:spChg>
        <pc:spChg chg="mod">
          <ac:chgData name="Shivani Walia" userId="038b4e14-d85b-44d3-94cb-4fec71856af2" providerId="ADAL" clId="{04B6CF7F-2A2F-4FB2-8079-D6E8906CF9AE}" dt="2024-04-15T12:04:57.175" v="69" actId="165"/>
          <ac:spMkLst>
            <pc:docMk/>
            <pc:sldMk cId="532627201" sldId="415"/>
            <ac:spMk id="145" creationId="{EA2BBE23-E6B7-61E8-56E8-E0FD655AEE58}"/>
          </ac:spMkLst>
        </pc:spChg>
        <pc:spChg chg="mod">
          <ac:chgData name="Shivani Walia" userId="038b4e14-d85b-44d3-94cb-4fec71856af2" providerId="ADAL" clId="{04B6CF7F-2A2F-4FB2-8079-D6E8906CF9AE}" dt="2024-04-15T12:04:57.175" v="69" actId="165"/>
          <ac:spMkLst>
            <pc:docMk/>
            <pc:sldMk cId="532627201" sldId="415"/>
            <ac:spMk id="146" creationId="{6CAD7837-3D03-C953-D61A-3E08B6CC6D03}"/>
          </ac:spMkLst>
        </pc:spChg>
        <pc:spChg chg="mod">
          <ac:chgData name="Shivani Walia" userId="038b4e14-d85b-44d3-94cb-4fec71856af2" providerId="ADAL" clId="{04B6CF7F-2A2F-4FB2-8079-D6E8906CF9AE}" dt="2024-04-15T12:04:57.175" v="69" actId="165"/>
          <ac:spMkLst>
            <pc:docMk/>
            <pc:sldMk cId="532627201" sldId="415"/>
            <ac:spMk id="147" creationId="{E157D8A1-219E-81F5-FFD1-1D2B5F13C985}"/>
          </ac:spMkLst>
        </pc:spChg>
        <pc:spChg chg="mod">
          <ac:chgData name="Shivani Walia" userId="038b4e14-d85b-44d3-94cb-4fec71856af2" providerId="ADAL" clId="{04B6CF7F-2A2F-4FB2-8079-D6E8906CF9AE}" dt="2024-04-15T12:04:57.175" v="69" actId="165"/>
          <ac:spMkLst>
            <pc:docMk/>
            <pc:sldMk cId="532627201" sldId="415"/>
            <ac:spMk id="148" creationId="{2CC1800D-2398-E3F1-F1DE-F54D535E50B0}"/>
          </ac:spMkLst>
        </pc:spChg>
        <pc:spChg chg="mod">
          <ac:chgData name="Shivani Walia" userId="038b4e14-d85b-44d3-94cb-4fec71856af2" providerId="ADAL" clId="{04B6CF7F-2A2F-4FB2-8079-D6E8906CF9AE}" dt="2024-04-15T12:04:57.175" v="69" actId="165"/>
          <ac:spMkLst>
            <pc:docMk/>
            <pc:sldMk cId="532627201" sldId="415"/>
            <ac:spMk id="149" creationId="{B38EAFA6-036E-CB02-1D66-3064D1DE6CE3}"/>
          </ac:spMkLst>
        </pc:spChg>
        <pc:spChg chg="mod">
          <ac:chgData name="Shivani Walia" userId="038b4e14-d85b-44d3-94cb-4fec71856af2" providerId="ADAL" clId="{04B6CF7F-2A2F-4FB2-8079-D6E8906CF9AE}" dt="2024-04-15T12:04:57.175" v="69" actId="165"/>
          <ac:spMkLst>
            <pc:docMk/>
            <pc:sldMk cId="532627201" sldId="415"/>
            <ac:spMk id="150" creationId="{C2D6902F-F657-1E95-92E5-78B68FD20E40}"/>
          </ac:spMkLst>
        </pc:spChg>
        <pc:spChg chg="mod">
          <ac:chgData name="Shivani Walia" userId="038b4e14-d85b-44d3-94cb-4fec71856af2" providerId="ADAL" clId="{04B6CF7F-2A2F-4FB2-8079-D6E8906CF9AE}" dt="2024-04-15T12:04:57.175" v="69" actId="165"/>
          <ac:spMkLst>
            <pc:docMk/>
            <pc:sldMk cId="532627201" sldId="415"/>
            <ac:spMk id="151" creationId="{57574885-A039-10E9-50B5-41699F86DCF4}"/>
          </ac:spMkLst>
        </pc:spChg>
        <pc:spChg chg="mod">
          <ac:chgData name="Shivani Walia" userId="038b4e14-d85b-44d3-94cb-4fec71856af2" providerId="ADAL" clId="{04B6CF7F-2A2F-4FB2-8079-D6E8906CF9AE}" dt="2024-04-15T12:04:57.175" v="69" actId="165"/>
          <ac:spMkLst>
            <pc:docMk/>
            <pc:sldMk cId="532627201" sldId="415"/>
            <ac:spMk id="152" creationId="{FAD313A8-3033-153E-3DFD-7C090AEAC412}"/>
          </ac:spMkLst>
        </pc:spChg>
        <pc:spChg chg="mod">
          <ac:chgData name="Shivani Walia" userId="038b4e14-d85b-44d3-94cb-4fec71856af2" providerId="ADAL" clId="{04B6CF7F-2A2F-4FB2-8079-D6E8906CF9AE}" dt="2024-04-15T12:04:57.175" v="69" actId="165"/>
          <ac:spMkLst>
            <pc:docMk/>
            <pc:sldMk cId="532627201" sldId="415"/>
            <ac:spMk id="153" creationId="{2B61FBE0-8BD0-0CBC-1ED1-73FB2752DE9B}"/>
          </ac:spMkLst>
        </pc:spChg>
        <pc:grpChg chg="del mod">
          <ac:chgData name="Shivani Walia" userId="038b4e14-d85b-44d3-94cb-4fec71856af2" providerId="ADAL" clId="{04B6CF7F-2A2F-4FB2-8079-D6E8906CF9AE}" dt="2024-04-15T12:05:28.453" v="92" actId="27803"/>
          <ac:grpSpMkLst>
            <pc:docMk/>
            <pc:sldMk cId="532627201" sldId="415"/>
            <ac:grpSpMk id="6" creationId="{D468B379-BB49-491C-8860-FB3F3649C3EA}"/>
          </ac:grpSpMkLst>
        </pc:grpChg>
        <pc:grpChg chg="add mod">
          <ac:chgData name="Shivani Walia" userId="038b4e14-d85b-44d3-94cb-4fec71856af2" providerId="ADAL" clId="{04B6CF7F-2A2F-4FB2-8079-D6E8906CF9AE}" dt="2024-04-15T12:05:34.591" v="94" actId="164"/>
          <ac:grpSpMkLst>
            <pc:docMk/>
            <pc:sldMk cId="532627201" sldId="415"/>
            <ac:grpSpMk id="23" creationId="{674CE15E-ACB3-44EC-9150-C691DF7503FB}"/>
          </ac:grpSpMkLst>
        </pc:grpChg>
        <pc:grpChg chg="del mod">
          <ac:chgData name="Shivani Walia" userId="038b4e14-d85b-44d3-94cb-4fec71856af2" providerId="ADAL" clId="{04B6CF7F-2A2F-4FB2-8079-D6E8906CF9AE}" dt="2024-04-15T12:06:25.914" v="102" actId="27803"/>
          <ac:grpSpMkLst>
            <pc:docMk/>
            <pc:sldMk cId="532627201" sldId="415"/>
            <ac:grpSpMk id="26" creationId="{D2D60B96-BBF0-4E89-809E-D02BC1819759}"/>
          </ac:grpSpMkLst>
        </pc:grpChg>
        <pc:grpChg chg="add mod">
          <ac:chgData name="Shivani Walia" userId="038b4e14-d85b-44d3-94cb-4fec71856af2" providerId="ADAL" clId="{04B6CF7F-2A2F-4FB2-8079-D6E8906CF9AE}" dt="2024-04-15T12:06:31.656" v="106" actId="1035"/>
          <ac:grpSpMkLst>
            <pc:docMk/>
            <pc:sldMk cId="532627201" sldId="415"/>
            <ac:grpSpMk id="32" creationId="{9A07EA60-7869-4D38-BDA8-D641E86FD06B}"/>
          </ac:grpSpMkLst>
        </pc:grpChg>
        <pc:grpChg chg="del">
          <ac:chgData name="Shivani Walia" userId="038b4e14-d85b-44d3-94cb-4fec71856af2" providerId="ADAL" clId="{04B6CF7F-2A2F-4FB2-8079-D6E8906CF9AE}" dt="2024-04-15T12:06:11.196" v="95" actId="165"/>
          <ac:grpSpMkLst>
            <pc:docMk/>
            <pc:sldMk cId="532627201" sldId="415"/>
            <ac:grpSpMk id="116" creationId="{778798F1-57E2-E7C9-AE91-299E12C8FF6F}"/>
          </ac:grpSpMkLst>
        </pc:grpChg>
        <pc:grpChg chg="del mod topLvl">
          <ac:chgData name="Shivani Walia" userId="038b4e14-d85b-44d3-94cb-4fec71856af2" providerId="ADAL" clId="{04B6CF7F-2A2F-4FB2-8079-D6E8906CF9AE}" dt="2024-04-15T12:06:14.745" v="96" actId="478"/>
          <ac:grpSpMkLst>
            <pc:docMk/>
            <pc:sldMk cId="532627201" sldId="415"/>
            <ac:grpSpMk id="118" creationId="{3CAC761D-C496-4F90-633F-0714993E1CB2}"/>
          </ac:grpSpMkLst>
        </pc:grpChg>
        <pc:grpChg chg="del mod topLvl">
          <ac:chgData name="Shivani Walia" userId="038b4e14-d85b-44d3-94cb-4fec71856af2" providerId="ADAL" clId="{04B6CF7F-2A2F-4FB2-8079-D6E8906CF9AE}" dt="2024-04-15T12:05:06.438" v="72" actId="478"/>
          <ac:grpSpMkLst>
            <pc:docMk/>
            <pc:sldMk cId="532627201" sldId="415"/>
            <ac:grpSpMk id="143" creationId="{8645C093-5286-A6BD-5D40-109353FFC85E}"/>
          </ac:grpSpMkLst>
        </pc:grpChg>
        <pc:grpChg chg="del">
          <ac:chgData name="Shivani Walia" userId="038b4e14-d85b-44d3-94cb-4fec71856af2" providerId="ADAL" clId="{04B6CF7F-2A2F-4FB2-8079-D6E8906CF9AE}" dt="2024-04-15T12:04:57.175" v="69" actId="165"/>
          <ac:grpSpMkLst>
            <pc:docMk/>
            <pc:sldMk cId="532627201" sldId="415"/>
            <ac:grpSpMk id="154" creationId="{CBEB5EF6-1712-4B1C-D941-732E42EA44B9}"/>
          </ac:grpSpMkLst>
        </pc:grpChg>
        <pc:picChg chg="add del mod">
          <ac:chgData name="Shivani Walia" userId="038b4e14-d85b-44d3-94cb-4fec71856af2" providerId="ADAL" clId="{04B6CF7F-2A2F-4FB2-8079-D6E8906CF9AE}" dt="2024-04-15T12:05:28.453" v="92" actId="27803"/>
          <ac:picMkLst>
            <pc:docMk/>
            <pc:sldMk cId="532627201" sldId="415"/>
            <ac:picMk id="5" creationId="{279D0488-C0E0-4DC8-BF25-EBE2C5E8CB38}"/>
          </ac:picMkLst>
        </pc:picChg>
        <pc:picChg chg="add del mod">
          <ac:chgData name="Shivani Walia" userId="038b4e14-d85b-44d3-94cb-4fec71856af2" providerId="ADAL" clId="{04B6CF7F-2A2F-4FB2-8079-D6E8906CF9AE}" dt="2024-04-15T12:06:25.914" v="102" actId="27803"/>
          <ac:picMkLst>
            <pc:docMk/>
            <pc:sldMk cId="532627201" sldId="415"/>
            <ac:picMk id="25" creationId="{0BEE288D-B360-4CBD-8727-4DCAF010B02A}"/>
          </ac:picMkLst>
        </pc:picChg>
        <pc:cxnChg chg="del">
          <ac:chgData name="Shivani Walia" userId="038b4e14-d85b-44d3-94cb-4fec71856af2" providerId="ADAL" clId="{04B6CF7F-2A2F-4FB2-8079-D6E8906CF9AE}" dt="2024-04-15T12:06:14.745" v="96" actId="478"/>
          <ac:cxnSpMkLst>
            <pc:docMk/>
            <pc:sldMk cId="532627201" sldId="415"/>
            <ac:cxnSpMk id="87" creationId="{B30193D7-D9B7-95F7-B390-371BACA037FC}"/>
          </ac:cxnSpMkLst>
        </pc:cxnChg>
      </pc:sldChg>
      <pc:sldChg chg="addSp delSp modSp mod modTransition modCm">
        <pc:chgData name="Shivani Walia" userId="038b4e14-d85b-44d3-94cb-4fec71856af2" providerId="ADAL" clId="{04B6CF7F-2A2F-4FB2-8079-D6E8906CF9AE}" dt="2024-04-15T12:29:41.839" v="369" actId="14100"/>
        <pc:sldMkLst>
          <pc:docMk/>
          <pc:sldMk cId="1706329840" sldId="416"/>
        </pc:sldMkLst>
        <pc:spChg chg="mod">
          <ac:chgData name="Shivani Walia" userId="038b4e14-d85b-44d3-94cb-4fec71856af2" providerId="ADAL" clId="{04B6CF7F-2A2F-4FB2-8079-D6E8906CF9AE}" dt="2024-04-15T12:29:41.839" v="369" actId="14100"/>
          <ac:spMkLst>
            <pc:docMk/>
            <pc:sldMk cId="1706329840" sldId="416"/>
            <ac:spMk id="5" creationId="{EB6AA15C-D056-596D-EB20-94D04B57A38A}"/>
          </ac:spMkLst>
        </pc:spChg>
        <pc:spChg chg="add del mod">
          <ac:chgData name="Shivani Walia" userId="038b4e14-d85b-44d3-94cb-4fec71856af2" providerId="ADAL" clId="{04B6CF7F-2A2F-4FB2-8079-D6E8906CF9AE}" dt="2024-04-15T12:06:42.183" v="109" actId="931"/>
          <ac:spMkLst>
            <pc:docMk/>
            <pc:sldMk cId="1706329840" sldId="416"/>
            <ac:spMk id="6" creationId="{C530E708-2499-40D7-9063-D41918D5D6DD}"/>
          </ac:spMkLst>
        </pc:spChg>
        <pc:picChg chg="add mod">
          <ac:chgData name="Shivani Walia" userId="038b4e14-d85b-44d3-94cb-4fec71856af2" providerId="ADAL" clId="{04B6CF7F-2A2F-4FB2-8079-D6E8906CF9AE}" dt="2024-04-15T12:06:44.686" v="110" actId="27614"/>
          <ac:picMkLst>
            <pc:docMk/>
            <pc:sldMk cId="1706329840" sldId="416"/>
            <ac:picMk id="9" creationId="{DB3A2633-E4FB-4131-B0F6-93B9C43DC247}"/>
          </ac:picMkLst>
        </pc:picChg>
        <pc:picChg chg="del">
          <ac:chgData name="Shivani Walia" userId="038b4e14-d85b-44d3-94cb-4fec71856af2" providerId="ADAL" clId="{04B6CF7F-2A2F-4FB2-8079-D6E8906CF9AE}" dt="2024-04-15T12:06:37.324" v="107" actId="478"/>
          <ac:picMkLst>
            <pc:docMk/>
            <pc:sldMk cId="1706329840" sldId="416"/>
            <ac:picMk id="19" creationId="{7B313FD4-D240-8F79-E49D-7F59B4B9A482}"/>
          </ac:picMkLst>
        </pc:picChg>
      </pc:sldChg>
      <pc:sldChg chg="modTransition">
        <pc:chgData name="Shivani Walia" userId="038b4e14-d85b-44d3-94cb-4fec71856af2" providerId="ADAL" clId="{04B6CF7F-2A2F-4FB2-8079-D6E8906CF9AE}" dt="2024-04-15T12:28:19.154" v="364"/>
        <pc:sldMkLst>
          <pc:docMk/>
          <pc:sldMk cId="1905978712" sldId="418"/>
        </pc:sldMkLst>
      </pc:sldChg>
      <pc:sldChg chg="modTransition">
        <pc:chgData name="Shivani Walia" userId="038b4e14-d85b-44d3-94cb-4fec71856af2" providerId="ADAL" clId="{04B6CF7F-2A2F-4FB2-8079-D6E8906CF9AE}" dt="2024-04-15T12:28:19.154" v="364"/>
        <pc:sldMkLst>
          <pc:docMk/>
          <pc:sldMk cId="3951613834" sldId="419"/>
        </pc:sldMkLst>
      </pc:sldChg>
      <pc:sldChg chg="modTransition">
        <pc:chgData name="Shivani Walia" userId="038b4e14-d85b-44d3-94cb-4fec71856af2" providerId="ADAL" clId="{04B6CF7F-2A2F-4FB2-8079-D6E8906CF9AE}" dt="2024-04-15T12:28:19.154" v="364"/>
        <pc:sldMkLst>
          <pc:docMk/>
          <pc:sldMk cId="3656766217" sldId="420"/>
        </pc:sldMkLst>
      </pc:sldChg>
      <pc:sldChg chg="modTransition">
        <pc:chgData name="Shivani Walia" userId="038b4e14-d85b-44d3-94cb-4fec71856af2" providerId="ADAL" clId="{04B6CF7F-2A2F-4FB2-8079-D6E8906CF9AE}" dt="2024-04-15T12:28:19.154" v="364"/>
        <pc:sldMkLst>
          <pc:docMk/>
          <pc:sldMk cId="3606345993" sldId="422"/>
        </pc:sldMkLst>
      </pc:sldChg>
      <pc:sldChg chg="modTransition">
        <pc:chgData name="Shivani Walia" userId="038b4e14-d85b-44d3-94cb-4fec71856af2" providerId="ADAL" clId="{04B6CF7F-2A2F-4FB2-8079-D6E8906CF9AE}" dt="2024-04-15T12:28:19.154" v="364"/>
        <pc:sldMkLst>
          <pc:docMk/>
          <pc:sldMk cId="2861054620" sldId="423"/>
        </pc:sldMkLst>
      </pc:sldChg>
      <pc:sldChg chg="modTransition">
        <pc:chgData name="Shivani Walia" userId="038b4e14-d85b-44d3-94cb-4fec71856af2" providerId="ADAL" clId="{04B6CF7F-2A2F-4FB2-8079-D6E8906CF9AE}" dt="2024-04-15T12:28:19.154" v="364"/>
        <pc:sldMkLst>
          <pc:docMk/>
          <pc:sldMk cId="1095162838" sldId="424"/>
        </pc:sldMkLst>
      </pc:sldChg>
      <pc:sldChg chg="modSp mod modTransition">
        <pc:chgData name="Shivani Walia" userId="038b4e14-d85b-44d3-94cb-4fec71856af2" providerId="ADAL" clId="{04B6CF7F-2A2F-4FB2-8079-D6E8906CF9AE}" dt="2024-04-15T12:29:58.438" v="371" actId="27636"/>
        <pc:sldMkLst>
          <pc:docMk/>
          <pc:sldMk cId="1198825175" sldId="425"/>
        </pc:sldMkLst>
        <pc:spChg chg="mod">
          <ac:chgData name="Shivani Walia" userId="038b4e14-d85b-44d3-94cb-4fec71856af2" providerId="ADAL" clId="{04B6CF7F-2A2F-4FB2-8079-D6E8906CF9AE}" dt="2024-04-15T12:29:58.438" v="371" actId="27636"/>
          <ac:spMkLst>
            <pc:docMk/>
            <pc:sldMk cId="1198825175" sldId="425"/>
            <ac:spMk id="5" creationId="{EB6AA15C-D056-596D-EB20-94D04B57A38A}"/>
          </ac:spMkLst>
        </pc:spChg>
      </pc:sldChg>
      <pc:sldChg chg="modTransition">
        <pc:chgData name="Shivani Walia" userId="038b4e14-d85b-44d3-94cb-4fec71856af2" providerId="ADAL" clId="{04B6CF7F-2A2F-4FB2-8079-D6E8906CF9AE}" dt="2024-04-15T12:28:19.154" v="364"/>
        <pc:sldMkLst>
          <pc:docMk/>
          <pc:sldMk cId="4056384305" sldId="426"/>
        </pc:sldMkLst>
      </pc:sldChg>
      <pc:sldChg chg="delSp mod modTransition">
        <pc:chgData name="Shivani Walia" userId="038b4e14-d85b-44d3-94cb-4fec71856af2" providerId="ADAL" clId="{04B6CF7F-2A2F-4FB2-8079-D6E8906CF9AE}" dt="2024-04-15T12:28:19.154" v="364"/>
        <pc:sldMkLst>
          <pc:docMk/>
          <pc:sldMk cId="4220222949" sldId="428"/>
        </pc:sldMkLst>
        <pc:grpChg chg="del">
          <ac:chgData name="Shivani Walia" userId="038b4e14-d85b-44d3-94cb-4fec71856af2" providerId="ADAL" clId="{04B6CF7F-2A2F-4FB2-8079-D6E8906CF9AE}" dt="2024-04-15T12:07:35.848" v="112" actId="478"/>
          <ac:grpSpMkLst>
            <pc:docMk/>
            <pc:sldMk cId="4220222949" sldId="428"/>
            <ac:grpSpMk id="7" creationId="{D64393A6-4A0E-479E-89B6-685C68CD6DD4}"/>
          </ac:grpSpMkLst>
        </pc:grpChg>
        <pc:grpChg chg="del">
          <ac:chgData name="Shivani Walia" userId="038b4e14-d85b-44d3-94cb-4fec71856af2" providerId="ADAL" clId="{04B6CF7F-2A2F-4FB2-8079-D6E8906CF9AE}" dt="2024-04-15T12:07:35.848" v="112" actId="478"/>
          <ac:grpSpMkLst>
            <pc:docMk/>
            <pc:sldMk cId="4220222949" sldId="428"/>
            <ac:grpSpMk id="17" creationId="{8F437DA7-C84E-4720-8CD9-D0C05D32D802}"/>
          </ac:grpSpMkLst>
        </pc:grpChg>
      </pc:sldChg>
      <pc:sldChg chg="modSp mod modTransition">
        <pc:chgData name="Shivani Walia" userId="038b4e14-d85b-44d3-94cb-4fec71856af2" providerId="ADAL" clId="{04B6CF7F-2A2F-4FB2-8079-D6E8906CF9AE}" dt="2024-04-15T12:28:19.154" v="364"/>
        <pc:sldMkLst>
          <pc:docMk/>
          <pc:sldMk cId="4102794806" sldId="429"/>
        </pc:sldMkLst>
        <pc:spChg chg="mod">
          <ac:chgData name="Shivani Walia" userId="038b4e14-d85b-44d3-94cb-4fec71856af2" providerId="ADAL" clId="{04B6CF7F-2A2F-4FB2-8079-D6E8906CF9AE}" dt="2024-04-15T12:07:24.935" v="111" actId="14100"/>
          <ac:spMkLst>
            <pc:docMk/>
            <pc:sldMk cId="4102794806" sldId="429"/>
            <ac:spMk id="8" creationId="{D5C414CD-A303-4849-847A-1BEF9A7DF07A}"/>
          </ac:spMkLst>
        </pc:spChg>
      </pc:sldChg>
      <pc:sldChg chg="modTransition">
        <pc:chgData name="Shivani Walia" userId="038b4e14-d85b-44d3-94cb-4fec71856af2" providerId="ADAL" clId="{04B6CF7F-2A2F-4FB2-8079-D6E8906CF9AE}" dt="2024-04-15T12:28:19.154" v="364"/>
        <pc:sldMkLst>
          <pc:docMk/>
          <pc:sldMk cId="3967070375" sldId="430"/>
        </pc:sldMkLst>
      </pc:sldChg>
      <pc:sldChg chg="modSp mod modTransition">
        <pc:chgData name="Shivani Walia" userId="038b4e14-d85b-44d3-94cb-4fec71856af2" providerId="ADAL" clId="{04B6CF7F-2A2F-4FB2-8079-D6E8906CF9AE}" dt="2024-04-15T12:28:19.154" v="364"/>
        <pc:sldMkLst>
          <pc:docMk/>
          <pc:sldMk cId="3898567750" sldId="433"/>
        </pc:sldMkLst>
        <pc:spChg chg="mod">
          <ac:chgData name="Shivani Walia" userId="038b4e14-d85b-44d3-94cb-4fec71856af2" providerId="ADAL" clId="{04B6CF7F-2A2F-4FB2-8079-D6E8906CF9AE}" dt="2024-04-15T12:08:22.777" v="113" actId="1076"/>
          <ac:spMkLst>
            <pc:docMk/>
            <pc:sldMk cId="3898567750" sldId="433"/>
            <ac:spMk id="5" creationId="{C8821CB2-211E-4CF5-A540-09A6DA8CB819}"/>
          </ac:spMkLst>
        </pc:spChg>
      </pc:sldChg>
      <pc:sldChg chg="modSp mod modTransition">
        <pc:chgData name="Shivani Walia" userId="038b4e14-d85b-44d3-94cb-4fec71856af2" providerId="ADAL" clId="{04B6CF7F-2A2F-4FB2-8079-D6E8906CF9AE}" dt="2024-04-15T12:28:19.154" v="364"/>
        <pc:sldMkLst>
          <pc:docMk/>
          <pc:sldMk cId="4220341633" sldId="434"/>
        </pc:sldMkLst>
        <pc:spChg chg="mod">
          <ac:chgData name="Shivani Walia" userId="038b4e14-d85b-44d3-94cb-4fec71856af2" providerId="ADAL" clId="{04B6CF7F-2A2F-4FB2-8079-D6E8906CF9AE}" dt="2024-04-15T12:08:34.040" v="114" actId="1076"/>
          <ac:spMkLst>
            <pc:docMk/>
            <pc:sldMk cId="4220341633" sldId="434"/>
            <ac:spMk id="12" creationId="{B1E77439-648E-4B81-99D3-9226E2572E23}"/>
          </ac:spMkLst>
        </pc:spChg>
      </pc:sldChg>
      <pc:sldChg chg="add del modTransition">
        <pc:chgData name="Shivani Walia" userId="038b4e14-d85b-44d3-94cb-4fec71856af2" providerId="ADAL" clId="{04B6CF7F-2A2F-4FB2-8079-D6E8906CF9AE}" dt="2024-04-15T12:28:19.154" v="364"/>
        <pc:sldMkLst>
          <pc:docMk/>
          <pc:sldMk cId="2947471709" sldId="435"/>
        </pc:sldMkLst>
      </pc:sldChg>
      <pc:sldChg chg="addSp delSp modSp add del mod modTransition modClrScheme chgLayout">
        <pc:chgData name="Shivani Walia" userId="038b4e14-d85b-44d3-94cb-4fec71856af2" providerId="ADAL" clId="{04B6CF7F-2A2F-4FB2-8079-D6E8906CF9AE}" dt="2024-04-15T12:28:19.154" v="364"/>
        <pc:sldMkLst>
          <pc:docMk/>
          <pc:sldMk cId="1277366143" sldId="438"/>
        </pc:sldMkLst>
        <pc:spChg chg="mod ord">
          <ac:chgData name="Shivani Walia" userId="038b4e14-d85b-44d3-94cb-4fec71856af2" providerId="ADAL" clId="{04B6CF7F-2A2F-4FB2-8079-D6E8906CF9AE}" dt="2024-04-15T12:27:14.775" v="345" actId="700"/>
          <ac:spMkLst>
            <pc:docMk/>
            <pc:sldMk cId="1277366143" sldId="438"/>
            <ac:spMk id="2" creationId="{54C10483-011E-F0D0-DE07-5C754FD1E6C3}"/>
          </ac:spMkLst>
        </pc:spChg>
        <pc:spChg chg="mod ord">
          <ac:chgData name="Shivani Walia" userId="038b4e14-d85b-44d3-94cb-4fec71856af2" providerId="ADAL" clId="{04B6CF7F-2A2F-4FB2-8079-D6E8906CF9AE}" dt="2024-04-15T12:27:14.775" v="345" actId="700"/>
          <ac:spMkLst>
            <pc:docMk/>
            <pc:sldMk cId="1277366143" sldId="438"/>
            <ac:spMk id="4" creationId="{6D05C467-6ACA-2725-B5A6-444D8F4B29B1}"/>
          </ac:spMkLst>
        </pc:spChg>
        <pc:spChg chg="mod">
          <ac:chgData name="Shivani Walia" userId="038b4e14-d85b-44d3-94cb-4fec71856af2" providerId="ADAL" clId="{04B6CF7F-2A2F-4FB2-8079-D6E8906CF9AE}" dt="2024-04-15T12:27:45.694" v="353" actId="207"/>
          <ac:spMkLst>
            <pc:docMk/>
            <pc:sldMk cId="1277366143" sldId="438"/>
            <ac:spMk id="6" creationId="{BF69D122-F18C-44AA-90F7-839181F6FA40}"/>
          </ac:spMkLst>
        </pc:spChg>
        <pc:spChg chg="mod">
          <ac:chgData name="Shivani Walia" userId="038b4e14-d85b-44d3-94cb-4fec71856af2" providerId="ADAL" clId="{04B6CF7F-2A2F-4FB2-8079-D6E8906CF9AE}" dt="2024-04-15T12:27:25.085" v="348" actId="113"/>
          <ac:spMkLst>
            <pc:docMk/>
            <pc:sldMk cId="1277366143" sldId="438"/>
            <ac:spMk id="7" creationId="{196729EE-969B-688F-086A-97D4505488A9}"/>
          </ac:spMkLst>
        </pc:spChg>
        <pc:spChg chg="mod">
          <ac:chgData name="Shivani Walia" userId="038b4e14-d85b-44d3-94cb-4fec71856af2" providerId="ADAL" clId="{04B6CF7F-2A2F-4FB2-8079-D6E8906CF9AE}" dt="2024-04-15T12:27:45.694" v="353" actId="207"/>
          <ac:spMkLst>
            <pc:docMk/>
            <pc:sldMk cId="1277366143" sldId="438"/>
            <ac:spMk id="10" creationId="{CE16EA80-E25B-4588-B361-409FA7770390}"/>
          </ac:spMkLst>
        </pc:spChg>
        <pc:spChg chg="mod">
          <ac:chgData name="Shivani Walia" userId="038b4e14-d85b-44d3-94cb-4fec71856af2" providerId="ADAL" clId="{04B6CF7F-2A2F-4FB2-8079-D6E8906CF9AE}" dt="2024-04-15T12:27:45.694" v="353" actId="207"/>
          <ac:spMkLst>
            <pc:docMk/>
            <pc:sldMk cId="1277366143" sldId="438"/>
            <ac:spMk id="11" creationId="{BAB925A8-8617-456E-BB9D-0E0DB6F05BB3}"/>
          </ac:spMkLst>
        </pc:spChg>
        <pc:spChg chg="mod">
          <ac:chgData name="Shivani Walia" userId="038b4e14-d85b-44d3-94cb-4fec71856af2" providerId="ADAL" clId="{04B6CF7F-2A2F-4FB2-8079-D6E8906CF9AE}" dt="2024-04-15T12:27:45.694" v="353" actId="207"/>
          <ac:spMkLst>
            <pc:docMk/>
            <pc:sldMk cId="1277366143" sldId="438"/>
            <ac:spMk id="12" creationId="{3F4A56C5-8883-434B-842F-D2C0440A2548}"/>
          </ac:spMkLst>
        </pc:spChg>
        <pc:spChg chg="mod">
          <ac:chgData name="Shivani Walia" userId="038b4e14-d85b-44d3-94cb-4fec71856af2" providerId="ADAL" clId="{04B6CF7F-2A2F-4FB2-8079-D6E8906CF9AE}" dt="2024-04-15T12:27:45.694" v="353" actId="207"/>
          <ac:spMkLst>
            <pc:docMk/>
            <pc:sldMk cId="1277366143" sldId="438"/>
            <ac:spMk id="13" creationId="{B882ABD6-CF17-4F0F-85F9-C32037B5993E}"/>
          </ac:spMkLst>
        </pc:spChg>
        <pc:spChg chg="mod">
          <ac:chgData name="Shivani Walia" userId="038b4e14-d85b-44d3-94cb-4fec71856af2" providerId="ADAL" clId="{04B6CF7F-2A2F-4FB2-8079-D6E8906CF9AE}" dt="2024-04-15T12:27:45.694" v="353" actId="207"/>
          <ac:spMkLst>
            <pc:docMk/>
            <pc:sldMk cId="1277366143" sldId="438"/>
            <ac:spMk id="14" creationId="{2B947F1D-D653-4642-AC1B-892B9B81CB1A}"/>
          </ac:spMkLst>
        </pc:spChg>
        <pc:spChg chg="mod">
          <ac:chgData name="Shivani Walia" userId="038b4e14-d85b-44d3-94cb-4fec71856af2" providerId="ADAL" clId="{04B6CF7F-2A2F-4FB2-8079-D6E8906CF9AE}" dt="2024-04-15T12:27:45.694" v="353" actId="207"/>
          <ac:spMkLst>
            <pc:docMk/>
            <pc:sldMk cId="1277366143" sldId="438"/>
            <ac:spMk id="15" creationId="{89EFC0B2-303A-4466-8B7F-8ECDA7FB5D0C}"/>
          </ac:spMkLst>
        </pc:spChg>
        <pc:spChg chg="mod">
          <ac:chgData name="Shivani Walia" userId="038b4e14-d85b-44d3-94cb-4fec71856af2" providerId="ADAL" clId="{04B6CF7F-2A2F-4FB2-8079-D6E8906CF9AE}" dt="2024-04-15T12:27:45.694" v="353" actId="207"/>
          <ac:spMkLst>
            <pc:docMk/>
            <pc:sldMk cId="1277366143" sldId="438"/>
            <ac:spMk id="16" creationId="{F7A3034E-47C9-4BE1-A01A-34F47F27DE18}"/>
          </ac:spMkLst>
        </pc:spChg>
        <pc:spChg chg="mod">
          <ac:chgData name="Shivani Walia" userId="038b4e14-d85b-44d3-94cb-4fec71856af2" providerId="ADAL" clId="{04B6CF7F-2A2F-4FB2-8079-D6E8906CF9AE}" dt="2024-04-15T12:27:45.694" v="353" actId="207"/>
          <ac:spMkLst>
            <pc:docMk/>
            <pc:sldMk cId="1277366143" sldId="438"/>
            <ac:spMk id="17" creationId="{77788790-096A-4BC4-B95C-1E4D525AEF3B}"/>
          </ac:spMkLst>
        </pc:spChg>
        <pc:grpChg chg="mod">
          <ac:chgData name="Shivani Walia" userId="038b4e14-d85b-44d3-94cb-4fec71856af2" providerId="ADAL" clId="{04B6CF7F-2A2F-4FB2-8079-D6E8906CF9AE}" dt="2024-04-15T12:28:00.253" v="359" actId="164"/>
          <ac:grpSpMkLst>
            <pc:docMk/>
            <pc:sldMk cId="1277366143" sldId="438"/>
            <ac:grpSpMk id="3" creationId="{63859C56-D397-4D76-B383-1FB30581BB1E}"/>
          </ac:grpSpMkLst>
        </pc:grpChg>
        <pc:grpChg chg="add mod">
          <ac:chgData name="Shivani Walia" userId="038b4e14-d85b-44d3-94cb-4fec71856af2" providerId="ADAL" clId="{04B6CF7F-2A2F-4FB2-8079-D6E8906CF9AE}" dt="2024-04-15T12:28:01.558" v="363" actId="1035"/>
          <ac:grpSpMkLst>
            <pc:docMk/>
            <pc:sldMk cId="1277366143" sldId="438"/>
            <ac:grpSpMk id="18" creationId="{E0F7FF2A-A262-4311-A234-4A40AC006C49}"/>
          </ac:grpSpMkLst>
        </pc:grpChg>
        <pc:picChg chg="mod">
          <ac:chgData name="Shivani Walia" userId="038b4e14-d85b-44d3-94cb-4fec71856af2" providerId="ADAL" clId="{04B6CF7F-2A2F-4FB2-8079-D6E8906CF9AE}" dt="2024-04-15T12:28:00.253" v="359" actId="164"/>
          <ac:picMkLst>
            <pc:docMk/>
            <pc:sldMk cId="1277366143" sldId="438"/>
            <ac:picMk id="5" creationId="{6E2F5934-5B87-3004-0DD9-766728E72CFA}"/>
          </ac:picMkLst>
        </pc:picChg>
        <pc:picChg chg="del mod">
          <ac:chgData name="Shivani Walia" userId="038b4e14-d85b-44d3-94cb-4fec71856af2" providerId="ADAL" clId="{04B6CF7F-2A2F-4FB2-8079-D6E8906CF9AE}" dt="2024-04-15T12:27:37.937" v="352" actId="27803"/>
          <ac:picMkLst>
            <pc:docMk/>
            <pc:sldMk cId="1277366143" sldId="438"/>
            <ac:picMk id="8" creationId="{AFB8E6ED-A2FA-06C5-7A10-D91973084D1A}"/>
          </ac:picMkLst>
        </pc:picChg>
      </pc:sldChg>
      <pc:sldChg chg="add del modTransition">
        <pc:chgData name="Shivani Walia" userId="038b4e14-d85b-44d3-94cb-4fec71856af2" providerId="ADAL" clId="{04B6CF7F-2A2F-4FB2-8079-D6E8906CF9AE}" dt="2024-04-15T12:28:19.154" v="364"/>
        <pc:sldMkLst>
          <pc:docMk/>
          <pc:sldMk cId="2505103076" sldId="439"/>
        </pc:sldMkLst>
      </pc:sldChg>
      <pc:sldChg chg="modSp mod modTransition modClrScheme chgLayout">
        <pc:chgData name="Shivani Walia" userId="038b4e14-d85b-44d3-94cb-4fec71856af2" providerId="ADAL" clId="{04B6CF7F-2A2F-4FB2-8079-D6E8906CF9AE}" dt="2024-04-15T12:28:19.154" v="364"/>
        <pc:sldMkLst>
          <pc:docMk/>
          <pc:sldMk cId="2380444097" sldId="440"/>
        </pc:sldMkLst>
        <pc:spChg chg="mod ord">
          <ac:chgData name="Shivani Walia" userId="038b4e14-d85b-44d3-94cb-4fec71856af2" providerId="ADAL" clId="{04B6CF7F-2A2F-4FB2-8079-D6E8906CF9AE}" dt="2024-04-15T11:52:24.615" v="11" actId="700"/>
          <ac:spMkLst>
            <pc:docMk/>
            <pc:sldMk cId="2380444097" sldId="440"/>
            <ac:spMk id="3" creationId="{BAC20FB7-4402-B48D-3EF0-0FD7E56096F2}"/>
          </ac:spMkLst>
        </pc:spChg>
        <pc:spChg chg="mod ord">
          <ac:chgData name="Shivani Walia" userId="038b4e14-d85b-44d3-94cb-4fec71856af2" providerId="ADAL" clId="{04B6CF7F-2A2F-4FB2-8079-D6E8906CF9AE}" dt="2024-04-15T11:52:24.615" v="11" actId="700"/>
          <ac:spMkLst>
            <pc:docMk/>
            <pc:sldMk cId="2380444097" sldId="440"/>
            <ac:spMk id="49" creationId="{81492858-A0F2-03CD-0B9B-6419038D9764}"/>
          </ac:spMkLst>
        </pc:spChg>
      </pc:sldChg>
      <pc:sldChg chg="modTransition">
        <pc:chgData name="Shivani Walia" userId="038b4e14-d85b-44d3-94cb-4fec71856af2" providerId="ADAL" clId="{04B6CF7F-2A2F-4FB2-8079-D6E8906CF9AE}" dt="2024-04-15T12:28:19.154" v="364"/>
        <pc:sldMkLst>
          <pc:docMk/>
          <pc:sldMk cId="4168121466" sldId="441"/>
        </pc:sldMkLst>
      </pc:sldChg>
      <pc:sldChg chg="modTransition">
        <pc:chgData name="Shivani Walia" userId="038b4e14-d85b-44d3-94cb-4fec71856af2" providerId="ADAL" clId="{04B6CF7F-2A2F-4FB2-8079-D6E8906CF9AE}" dt="2024-04-15T12:28:19.154" v="364"/>
        <pc:sldMkLst>
          <pc:docMk/>
          <pc:sldMk cId="3113178757" sldId="442"/>
        </pc:sldMkLst>
      </pc:sldChg>
      <pc:sldChg chg="del">
        <pc:chgData name="Shivani Walia" userId="038b4e14-d85b-44d3-94cb-4fec71856af2" providerId="ADAL" clId="{04B6CF7F-2A2F-4FB2-8079-D6E8906CF9AE}" dt="2024-04-15T11:51:35.031" v="6" actId="47"/>
        <pc:sldMkLst>
          <pc:docMk/>
          <pc:sldMk cId="3451388264" sldId="443"/>
        </pc:sldMkLst>
      </pc:sldChg>
      <pc:sldChg chg="addSp delSp modSp mod modTransition modClrScheme chgLayout">
        <pc:chgData name="Shivani Walia" userId="038b4e14-d85b-44d3-94cb-4fec71856af2" providerId="ADAL" clId="{04B6CF7F-2A2F-4FB2-8079-D6E8906CF9AE}" dt="2024-04-15T12:28:19.154" v="364"/>
        <pc:sldMkLst>
          <pc:docMk/>
          <pc:sldMk cId="2579318648" sldId="444"/>
        </pc:sldMkLst>
        <pc:spChg chg="mod ord">
          <ac:chgData name="Shivani Walia" userId="038b4e14-d85b-44d3-94cb-4fec71856af2" providerId="ADAL" clId="{04B6CF7F-2A2F-4FB2-8079-D6E8906CF9AE}" dt="2024-04-15T11:52:06.646" v="7" actId="700"/>
          <ac:spMkLst>
            <pc:docMk/>
            <pc:sldMk cId="2579318648" sldId="444"/>
            <ac:spMk id="3" creationId="{70B74DC7-AF9B-3FD5-DAA2-CF10932B6140}"/>
          </ac:spMkLst>
        </pc:spChg>
        <pc:spChg chg="mod ord">
          <ac:chgData name="Shivani Walia" userId="038b4e14-d85b-44d3-94cb-4fec71856af2" providerId="ADAL" clId="{04B6CF7F-2A2F-4FB2-8079-D6E8906CF9AE}" dt="2024-04-15T11:52:06.646" v="7" actId="700"/>
          <ac:spMkLst>
            <pc:docMk/>
            <pc:sldMk cId="2579318648" sldId="444"/>
            <ac:spMk id="4" creationId="{75854F0C-B714-0543-C7D6-8065098BE8FD}"/>
          </ac:spMkLst>
        </pc:spChg>
        <pc:spChg chg="del">
          <ac:chgData name="Shivani Walia" userId="038b4e14-d85b-44d3-94cb-4fec71856af2" providerId="ADAL" clId="{04B6CF7F-2A2F-4FB2-8079-D6E8906CF9AE}" dt="2024-04-15T11:52:14.700" v="8" actId="478"/>
          <ac:spMkLst>
            <pc:docMk/>
            <pc:sldMk cId="2579318648" sldId="444"/>
            <ac:spMk id="7" creationId="{A1CEB07B-C0D9-4567-9261-67470EFC21E9}"/>
          </ac:spMkLst>
        </pc:spChg>
        <pc:spChg chg="mod">
          <ac:chgData name="Shivani Walia" userId="038b4e14-d85b-44d3-94cb-4fec71856af2" providerId="ADAL" clId="{04B6CF7F-2A2F-4FB2-8079-D6E8906CF9AE}" dt="2024-04-15T11:52:16.285" v="9"/>
          <ac:spMkLst>
            <pc:docMk/>
            <pc:sldMk cId="2579318648" sldId="444"/>
            <ac:spMk id="9" creationId="{850A85EF-AB25-43A6-8FDF-A55565D26B61}"/>
          </ac:spMkLst>
        </pc:spChg>
        <pc:spChg chg="mod">
          <ac:chgData name="Shivani Walia" userId="038b4e14-d85b-44d3-94cb-4fec71856af2" providerId="ADAL" clId="{04B6CF7F-2A2F-4FB2-8079-D6E8906CF9AE}" dt="2024-04-15T11:52:16.285" v="9"/>
          <ac:spMkLst>
            <pc:docMk/>
            <pc:sldMk cId="2579318648" sldId="444"/>
            <ac:spMk id="10" creationId="{C946E892-2EE5-461E-880B-FF242E6EE562}"/>
          </ac:spMkLst>
        </pc:spChg>
        <pc:spChg chg="mod">
          <ac:chgData name="Shivani Walia" userId="038b4e14-d85b-44d3-94cb-4fec71856af2" providerId="ADAL" clId="{04B6CF7F-2A2F-4FB2-8079-D6E8906CF9AE}" dt="2024-04-15T11:52:16.285" v="9"/>
          <ac:spMkLst>
            <pc:docMk/>
            <pc:sldMk cId="2579318648" sldId="444"/>
            <ac:spMk id="11" creationId="{21F831EB-9EF1-48EE-960D-72721F9222FE}"/>
          </ac:spMkLst>
        </pc:spChg>
        <pc:spChg chg="mod">
          <ac:chgData name="Shivani Walia" userId="038b4e14-d85b-44d3-94cb-4fec71856af2" providerId="ADAL" clId="{04B6CF7F-2A2F-4FB2-8079-D6E8906CF9AE}" dt="2024-04-15T11:52:16.285" v="9"/>
          <ac:spMkLst>
            <pc:docMk/>
            <pc:sldMk cId="2579318648" sldId="444"/>
            <ac:spMk id="12" creationId="{16E82210-D47E-4A28-B3EE-C48367B5746E}"/>
          </ac:spMkLst>
        </pc:spChg>
        <pc:spChg chg="add mod">
          <ac:chgData name="Shivani Walia" userId="038b4e14-d85b-44d3-94cb-4fec71856af2" providerId="ADAL" clId="{04B6CF7F-2A2F-4FB2-8079-D6E8906CF9AE}" dt="2024-04-15T11:52:20.845" v="10"/>
          <ac:spMkLst>
            <pc:docMk/>
            <pc:sldMk cId="2579318648" sldId="444"/>
            <ac:spMk id="15" creationId="{E086BF50-0B11-43F5-A164-1EBC3D22D067}"/>
          </ac:spMkLst>
        </pc:spChg>
        <pc:spChg chg="mod">
          <ac:chgData name="Shivani Walia" userId="038b4e14-d85b-44d3-94cb-4fec71856af2" providerId="ADAL" clId="{04B6CF7F-2A2F-4FB2-8079-D6E8906CF9AE}" dt="2024-04-15T12:10:20.693" v="128"/>
          <ac:spMkLst>
            <pc:docMk/>
            <pc:sldMk cId="2579318648" sldId="444"/>
            <ac:spMk id="17" creationId="{6FA9D12E-5271-4C5E-B387-F45007408CFA}"/>
          </ac:spMkLst>
        </pc:spChg>
        <pc:spChg chg="mod">
          <ac:chgData name="Shivani Walia" userId="038b4e14-d85b-44d3-94cb-4fec71856af2" providerId="ADAL" clId="{04B6CF7F-2A2F-4FB2-8079-D6E8906CF9AE}" dt="2024-04-15T12:10:20.693" v="128"/>
          <ac:spMkLst>
            <pc:docMk/>
            <pc:sldMk cId="2579318648" sldId="444"/>
            <ac:spMk id="18" creationId="{1CA1D9FE-4E05-42F8-98F6-C66C3CE1FB4F}"/>
          </ac:spMkLst>
        </pc:spChg>
        <pc:spChg chg="mod">
          <ac:chgData name="Shivani Walia" userId="038b4e14-d85b-44d3-94cb-4fec71856af2" providerId="ADAL" clId="{04B6CF7F-2A2F-4FB2-8079-D6E8906CF9AE}" dt="2024-04-15T12:10:20.693" v="128"/>
          <ac:spMkLst>
            <pc:docMk/>
            <pc:sldMk cId="2579318648" sldId="444"/>
            <ac:spMk id="19" creationId="{F755FC86-ABEC-49D4-B7F6-418A46864C97}"/>
          </ac:spMkLst>
        </pc:spChg>
        <pc:spChg chg="mod">
          <ac:chgData name="Shivani Walia" userId="038b4e14-d85b-44d3-94cb-4fec71856af2" providerId="ADAL" clId="{04B6CF7F-2A2F-4FB2-8079-D6E8906CF9AE}" dt="2024-04-15T12:10:20.693" v="128"/>
          <ac:spMkLst>
            <pc:docMk/>
            <pc:sldMk cId="2579318648" sldId="444"/>
            <ac:spMk id="20" creationId="{C5350C7C-4995-4DEF-A0C6-91D1E7C33CAD}"/>
          </ac:spMkLst>
        </pc:spChg>
        <pc:spChg chg="mod">
          <ac:chgData name="Shivani Walia" userId="038b4e14-d85b-44d3-94cb-4fec71856af2" providerId="ADAL" clId="{04B6CF7F-2A2F-4FB2-8079-D6E8906CF9AE}" dt="2024-04-15T12:10:20.693" v="128"/>
          <ac:spMkLst>
            <pc:docMk/>
            <pc:sldMk cId="2579318648" sldId="444"/>
            <ac:spMk id="21" creationId="{192C0266-F015-4774-A68B-309D3603EED7}"/>
          </ac:spMkLst>
        </pc:spChg>
        <pc:spChg chg="mod">
          <ac:chgData name="Shivani Walia" userId="038b4e14-d85b-44d3-94cb-4fec71856af2" providerId="ADAL" clId="{04B6CF7F-2A2F-4FB2-8079-D6E8906CF9AE}" dt="2024-04-15T12:10:20.693" v="128"/>
          <ac:spMkLst>
            <pc:docMk/>
            <pc:sldMk cId="2579318648" sldId="444"/>
            <ac:spMk id="22" creationId="{FC070C99-209E-4212-8448-807587857BB6}"/>
          </ac:spMkLst>
        </pc:spChg>
        <pc:spChg chg="mod">
          <ac:chgData name="Shivani Walia" userId="038b4e14-d85b-44d3-94cb-4fec71856af2" providerId="ADAL" clId="{04B6CF7F-2A2F-4FB2-8079-D6E8906CF9AE}" dt="2024-04-15T12:10:20.693" v="128"/>
          <ac:spMkLst>
            <pc:docMk/>
            <pc:sldMk cId="2579318648" sldId="444"/>
            <ac:spMk id="23" creationId="{5BB61A82-4167-4331-8747-DD4617ADFACB}"/>
          </ac:spMkLst>
        </pc:spChg>
        <pc:spChg chg="mod">
          <ac:chgData name="Shivani Walia" userId="038b4e14-d85b-44d3-94cb-4fec71856af2" providerId="ADAL" clId="{04B6CF7F-2A2F-4FB2-8079-D6E8906CF9AE}" dt="2024-04-15T12:10:20.693" v="128"/>
          <ac:spMkLst>
            <pc:docMk/>
            <pc:sldMk cId="2579318648" sldId="444"/>
            <ac:spMk id="25" creationId="{937AC3CC-0F82-4399-A881-6350D202901A}"/>
          </ac:spMkLst>
        </pc:spChg>
        <pc:spChg chg="mod">
          <ac:chgData name="Shivani Walia" userId="038b4e14-d85b-44d3-94cb-4fec71856af2" providerId="ADAL" clId="{04B6CF7F-2A2F-4FB2-8079-D6E8906CF9AE}" dt="2024-04-15T12:10:20.693" v="128"/>
          <ac:spMkLst>
            <pc:docMk/>
            <pc:sldMk cId="2579318648" sldId="444"/>
            <ac:spMk id="26" creationId="{2FDDFA53-96C1-42BB-8349-A7778A7231EC}"/>
          </ac:spMkLst>
        </pc:spChg>
        <pc:spChg chg="mod">
          <ac:chgData name="Shivani Walia" userId="038b4e14-d85b-44d3-94cb-4fec71856af2" providerId="ADAL" clId="{04B6CF7F-2A2F-4FB2-8079-D6E8906CF9AE}" dt="2024-04-15T12:10:20.693" v="128"/>
          <ac:spMkLst>
            <pc:docMk/>
            <pc:sldMk cId="2579318648" sldId="444"/>
            <ac:spMk id="27" creationId="{60581B20-D929-4E2A-8887-A2FAFC6E0D67}"/>
          </ac:spMkLst>
        </pc:spChg>
        <pc:spChg chg="mod">
          <ac:chgData name="Shivani Walia" userId="038b4e14-d85b-44d3-94cb-4fec71856af2" providerId="ADAL" clId="{04B6CF7F-2A2F-4FB2-8079-D6E8906CF9AE}" dt="2024-04-15T12:10:20.693" v="128"/>
          <ac:spMkLst>
            <pc:docMk/>
            <pc:sldMk cId="2579318648" sldId="444"/>
            <ac:spMk id="28" creationId="{9507B36C-9014-4617-B369-4E8A598BE29B}"/>
          </ac:spMkLst>
        </pc:spChg>
        <pc:spChg chg="mod">
          <ac:chgData name="Shivani Walia" userId="038b4e14-d85b-44d3-94cb-4fec71856af2" providerId="ADAL" clId="{04B6CF7F-2A2F-4FB2-8079-D6E8906CF9AE}" dt="2024-04-15T12:10:20.693" v="128"/>
          <ac:spMkLst>
            <pc:docMk/>
            <pc:sldMk cId="2579318648" sldId="444"/>
            <ac:spMk id="29" creationId="{5B410C1D-9BBD-44C1-93BE-870C05655780}"/>
          </ac:spMkLst>
        </pc:spChg>
        <pc:spChg chg="mod">
          <ac:chgData name="Shivani Walia" userId="038b4e14-d85b-44d3-94cb-4fec71856af2" providerId="ADAL" clId="{04B6CF7F-2A2F-4FB2-8079-D6E8906CF9AE}" dt="2024-04-15T12:10:20.693" v="128"/>
          <ac:spMkLst>
            <pc:docMk/>
            <pc:sldMk cId="2579318648" sldId="444"/>
            <ac:spMk id="30" creationId="{6ECB8369-26C8-45AC-A913-9B62FBF93E5C}"/>
          </ac:spMkLst>
        </pc:spChg>
        <pc:spChg chg="mod">
          <ac:chgData name="Shivani Walia" userId="038b4e14-d85b-44d3-94cb-4fec71856af2" providerId="ADAL" clId="{04B6CF7F-2A2F-4FB2-8079-D6E8906CF9AE}" dt="2024-04-15T12:10:20.693" v="128"/>
          <ac:spMkLst>
            <pc:docMk/>
            <pc:sldMk cId="2579318648" sldId="444"/>
            <ac:spMk id="31" creationId="{19247F95-E58C-4D71-BD36-03B48A453141}"/>
          </ac:spMkLst>
        </pc:spChg>
        <pc:spChg chg="mod">
          <ac:chgData name="Shivani Walia" userId="038b4e14-d85b-44d3-94cb-4fec71856af2" providerId="ADAL" clId="{04B6CF7F-2A2F-4FB2-8079-D6E8906CF9AE}" dt="2024-04-15T12:10:20.693" v="128"/>
          <ac:spMkLst>
            <pc:docMk/>
            <pc:sldMk cId="2579318648" sldId="444"/>
            <ac:spMk id="32" creationId="{A8A5FD5F-B3EF-4E84-9B83-DC2263BCC190}"/>
          </ac:spMkLst>
        </pc:spChg>
        <pc:spChg chg="mod">
          <ac:chgData name="Shivani Walia" userId="038b4e14-d85b-44d3-94cb-4fec71856af2" providerId="ADAL" clId="{04B6CF7F-2A2F-4FB2-8079-D6E8906CF9AE}" dt="2024-04-15T12:10:20.693" v="128"/>
          <ac:spMkLst>
            <pc:docMk/>
            <pc:sldMk cId="2579318648" sldId="444"/>
            <ac:spMk id="33" creationId="{30A7320E-983F-4EFA-9453-2F6E47C5B558}"/>
          </ac:spMkLst>
        </pc:spChg>
        <pc:spChg chg="mod">
          <ac:chgData name="Shivani Walia" userId="038b4e14-d85b-44d3-94cb-4fec71856af2" providerId="ADAL" clId="{04B6CF7F-2A2F-4FB2-8079-D6E8906CF9AE}" dt="2024-04-15T12:10:20.693" v="128"/>
          <ac:spMkLst>
            <pc:docMk/>
            <pc:sldMk cId="2579318648" sldId="444"/>
            <ac:spMk id="34" creationId="{8D2718E5-1BF4-465F-9042-FB32A077AEF9}"/>
          </ac:spMkLst>
        </pc:spChg>
        <pc:spChg chg="mod">
          <ac:chgData name="Shivani Walia" userId="038b4e14-d85b-44d3-94cb-4fec71856af2" providerId="ADAL" clId="{04B6CF7F-2A2F-4FB2-8079-D6E8906CF9AE}" dt="2024-04-15T12:10:20.693" v="128"/>
          <ac:spMkLst>
            <pc:docMk/>
            <pc:sldMk cId="2579318648" sldId="444"/>
            <ac:spMk id="35" creationId="{0E434DEC-A38A-4097-9FBC-842328BDA3F9}"/>
          </ac:spMkLst>
        </pc:spChg>
        <pc:spChg chg="mod">
          <ac:chgData name="Shivani Walia" userId="038b4e14-d85b-44d3-94cb-4fec71856af2" providerId="ADAL" clId="{04B6CF7F-2A2F-4FB2-8079-D6E8906CF9AE}" dt="2024-04-15T12:10:20.693" v="128"/>
          <ac:spMkLst>
            <pc:docMk/>
            <pc:sldMk cId="2579318648" sldId="444"/>
            <ac:spMk id="36" creationId="{D25FAEF3-8032-403F-B534-15B5980B1B5F}"/>
          </ac:spMkLst>
        </pc:spChg>
        <pc:spChg chg="mod">
          <ac:chgData name="Shivani Walia" userId="038b4e14-d85b-44d3-94cb-4fec71856af2" providerId="ADAL" clId="{04B6CF7F-2A2F-4FB2-8079-D6E8906CF9AE}" dt="2024-04-15T12:10:20.693" v="128"/>
          <ac:spMkLst>
            <pc:docMk/>
            <pc:sldMk cId="2579318648" sldId="444"/>
            <ac:spMk id="37" creationId="{5C874EC8-26D0-4447-8A16-41D77C303A37}"/>
          </ac:spMkLst>
        </pc:spChg>
        <pc:spChg chg="mod">
          <ac:chgData name="Shivani Walia" userId="038b4e14-d85b-44d3-94cb-4fec71856af2" providerId="ADAL" clId="{04B6CF7F-2A2F-4FB2-8079-D6E8906CF9AE}" dt="2024-04-15T12:10:20.693" v="128"/>
          <ac:spMkLst>
            <pc:docMk/>
            <pc:sldMk cId="2579318648" sldId="444"/>
            <ac:spMk id="38" creationId="{FF3460FD-CA38-4F68-855C-930B941ED0E7}"/>
          </ac:spMkLst>
        </pc:spChg>
        <pc:grpChg chg="add mod">
          <ac:chgData name="Shivani Walia" userId="038b4e14-d85b-44d3-94cb-4fec71856af2" providerId="ADAL" clId="{04B6CF7F-2A2F-4FB2-8079-D6E8906CF9AE}" dt="2024-04-15T11:52:16.285" v="9"/>
          <ac:grpSpMkLst>
            <pc:docMk/>
            <pc:sldMk cId="2579318648" sldId="444"/>
            <ac:grpSpMk id="6" creationId="{175CB5DD-FEBB-4E11-B227-4C9A229E41B2}"/>
          </ac:grpSpMkLst>
        </pc:grpChg>
        <pc:grpChg chg="add mod">
          <ac:chgData name="Shivani Walia" userId="038b4e14-d85b-44d3-94cb-4fec71856af2" providerId="ADAL" clId="{04B6CF7F-2A2F-4FB2-8079-D6E8906CF9AE}" dt="2024-04-15T12:10:20.693" v="128"/>
          <ac:grpSpMkLst>
            <pc:docMk/>
            <pc:sldMk cId="2579318648" sldId="444"/>
            <ac:grpSpMk id="16" creationId="{2DE2448A-C44F-46B5-BAC4-E54B48F5B56E}"/>
          </ac:grpSpMkLst>
        </pc:grpChg>
        <pc:grpChg chg="add mod">
          <ac:chgData name="Shivani Walia" userId="038b4e14-d85b-44d3-94cb-4fec71856af2" providerId="ADAL" clId="{04B6CF7F-2A2F-4FB2-8079-D6E8906CF9AE}" dt="2024-04-15T12:10:20.693" v="128"/>
          <ac:grpSpMkLst>
            <pc:docMk/>
            <pc:sldMk cId="2579318648" sldId="444"/>
            <ac:grpSpMk id="24" creationId="{12EB324E-86C3-46FB-9DD9-E61270CEE5C8}"/>
          </ac:grpSpMkLst>
        </pc:grpChg>
        <pc:graphicFrameChg chg="del">
          <ac:chgData name="Shivani Walia" userId="038b4e14-d85b-44d3-94cb-4fec71856af2" providerId="ADAL" clId="{04B6CF7F-2A2F-4FB2-8079-D6E8906CF9AE}" dt="2024-04-15T11:52:14.700" v="8" actId="478"/>
          <ac:graphicFrameMkLst>
            <pc:docMk/>
            <pc:sldMk cId="2579318648" sldId="444"/>
            <ac:graphicFrameMk id="8" creationId="{F9BE363B-E73D-40DF-8190-F26CA8A11252}"/>
          </ac:graphicFrameMkLst>
        </pc:graphicFrameChg>
        <pc:picChg chg="add del mod">
          <ac:chgData name="Shivani Walia" userId="038b4e14-d85b-44d3-94cb-4fec71856af2" providerId="ADAL" clId="{04B6CF7F-2A2F-4FB2-8079-D6E8906CF9AE}" dt="2024-04-15T12:10:19.752" v="127" actId="478"/>
          <ac:picMkLst>
            <pc:docMk/>
            <pc:sldMk cId="2579318648" sldId="444"/>
            <ac:picMk id="13" creationId="{C0352C89-E1D3-4684-BB23-B3AEAE264D40}"/>
          </ac:picMkLst>
        </pc:picChg>
        <pc:picChg chg="add del mod">
          <ac:chgData name="Shivani Walia" userId="038b4e14-d85b-44d3-94cb-4fec71856af2" providerId="ADAL" clId="{04B6CF7F-2A2F-4FB2-8079-D6E8906CF9AE}" dt="2024-04-15T12:10:19.752" v="127" actId="478"/>
          <ac:picMkLst>
            <pc:docMk/>
            <pc:sldMk cId="2579318648" sldId="444"/>
            <ac:picMk id="14" creationId="{DA1559CB-36AB-4603-9059-275E4D556AB7}"/>
          </ac:picMkLst>
        </pc:picChg>
      </pc:sldChg>
      <pc:sldChg chg="modSp mod modTransition">
        <pc:chgData name="Shivani Walia" userId="038b4e14-d85b-44d3-94cb-4fec71856af2" providerId="ADAL" clId="{04B6CF7F-2A2F-4FB2-8079-D6E8906CF9AE}" dt="2024-04-15T12:31:05.206" v="384" actId="14100"/>
        <pc:sldMkLst>
          <pc:docMk/>
          <pc:sldMk cId="635714626" sldId="445"/>
        </pc:sldMkLst>
        <pc:spChg chg="mod">
          <ac:chgData name="Shivani Walia" userId="038b4e14-d85b-44d3-94cb-4fec71856af2" providerId="ADAL" clId="{04B6CF7F-2A2F-4FB2-8079-D6E8906CF9AE}" dt="2024-04-15T12:31:05.206" v="384" actId="14100"/>
          <ac:spMkLst>
            <pc:docMk/>
            <pc:sldMk cId="635714626" sldId="445"/>
            <ac:spMk id="4" creationId="{6D05C467-6ACA-2725-B5A6-444D8F4B29B1}"/>
          </ac:spMkLst>
        </pc:spChg>
      </pc:sldChg>
      <pc:sldChg chg="addSp delSp modSp mod modTransition modClrScheme chgLayout">
        <pc:chgData name="Shivani Walia" userId="038b4e14-d85b-44d3-94cb-4fec71856af2" providerId="ADAL" clId="{04B6CF7F-2A2F-4FB2-8079-D6E8906CF9AE}" dt="2024-04-15T12:28:19.154" v="364"/>
        <pc:sldMkLst>
          <pc:docMk/>
          <pc:sldMk cId="874393679" sldId="446"/>
        </pc:sldMkLst>
        <pc:spChg chg="mod ord">
          <ac:chgData name="Shivani Walia" userId="038b4e14-d85b-44d3-94cb-4fec71856af2" providerId="ADAL" clId="{04B6CF7F-2A2F-4FB2-8079-D6E8906CF9AE}" dt="2024-04-15T12:15:16.649" v="136" actId="700"/>
          <ac:spMkLst>
            <pc:docMk/>
            <pc:sldMk cId="874393679" sldId="446"/>
            <ac:spMk id="2" creationId="{54C10483-011E-F0D0-DE07-5C754FD1E6C3}"/>
          </ac:spMkLst>
        </pc:spChg>
        <pc:spChg chg="mod ord">
          <ac:chgData name="Shivani Walia" userId="038b4e14-d85b-44d3-94cb-4fec71856af2" providerId="ADAL" clId="{04B6CF7F-2A2F-4FB2-8079-D6E8906CF9AE}" dt="2024-04-15T12:15:16.649" v="136" actId="700"/>
          <ac:spMkLst>
            <pc:docMk/>
            <pc:sldMk cId="874393679" sldId="446"/>
            <ac:spMk id="4" creationId="{6D05C467-6ACA-2725-B5A6-444D8F4B29B1}"/>
          </ac:spMkLst>
        </pc:spChg>
        <pc:spChg chg="mod">
          <ac:chgData name="Shivani Walia" userId="038b4e14-d85b-44d3-94cb-4fec71856af2" providerId="ADAL" clId="{04B6CF7F-2A2F-4FB2-8079-D6E8906CF9AE}" dt="2024-04-15T12:17:06.472" v="169" actId="1038"/>
          <ac:spMkLst>
            <pc:docMk/>
            <pc:sldMk cId="874393679" sldId="446"/>
            <ac:spMk id="7" creationId="{D21F20A6-64CE-F165-2ED8-056F2955B01F}"/>
          </ac:spMkLst>
        </pc:spChg>
        <pc:spChg chg="mod">
          <ac:chgData name="Shivani Walia" userId="038b4e14-d85b-44d3-94cb-4fec71856af2" providerId="ADAL" clId="{04B6CF7F-2A2F-4FB2-8079-D6E8906CF9AE}" dt="2024-04-15T12:16:59.117" v="162" actId="14100"/>
          <ac:spMkLst>
            <pc:docMk/>
            <pc:sldMk cId="874393679" sldId="446"/>
            <ac:spMk id="8" creationId="{840236BC-5E4B-8A64-1DED-476EE6D554A2}"/>
          </ac:spMkLst>
        </pc:spChg>
        <pc:spChg chg="mod">
          <ac:chgData name="Shivani Walia" userId="038b4e14-d85b-44d3-94cb-4fec71856af2" providerId="ADAL" clId="{04B6CF7F-2A2F-4FB2-8079-D6E8906CF9AE}" dt="2024-04-15T12:16:08.765" v="147" actId="164"/>
          <ac:spMkLst>
            <pc:docMk/>
            <pc:sldMk cId="874393679" sldId="446"/>
            <ac:spMk id="11" creationId="{715575D7-DF75-4BCE-B3D6-25D4EE225EA7}"/>
          </ac:spMkLst>
        </pc:spChg>
        <pc:spChg chg="mod">
          <ac:chgData name="Shivani Walia" userId="038b4e14-d85b-44d3-94cb-4fec71856af2" providerId="ADAL" clId="{04B6CF7F-2A2F-4FB2-8079-D6E8906CF9AE}" dt="2024-04-15T12:16:08.765" v="147" actId="164"/>
          <ac:spMkLst>
            <pc:docMk/>
            <pc:sldMk cId="874393679" sldId="446"/>
            <ac:spMk id="12" creationId="{553C3472-C70F-4748-952A-D60584F6B4B0}"/>
          </ac:spMkLst>
        </pc:spChg>
        <pc:grpChg chg="del mod">
          <ac:chgData name="Shivani Walia" userId="038b4e14-d85b-44d3-94cb-4fec71856af2" providerId="ADAL" clId="{04B6CF7F-2A2F-4FB2-8079-D6E8906CF9AE}" dt="2024-04-15T12:14:33.253" v="131" actId="27803"/>
          <ac:grpSpMkLst>
            <pc:docMk/>
            <pc:sldMk cId="874393679" sldId="446"/>
            <ac:grpSpMk id="10" creationId="{23B0BCF3-1549-4660-9C7A-1492EE695D8B}"/>
          </ac:grpSpMkLst>
        </pc:grpChg>
        <pc:grpChg chg="add mod">
          <ac:chgData name="Shivani Walia" userId="038b4e14-d85b-44d3-94cb-4fec71856af2" providerId="ADAL" clId="{04B6CF7F-2A2F-4FB2-8079-D6E8906CF9AE}" dt="2024-04-15T12:16:15.226" v="150" actId="12789"/>
          <ac:grpSpMkLst>
            <pc:docMk/>
            <pc:sldMk cId="874393679" sldId="446"/>
            <ac:grpSpMk id="13" creationId="{D7F84851-CF31-408B-9D70-AF22EEE212AD}"/>
          </ac:grpSpMkLst>
        </pc:grpChg>
        <pc:picChg chg="add del">
          <ac:chgData name="Shivani Walia" userId="038b4e14-d85b-44d3-94cb-4fec71856af2" providerId="ADAL" clId="{04B6CF7F-2A2F-4FB2-8079-D6E8906CF9AE}" dt="2024-04-15T12:14:33.253" v="131" actId="27803"/>
          <ac:picMkLst>
            <pc:docMk/>
            <pc:sldMk cId="874393679" sldId="446"/>
            <ac:picMk id="5" creationId="{C94C3B02-0231-43A7-A1F4-F26EB6401F66}"/>
          </ac:picMkLst>
        </pc:picChg>
        <pc:picChg chg="del">
          <ac:chgData name="Shivani Walia" userId="038b4e14-d85b-44d3-94cb-4fec71856af2" providerId="ADAL" clId="{04B6CF7F-2A2F-4FB2-8079-D6E8906CF9AE}" dt="2024-04-15T12:14:28.616" v="129" actId="478"/>
          <ac:picMkLst>
            <pc:docMk/>
            <pc:sldMk cId="874393679" sldId="446"/>
            <ac:picMk id="6" creationId="{A913C35A-6622-9655-12FC-C24F370C8590}"/>
          </ac:picMkLst>
        </pc:picChg>
      </pc:sldChg>
      <pc:sldChg chg="addSp delSp modSp add del mod modTransition modClrScheme chgLayout">
        <pc:chgData name="Shivani Walia" userId="038b4e14-d85b-44d3-94cb-4fec71856af2" providerId="ADAL" clId="{04B6CF7F-2A2F-4FB2-8079-D6E8906CF9AE}" dt="2024-04-15T12:28:19.154" v="364"/>
        <pc:sldMkLst>
          <pc:docMk/>
          <pc:sldMk cId="2892961094" sldId="447"/>
        </pc:sldMkLst>
        <pc:spChg chg="mod ord">
          <ac:chgData name="Shivani Walia" userId="038b4e14-d85b-44d3-94cb-4fec71856af2" providerId="ADAL" clId="{04B6CF7F-2A2F-4FB2-8079-D6E8906CF9AE}" dt="2024-04-15T12:17:19.957" v="171" actId="700"/>
          <ac:spMkLst>
            <pc:docMk/>
            <pc:sldMk cId="2892961094" sldId="447"/>
            <ac:spMk id="3" creationId="{024ADF94-A683-4679-0780-24DC03B0FA66}"/>
          </ac:spMkLst>
        </pc:spChg>
        <pc:spChg chg="mod ord">
          <ac:chgData name="Shivani Walia" userId="038b4e14-d85b-44d3-94cb-4fec71856af2" providerId="ADAL" clId="{04B6CF7F-2A2F-4FB2-8079-D6E8906CF9AE}" dt="2024-04-15T12:17:19.957" v="171" actId="700"/>
          <ac:spMkLst>
            <pc:docMk/>
            <pc:sldMk cId="2892961094" sldId="447"/>
            <ac:spMk id="4" creationId="{75854F0C-B714-0543-C7D6-8065098BE8FD}"/>
          </ac:spMkLst>
        </pc:spChg>
        <pc:spChg chg="add mod ord">
          <ac:chgData name="Shivani Walia" userId="038b4e14-d85b-44d3-94cb-4fec71856af2" providerId="ADAL" clId="{04B6CF7F-2A2F-4FB2-8079-D6E8906CF9AE}" dt="2024-04-15T12:17:36.824" v="180" actId="14100"/>
          <ac:spMkLst>
            <pc:docMk/>
            <pc:sldMk cId="2892961094" sldId="447"/>
            <ac:spMk id="5" creationId="{E17C802C-1323-47F1-ADF4-B43145E392FB}"/>
          </ac:spMkLst>
        </pc:spChg>
        <pc:spChg chg="del mod">
          <ac:chgData name="Shivani Walia" userId="038b4e14-d85b-44d3-94cb-4fec71856af2" providerId="ADAL" clId="{04B6CF7F-2A2F-4FB2-8079-D6E8906CF9AE}" dt="2024-04-15T12:17:38.632" v="181" actId="478"/>
          <ac:spMkLst>
            <pc:docMk/>
            <pc:sldMk cId="2892961094" sldId="447"/>
            <ac:spMk id="6" creationId="{9798B344-2983-8B69-D3F5-5531028DA2FE}"/>
          </ac:spMkLst>
        </pc:spChg>
        <pc:spChg chg="add mod ord">
          <ac:chgData name="Shivani Walia" userId="038b4e14-d85b-44d3-94cb-4fec71856af2" providerId="ADAL" clId="{04B6CF7F-2A2F-4FB2-8079-D6E8906CF9AE}" dt="2024-04-15T12:17:26.394" v="174" actId="20577"/>
          <ac:spMkLst>
            <pc:docMk/>
            <pc:sldMk cId="2892961094" sldId="447"/>
            <ac:spMk id="7" creationId="{B6A8ED03-7109-4BA4-A825-F29AF161EEBD}"/>
          </ac:spMkLst>
        </pc:spChg>
        <pc:spChg chg="del mod">
          <ac:chgData name="Shivani Walia" userId="038b4e14-d85b-44d3-94cb-4fec71856af2" providerId="ADAL" clId="{04B6CF7F-2A2F-4FB2-8079-D6E8906CF9AE}" dt="2024-04-15T12:17:38.639" v="185"/>
          <ac:spMkLst>
            <pc:docMk/>
            <pc:sldMk cId="2892961094" sldId="447"/>
            <ac:spMk id="8" creationId="{10CF44FA-D309-369E-2D41-7BB1256967D8}"/>
          </ac:spMkLst>
        </pc:spChg>
        <pc:spChg chg="del mod">
          <ac:chgData name="Shivani Walia" userId="038b4e14-d85b-44d3-94cb-4fec71856af2" providerId="ADAL" clId="{04B6CF7F-2A2F-4FB2-8079-D6E8906CF9AE}" dt="2024-04-15T12:17:40.889" v="186" actId="478"/>
          <ac:spMkLst>
            <pc:docMk/>
            <pc:sldMk cId="2892961094" sldId="447"/>
            <ac:spMk id="9" creationId="{16AA62E6-17E2-D133-A9E0-8701EE9BF0E6}"/>
          </ac:spMkLst>
        </pc:spChg>
        <pc:spChg chg="add mod ord">
          <ac:chgData name="Shivani Walia" userId="038b4e14-d85b-44d3-94cb-4fec71856af2" providerId="ADAL" clId="{04B6CF7F-2A2F-4FB2-8079-D6E8906CF9AE}" dt="2024-04-15T12:17:30.860" v="177" actId="20577"/>
          <ac:spMkLst>
            <pc:docMk/>
            <pc:sldMk cId="2892961094" sldId="447"/>
            <ac:spMk id="10" creationId="{A40058F5-B9A2-4776-90F6-5BAFB9CDA0B9}"/>
          </ac:spMkLst>
        </pc:spChg>
        <pc:spChg chg="del mod">
          <ac:chgData name="Shivani Walia" userId="038b4e14-d85b-44d3-94cb-4fec71856af2" providerId="ADAL" clId="{04B6CF7F-2A2F-4FB2-8079-D6E8906CF9AE}" dt="2024-04-15T12:17:40.889" v="186" actId="478"/>
          <ac:spMkLst>
            <pc:docMk/>
            <pc:sldMk cId="2892961094" sldId="447"/>
            <ac:spMk id="11" creationId="{5BB75B22-F776-A6C1-C2AE-C3E9ED340BF2}"/>
          </ac:spMkLst>
        </pc:spChg>
        <pc:spChg chg="del mod">
          <ac:chgData name="Shivani Walia" userId="038b4e14-d85b-44d3-94cb-4fec71856af2" providerId="ADAL" clId="{04B6CF7F-2A2F-4FB2-8079-D6E8906CF9AE}" dt="2024-04-15T12:17:38.638" v="183"/>
          <ac:spMkLst>
            <pc:docMk/>
            <pc:sldMk cId="2892961094" sldId="447"/>
            <ac:spMk id="13" creationId="{7A252AEE-1C0F-B3E4-94F5-B7483DF74E53}"/>
          </ac:spMkLst>
        </pc:spChg>
        <pc:spChg chg="del mod">
          <ac:chgData name="Shivani Walia" userId="038b4e14-d85b-44d3-94cb-4fec71856af2" providerId="ADAL" clId="{04B6CF7F-2A2F-4FB2-8079-D6E8906CF9AE}" dt="2024-04-15T12:17:40.889" v="186" actId="478"/>
          <ac:spMkLst>
            <pc:docMk/>
            <pc:sldMk cId="2892961094" sldId="447"/>
            <ac:spMk id="14" creationId="{409062D7-C40E-43A5-2E72-271F99A9FC0C}"/>
          </ac:spMkLst>
        </pc:spChg>
        <pc:spChg chg="del mod">
          <ac:chgData name="Shivani Walia" userId="038b4e14-d85b-44d3-94cb-4fec71856af2" providerId="ADAL" clId="{04B6CF7F-2A2F-4FB2-8079-D6E8906CF9AE}" dt="2024-04-15T12:17:40.889" v="186" actId="478"/>
          <ac:spMkLst>
            <pc:docMk/>
            <pc:sldMk cId="2892961094" sldId="447"/>
            <ac:spMk id="15" creationId="{BF5AC000-0F3A-B396-890A-1991BBB62AB2}"/>
          </ac:spMkLst>
        </pc:spChg>
        <pc:spChg chg="del mod">
          <ac:chgData name="Shivani Walia" userId="038b4e14-d85b-44d3-94cb-4fec71856af2" providerId="ADAL" clId="{04B6CF7F-2A2F-4FB2-8079-D6E8906CF9AE}" dt="2024-04-15T12:17:40.889" v="186" actId="478"/>
          <ac:spMkLst>
            <pc:docMk/>
            <pc:sldMk cId="2892961094" sldId="447"/>
            <ac:spMk id="18" creationId="{EA0B6992-68EC-C2C2-2592-FEF6B5C8779E}"/>
          </ac:spMkLst>
        </pc:spChg>
        <pc:grpChg chg="del mod">
          <ac:chgData name="Shivani Walia" userId="038b4e14-d85b-44d3-94cb-4fec71856af2" providerId="ADAL" clId="{04B6CF7F-2A2F-4FB2-8079-D6E8906CF9AE}" dt="2024-04-15T12:17:40.889" v="186" actId="478"/>
          <ac:grpSpMkLst>
            <pc:docMk/>
            <pc:sldMk cId="2892961094" sldId="447"/>
            <ac:grpSpMk id="21" creationId="{823D0231-C94C-9EBB-D47E-97516FA7F593}"/>
          </ac:grpSpMkLst>
        </pc:grpChg>
      </pc:sldChg>
      <pc:sldChg chg="addSp delSp modSp add del mod modTransition modClrScheme chgLayout">
        <pc:chgData name="Shivani Walia" userId="038b4e14-d85b-44d3-94cb-4fec71856af2" providerId="ADAL" clId="{04B6CF7F-2A2F-4FB2-8079-D6E8906CF9AE}" dt="2024-04-15T12:28:19.154" v="364"/>
        <pc:sldMkLst>
          <pc:docMk/>
          <pc:sldMk cId="1146433920" sldId="448"/>
        </pc:sldMkLst>
        <pc:spChg chg="mod ord">
          <ac:chgData name="Shivani Walia" userId="038b4e14-d85b-44d3-94cb-4fec71856af2" providerId="ADAL" clId="{04B6CF7F-2A2F-4FB2-8079-D6E8906CF9AE}" dt="2024-04-15T12:17:52.843" v="188" actId="700"/>
          <ac:spMkLst>
            <pc:docMk/>
            <pc:sldMk cId="1146433920" sldId="448"/>
            <ac:spMk id="3" creationId="{024ADF94-A683-4679-0780-24DC03B0FA66}"/>
          </ac:spMkLst>
        </pc:spChg>
        <pc:spChg chg="mod ord">
          <ac:chgData name="Shivani Walia" userId="038b4e14-d85b-44d3-94cb-4fec71856af2" providerId="ADAL" clId="{04B6CF7F-2A2F-4FB2-8079-D6E8906CF9AE}" dt="2024-04-15T12:17:52.843" v="188" actId="700"/>
          <ac:spMkLst>
            <pc:docMk/>
            <pc:sldMk cId="1146433920" sldId="448"/>
            <ac:spMk id="4" creationId="{75854F0C-B714-0543-C7D6-8065098BE8FD}"/>
          </ac:spMkLst>
        </pc:spChg>
        <pc:spChg chg="add mod ord">
          <ac:chgData name="Shivani Walia" userId="038b4e14-d85b-44d3-94cb-4fec71856af2" providerId="ADAL" clId="{04B6CF7F-2A2F-4FB2-8079-D6E8906CF9AE}" dt="2024-04-15T12:18:06.183" v="196"/>
          <ac:spMkLst>
            <pc:docMk/>
            <pc:sldMk cId="1146433920" sldId="448"/>
            <ac:spMk id="5" creationId="{CB0E14EA-33B5-4D39-8A02-C3B22356359E}"/>
          </ac:spMkLst>
        </pc:spChg>
        <pc:spChg chg="del mod">
          <ac:chgData name="Shivani Walia" userId="038b4e14-d85b-44d3-94cb-4fec71856af2" providerId="ADAL" clId="{04B6CF7F-2A2F-4FB2-8079-D6E8906CF9AE}" dt="2024-04-15T12:18:06.607" v="202"/>
          <ac:spMkLst>
            <pc:docMk/>
            <pc:sldMk cId="1146433920" sldId="448"/>
            <ac:spMk id="6" creationId="{9798B344-2983-8B69-D3F5-5531028DA2FE}"/>
          </ac:spMkLst>
        </pc:spChg>
        <pc:spChg chg="add mod ord">
          <ac:chgData name="Shivani Walia" userId="038b4e14-d85b-44d3-94cb-4fec71856af2" providerId="ADAL" clId="{04B6CF7F-2A2F-4FB2-8079-D6E8906CF9AE}" dt="2024-04-15T12:17:58.553" v="191" actId="20577"/>
          <ac:spMkLst>
            <pc:docMk/>
            <pc:sldMk cId="1146433920" sldId="448"/>
            <ac:spMk id="7" creationId="{A3C5B446-149D-4745-9181-0A61E09809E0}"/>
          </ac:spMkLst>
        </pc:spChg>
        <pc:spChg chg="del mod">
          <ac:chgData name="Shivani Walia" userId="038b4e14-d85b-44d3-94cb-4fec71856af2" providerId="ADAL" clId="{04B6CF7F-2A2F-4FB2-8079-D6E8906CF9AE}" dt="2024-04-15T12:18:06.607" v="200"/>
          <ac:spMkLst>
            <pc:docMk/>
            <pc:sldMk cId="1146433920" sldId="448"/>
            <ac:spMk id="8" creationId="{10CF44FA-D309-369E-2D41-7BB1256967D8}"/>
          </ac:spMkLst>
        </pc:spChg>
        <pc:spChg chg="del mod">
          <ac:chgData name="Shivani Walia" userId="038b4e14-d85b-44d3-94cb-4fec71856af2" providerId="ADAL" clId="{04B6CF7F-2A2F-4FB2-8079-D6E8906CF9AE}" dt="2024-04-15T12:18:09.819" v="203" actId="478"/>
          <ac:spMkLst>
            <pc:docMk/>
            <pc:sldMk cId="1146433920" sldId="448"/>
            <ac:spMk id="9" creationId="{16AA62E6-17E2-D133-A9E0-8701EE9BF0E6}"/>
          </ac:spMkLst>
        </pc:spChg>
        <pc:spChg chg="add mod ord">
          <ac:chgData name="Shivani Walia" userId="038b4e14-d85b-44d3-94cb-4fec71856af2" providerId="ADAL" clId="{04B6CF7F-2A2F-4FB2-8079-D6E8906CF9AE}" dt="2024-04-15T12:18:02.296" v="194" actId="20577"/>
          <ac:spMkLst>
            <pc:docMk/>
            <pc:sldMk cId="1146433920" sldId="448"/>
            <ac:spMk id="10" creationId="{C19C7B88-4EF3-4399-A0C9-E4DB562ABBA5}"/>
          </ac:spMkLst>
        </pc:spChg>
        <pc:spChg chg="del mod">
          <ac:chgData name="Shivani Walia" userId="038b4e14-d85b-44d3-94cb-4fec71856af2" providerId="ADAL" clId="{04B6CF7F-2A2F-4FB2-8079-D6E8906CF9AE}" dt="2024-04-15T12:18:09.819" v="203" actId="478"/>
          <ac:spMkLst>
            <pc:docMk/>
            <pc:sldMk cId="1146433920" sldId="448"/>
            <ac:spMk id="11" creationId="{5BB75B22-F776-A6C1-C2AE-C3E9ED340BF2}"/>
          </ac:spMkLst>
        </pc:spChg>
        <pc:spChg chg="del mod">
          <ac:chgData name="Shivani Walia" userId="038b4e14-d85b-44d3-94cb-4fec71856af2" providerId="ADAL" clId="{04B6CF7F-2A2F-4FB2-8079-D6E8906CF9AE}" dt="2024-04-15T12:18:06.606" v="198"/>
          <ac:spMkLst>
            <pc:docMk/>
            <pc:sldMk cId="1146433920" sldId="448"/>
            <ac:spMk id="13" creationId="{7A252AEE-1C0F-B3E4-94F5-B7483DF74E53}"/>
          </ac:spMkLst>
        </pc:spChg>
        <pc:spChg chg="del mod">
          <ac:chgData name="Shivani Walia" userId="038b4e14-d85b-44d3-94cb-4fec71856af2" providerId="ADAL" clId="{04B6CF7F-2A2F-4FB2-8079-D6E8906CF9AE}" dt="2024-04-15T12:18:09.819" v="203" actId="478"/>
          <ac:spMkLst>
            <pc:docMk/>
            <pc:sldMk cId="1146433920" sldId="448"/>
            <ac:spMk id="14" creationId="{409062D7-C40E-43A5-2E72-271F99A9FC0C}"/>
          </ac:spMkLst>
        </pc:spChg>
        <pc:spChg chg="del mod">
          <ac:chgData name="Shivani Walia" userId="038b4e14-d85b-44d3-94cb-4fec71856af2" providerId="ADAL" clId="{04B6CF7F-2A2F-4FB2-8079-D6E8906CF9AE}" dt="2024-04-15T12:18:09.819" v="203" actId="478"/>
          <ac:spMkLst>
            <pc:docMk/>
            <pc:sldMk cId="1146433920" sldId="448"/>
            <ac:spMk id="15" creationId="{BF5AC000-0F3A-B396-890A-1991BBB62AB2}"/>
          </ac:spMkLst>
        </pc:spChg>
        <pc:spChg chg="del mod">
          <ac:chgData name="Shivani Walia" userId="038b4e14-d85b-44d3-94cb-4fec71856af2" providerId="ADAL" clId="{04B6CF7F-2A2F-4FB2-8079-D6E8906CF9AE}" dt="2024-04-15T12:18:09.819" v="203" actId="478"/>
          <ac:spMkLst>
            <pc:docMk/>
            <pc:sldMk cId="1146433920" sldId="448"/>
            <ac:spMk id="18" creationId="{EA0B6992-68EC-C2C2-2592-FEF6B5C8779E}"/>
          </ac:spMkLst>
        </pc:spChg>
        <pc:grpChg chg="del mod">
          <ac:chgData name="Shivani Walia" userId="038b4e14-d85b-44d3-94cb-4fec71856af2" providerId="ADAL" clId="{04B6CF7F-2A2F-4FB2-8079-D6E8906CF9AE}" dt="2024-04-15T12:18:09.819" v="203" actId="478"/>
          <ac:grpSpMkLst>
            <pc:docMk/>
            <pc:sldMk cId="1146433920" sldId="448"/>
            <ac:grpSpMk id="21" creationId="{823D0231-C94C-9EBB-D47E-97516FA7F593}"/>
          </ac:grpSpMkLst>
        </pc:grpChg>
      </pc:sldChg>
      <pc:sldChg chg="add del modTransition">
        <pc:chgData name="Shivani Walia" userId="038b4e14-d85b-44d3-94cb-4fec71856af2" providerId="ADAL" clId="{04B6CF7F-2A2F-4FB2-8079-D6E8906CF9AE}" dt="2024-04-15T12:28:19.154" v="364"/>
        <pc:sldMkLst>
          <pc:docMk/>
          <pc:sldMk cId="2450874358" sldId="449"/>
        </pc:sldMkLst>
      </pc:sldChg>
      <pc:sldChg chg="addSp delSp modSp add del mod modTransition modClrScheme chgLayout">
        <pc:chgData name="Shivani Walia" userId="038b4e14-d85b-44d3-94cb-4fec71856af2" providerId="ADAL" clId="{04B6CF7F-2A2F-4FB2-8079-D6E8906CF9AE}" dt="2024-04-15T12:28:19.154" v="364"/>
        <pc:sldMkLst>
          <pc:docMk/>
          <pc:sldMk cId="2201341498" sldId="450"/>
        </pc:sldMkLst>
        <pc:spChg chg="add del mod ord">
          <ac:chgData name="Shivani Walia" userId="038b4e14-d85b-44d3-94cb-4fec71856af2" providerId="ADAL" clId="{04B6CF7F-2A2F-4FB2-8079-D6E8906CF9AE}" dt="2024-04-15T11:53:43.323" v="15" actId="700"/>
          <ac:spMkLst>
            <pc:docMk/>
            <pc:sldMk cId="2201341498" sldId="450"/>
            <ac:spMk id="2" creationId="{709F2272-A78D-4953-8795-343BD414189F}"/>
          </ac:spMkLst>
        </pc:spChg>
        <pc:spChg chg="add del mod ord">
          <ac:chgData name="Shivani Walia" userId="038b4e14-d85b-44d3-94cb-4fec71856af2" providerId="ADAL" clId="{04B6CF7F-2A2F-4FB2-8079-D6E8906CF9AE}" dt="2024-04-15T11:53:43.323" v="15" actId="700"/>
          <ac:spMkLst>
            <pc:docMk/>
            <pc:sldMk cId="2201341498" sldId="450"/>
            <ac:spMk id="3" creationId="{D595737D-AFF7-4D6F-B5E4-A2A291B949AC}"/>
          </ac:spMkLst>
        </pc:spChg>
        <pc:spChg chg="mod ord">
          <ac:chgData name="Shivani Walia" userId="038b4e14-d85b-44d3-94cb-4fec71856af2" providerId="ADAL" clId="{04B6CF7F-2A2F-4FB2-8079-D6E8906CF9AE}" dt="2024-04-15T11:54:07.607" v="19" actId="700"/>
          <ac:spMkLst>
            <pc:docMk/>
            <pc:sldMk cId="2201341498" sldId="450"/>
            <ac:spMk id="4" creationId="{20DF6BBB-03C6-419F-8810-90C9DD92C770}"/>
          </ac:spMkLst>
        </pc:spChg>
        <pc:spChg chg="add del mod ord">
          <ac:chgData name="Shivani Walia" userId="038b4e14-d85b-44d3-94cb-4fec71856af2" providerId="ADAL" clId="{04B6CF7F-2A2F-4FB2-8079-D6E8906CF9AE}" dt="2024-04-15T11:53:43.323" v="15" actId="700"/>
          <ac:spMkLst>
            <pc:docMk/>
            <pc:sldMk cId="2201341498" sldId="450"/>
            <ac:spMk id="5" creationId="{E447B1B5-3B39-4673-A442-DC2D18D4E13E}"/>
          </ac:spMkLst>
        </pc:spChg>
        <pc:spChg chg="add del mod ord">
          <ac:chgData name="Shivani Walia" userId="038b4e14-d85b-44d3-94cb-4fec71856af2" providerId="ADAL" clId="{04B6CF7F-2A2F-4FB2-8079-D6E8906CF9AE}" dt="2024-04-15T11:54:07.607" v="19" actId="700"/>
          <ac:spMkLst>
            <pc:docMk/>
            <pc:sldMk cId="2201341498" sldId="450"/>
            <ac:spMk id="6" creationId="{3FE71E20-3D97-4274-865A-398126153CF8}"/>
          </ac:spMkLst>
        </pc:spChg>
        <pc:spChg chg="mod ord">
          <ac:chgData name="Shivani Walia" userId="038b4e14-d85b-44d3-94cb-4fec71856af2" providerId="ADAL" clId="{04B6CF7F-2A2F-4FB2-8079-D6E8906CF9AE}" dt="2024-04-15T11:54:07.607" v="19" actId="700"/>
          <ac:spMkLst>
            <pc:docMk/>
            <pc:sldMk cId="2201341498" sldId="450"/>
            <ac:spMk id="28" creationId="{7D8E164F-BE92-41E0-8909-100E7BEBE564}"/>
          </ac:spMkLst>
        </pc:spChg>
        <pc:spChg chg="del mod">
          <ac:chgData name="Shivani Walia" userId="038b4e14-d85b-44d3-94cb-4fec71856af2" providerId="ADAL" clId="{04B6CF7F-2A2F-4FB2-8079-D6E8906CF9AE}" dt="2024-04-15T11:55:50.197" v="43" actId="478"/>
          <ac:spMkLst>
            <pc:docMk/>
            <pc:sldMk cId="2201341498" sldId="450"/>
            <ac:spMk id="29" creationId="{618F434A-9C75-49BC-97AC-49C56AC51A26}"/>
          </ac:spMkLst>
        </pc:spChg>
        <pc:spChg chg="del mod">
          <ac:chgData name="Shivani Walia" userId="038b4e14-d85b-44d3-94cb-4fec71856af2" providerId="ADAL" clId="{04B6CF7F-2A2F-4FB2-8079-D6E8906CF9AE}" dt="2024-04-15T11:55:51.472" v="44" actId="478"/>
          <ac:spMkLst>
            <pc:docMk/>
            <pc:sldMk cId="2201341498" sldId="450"/>
            <ac:spMk id="30" creationId="{CE6363D6-1CCD-41ED-8F08-F37069F270F9}"/>
          </ac:spMkLst>
        </pc:spChg>
        <pc:spChg chg="add mod ord">
          <ac:chgData name="Shivani Walia" userId="038b4e14-d85b-44d3-94cb-4fec71856af2" providerId="ADAL" clId="{04B6CF7F-2A2F-4FB2-8079-D6E8906CF9AE}" dt="2024-04-15T11:55:46.782" v="41" actId="1076"/>
          <ac:spMkLst>
            <pc:docMk/>
            <pc:sldMk cId="2201341498" sldId="450"/>
            <ac:spMk id="31" creationId="{418306ED-86E0-4220-9731-01BF5D8F2AF7}"/>
          </ac:spMkLst>
        </pc:spChg>
        <pc:spChg chg="add mod">
          <ac:chgData name="Shivani Walia" userId="038b4e14-d85b-44d3-94cb-4fec71856af2" providerId="ADAL" clId="{04B6CF7F-2A2F-4FB2-8079-D6E8906CF9AE}" dt="2024-04-15T11:54:26.199" v="34" actId="1035"/>
          <ac:spMkLst>
            <pc:docMk/>
            <pc:sldMk cId="2201341498" sldId="450"/>
            <ac:spMk id="32" creationId="{35811FE7-D54A-41D0-8E64-61D06931B87D}"/>
          </ac:spMkLst>
        </pc:spChg>
        <pc:spChg chg="add mod">
          <ac:chgData name="Shivani Walia" userId="038b4e14-d85b-44d3-94cb-4fec71856af2" providerId="ADAL" clId="{04B6CF7F-2A2F-4FB2-8079-D6E8906CF9AE}" dt="2024-04-15T11:54:26.199" v="34" actId="1035"/>
          <ac:spMkLst>
            <pc:docMk/>
            <pc:sldMk cId="2201341498" sldId="450"/>
            <ac:spMk id="33" creationId="{C2C9D1FF-0F0D-4658-896B-11C767E86972}"/>
          </ac:spMkLst>
        </pc:spChg>
        <pc:spChg chg="add mod">
          <ac:chgData name="Shivani Walia" userId="038b4e14-d85b-44d3-94cb-4fec71856af2" providerId="ADAL" clId="{04B6CF7F-2A2F-4FB2-8079-D6E8906CF9AE}" dt="2024-04-15T11:54:26.199" v="34" actId="1035"/>
          <ac:spMkLst>
            <pc:docMk/>
            <pc:sldMk cId="2201341498" sldId="450"/>
            <ac:spMk id="34" creationId="{56C739CD-167C-4125-914E-6DC376405721}"/>
          </ac:spMkLst>
        </pc:spChg>
        <pc:spChg chg="mod">
          <ac:chgData name="Shivani Walia" userId="038b4e14-d85b-44d3-94cb-4fec71856af2" providerId="ADAL" clId="{04B6CF7F-2A2F-4FB2-8079-D6E8906CF9AE}" dt="2024-04-15T11:54:21.697" v="21"/>
          <ac:spMkLst>
            <pc:docMk/>
            <pc:sldMk cId="2201341498" sldId="450"/>
            <ac:spMk id="36" creationId="{47874CF1-ABAE-4AB9-9252-1C266EDD49A3}"/>
          </ac:spMkLst>
        </pc:spChg>
        <pc:spChg chg="mod">
          <ac:chgData name="Shivani Walia" userId="038b4e14-d85b-44d3-94cb-4fec71856af2" providerId="ADAL" clId="{04B6CF7F-2A2F-4FB2-8079-D6E8906CF9AE}" dt="2024-04-15T11:54:21.697" v="21"/>
          <ac:spMkLst>
            <pc:docMk/>
            <pc:sldMk cId="2201341498" sldId="450"/>
            <ac:spMk id="37" creationId="{24EF57BA-3EB5-42BC-A812-86A81AAAC885}"/>
          </ac:spMkLst>
        </pc:spChg>
        <pc:spChg chg="mod">
          <ac:chgData name="Shivani Walia" userId="038b4e14-d85b-44d3-94cb-4fec71856af2" providerId="ADAL" clId="{04B6CF7F-2A2F-4FB2-8079-D6E8906CF9AE}" dt="2024-04-15T11:54:21.697" v="21"/>
          <ac:spMkLst>
            <pc:docMk/>
            <pc:sldMk cId="2201341498" sldId="450"/>
            <ac:spMk id="38" creationId="{F0F3C4E1-6414-4F64-8110-0AA999F1FA56}"/>
          </ac:spMkLst>
        </pc:spChg>
        <pc:spChg chg="mod">
          <ac:chgData name="Shivani Walia" userId="038b4e14-d85b-44d3-94cb-4fec71856af2" providerId="ADAL" clId="{04B6CF7F-2A2F-4FB2-8079-D6E8906CF9AE}" dt="2024-04-15T11:54:21.697" v="21"/>
          <ac:spMkLst>
            <pc:docMk/>
            <pc:sldMk cId="2201341498" sldId="450"/>
            <ac:spMk id="39" creationId="{C63F5BD3-E5C6-4802-9DFD-D38668F0745C}"/>
          </ac:spMkLst>
        </pc:spChg>
        <pc:spChg chg="add mod">
          <ac:chgData name="Shivani Walia" userId="038b4e14-d85b-44d3-94cb-4fec71856af2" providerId="ADAL" clId="{04B6CF7F-2A2F-4FB2-8079-D6E8906CF9AE}" dt="2024-04-15T11:54:26.199" v="34" actId="1035"/>
          <ac:spMkLst>
            <pc:docMk/>
            <pc:sldMk cId="2201341498" sldId="450"/>
            <ac:spMk id="40" creationId="{745640F3-61FA-40F9-8CBF-0B6DF5CA6859}"/>
          </ac:spMkLst>
        </pc:spChg>
        <pc:spChg chg="add mod">
          <ac:chgData name="Shivani Walia" userId="038b4e14-d85b-44d3-94cb-4fec71856af2" providerId="ADAL" clId="{04B6CF7F-2A2F-4FB2-8079-D6E8906CF9AE}" dt="2024-04-15T11:54:26.199" v="34" actId="1035"/>
          <ac:spMkLst>
            <pc:docMk/>
            <pc:sldMk cId="2201341498" sldId="450"/>
            <ac:spMk id="41" creationId="{46224BE1-5C6B-4748-9D81-C63BF4CF6A8F}"/>
          </ac:spMkLst>
        </pc:spChg>
        <pc:spChg chg="mod">
          <ac:chgData name="Shivani Walia" userId="038b4e14-d85b-44d3-94cb-4fec71856af2" providerId="ADAL" clId="{04B6CF7F-2A2F-4FB2-8079-D6E8906CF9AE}" dt="2024-04-15T11:54:21.697" v="21"/>
          <ac:spMkLst>
            <pc:docMk/>
            <pc:sldMk cId="2201341498" sldId="450"/>
            <ac:spMk id="43" creationId="{7AFFD87E-4BE1-4AA5-82E2-8E0AF7853024}"/>
          </ac:spMkLst>
        </pc:spChg>
        <pc:spChg chg="mod">
          <ac:chgData name="Shivani Walia" userId="038b4e14-d85b-44d3-94cb-4fec71856af2" providerId="ADAL" clId="{04B6CF7F-2A2F-4FB2-8079-D6E8906CF9AE}" dt="2024-04-15T11:54:21.697" v="21"/>
          <ac:spMkLst>
            <pc:docMk/>
            <pc:sldMk cId="2201341498" sldId="450"/>
            <ac:spMk id="45" creationId="{C65C52C6-A6E6-4D63-B28F-5C33F513583C}"/>
          </ac:spMkLst>
        </pc:spChg>
        <pc:spChg chg="mod">
          <ac:chgData name="Shivani Walia" userId="038b4e14-d85b-44d3-94cb-4fec71856af2" providerId="ADAL" clId="{04B6CF7F-2A2F-4FB2-8079-D6E8906CF9AE}" dt="2024-04-15T11:54:21.697" v="21"/>
          <ac:spMkLst>
            <pc:docMk/>
            <pc:sldMk cId="2201341498" sldId="450"/>
            <ac:spMk id="46" creationId="{941678CD-F8F2-48CE-A7A7-AF25A037DECD}"/>
          </ac:spMkLst>
        </pc:spChg>
        <pc:spChg chg="mod">
          <ac:chgData name="Shivani Walia" userId="038b4e14-d85b-44d3-94cb-4fec71856af2" providerId="ADAL" clId="{04B6CF7F-2A2F-4FB2-8079-D6E8906CF9AE}" dt="2024-04-15T11:54:21.697" v="21"/>
          <ac:spMkLst>
            <pc:docMk/>
            <pc:sldMk cId="2201341498" sldId="450"/>
            <ac:spMk id="47" creationId="{2E6E14A0-9BDC-4923-8232-82743D2C8B40}"/>
          </ac:spMkLst>
        </pc:spChg>
        <pc:spChg chg="mod">
          <ac:chgData name="Shivani Walia" userId="038b4e14-d85b-44d3-94cb-4fec71856af2" providerId="ADAL" clId="{04B6CF7F-2A2F-4FB2-8079-D6E8906CF9AE}" dt="2024-04-15T11:54:21.697" v="21"/>
          <ac:spMkLst>
            <pc:docMk/>
            <pc:sldMk cId="2201341498" sldId="450"/>
            <ac:spMk id="48" creationId="{1DDC1D62-758F-4501-B782-A3F875EDA6F5}"/>
          </ac:spMkLst>
        </pc:spChg>
        <pc:spChg chg="add mod">
          <ac:chgData name="Shivani Walia" userId="038b4e14-d85b-44d3-94cb-4fec71856af2" providerId="ADAL" clId="{04B6CF7F-2A2F-4FB2-8079-D6E8906CF9AE}" dt="2024-04-15T11:55:27.989" v="35"/>
          <ac:spMkLst>
            <pc:docMk/>
            <pc:sldMk cId="2201341498" sldId="450"/>
            <ac:spMk id="49" creationId="{098CDF8E-97AE-4CC5-90C6-D27EB6CA657D}"/>
          </ac:spMkLst>
        </pc:spChg>
        <pc:spChg chg="add mod">
          <ac:chgData name="Shivani Walia" userId="038b4e14-d85b-44d3-94cb-4fec71856af2" providerId="ADAL" clId="{04B6CF7F-2A2F-4FB2-8079-D6E8906CF9AE}" dt="2024-04-15T11:55:31.679" v="36"/>
          <ac:spMkLst>
            <pc:docMk/>
            <pc:sldMk cId="2201341498" sldId="450"/>
            <ac:spMk id="50" creationId="{4E65689F-7D83-42D6-86EB-D04EBEFDEDE1}"/>
          </ac:spMkLst>
        </pc:spChg>
        <pc:grpChg chg="del mod">
          <ac:chgData name="Shivani Walia" userId="038b4e14-d85b-44d3-94cb-4fec71856af2" providerId="ADAL" clId="{04B6CF7F-2A2F-4FB2-8079-D6E8906CF9AE}" dt="2024-04-15T11:55:49.334" v="42" actId="478"/>
          <ac:grpSpMkLst>
            <pc:docMk/>
            <pc:sldMk cId="2201341498" sldId="450"/>
            <ac:grpSpMk id="7" creationId="{D64393A6-4A0E-479E-89B6-685C68CD6DD4}"/>
          </ac:grpSpMkLst>
        </pc:grpChg>
        <pc:grpChg chg="del mod">
          <ac:chgData name="Shivani Walia" userId="038b4e14-d85b-44d3-94cb-4fec71856af2" providerId="ADAL" clId="{04B6CF7F-2A2F-4FB2-8079-D6E8906CF9AE}" dt="2024-04-15T11:55:49.334" v="42" actId="478"/>
          <ac:grpSpMkLst>
            <pc:docMk/>
            <pc:sldMk cId="2201341498" sldId="450"/>
            <ac:grpSpMk id="17" creationId="{8F437DA7-C84E-4720-8CD9-D0C05D32D802}"/>
          </ac:grpSpMkLst>
        </pc:grpChg>
        <pc:grpChg chg="add mod">
          <ac:chgData name="Shivani Walia" userId="038b4e14-d85b-44d3-94cb-4fec71856af2" providerId="ADAL" clId="{04B6CF7F-2A2F-4FB2-8079-D6E8906CF9AE}" dt="2024-04-15T11:54:26.199" v="34" actId="1035"/>
          <ac:grpSpMkLst>
            <pc:docMk/>
            <pc:sldMk cId="2201341498" sldId="450"/>
            <ac:grpSpMk id="35" creationId="{E480CE0D-1A3E-470E-AC23-B55C955D4AF8}"/>
          </ac:grpSpMkLst>
        </pc:grpChg>
        <pc:grpChg chg="add mod">
          <ac:chgData name="Shivani Walia" userId="038b4e14-d85b-44d3-94cb-4fec71856af2" providerId="ADAL" clId="{04B6CF7F-2A2F-4FB2-8079-D6E8906CF9AE}" dt="2024-04-15T11:54:26.199" v="34" actId="1035"/>
          <ac:grpSpMkLst>
            <pc:docMk/>
            <pc:sldMk cId="2201341498" sldId="450"/>
            <ac:grpSpMk id="42" creationId="{75C58C71-3AB1-495D-BE1B-DC68DE567BF9}"/>
          </ac:grpSpMkLst>
        </pc:grpChg>
        <pc:grpChg chg="mod">
          <ac:chgData name="Shivani Walia" userId="038b4e14-d85b-44d3-94cb-4fec71856af2" providerId="ADAL" clId="{04B6CF7F-2A2F-4FB2-8079-D6E8906CF9AE}" dt="2024-04-15T11:54:21.697" v="21"/>
          <ac:grpSpMkLst>
            <pc:docMk/>
            <pc:sldMk cId="2201341498" sldId="450"/>
            <ac:grpSpMk id="44" creationId="{8633D1C1-5282-450C-9216-835D6D9BCC0B}"/>
          </ac:grpSpMkLst>
        </pc:grpChg>
      </pc:sldChg>
      <pc:sldChg chg="add del modTransition">
        <pc:chgData name="Shivani Walia" userId="038b4e14-d85b-44d3-94cb-4fec71856af2" providerId="ADAL" clId="{04B6CF7F-2A2F-4FB2-8079-D6E8906CF9AE}" dt="2024-04-15T12:28:19.154" v="364"/>
        <pc:sldMkLst>
          <pc:docMk/>
          <pc:sldMk cId="542908221" sldId="451"/>
        </pc:sldMkLst>
      </pc:sldChg>
      <pc:sldChg chg="del">
        <pc:chgData name="Shivani Walia" userId="038b4e14-d85b-44d3-94cb-4fec71856af2" providerId="ADAL" clId="{04B6CF7F-2A2F-4FB2-8079-D6E8906CF9AE}" dt="2024-04-15T11:53:10.562" v="12" actId="47"/>
        <pc:sldMkLst>
          <pc:docMk/>
          <pc:sldMk cId="2316247088" sldId="452"/>
        </pc:sldMkLst>
      </pc:sldChg>
      <pc:sldChg chg="addSp delSp modSp add mod modTransition modClrScheme chgLayout">
        <pc:chgData name="Shivani Walia" userId="038b4e14-d85b-44d3-94cb-4fec71856af2" providerId="ADAL" clId="{04B6CF7F-2A2F-4FB2-8079-D6E8906CF9AE}" dt="2024-04-15T12:30:41.640" v="380" actId="20577"/>
        <pc:sldMkLst>
          <pc:docMk/>
          <pc:sldMk cId="3630587969" sldId="453"/>
        </pc:sldMkLst>
        <pc:spChg chg="add del mod ord">
          <ac:chgData name="Shivani Walia" userId="038b4e14-d85b-44d3-94cb-4fec71856af2" providerId="ADAL" clId="{04B6CF7F-2A2F-4FB2-8079-D6E8906CF9AE}" dt="2024-04-15T11:51:23.600" v="3" actId="700"/>
          <ac:spMkLst>
            <pc:docMk/>
            <pc:sldMk cId="3630587969" sldId="453"/>
            <ac:spMk id="2" creationId="{23E654EB-A17E-491F-82FB-4E9632ACE5BD}"/>
          </ac:spMkLst>
        </pc:spChg>
        <pc:spChg chg="add del mod ord">
          <ac:chgData name="Shivani Walia" userId="038b4e14-d85b-44d3-94cb-4fec71856af2" providerId="ADAL" clId="{04B6CF7F-2A2F-4FB2-8079-D6E8906CF9AE}" dt="2024-04-15T11:51:23.600" v="3" actId="700"/>
          <ac:spMkLst>
            <pc:docMk/>
            <pc:sldMk cId="3630587969" sldId="453"/>
            <ac:spMk id="3" creationId="{FF724D0F-7B87-4210-9A1B-918BB640EB02}"/>
          </ac:spMkLst>
        </pc:spChg>
        <pc:spChg chg="mod ord">
          <ac:chgData name="Shivani Walia" userId="038b4e14-d85b-44d3-94cb-4fec71856af2" providerId="ADAL" clId="{04B6CF7F-2A2F-4FB2-8079-D6E8906CF9AE}" dt="2024-04-15T11:51:32.138" v="5" actId="700"/>
          <ac:spMkLst>
            <pc:docMk/>
            <pc:sldMk cId="3630587969" sldId="453"/>
            <ac:spMk id="4" creationId="{20DF6BBB-03C6-419F-8810-90C9DD92C770}"/>
          </ac:spMkLst>
        </pc:spChg>
        <pc:spChg chg="add del mod ord">
          <ac:chgData name="Shivani Walia" userId="038b4e14-d85b-44d3-94cb-4fec71856af2" providerId="ADAL" clId="{04B6CF7F-2A2F-4FB2-8079-D6E8906CF9AE}" dt="2024-04-15T11:51:23.600" v="3" actId="700"/>
          <ac:spMkLst>
            <pc:docMk/>
            <pc:sldMk cId="3630587969" sldId="453"/>
            <ac:spMk id="5" creationId="{B6A3AF3F-99FD-494E-9FCB-0251EF08C72B}"/>
          </ac:spMkLst>
        </pc:spChg>
        <pc:spChg chg="add mod ord">
          <ac:chgData name="Shivani Walia" userId="038b4e14-d85b-44d3-94cb-4fec71856af2" providerId="ADAL" clId="{04B6CF7F-2A2F-4FB2-8079-D6E8906CF9AE}" dt="2024-04-15T12:30:37.050" v="375" actId="1076"/>
          <ac:spMkLst>
            <pc:docMk/>
            <pc:sldMk cId="3630587969" sldId="453"/>
            <ac:spMk id="6" creationId="{05117571-5D71-41EA-BB08-4EC6B24D34C6}"/>
          </ac:spMkLst>
        </pc:spChg>
        <pc:spChg chg="mod ord">
          <ac:chgData name="Shivani Walia" userId="038b4e14-d85b-44d3-94cb-4fec71856af2" providerId="ADAL" clId="{04B6CF7F-2A2F-4FB2-8079-D6E8906CF9AE}" dt="2024-04-15T11:51:32.138" v="5" actId="700"/>
          <ac:spMkLst>
            <pc:docMk/>
            <pc:sldMk cId="3630587969" sldId="453"/>
            <ac:spMk id="28" creationId="{7D8E164F-BE92-41E0-8909-100E7BEBE564}"/>
          </ac:spMkLst>
        </pc:spChg>
        <pc:spChg chg="del mod">
          <ac:chgData name="Shivani Walia" userId="038b4e14-d85b-44d3-94cb-4fec71856af2" providerId="ADAL" clId="{04B6CF7F-2A2F-4FB2-8079-D6E8906CF9AE}" dt="2024-04-15T12:09:15.448" v="121" actId="478"/>
          <ac:spMkLst>
            <pc:docMk/>
            <pc:sldMk cId="3630587969" sldId="453"/>
            <ac:spMk id="29" creationId="{618F434A-9C75-49BC-97AC-49C56AC51A26}"/>
          </ac:spMkLst>
        </pc:spChg>
        <pc:spChg chg="del mod">
          <ac:chgData name="Shivani Walia" userId="038b4e14-d85b-44d3-94cb-4fec71856af2" providerId="ADAL" clId="{04B6CF7F-2A2F-4FB2-8079-D6E8906CF9AE}" dt="2024-04-15T12:09:25.170" v="126"/>
          <ac:spMkLst>
            <pc:docMk/>
            <pc:sldMk cId="3630587969" sldId="453"/>
            <ac:spMk id="30" creationId="{CE6363D6-1CCD-41ED-8F08-F37069F270F9}"/>
          </ac:spMkLst>
        </pc:spChg>
        <pc:spChg chg="add mod ord">
          <ac:chgData name="Shivani Walia" userId="038b4e14-d85b-44d3-94cb-4fec71856af2" providerId="ADAL" clId="{04B6CF7F-2A2F-4FB2-8079-D6E8906CF9AE}" dt="2024-04-15T12:30:37.050" v="375" actId="1076"/>
          <ac:spMkLst>
            <pc:docMk/>
            <pc:sldMk cId="3630587969" sldId="453"/>
            <ac:spMk id="31" creationId="{4BD2CED2-6FF6-4027-87EE-6A433E5AE2FA}"/>
          </ac:spMkLst>
        </pc:spChg>
        <pc:spChg chg="add mod ord">
          <ac:chgData name="Shivani Walia" userId="038b4e14-d85b-44d3-94cb-4fec71856af2" providerId="ADAL" clId="{04B6CF7F-2A2F-4FB2-8079-D6E8906CF9AE}" dt="2024-04-15T12:30:41.640" v="380" actId="20577"/>
          <ac:spMkLst>
            <pc:docMk/>
            <pc:sldMk cId="3630587969" sldId="453"/>
            <ac:spMk id="32" creationId="{8DCC2E19-2787-40FC-B426-FEA89CAECEDA}"/>
          </ac:spMkLst>
        </pc:spChg>
        <pc:grpChg chg="del mod">
          <ac:chgData name="Shivani Walia" userId="038b4e14-d85b-44d3-94cb-4fec71856af2" providerId="ADAL" clId="{04B6CF7F-2A2F-4FB2-8079-D6E8906CF9AE}" dt="2024-04-15T12:09:13.689" v="120" actId="478"/>
          <ac:grpSpMkLst>
            <pc:docMk/>
            <pc:sldMk cId="3630587969" sldId="453"/>
            <ac:grpSpMk id="7" creationId="{D64393A6-4A0E-479E-89B6-685C68CD6DD4}"/>
          </ac:grpSpMkLst>
        </pc:grpChg>
        <pc:grpChg chg="del mod">
          <ac:chgData name="Shivani Walia" userId="038b4e14-d85b-44d3-94cb-4fec71856af2" providerId="ADAL" clId="{04B6CF7F-2A2F-4FB2-8079-D6E8906CF9AE}" dt="2024-04-15T12:09:13.689" v="120" actId="478"/>
          <ac:grpSpMkLst>
            <pc:docMk/>
            <pc:sldMk cId="3630587969" sldId="453"/>
            <ac:grpSpMk id="17" creationId="{8F437DA7-C84E-4720-8CD9-D0C05D32D802}"/>
          </ac:grpSpMkLst>
        </pc:grpChg>
      </pc:sldChg>
      <pc:sldChg chg="addSp delSp modSp add mod modTransition modClrScheme chgLayout">
        <pc:chgData name="Shivani Walia" userId="038b4e14-d85b-44d3-94cb-4fec71856af2" providerId="ADAL" clId="{04B6CF7F-2A2F-4FB2-8079-D6E8906CF9AE}" dt="2024-04-15T12:28:19.154" v="364"/>
        <pc:sldMkLst>
          <pc:docMk/>
          <pc:sldMk cId="3370893477" sldId="454"/>
        </pc:sldMkLst>
        <pc:spChg chg="mod ord">
          <ac:chgData name="Shivani Walia" userId="038b4e14-d85b-44d3-94cb-4fec71856af2" providerId="ADAL" clId="{04B6CF7F-2A2F-4FB2-8079-D6E8906CF9AE}" dt="2024-04-15T12:23:47.161" v="277" actId="700"/>
          <ac:spMkLst>
            <pc:docMk/>
            <pc:sldMk cId="3370893477" sldId="454"/>
            <ac:spMk id="3" creationId="{024ADF94-A683-4679-0780-24DC03B0FA66}"/>
          </ac:spMkLst>
        </pc:spChg>
        <pc:spChg chg="mod ord">
          <ac:chgData name="Shivani Walia" userId="038b4e14-d85b-44d3-94cb-4fec71856af2" providerId="ADAL" clId="{04B6CF7F-2A2F-4FB2-8079-D6E8906CF9AE}" dt="2024-04-15T12:23:47.161" v="277" actId="700"/>
          <ac:spMkLst>
            <pc:docMk/>
            <pc:sldMk cId="3370893477" sldId="454"/>
            <ac:spMk id="4" creationId="{75854F0C-B714-0543-C7D6-8065098BE8FD}"/>
          </ac:spMkLst>
        </pc:spChg>
        <pc:spChg chg="add del mod ord">
          <ac:chgData name="Shivani Walia" userId="038b4e14-d85b-44d3-94cb-4fec71856af2" providerId="ADAL" clId="{04B6CF7F-2A2F-4FB2-8079-D6E8906CF9AE}" dt="2024-04-15T12:20:16.216" v="207" actId="700"/>
          <ac:spMkLst>
            <pc:docMk/>
            <pc:sldMk cId="3370893477" sldId="454"/>
            <ac:spMk id="5" creationId="{B747F283-434A-4BAB-A95E-5C1680E3A304}"/>
          </ac:spMkLst>
        </pc:spChg>
        <pc:spChg chg="del mod">
          <ac:chgData name="Shivani Walia" userId="038b4e14-d85b-44d3-94cb-4fec71856af2" providerId="ADAL" clId="{04B6CF7F-2A2F-4FB2-8079-D6E8906CF9AE}" dt="2024-04-15T12:23:40.055" v="276" actId="478"/>
          <ac:spMkLst>
            <pc:docMk/>
            <pc:sldMk cId="3370893477" sldId="454"/>
            <ac:spMk id="6" creationId="{9798B344-2983-8B69-D3F5-5531028DA2FE}"/>
          </ac:spMkLst>
        </pc:spChg>
        <pc:spChg chg="add del mod ord">
          <ac:chgData name="Shivani Walia" userId="038b4e14-d85b-44d3-94cb-4fec71856af2" providerId="ADAL" clId="{04B6CF7F-2A2F-4FB2-8079-D6E8906CF9AE}" dt="2024-04-15T12:20:16.216" v="207" actId="700"/>
          <ac:spMkLst>
            <pc:docMk/>
            <pc:sldMk cId="3370893477" sldId="454"/>
            <ac:spMk id="7" creationId="{1E14CDC7-F004-4EFB-B5C8-F07B805174D2}"/>
          </ac:spMkLst>
        </pc:spChg>
        <pc:spChg chg="del mod">
          <ac:chgData name="Shivani Walia" userId="038b4e14-d85b-44d3-94cb-4fec71856af2" providerId="ADAL" clId="{04B6CF7F-2A2F-4FB2-8079-D6E8906CF9AE}" dt="2024-04-15T12:21:13.807" v="228" actId="478"/>
          <ac:spMkLst>
            <pc:docMk/>
            <pc:sldMk cId="3370893477" sldId="454"/>
            <ac:spMk id="8" creationId="{10CF44FA-D309-369E-2D41-7BB1256967D8}"/>
          </ac:spMkLst>
        </pc:spChg>
        <pc:spChg chg="del mod">
          <ac:chgData name="Shivani Walia" userId="038b4e14-d85b-44d3-94cb-4fec71856af2" providerId="ADAL" clId="{04B6CF7F-2A2F-4FB2-8079-D6E8906CF9AE}" dt="2024-04-15T12:21:13.807" v="228" actId="478"/>
          <ac:spMkLst>
            <pc:docMk/>
            <pc:sldMk cId="3370893477" sldId="454"/>
            <ac:spMk id="9" creationId="{16AA62E6-17E2-D133-A9E0-8701EE9BF0E6}"/>
          </ac:spMkLst>
        </pc:spChg>
        <pc:spChg chg="add del mod ord">
          <ac:chgData name="Shivani Walia" userId="038b4e14-d85b-44d3-94cb-4fec71856af2" providerId="ADAL" clId="{04B6CF7F-2A2F-4FB2-8079-D6E8906CF9AE}" dt="2024-04-15T12:20:16.216" v="207" actId="700"/>
          <ac:spMkLst>
            <pc:docMk/>
            <pc:sldMk cId="3370893477" sldId="454"/>
            <ac:spMk id="10" creationId="{B623E59B-0DA3-48DF-B3D9-76D9B9CBA41E}"/>
          </ac:spMkLst>
        </pc:spChg>
        <pc:spChg chg="del mod">
          <ac:chgData name="Shivani Walia" userId="038b4e14-d85b-44d3-94cb-4fec71856af2" providerId="ADAL" clId="{04B6CF7F-2A2F-4FB2-8079-D6E8906CF9AE}" dt="2024-04-15T12:21:13.807" v="228" actId="478"/>
          <ac:spMkLst>
            <pc:docMk/>
            <pc:sldMk cId="3370893477" sldId="454"/>
            <ac:spMk id="11" creationId="{5BB75B22-F776-A6C1-C2AE-C3E9ED340BF2}"/>
          </ac:spMkLst>
        </pc:spChg>
        <pc:spChg chg="add mod ord">
          <ac:chgData name="Shivani Walia" userId="038b4e14-d85b-44d3-94cb-4fec71856af2" providerId="ADAL" clId="{04B6CF7F-2A2F-4FB2-8079-D6E8906CF9AE}" dt="2024-04-15T12:23:47.161" v="277" actId="700"/>
          <ac:spMkLst>
            <pc:docMk/>
            <pc:sldMk cId="3370893477" sldId="454"/>
            <ac:spMk id="12" creationId="{30A3987D-C86C-4222-BF2C-66314C878D5E}"/>
          </ac:spMkLst>
        </pc:spChg>
        <pc:spChg chg="del mod">
          <ac:chgData name="Shivani Walia" userId="038b4e14-d85b-44d3-94cb-4fec71856af2" providerId="ADAL" clId="{04B6CF7F-2A2F-4FB2-8079-D6E8906CF9AE}" dt="2024-04-15T12:21:13.807" v="228" actId="478"/>
          <ac:spMkLst>
            <pc:docMk/>
            <pc:sldMk cId="3370893477" sldId="454"/>
            <ac:spMk id="13" creationId="{7A252AEE-1C0F-B3E4-94F5-B7483DF74E53}"/>
          </ac:spMkLst>
        </pc:spChg>
        <pc:spChg chg="del mod">
          <ac:chgData name="Shivani Walia" userId="038b4e14-d85b-44d3-94cb-4fec71856af2" providerId="ADAL" clId="{04B6CF7F-2A2F-4FB2-8079-D6E8906CF9AE}" dt="2024-04-15T12:21:13.807" v="228" actId="478"/>
          <ac:spMkLst>
            <pc:docMk/>
            <pc:sldMk cId="3370893477" sldId="454"/>
            <ac:spMk id="14" creationId="{409062D7-C40E-43A5-2E72-271F99A9FC0C}"/>
          </ac:spMkLst>
        </pc:spChg>
        <pc:spChg chg="del mod">
          <ac:chgData name="Shivani Walia" userId="038b4e14-d85b-44d3-94cb-4fec71856af2" providerId="ADAL" clId="{04B6CF7F-2A2F-4FB2-8079-D6E8906CF9AE}" dt="2024-04-15T12:21:13.807" v="228" actId="478"/>
          <ac:spMkLst>
            <pc:docMk/>
            <pc:sldMk cId="3370893477" sldId="454"/>
            <ac:spMk id="15" creationId="{BF5AC000-0F3A-B396-890A-1991BBB62AB2}"/>
          </ac:spMkLst>
        </pc:spChg>
        <pc:spChg chg="add del mod ord">
          <ac:chgData name="Shivani Walia" userId="038b4e14-d85b-44d3-94cb-4fec71856af2" providerId="ADAL" clId="{04B6CF7F-2A2F-4FB2-8079-D6E8906CF9AE}" dt="2024-04-15T12:23:33.601" v="274" actId="700"/>
          <ac:spMkLst>
            <pc:docMk/>
            <pc:sldMk cId="3370893477" sldId="454"/>
            <ac:spMk id="16" creationId="{98715293-178E-4617-BB5D-1C04FFBA1EFB}"/>
          </ac:spMkLst>
        </pc:spChg>
        <pc:spChg chg="add del mod ord">
          <ac:chgData name="Shivani Walia" userId="038b4e14-d85b-44d3-94cb-4fec71856af2" providerId="ADAL" clId="{04B6CF7F-2A2F-4FB2-8079-D6E8906CF9AE}" dt="2024-04-15T12:23:33.601" v="274" actId="700"/>
          <ac:spMkLst>
            <pc:docMk/>
            <pc:sldMk cId="3370893477" sldId="454"/>
            <ac:spMk id="17" creationId="{2B5B97FC-C39E-48EA-AD2F-33699F4E3D4C}"/>
          </ac:spMkLst>
        </pc:spChg>
        <pc:spChg chg="del mod">
          <ac:chgData name="Shivani Walia" userId="038b4e14-d85b-44d3-94cb-4fec71856af2" providerId="ADAL" clId="{04B6CF7F-2A2F-4FB2-8079-D6E8906CF9AE}" dt="2024-04-15T12:21:13.807" v="228" actId="478"/>
          <ac:spMkLst>
            <pc:docMk/>
            <pc:sldMk cId="3370893477" sldId="454"/>
            <ac:spMk id="18" creationId="{EA0B6992-68EC-C2C2-2592-FEF6B5C8779E}"/>
          </ac:spMkLst>
        </pc:spChg>
        <pc:spChg chg="add mod ord">
          <ac:chgData name="Shivani Walia" userId="038b4e14-d85b-44d3-94cb-4fec71856af2" providerId="ADAL" clId="{04B6CF7F-2A2F-4FB2-8079-D6E8906CF9AE}" dt="2024-04-15T12:24:07.016" v="306" actId="20577"/>
          <ac:spMkLst>
            <pc:docMk/>
            <pc:sldMk cId="3370893477" sldId="454"/>
            <ac:spMk id="19" creationId="{8D5A492F-87DF-47F5-A8AB-8AEE6BAAB586}"/>
          </ac:spMkLst>
        </pc:spChg>
        <pc:spChg chg="add mod ord">
          <ac:chgData name="Shivani Walia" userId="038b4e14-d85b-44d3-94cb-4fec71856af2" providerId="ADAL" clId="{04B6CF7F-2A2F-4FB2-8079-D6E8906CF9AE}" dt="2024-04-15T12:24:10.056" v="308" actId="20577"/>
          <ac:spMkLst>
            <pc:docMk/>
            <pc:sldMk cId="3370893477" sldId="454"/>
            <ac:spMk id="20" creationId="{CC1945AA-6451-4AA2-AB10-7AB3A1AB54F3}"/>
          </ac:spMkLst>
        </pc:spChg>
        <pc:spChg chg="add del mod">
          <ac:chgData name="Shivani Walia" userId="038b4e14-d85b-44d3-94cb-4fec71856af2" providerId="ADAL" clId="{04B6CF7F-2A2F-4FB2-8079-D6E8906CF9AE}" dt="2024-04-15T12:24:13.148" v="309" actId="478"/>
          <ac:spMkLst>
            <pc:docMk/>
            <pc:sldMk cId="3370893477" sldId="454"/>
            <ac:spMk id="26" creationId="{89FBA647-9F17-419A-B444-BEFCB37387A7}"/>
          </ac:spMkLst>
        </pc:spChg>
        <pc:spChg chg="add del mod">
          <ac:chgData name="Shivani Walia" userId="038b4e14-d85b-44d3-94cb-4fec71856af2" providerId="ADAL" clId="{04B6CF7F-2A2F-4FB2-8079-D6E8906CF9AE}" dt="2024-04-15T12:24:13.148" v="309" actId="478"/>
          <ac:spMkLst>
            <pc:docMk/>
            <pc:sldMk cId="3370893477" sldId="454"/>
            <ac:spMk id="27" creationId="{A0727C50-8AFE-4936-83D8-E5B8C3EDA48E}"/>
          </ac:spMkLst>
        </pc:spChg>
        <pc:spChg chg="add del mod">
          <ac:chgData name="Shivani Walia" userId="038b4e14-d85b-44d3-94cb-4fec71856af2" providerId="ADAL" clId="{04B6CF7F-2A2F-4FB2-8079-D6E8906CF9AE}" dt="2024-04-15T12:24:13.148" v="309" actId="478"/>
          <ac:spMkLst>
            <pc:docMk/>
            <pc:sldMk cId="3370893477" sldId="454"/>
            <ac:spMk id="28" creationId="{727A45F6-E54C-458D-83ED-21710AEAF861}"/>
          </ac:spMkLst>
        </pc:spChg>
        <pc:spChg chg="mod">
          <ac:chgData name="Shivani Walia" userId="038b4e14-d85b-44d3-94cb-4fec71856af2" providerId="ADAL" clId="{04B6CF7F-2A2F-4FB2-8079-D6E8906CF9AE}" dt="2024-04-15T12:20:38.865" v="209"/>
          <ac:spMkLst>
            <pc:docMk/>
            <pc:sldMk cId="3370893477" sldId="454"/>
            <ac:spMk id="30" creationId="{962818AD-4477-4DB3-A139-24574054ADE8}"/>
          </ac:spMkLst>
        </pc:spChg>
        <pc:spChg chg="mod">
          <ac:chgData name="Shivani Walia" userId="038b4e14-d85b-44d3-94cb-4fec71856af2" providerId="ADAL" clId="{04B6CF7F-2A2F-4FB2-8079-D6E8906CF9AE}" dt="2024-04-15T12:20:38.865" v="209"/>
          <ac:spMkLst>
            <pc:docMk/>
            <pc:sldMk cId="3370893477" sldId="454"/>
            <ac:spMk id="31" creationId="{02C46B9F-DC1B-4D08-BA09-E4B6DC508645}"/>
          </ac:spMkLst>
        </pc:spChg>
        <pc:spChg chg="mod">
          <ac:chgData name="Shivani Walia" userId="038b4e14-d85b-44d3-94cb-4fec71856af2" providerId="ADAL" clId="{04B6CF7F-2A2F-4FB2-8079-D6E8906CF9AE}" dt="2024-04-15T12:20:38.865" v="209"/>
          <ac:spMkLst>
            <pc:docMk/>
            <pc:sldMk cId="3370893477" sldId="454"/>
            <ac:spMk id="32" creationId="{1F0EC143-954C-4B22-8FAE-9BA4FB99D8EA}"/>
          </ac:spMkLst>
        </pc:spChg>
        <pc:spChg chg="mod">
          <ac:chgData name="Shivani Walia" userId="038b4e14-d85b-44d3-94cb-4fec71856af2" providerId="ADAL" clId="{04B6CF7F-2A2F-4FB2-8079-D6E8906CF9AE}" dt="2024-04-15T12:20:38.865" v="209"/>
          <ac:spMkLst>
            <pc:docMk/>
            <pc:sldMk cId="3370893477" sldId="454"/>
            <ac:spMk id="33" creationId="{E1FD8205-0282-4289-A2CA-37A33C3E8A24}"/>
          </ac:spMkLst>
        </pc:spChg>
        <pc:spChg chg="add del mod">
          <ac:chgData name="Shivani Walia" userId="038b4e14-d85b-44d3-94cb-4fec71856af2" providerId="ADAL" clId="{04B6CF7F-2A2F-4FB2-8079-D6E8906CF9AE}" dt="2024-04-15T12:24:13.148" v="309" actId="478"/>
          <ac:spMkLst>
            <pc:docMk/>
            <pc:sldMk cId="3370893477" sldId="454"/>
            <ac:spMk id="34" creationId="{E642EBA6-C8DF-4279-865B-0B91E45A2E15}"/>
          </ac:spMkLst>
        </pc:spChg>
        <pc:spChg chg="add del mod">
          <ac:chgData name="Shivani Walia" userId="038b4e14-d85b-44d3-94cb-4fec71856af2" providerId="ADAL" clId="{04B6CF7F-2A2F-4FB2-8079-D6E8906CF9AE}" dt="2024-04-15T12:24:13.148" v="309" actId="478"/>
          <ac:spMkLst>
            <pc:docMk/>
            <pc:sldMk cId="3370893477" sldId="454"/>
            <ac:spMk id="35" creationId="{A00BFA4C-A369-4DB2-8CB3-0E721B4B2384}"/>
          </ac:spMkLst>
        </pc:spChg>
        <pc:spChg chg="mod">
          <ac:chgData name="Shivani Walia" userId="038b4e14-d85b-44d3-94cb-4fec71856af2" providerId="ADAL" clId="{04B6CF7F-2A2F-4FB2-8079-D6E8906CF9AE}" dt="2024-04-15T12:20:38.865" v="209"/>
          <ac:spMkLst>
            <pc:docMk/>
            <pc:sldMk cId="3370893477" sldId="454"/>
            <ac:spMk id="37" creationId="{256E09D2-0CC1-4770-A740-69DD1B2837AD}"/>
          </ac:spMkLst>
        </pc:spChg>
        <pc:spChg chg="mod">
          <ac:chgData name="Shivani Walia" userId="038b4e14-d85b-44d3-94cb-4fec71856af2" providerId="ADAL" clId="{04B6CF7F-2A2F-4FB2-8079-D6E8906CF9AE}" dt="2024-04-15T12:20:38.865" v="209"/>
          <ac:spMkLst>
            <pc:docMk/>
            <pc:sldMk cId="3370893477" sldId="454"/>
            <ac:spMk id="39" creationId="{7FB6BC94-A283-4C26-A000-C7B3DBE762FD}"/>
          </ac:spMkLst>
        </pc:spChg>
        <pc:spChg chg="mod">
          <ac:chgData name="Shivani Walia" userId="038b4e14-d85b-44d3-94cb-4fec71856af2" providerId="ADAL" clId="{04B6CF7F-2A2F-4FB2-8079-D6E8906CF9AE}" dt="2024-04-15T12:20:38.865" v="209"/>
          <ac:spMkLst>
            <pc:docMk/>
            <pc:sldMk cId="3370893477" sldId="454"/>
            <ac:spMk id="40" creationId="{ACBCF51B-B11B-44E5-BF0A-3AF3D7D2D7F0}"/>
          </ac:spMkLst>
        </pc:spChg>
        <pc:spChg chg="mod">
          <ac:chgData name="Shivani Walia" userId="038b4e14-d85b-44d3-94cb-4fec71856af2" providerId="ADAL" clId="{04B6CF7F-2A2F-4FB2-8079-D6E8906CF9AE}" dt="2024-04-15T12:20:38.865" v="209"/>
          <ac:spMkLst>
            <pc:docMk/>
            <pc:sldMk cId="3370893477" sldId="454"/>
            <ac:spMk id="41" creationId="{FD99F791-F837-46FF-8886-E556BC81891C}"/>
          </ac:spMkLst>
        </pc:spChg>
        <pc:spChg chg="mod">
          <ac:chgData name="Shivani Walia" userId="038b4e14-d85b-44d3-94cb-4fec71856af2" providerId="ADAL" clId="{04B6CF7F-2A2F-4FB2-8079-D6E8906CF9AE}" dt="2024-04-15T12:20:38.865" v="209"/>
          <ac:spMkLst>
            <pc:docMk/>
            <pc:sldMk cId="3370893477" sldId="454"/>
            <ac:spMk id="42" creationId="{793A2C86-9FD3-43FB-8D5F-BC3D6842BEB1}"/>
          </ac:spMkLst>
        </pc:spChg>
        <pc:spChg chg="add del mod">
          <ac:chgData name="Shivani Walia" userId="038b4e14-d85b-44d3-94cb-4fec71856af2" providerId="ADAL" clId="{04B6CF7F-2A2F-4FB2-8079-D6E8906CF9AE}" dt="2024-04-15T12:24:13.148" v="309" actId="478"/>
          <ac:spMkLst>
            <pc:docMk/>
            <pc:sldMk cId="3370893477" sldId="454"/>
            <ac:spMk id="43" creationId="{E3B5C694-C8B0-4E23-B0F2-F5ABCA4B3D20}"/>
          </ac:spMkLst>
        </pc:spChg>
        <pc:spChg chg="add del mod">
          <ac:chgData name="Shivani Walia" userId="038b4e14-d85b-44d3-94cb-4fec71856af2" providerId="ADAL" clId="{04B6CF7F-2A2F-4FB2-8079-D6E8906CF9AE}" dt="2024-04-15T12:24:13.148" v="309" actId="478"/>
          <ac:spMkLst>
            <pc:docMk/>
            <pc:sldMk cId="3370893477" sldId="454"/>
            <ac:spMk id="44" creationId="{7D3E2AD3-9026-4FDE-AD45-9C2FE26C2C82}"/>
          </ac:spMkLst>
        </pc:spChg>
        <pc:spChg chg="add del mod">
          <ac:chgData name="Shivani Walia" userId="038b4e14-d85b-44d3-94cb-4fec71856af2" providerId="ADAL" clId="{04B6CF7F-2A2F-4FB2-8079-D6E8906CF9AE}" dt="2024-04-15T12:20:42.265" v="210" actId="478"/>
          <ac:spMkLst>
            <pc:docMk/>
            <pc:sldMk cId="3370893477" sldId="454"/>
            <ac:spMk id="45" creationId="{667058AF-7656-413E-8E85-A364C0EF0DC5}"/>
          </ac:spMkLst>
        </pc:spChg>
        <pc:grpChg chg="del mod">
          <ac:chgData name="Shivani Walia" userId="038b4e14-d85b-44d3-94cb-4fec71856af2" providerId="ADAL" clId="{04B6CF7F-2A2F-4FB2-8079-D6E8906CF9AE}" dt="2024-04-15T12:21:13.807" v="228" actId="478"/>
          <ac:grpSpMkLst>
            <pc:docMk/>
            <pc:sldMk cId="3370893477" sldId="454"/>
            <ac:grpSpMk id="21" creationId="{823D0231-C94C-9EBB-D47E-97516FA7F593}"/>
          </ac:grpSpMkLst>
        </pc:grpChg>
        <pc:grpChg chg="add del mod">
          <ac:chgData name="Shivani Walia" userId="038b4e14-d85b-44d3-94cb-4fec71856af2" providerId="ADAL" clId="{04B6CF7F-2A2F-4FB2-8079-D6E8906CF9AE}" dt="2024-04-15T12:24:13.148" v="309" actId="478"/>
          <ac:grpSpMkLst>
            <pc:docMk/>
            <pc:sldMk cId="3370893477" sldId="454"/>
            <ac:grpSpMk id="29" creationId="{97151F5B-4380-46EE-8F4D-9EDD12CE2183}"/>
          </ac:grpSpMkLst>
        </pc:grpChg>
        <pc:grpChg chg="add del mod">
          <ac:chgData name="Shivani Walia" userId="038b4e14-d85b-44d3-94cb-4fec71856af2" providerId="ADAL" clId="{04B6CF7F-2A2F-4FB2-8079-D6E8906CF9AE}" dt="2024-04-15T12:24:13.148" v="309" actId="478"/>
          <ac:grpSpMkLst>
            <pc:docMk/>
            <pc:sldMk cId="3370893477" sldId="454"/>
            <ac:grpSpMk id="36" creationId="{B975233D-F693-47D9-B8A4-E209D4AD80D2}"/>
          </ac:grpSpMkLst>
        </pc:grpChg>
        <pc:grpChg chg="mod">
          <ac:chgData name="Shivani Walia" userId="038b4e14-d85b-44d3-94cb-4fec71856af2" providerId="ADAL" clId="{04B6CF7F-2A2F-4FB2-8079-D6E8906CF9AE}" dt="2024-04-15T12:20:38.865" v="209"/>
          <ac:grpSpMkLst>
            <pc:docMk/>
            <pc:sldMk cId="3370893477" sldId="454"/>
            <ac:grpSpMk id="38" creationId="{88125B58-E6F9-49E7-A737-B7FD8B4252CD}"/>
          </ac:grpSpMkLst>
        </pc:grpChg>
      </pc:sldChg>
      <pc:sldChg chg="addSp delSp modSp add mod modTransition modClrScheme chgLayout">
        <pc:chgData name="Shivani Walia" userId="038b4e14-d85b-44d3-94cb-4fec71856af2" providerId="ADAL" clId="{04B6CF7F-2A2F-4FB2-8079-D6E8906CF9AE}" dt="2024-04-15T12:28:19.154" v="364"/>
        <pc:sldMkLst>
          <pc:docMk/>
          <pc:sldMk cId="3009213315" sldId="455"/>
        </pc:sldMkLst>
        <pc:spChg chg="add mod ord">
          <ac:chgData name="Shivani Walia" userId="038b4e14-d85b-44d3-94cb-4fec71856af2" providerId="ADAL" clId="{04B6CF7F-2A2F-4FB2-8079-D6E8906CF9AE}" dt="2024-04-15T12:26:10.981" v="340" actId="255"/>
          <ac:spMkLst>
            <pc:docMk/>
            <pc:sldMk cId="3009213315" sldId="455"/>
            <ac:spMk id="2" creationId="{866BE01E-899D-4C71-9D74-21FBE798D7DD}"/>
          </ac:spMkLst>
        </pc:spChg>
        <pc:spChg chg="mod ord">
          <ac:chgData name="Shivani Walia" userId="038b4e14-d85b-44d3-94cb-4fec71856af2" providerId="ADAL" clId="{04B6CF7F-2A2F-4FB2-8079-D6E8906CF9AE}" dt="2024-04-15T12:25:46.556" v="333" actId="700"/>
          <ac:spMkLst>
            <pc:docMk/>
            <pc:sldMk cId="3009213315" sldId="455"/>
            <ac:spMk id="3" creationId="{024ADF94-A683-4679-0780-24DC03B0FA66}"/>
          </ac:spMkLst>
        </pc:spChg>
        <pc:spChg chg="mod ord">
          <ac:chgData name="Shivani Walia" userId="038b4e14-d85b-44d3-94cb-4fec71856af2" providerId="ADAL" clId="{04B6CF7F-2A2F-4FB2-8079-D6E8906CF9AE}" dt="2024-04-15T12:25:46.556" v="333" actId="700"/>
          <ac:spMkLst>
            <pc:docMk/>
            <pc:sldMk cId="3009213315" sldId="455"/>
            <ac:spMk id="4" creationId="{75854F0C-B714-0543-C7D6-8065098BE8FD}"/>
          </ac:spMkLst>
        </pc:spChg>
        <pc:spChg chg="del mod">
          <ac:chgData name="Shivani Walia" userId="038b4e14-d85b-44d3-94cb-4fec71856af2" providerId="ADAL" clId="{04B6CF7F-2A2F-4FB2-8079-D6E8906CF9AE}" dt="2024-04-15T12:26:14.551" v="341" actId="478"/>
          <ac:spMkLst>
            <pc:docMk/>
            <pc:sldMk cId="3009213315" sldId="455"/>
            <ac:spMk id="6" creationId="{9798B344-2983-8B69-D3F5-5531028DA2FE}"/>
          </ac:spMkLst>
        </pc:spChg>
        <pc:spChg chg="add mod ord">
          <ac:chgData name="Shivani Walia" userId="038b4e14-d85b-44d3-94cb-4fec71856af2" providerId="ADAL" clId="{04B6CF7F-2A2F-4FB2-8079-D6E8906CF9AE}" dt="2024-04-15T12:25:52.840" v="335" actId="20577"/>
          <ac:spMkLst>
            <pc:docMk/>
            <pc:sldMk cId="3009213315" sldId="455"/>
            <ac:spMk id="7" creationId="{C9FA0D42-0D69-47B5-8532-5854A64BFBC9}"/>
          </ac:spMkLst>
        </pc:spChg>
        <pc:spChg chg="mod">
          <ac:chgData name="Shivani Walia" userId="038b4e14-d85b-44d3-94cb-4fec71856af2" providerId="ADAL" clId="{04B6CF7F-2A2F-4FB2-8079-D6E8906CF9AE}" dt="2024-04-15T12:25:40.536" v="332" actId="1076"/>
          <ac:spMkLst>
            <pc:docMk/>
            <pc:sldMk cId="3009213315" sldId="455"/>
            <ac:spMk id="8" creationId="{10CF44FA-D309-369E-2D41-7BB1256967D8}"/>
          </ac:spMkLst>
        </pc:spChg>
        <pc:spChg chg="mod">
          <ac:chgData name="Shivani Walia" userId="038b4e14-d85b-44d3-94cb-4fec71856af2" providerId="ADAL" clId="{04B6CF7F-2A2F-4FB2-8079-D6E8906CF9AE}" dt="2024-04-15T12:25:40.536" v="332" actId="1076"/>
          <ac:spMkLst>
            <pc:docMk/>
            <pc:sldMk cId="3009213315" sldId="455"/>
            <ac:spMk id="9" creationId="{16AA62E6-17E2-D133-A9E0-8701EE9BF0E6}"/>
          </ac:spMkLst>
        </pc:spChg>
        <pc:spChg chg="add mod ord">
          <ac:chgData name="Shivani Walia" userId="038b4e14-d85b-44d3-94cb-4fec71856af2" providerId="ADAL" clId="{04B6CF7F-2A2F-4FB2-8079-D6E8906CF9AE}" dt="2024-04-15T12:25:56.424" v="337" actId="20577"/>
          <ac:spMkLst>
            <pc:docMk/>
            <pc:sldMk cId="3009213315" sldId="455"/>
            <ac:spMk id="10" creationId="{A46C0417-B4A0-4F59-B8DC-CC703858650D}"/>
          </ac:spMkLst>
        </pc:spChg>
        <pc:spChg chg="mod">
          <ac:chgData name="Shivani Walia" userId="038b4e14-d85b-44d3-94cb-4fec71856af2" providerId="ADAL" clId="{04B6CF7F-2A2F-4FB2-8079-D6E8906CF9AE}" dt="2024-04-15T12:25:40.536" v="332" actId="1076"/>
          <ac:spMkLst>
            <pc:docMk/>
            <pc:sldMk cId="3009213315" sldId="455"/>
            <ac:spMk id="11" creationId="{5BB75B22-F776-A6C1-C2AE-C3E9ED340BF2}"/>
          </ac:spMkLst>
        </pc:spChg>
        <pc:spChg chg="mod">
          <ac:chgData name="Shivani Walia" userId="038b4e14-d85b-44d3-94cb-4fec71856af2" providerId="ADAL" clId="{04B6CF7F-2A2F-4FB2-8079-D6E8906CF9AE}" dt="2024-04-15T12:25:40.536" v="332" actId="1076"/>
          <ac:spMkLst>
            <pc:docMk/>
            <pc:sldMk cId="3009213315" sldId="455"/>
            <ac:spMk id="13" creationId="{7A252AEE-1C0F-B3E4-94F5-B7483DF74E53}"/>
          </ac:spMkLst>
        </pc:spChg>
        <pc:spChg chg="mod">
          <ac:chgData name="Shivani Walia" userId="038b4e14-d85b-44d3-94cb-4fec71856af2" providerId="ADAL" clId="{04B6CF7F-2A2F-4FB2-8079-D6E8906CF9AE}" dt="2024-04-15T12:25:40.536" v="332" actId="1076"/>
          <ac:spMkLst>
            <pc:docMk/>
            <pc:sldMk cId="3009213315" sldId="455"/>
            <ac:spMk id="14" creationId="{409062D7-C40E-43A5-2E72-271F99A9FC0C}"/>
          </ac:spMkLst>
        </pc:spChg>
        <pc:spChg chg="mod">
          <ac:chgData name="Shivani Walia" userId="038b4e14-d85b-44d3-94cb-4fec71856af2" providerId="ADAL" clId="{04B6CF7F-2A2F-4FB2-8079-D6E8906CF9AE}" dt="2024-04-15T12:25:40.536" v="332" actId="1076"/>
          <ac:spMkLst>
            <pc:docMk/>
            <pc:sldMk cId="3009213315" sldId="455"/>
            <ac:spMk id="15" creationId="{BF5AC000-0F3A-B396-890A-1991BBB62AB2}"/>
          </ac:spMkLst>
        </pc:spChg>
        <pc:spChg chg="mod">
          <ac:chgData name="Shivani Walia" userId="038b4e14-d85b-44d3-94cb-4fec71856af2" providerId="ADAL" clId="{04B6CF7F-2A2F-4FB2-8079-D6E8906CF9AE}" dt="2024-04-15T12:25:40.536" v="332" actId="1076"/>
          <ac:spMkLst>
            <pc:docMk/>
            <pc:sldMk cId="3009213315" sldId="455"/>
            <ac:spMk id="18" creationId="{EA0B6992-68EC-C2C2-2592-FEF6B5C8779E}"/>
          </ac:spMkLst>
        </pc:spChg>
        <pc:grpChg chg="mod">
          <ac:chgData name="Shivani Walia" userId="038b4e14-d85b-44d3-94cb-4fec71856af2" providerId="ADAL" clId="{04B6CF7F-2A2F-4FB2-8079-D6E8906CF9AE}" dt="2024-04-15T12:25:40.536" v="332" actId="1076"/>
          <ac:grpSpMkLst>
            <pc:docMk/>
            <pc:sldMk cId="3009213315" sldId="455"/>
            <ac:grpSpMk id="21" creationId="{823D0231-C94C-9EBB-D47E-97516FA7F593}"/>
          </ac:grpSpMkLst>
        </pc:grpChg>
      </pc:sldChg>
      <pc:sldChg chg="addSp delSp modSp add mod modTransition modClrScheme chgLayout">
        <pc:chgData name="Shivani Walia" userId="038b4e14-d85b-44d3-94cb-4fec71856af2" providerId="ADAL" clId="{04B6CF7F-2A2F-4FB2-8079-D6E8906CF9AE}" dt="2024-04-15T12:28:19.154" v="364"/>
        <pc:sldMkLst>
          <pc:docMk/>
          <pc:sldMk cId="2314216626" sldId="456"/>
        </pc:sldMkLst>
        <pc:spChg chg="mod ord">
          <ac:chgData name="Shivani Walia" userId="038b4e14-d85b-44d3-94cb-4fec71856af2" providerId="ADAL" clId="{04B6CF7F-2A2F-4FB2-8079-D6E8906CF9AE}" dt="2024-04-15T12:24:29.905" v="311" actId="700"/>
          <ac:spMkLst>
            <pc:docMk/>
            <pc:sldMk cId="2314216626" sldId="456"/>
            <ac:spMk id="3" creationId="{024ADF94-A683-4679-0780-24DC03B0FA66}"/>
          </ac:spMkLst>
        </pc:spChg>
        <pc:spChg chg="mod ord">
          <ac:chgData name="Shivani Walia" userId="038b4e14-d85b-44d3-94cb-4fec71856af2" providerId="ADAL" clId="{04B6CF7F-2A2F-4FB2-8079-D6E8906CF9AE}" dt="2024-04-15T12:24:29.926" v="312" actId="27636"/>
          <ac:spMkLst>
            <pc:docMk/>
            <pc:sldMk cId="2314216626" sldId="456"/>
            <ac:spMk id="4" creationId="{75854F0C-B714-0543-C7D6-8065098BE8FD}"/>
          </ac:spMkLst>
        </pc:spChg>
        <pc:spChg chg="add mod ord">
          <ac:chgData name="Shivani Walia" userId="038b4e14-d85b-44d3-94cb-4fec71856af2" providerId="ADAL" clId="{04B6CF7F-2A2F-4FB2-8079-D6E8906CF9AE}" dt="2024-04-15T12:24:36.108" v="315" actId="5793"/>
          <ac:spMkLst>
            <pc:docMk/>
            <pc:sldMk cId="2314216626" sldId="456"/>
            <ac:spMk id="5" creationId="{B947F216-AC33-4082-9E3B-0D44F8CDA493}"/>
          </ac:spMkLst>
        </pc:spChg>
        <pc:spChg chg="del mod">
          <ac:chgData name="Shivani Walia" userId="038b4e14-d85b-44d3-94cb-4fec71856af2" providerId="ADAL" clId="{04B6CF7F-2A2F-4FB2-8079-D6E8906CF9AE}" dt="2024-04-15T12:24:43.878" v="321"/>
          <ac:spMkLst>
            <pc:docMk/>
            <pc:sldMk cId="2314216626" sldId="456"/>
            <ac:spMk id="6" creationId="{9798B344-2983-8B69-D3F5-5531028DA2FE}"/>
          </ac:spMkLst>
        </pc:spChg>
        <pc:spChg chg="add mod ord">
          <ac:chgData name="Shivani Walia" userId="038b4e14-d85b-44d3-94cb-4fec71856af2" providerId="ADAL" clId="{04B6CF7F-2A2F-4FB2-8079-D6E8906CF9AE}" dt="2024-04-15T12:24:40.317" v="317" actId="20577"/>
          <ac:spMkLst>
            <pc:docMk/>
            <pc:sldMk cId="2314216626" sldId="456"/>
            <ac:spMk id="7" creationId="{B2AD1094-59F0-4A7F-AC93-9395550C927C}"/>
          </ac:spMkLst>
        </pc:spChg>
        <pc:spChg chg="del mod">
          <ac:chgData name="Shivani Walia" userId="038b4e14-d85b-44d3-94cb-4fec71856af2" providerId="ADAL" clId="{04B6CF7F-2A2F-4FB2-8079-D6E8906CF9AE}" dt="2024-04-15T12:24:46.084" v="322" actId="478"/>
          <ac:spMkLst>
            <pc:docMk/>
            <pc:sldMk cId="2314216626" sldId="456"/>
            <ac:spMk id="8" creationId="{10CF44FA-D309-369E-2D41-7BB1256967D8}"/>
          </ac:spMkLst>
        </pc:spChg>
        <pc:spChg chg="del mod">
          <ac:chgData name="Shivani Walia" userId="038b4e14-d85b-44d3-94cb-4fec71856af2" providerId="ADAL" clId="{04B6CF7F-2A2F-4FB2-8079-D6E8906CF9AE}" dt="2024-04-15T12:24:46.084" v="322" actId="478"/>
          <ac:spMkLst>
            <pc:docMk/>
            <pc:sldMk cId="2314216626" sldId="456"/>
            <ac:spMk id="9" creationId="{16AA62E6-17E2-D133-A9E0-8701EE9BF0E6}"/>
          </ac:spMkLst>
        </pc:spChg>
        <pc:spChg chg="add mod ord">
          <ac:chgData name="Shivani Walia" userId="038b4e14-d85b-44d3-94cb-4fec71856af2" providerId="ADAL" clId="{04B6CF7F-2A2F-4FB2-8079-D6E8906CF9AE}" dt="2024-04-15T12:24:43.656" v="319" actId="20577"/>
          <ac:spMkLst>
            <pc:docMk/>
            <pc:sldMk cId="2314216626" sldId="456"/>
            <ac:spMk id="10" creationId="{A98979E1-BA97-48F7-BD3C-A634FBB31E53}"/>
          </ac:spMkLst>
        </pc:spChg>
        <pc:spChg chg="del mod">
          <ac:chgData name="Shivani Walia" userId="038b4e14-d85b-44d3-94cb-4fec71856af2" providerId="ADAL" clId="{04B6CF7F-2A2F-4FB2-8079-D6E8906CF9AE}" dt="2024-04-15T12:24:46.084" v="322" actId="478"/>
          <ac:spMkLst>
            <pc:docMk/>
            <pc:sldMk cId="2314216626" sldId="456"/>
            <ac:spMk id="11" creationId="{5BB75B22-F776-A6C1-C2AE-C3E9ED340BF2}"/>
          </ac:spMkLst>
        </pc:spChg>
        <pc:spChg chg="del mod">
          <ac:chgData name="Shivani Walia" userId="038b4e14-d85b-44d3-94cb-4fec71856af2" providerId="ADAL" clId="{04B6CF7F-2A2F-4FB2-8079-D6E8906CF9AE}" dt="2024-04-15T12:24:46.084" v="322" actId="478"/>
          <ac:spMkLst>
            <pc:docMk/>
            <pc:sldMk cId="2314216626" sldId="456"/>
            <ac:spMk id="13" creationId="{7A252AEE-1C0F-B3E4-94F5-B7483DF74E53}"/>
          </ac:spMkLst>
        </pc:spChg>
        <pc:spChg chg="del mod">
          <ac:chgData name="Shivani Walia" userId="038b4e14-d85b-44d3-94cb-4fec71856af2" providerId="ADAL" clId="{04B6CF7F-2A2F-4FB2-8079-D6E8906CF9AE}" dt="2024-04-15T12:24:46.084" v="322" actId="478"/>
          <ac:spMkLst>
            <pc:docMk/>
            <pc:sldMk cId="2314216626" sldId="456"/>
            <ac:spMk id="14" creationId="{409062D7-C40E-43A5-2E72-271F99A9FC0C}"/>
          </ac:spMkLst>
        </pc:spChg>
        <pc:spChg chg="del mod">
          <ac:chgData name="Shivani Walia" userId="038b4e14-d85b-44d3-94cb-4fec71856af2" providerId="ADAL" clId="{04B6CF7F-2A2F-4FB2-8079-D6E8906CF9AE}" dt="2024-04-15T12:24:46.084" v="322" actId="478"/>
          <ac:spMkLst>
            <pc:docMk/>
            <pc:sldMk cId="2314216626" sldId="456"/>
            <ac:spMk id="15" creationId="{BF5AC000-0F3A-B396-890A-1991BBB62AB2}"/>
          </ac:spMkLst>
        </pc:spChg>
        <pc:spChg chg="del mod">
          <ac:chgData name="Shivani Walia" userId="038b4e14-d85b-44d3-94cb-4fec71856af2" providerId="ADAL" clId="{04B6CF7F-2A2F-4FB2-8079-D6E8906CF9AE}" dt="2024-04-15T12:24:46.084" v="322" actId="478"/>
          <ac:spMkLst>
            <pc:docMk/>
            <pc:sldMk cId="2314216626" sldId="456"/>
            <ac:spMk id="18" creationId="{EA0B6992-68EC-C2C2-2592-FEF6B5C8779E}"/>
          </ac:spMkLst>
        </pc:spChg>
        <pc:grpChg chg="del mod">
          <ac:chgData name="Shivani Walia" userId="038b4e14-d85b-44d3-94cb-4fec71856af2" providerId="ADAL" clId="{04B6CF7F-2A2F-4FB2-8079-D6E8906CF9AE}" dt="2024-04-15T12:24:46.084" v="322" actId="478"/>
          <ac:grpSpMkLst>
            <pc:docMk/>
            <pc:sldMk cId="2314216626" sldId="456"/>
            <ac:grpSpMk id="21" creationId="{823D0231-C94C-9EBB-D47E-97516FA7F593}"/>
          </ac:grpSpMkLst>
        </pc:grpChg>
      </pc:sldChg>
      <pc:sldChg chg="addSp delSp modSp add mod modTransition modClrScheme chgLayout">
        <pc:chgData name="Shivani Walia" userId="038b4e14-d85b-44d3-94cb-4fec71856af2" providerId="ADAL" clId="{04B6CF7F-2A2F-4FB2-8079-D6E8906CF9AE}" dt="2024-04-15T12:28:19.154" v="364"/>
        <pc:sldMkLst>
          <pc:docMk/>
          <pc:sldMk cId="1674017391" sldId="457"/>
        </pc:sldMkLst>
        <pc:spChg chg="add mod ord">
          <ac:chgData name="Shivani Walia" userId="038b4e14-d85b-44d3-94cb-4fec71856af2" providerId="ADAL" clId="{04B6CF7F-2A2F-4FB2-8079-D6E8906CF9AE}" dt="2024-04-15T12:25:19.799" v="330" actId="113"/>
          <ac:spMkLst>
            <pc:docMk/>
            <pc:sldMk cId="1674017391" sldId="457"/>
            <ac:spMk id="2" creationId="{94F245FD-103F-4C21-8EB6-B6E9642A13D3}"/>
          </ac:spMkLst>
        </pc:spChg>
        <pc:spChg chg="mod ord">
          <ac:chgData name="Shivani Walia" userId="038b4e14-d85b-44d3-94cb-4fec71856af2" providerId="ADAL" clId="{04B6CF7F-2A2F-4FB2-8079-D6E8906CF9AE}" dt="2024-04-15T12:24:56.428" v="324" actId="700"/>
          <ac:spMkLst>
            <pc:docMk/>
            <pc:sldMk cId="1674017391" sldId="457"/>
            <ac:spMk id="3" creationId="{024ADF94-A683-4679-0780-24DC03B0FA66}"/>
          </ac:spMkLst>
        </pc:spChg>
        <pc:spChg chg="mod ord">
          <ac:chgData name="Shivani Walia" userId="038b4e14-d85b-44d3-94cb-4fec71856af2" providerId="ADAL" clId="{04B6CF7F-2A2F-4FB2-8079-D6E8906CF9AE}" dt="2024-04-15T12:24:56.428" v="324" actId="700"/>
          <ac:spMkLst>
            <pc:docMk/>
            <pc:sldMk cId="1674017391" sldId="457"/>
            <ac:spMk id="4" creationId="{75854F0C-B714-0543-C7D6-8065098BE8FD}"/>
          </ac:spMkLst>
        </pc:spChg>
        <pc:spChg chg="del mod">
          <ac:chgData name="Shivani Walia" userId="038b4e14-d85b-44d3-94cb-4fec71856af2" providerId="ADAL" clId="{04B6CF7F-2A2F-4FB2-8079-D6E8906CF9AE}" dt="2024-04-15T12:25:27.050" v="331" actId="478"/>
          <ac:spMkLst>
            <pc:docMk/>
            <pc:sldMk cId="1674017391" sldId="457"/>
            <ac:spMk id="6" creationId="{9798B344-2983-8B69-D3F5-5531028DA2FE}"/>
          </ac:spMkLst>
        </pc:spChg>
        <pc:spChg chg="add mod ord">
          <ac:chgData name="Shivani Walia" userId="038b4e14-d85b-44d3-94cb-4fec71856af2" providerId="ADAL" clId="{04B6CF7F-2A2F-4FB2-8079-D6E8906CF9AE}" dt="2024-04-15T12:25:04.983" v="326" actId="20577"/>
          <ac:spMkLst>
            <pc:docMk/>
            <pc:sldMk cId="1674017391" sldId="457"/>
            <ac:spMk id="7" creationId="{BF0A2DB9-B75C-4208-9084-692FD9408853}"/>
          </ac:spMkLst>
        </pc:spChg>
        <pc:spChg chg="del mod">
          <ac:chgData name="Shivani Walia" userId="038b4e14-d85b-44d3-94cb-4fec71856af2" providerId="ADAL" clId="{04B6CF7F-2A2F-4FB2-8079-D6E8906CF9AE}" dt="2024-04-15T12:25:27.050" v="331" actId="478"/>
          <ac:spMkLst>
            <pc:docMk/>
            <pc:sldMk cId="1674017391" sldId="457"/>
            <ac:spMk id="8" creationId="{10CF44FA-D309-369E-2D41-7BB1256967D8}"/>
          </ac:spMkLst>
        </pc:spChg>
        <pc:spChg chg="del mod">
          <ac:chgData name="Shivani Walia" userId="038b4e14-d85b-44d3-94cb-4fec71856af2" providerId="ADAL" clId="{04B6CF7F-2A2F-4FB2-8079-D6E8906CF9AE}" dt="2024-04-15T12:25:27.050" v="331" actId="478"/>
          <ac:spMkLst>
            <pc:docMk/>
            <pc:sldMk cId="1674017391" sldId="457"/>
            <ac:spMk id="9" creationId="{16AA62E6-17E2-D133-A9E0-8701EE9BF0E6}"/>
          </ac:spMkLst>
        </pc:spChg>
        <pc:spChg chg="add mod ord">
          <ac:chgData name="Shivani Walia" userId="038b4e14-d85b-44d3-94cb-4fec71856af2" providerId="ADAL" clId="{04B6CF7F-2A2F-4FB2-8079-D6E8906CF9AE}" dt="2024-04-15T12:25:08.216" v="328" actId="20577"/>
          <ac:spMkLst>
            <pc:docMk/>
            <pc:sldMk cId="1674017391" sldId="457"/>
            <ac:spMk id="10" creationId="{5B42F719-1C12-4C3B-801F-7DA9A931BCE6}"/>
          </ac:spMkLst>
        </pc:spChg>
        <pc:spChg chg="del mod">
          <ac:chgData name="Shivani Walia" userId="038b4e14-d85b-44d3-94cb-4fec71856af2" providerId="ADAL" clId="{04B6CF7F-2A2F-4FB2-8079-D6E8906CF9AE}" dt="2024-04-15T12:25:27.050" v="331" actId="478"/>
          <ac:spMkLst>
            <pc:docMk/>
            <pc:sldMk cId="1674017391" sldId="457"/>
            <ac:spMk id="11" creationId="{5BB75B22-F776-A6C1-C2AE-C3E9ED340BF2}"/>
          </ac:spMkLst>
        </pc:spChg>
        <pc:spChg chg="del mod">
          <ac:chgData name="Shivani Walia" userId="038b4e14-d85b-44d3-94cb-4fec71856af2" providerId="ADAL" clId="{04B6CF7F-2A2F-4FB2-8079-D6E8906CF9AE}" dt="2024-04-15T12:25:27.050" v="331" actId="478"/>
          <ac:spMkLst>
            <pc:docMk/>
            <pc:sldMk cId="1674017391" sldId="457"/>
            <ac:spMk id="13" creationId="{7A252AEE-1C0F-B3E4-94F5-B7483DF74E53}"/>
          </ac:spMkLst>
        </pc:spChg>
        <pc:spChg chg="del mod">
          <ac:chgData name="Shivani Walia" userId="038b4e14-d85b-44d3-94cb-4fec71856af2" providerId="ADAL" clId="{04B6CF7F-2A2F-4FB2-8079-D6E8906CF9AE}" dt="2024-04-15T12:25:27.050" v="331" actId="478"/>
          <ac:spMkLst>
            <pc:docMk/>
            <pc:sldMk cId="1674017391" sldId="457"/>
            <ac:spMk id="14" creationId="{409062D7-C40E-43A5-2E72-271F99A9FC0C}"/>
          </ac:spMkLst>
        </pc:spChg>
        <pc:spChg chg="del mod">
          <ac:chgData name="Shivani Walia" userId="038b4e14-d85b-44d3-94cb-4fec71856af2" providerId="ADAL" clId="{04B6CF7F-2A2F-4FB2-8079-D6E8906CF9AE}" dt="2024-04-15T12:25:27.050" v="331" actId="478"/>
          <ac:spMkLst>
            <pc:docMk/>
            <pc:sldMk cId="1674017391" sldId="457"/>
            <ac:spMk id="15" creationId="{BF5AC000-0F3A-B396-890A-1991BBB62AB2}"/>
          </ac:spMkLst>
        </pc:spChg>
        <pc:spChg chg="del mod">
          <ac:chgData name="Shivani Walia" userId="038b4e14-d85b-44d3-94cb-4fec71856af2" providerId="ADAL" clId="{04B6CF7F-2A2F-4FB2-8079-D6E8906CF9AE}" dt="2024-04-15T12:25:27.050" v="331" actId="478"/>
          <ac:spMkLst>
            <pc:docMk/>
            <pc:sldMk cId="1674017391" sldId="457"/>
            <ac:spMk id="18" creationId="{EA0B6992-68EC-C2C2-2592-FEF6B5C8779E}"/>
          </ac:spMkLst>
        </pc:spChg>
        <pc:grpChg chg="del mod">
          <ac:chgData name="Shivani Walia" userId="038b4e14-d85b-44d3-94cb-4fec71856af2" providerId="ADAL" clId="{04B6CF7F-2A2F-4FB2-8079-D6E8906CF9AE}" dt="2024-04-15T12:25:27.050" v="331" actId="478"/>
          <ac:grpSpMkLst>
            <pc:docMk/>
            <pc:sldMk cId="1674017391" sldId="457"/>
            <ac:grpSpMk id="21" creationId="{823D0231-C94C-9EBB-D47E-97516FA7F593}"/>
          </ac:grpSpMkLst>
        </pc:grpChg>
      </pc:sldChg>
      <pc:sldMasterChg chg="addSldLayout delSldLayout modSldLayout">
        <pc:chgData name="Shivani Walia" userId="038b4e14-d85b-44d3-94cb-4fec71856af2" providerId="ADAL" clId="{04B6CF7F-2A2F-4FB2-8079-D6E8906CF9AE}" dt="2024-04-15T13:10:40.511" v="386" actId="478"/>
        <pc:sldMasterMkLst>
          <pc:docMk/>
          <pc:sldMasterMk cId="3583518243" sldId="2147483648"/>
        </pc:sldMasterMkLst>
        <pc:sldLayoutChg chg="delSp mod">
          <pc:chgData name="Shivani Walia" userId="038b4e14-d85b-44d3-94cb-4fec71856af2" providerId="ADAL" clId="{04B6CF7F-2A2F-4FB2-8079-D6E8906CF9AE}" dt="2024-04-15T13:10:40.511" v="386" actId="478"/>
          <pc:sldLayoutMkLst>
            <pc:docMk/>
            <pc:sldMasterMk cId="3583518243" sldId="2147483648"/>
            <pc:sldLayoutMk cId="3341363933" sldId="2147483699"/>
          </pc:sldLayoutMkLst>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7" creationId="{EA570974-3500-4B47-A498-4D7B22FD82AE}"/>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8" creationId="{743065D4-4068-438D-97BD-63EDF23BB200}"/>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9" creationId="{FB1FC857-F4E2-42F5-A2F9-38E309EC4940}"/>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10" creationId="{63288D0D-7E64-4C8D-B5E1-6EBB55098E62}"/>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11" creationId="{4BDF719F-EF1E-4711-AF29-6FFDC2741A4E}"/>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12" creationId="{0D4EFF3D-405E-46FA-902A-945F880A1370}"/>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13" creationId="{3C8085B8-04E5-4080-89E2-8414DAD233B8}"/>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15" creationId="{DB48884E-08E1-4494-A574-56A33C1DC6B9}"/>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16" creationId="{157314E2-CD34-460A-B937-79A117E730B9}"/>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17" creationId="{33D6AB4F-9D2A-4527-AB12-9D2358D97DE6}"/>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18" creationId="{B333330A-544C-4F90-9A5F-2EA689134B2D}"/>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19" creationId="{1B33EB12-59FC-4EB4-8B86-10D4BA32E5FB}"/>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20" creationId="{CBD8233D-689F-4495-BD5C-E314EC9CC906}"/>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21" creationId="{A028D03D-CB32-4A76-AA1C-7074E96ECDBE}"/>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22" creationId="{182252C2-0EFE-4B82-AB40-3D4CD7358627}"/>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23" creationId="{BF353F5C-D349-415D-8028-5ED83AB9E024}"/>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24" creationId="{030C4F30-87EE-4044-888D-C06C92750F81}"/>
            </ac:spMkLst>
          </pc:spChg>
          <pc:spChg chg="del">
            <ac:chgData name="Shivani Walia" userId="038b4e14-d85b-44d3-94cb-4fec71856af2" providerId="ADAL" clId="{04B6CF7F-2A2F-4FB2-8079-D6E8906CF9AE}" dt="2024-04-15T13:10:40.511" v="386" actId="478"/>
            <ac:spMkLst>
              <pc:docMk/>
              <pc:sldMasterMk cId="3583518243" sldId="2147483648"/>
              <pc:sldLayoutMk cId="3341363933" sldId="2147483699"/>
              <ac:spMk id="25" creationId="{EACB13FB-72FE-400D-B792-742083182BBD}"/>
            </ac:spMkLst>
          </pc:spChg>
        </pc:sldLayoutChg>
        <pc:sldLayoutChg chg="del">
          <pc:chgData name="Shivani Walia" userId="038b4e14-d85b-44d3-94cb-4fec71856af2" providerId="ADAL" clId="{04B6CF7F-2A2F-4FB2-8079-D6E8906CF9AE}" dt="2024-04-15T11:53:10.562" v="12" actId="47"/>
          <pc:sldLayoutMkLst>
            <pc:docMk/>
            <pc:sldMasterMk cId="3583518243" sldId="2147483648"/>
            <pc:sldLayoutMk cId="3643205324" sldId="2147483706"/>
          </pc:sldLayoutMkLst>
        </pc:sldLayoutChg>
        <pc:sldLayoutChg chg="delSp mod">
          <pc:chgData name="Shivani Walia" userId="038b4e14-d85b-44d3-94cb-4fec71856af2" providerId="ADAL" clId="{04B6CF7F-2A2F-4FB2-8079-D6E8906CF9AE}" dt="2024-04-15T12:30:49.019" v="381" actId="478"/>
          <pc:sldLayoutMkLst>
            <pc:docMk/>
            <pc:sldMasterMk cId="3583518243" sldId="2147483648"/>
            <pc:sldLayoutMk cId="1078985087" sldId="2147483717"/>
          </pc:sldLayoutMkLst>
          <pc:grpChg chg="del">
            <ac:chgData name="Shivani Walia" userId="038b4e14-d85b-44d3-94cb-4fec71856af2" providerId="ADAL" clId="{04B6CF7F-2A2F-4FB2-8079-D6E8906CF9AE}" dt="2024-04-15T12:30:49.019" v="381" actId="478"/>
            <ac:grpSpMkLst>
              <pc:docMk/>
              <pc:sldMasterMk cId="3583518243" sldId="2147483648"/>
              <pc:sldLayoutMk cId="1078985087" sldId="2147483717"/>
              <ac:grpSpMk id="16" creationId="{5237DA86-8DFC-4B6D-A60B-FE9C1F6FA7E9}"/>
            </ac:grpSpMkLst>
          </pc:grpChg>
        </pc:sldLayoutChg>
        <pc:sldLayoutChg chg="modSp mod">
          <pc:chgData name="Shivani Walia" userId="038b4e14-d85b-44d3-94cb-4fec71856af2" providerId="ADAL" clId="{04B6CF7F-2A2F-4FB2-8079-D6E8906CF9AE}" dt="2024-04-15T12:31:17.951" v="385" actId="1037"/>
          <pc:sldLayoutMkLst>
            <pc:docMk/>
            <pc:sldMasterMk cId="3583518243" sldId="2147483648"/>
            <pc:sldLayoutMk cId="1018132637" sldId="2147483721"/>
          </pc:sldLayoutMkLst>
          <pc:spChg chg="mod">
            <ac:chgData name="Shivani Walia" userId="038b4e14-d85b-44d3-94cb-4fec71856af2" providerId="ADAL" clId="{04B6CF7F-2A2F-4FB2-8079-D6E8906CF9AE}" dt="2024-04-15T12:31:17.951" v="385" actId="1037"/>
            <ac:spMkLst>
              <pc:docMk/>
              <pc:sldMasterMk cId="3583518243" sldId="2147483648"/>
              <pc:sldLayoutMk cId="1018132637" sldId="2147483721"/>
              <ac:spMk id="31" creationId="{F13563AE-FEAD-488B-96AF-E02669C83729}"/>
            </ac:spMkLst>
          </pc:spChg>
        </pc:sldLayoutChg>
        <pc:sldLayoutChg chg="del">
          <pc:chgData name="Shivani Walia" userId="038b4e14-d85b-44d3-94cb-4fec71856af2" providerId="ADAL" clId="{04B6CF7F-2A2F-4FB2-8079-D6E8906CF9AE}" dt="2024-04-15T11:53:10.562" v="12" actId="47"/>
          <pc:sldLayoutMkLst>
            <pc:docMk/>
            <pc:sldMasterMk cId="3583518243" sldId="2147483648"/>
            <pc:sldLayoutMk cId="554513341" sldId="2147483747"/>
          </pc:sldLayoutMkLst>
        </pc:sldLayoutChg>
        <pc:sldLayoutChg chg="del">
          <pc:chgData name="Shivani Walia" userId="038b4e14-d85b-44d3-94cb-4fec71856af2" providerId="ADAL" clId="{04B6CF7F-2A2F-4FB2-8079-D6E8906CF9AE}" dt="2024-04-15T11:53:10.562" v="12" actId="47"/>
          <pc:sldLayoutMkLst>
            <pc:docMk/>
            <pc:sldMasterMk cId="3583518243" sldId="2147483648"/>
            <pc:sldLayoutMk cId="3346065067" sldId="2147483750"/>
          </pc:sldLayoutMkLst>
        </pc:sldLayoutChg>
        <pc:sldLayoutChg chg="del">
          <pc:chgData name="Shivani Walia" userId="038b4e14-d85b-44d3-94cb-4fec71856af2" providerId="ADAL" clId="{04B6CF7F-2A2F-4FB2-8079-D6E8906CF9AE}" dt="2024-04-15T11:53:10.562" v="12" actId="47"/>
          <pc:sldLayoutMkLst>
            <pc:docMk/>
            <pc:sldMasterMk cId="3583518243" sldId="2147483648"/>
            <pc:sldLayoutMk cId="3298707162" sldId="2147483751"/>
          </pc:sldLayoutMkLst>
        </pc:sldLayoutChg>
        <pc:sldLayoutChg chg="modSp add mod modTransition">
          <pc:chgData name="Shivani Walia" userId="038b4e14-d85b-44d3-94cb-4fec71856af2" providerId="ADAL" clId="{04B6CF7F-2A2F-4FB2-8079-D6E8906CF9AE}" dt="2024-04-15T12:23:59.021" v="304" actId="1035"/>
          <pc:sldLayoutMkLst>
            <pc:docMk/>
            <pc:sldMasterMk cId="3583518243" sldId="2147483648"/>
            <pc:sldLayoutMk cId="3900034901" sldId="2147483758"/>
          </pc:sldLayoutMkLst>
          <pc:spChg chg="mod">
            <ac:chgData name="Shivani Walia" userId="038b4e14-d85b-44d3-94cb-4fec71856af2" providerId="ADAL" clId="{04B6CF7F-2A2F-4FB2-8079-D6E8906CF9AE}" dt="2024-04-15T12:23:11.802" v="263" actId="14100"/>
            <ac:spMkLst>
              <pc:docMk/>
              <pc:sldMasterMk cId="3583518243" sldId="2147483648"/>
              <pc:sldLayoutMk cId="3900034901" sldId="2147483758"/>
              <ac:spMk id="4" creationId="{FD22E440-59A9-1C5D-E453-2D69805355E7}"/>
            </ac:spMkLst>
          </pc:spChg>
          <pc:spChg chg="mod">
            <ac:chgData name="Shivani Walia" userId="038b4e14-d85b-44d3-94cb-4fec71856af2" providerId="ADAL" clId="{04B6CF7F-2A2F-4FB2-8079-D6E8906CF9AE}" dt="2024-04-15T12:23:55.959" v="289" actId="1035"/>
            <ac:spMkLst>
              <pc:docMk/>
              <pc:sldMasterMk cId="3583518243" sldId="2147483648"/>
              <pc:sldLayoutMk cId="3900034901" sldId="2147483758"/>
              <ac:spMk id="18" creationId="{5CEFFA80-42BC-4569-A4D7-FA0E326EFDB2}"/>
            </ac:spMkLst>
          </pc:spChg>
          <pc:spChg chg="mod">
            <ac:chgData name="Shivani Walia" userId="038b4e14-d85b-44d3-94cb-4fec71856af2" providerId="ADAL" clId="{04B6CF7F-2A2F-4FB2-8079-D6E8906CF9AE}" dt="2024-04-15T12:23:55.959" v="289" actId="1035"/>
            <ac:spMkLst>
              <pc:docMk/>
              <pc:sldMasterMk cId="3583518243" sldId="2147483648"/>
              <pc:sldLayoutMk cId="3900034901" sldId="2147483758"/>
              <ac:spMk id="21" creationId="{52A8D3C0-495A-4EFF-B921-65A9E50B67B8}"/>
            </ac:spMkLst>
          </pc:spChg>
          <pc:spChg chg="mod">
            <ac:chgData name="Shivani Walia" userId="038b4e14-d85b-44d3-94cb-4fec71856af2" providerId="ADAL" clId="{04B6CF7F-2A2F-4FB2-8079-D6E8906CF9AE}" dt="2024-04-15T12:23:55.959" v="289" actId="1035"/>
            <ac:spMkLst>
              <pc:docMk/>
              <pc:sldMasterMk cId="3583518243" sldId="2147483648"/>
              <pc:sldLayoutMk cId="3900034901" sldId="2147483758"/>
              <ac:spMk id="22" creationId="{CA8885AA-C0A8-43EA-90A8-74C881AA8A32}"/>
            </ac:spMkLst>
          </pc:spChg>
          <pc:spChg chg="mod">
            <ac:chgData name="Shivani Walia" userId="038b4e14-d85b-44d3-94cb-4fec71856af2" providerId="ADAL" clId="{04B6CF7F-2A2F-4FB2-8079-D6E8906CF9AE}" dt="2024-04-15T12:23:55.959" v="289" actId="1035"/>
            <ac:spMkLst>
              <pc:docMk/>
              <pc:sldMasterMk cId="3583518243" sldId="2147483648"/>
              <pc:sldLayoutMk cId="3900034901" sldId="2147483758"/>
              <ac:spMk id="28" creationId="{30F25F0F-7602-4C0C-B048-457C4B87A087}"/>
            </ac:spMkLst>
          </pc:spChg>
          <pc:spChg chg="mod">
            <ac:chgData name="Shivani Walia" userId="038b4e14-d85b-44d3-94cb-4fec71856af2" providerId="ADAL" clId="{04B6CF7F-2A2F-4FB2-8079-D6E8906CF9AE}" dt="2024-04-15T12:23:55.959" v="289" actId="1035"/>
            <ac:spMkLst>
              <pc:docMk/>
              <pc:sldMasterMk cId="3583518243" sldId="2147483648"/>
              <pc:sldLayoutMk cId="3900034901" sldId="2147483758"/>
              <ac:spMk id="29" creationId="{1626427E-9947-4007-B60A-A9C3C05856CE}"/>
            </ac:spMkLst>
          </pc:spChg>
          <pc:spChg chg="mod">
            <ac:chgData name="Shivani Walia" userId="038b4e14-d85b-44d3-94cb-4fec71856af2" providerId="ADAL" clId="{04B6CF7F-2A2F-4FB2-8079-D6E8906CF9AE}" dt="2024-04-15T12:23:55.959" v="289" actId="1035"/>
            <ac:spMkLst>
              <pc:docMk/>
              <pc:sldMasterMk cId="3583518243" sldId="2147483648"/>
              <pc:sldLayoutMk cId="3900034901" sldId="2147483758"/>
              <ac:spMk id="38" creationId="{5EC69911-F87A-4D49-8713-165729622A00}"/>
            </ac:spMkLst>
          </pc:spChg>
          <pc:spChg chg="mod">
            <ac:chgData name="Shivani Walia" userId="038b4e14-d85b-44d3-94cb-4fec71856af2" providerId="ADAL" clId="{04B6CF7F-2A2F-4FB2-8079-D6E8906CF9AE}" dt="2024-04-15T12:23:55.959" v="289" actId="1035"/>
            <ac:spMkLst>
              <pc:docMk/>
              <pc:sldMasterMk cId="3583518243" sldId="2147483648"/>
              <pc:sldLayoutMk cId="3900034901" sldId="2147483758"/>
              <ac:spMk id="39" creationId="{551AB60A-5D89-47C0-A353-0FB4800127BF}"/>
            </ac:spMkLst>
          </pc:spChg>
          <pc:spChg chg="mod">
            <ac:chgData name="Shivani Walia" userId="038b4e14-d85b-44d3-94cb-4fec71856af2" providerId="ADAL" clId="{04B6CF7F-2A2F-4FB2-8079-D6E8906CF9AE}" dt="2024-04-15T12:23:59.021" v="304" actId="1035"/>
            <ac:spMkLst>
              <pc:docMk/>
              <pc:sldMasterMk cId="3583518243" sldId="2147483648"/>
              <pc:sldLayoutMk cId="3900034901" sldId="2147483758"/>
              <ac:spMk id="40" creationId="{140285F5-33E2-47FD-ABFC-7044F3A71A80}"/>
            </ac:spMkLst>
          </pc:spChg>
          <pc:grpChg chg="mod">
            <ac:chgData name="Shivani Walia" userId="038b4e14-d85b-44d3-94cb-4fec71856af2" providerId="ADAL" clId="{04B6CF7F-2A2F-4FB2-8079-D6E8906CF9AE}" dt="2024-04-15T12:23:55.959" v="289" actId="1035"/>
            <ac:grpSpMkLst>
              <pc:docMk/>
              <pc:sldMasterMk cId="3583518243" sldId="2147483648"/>
              <pc:sldLayoutMk cId="3900034901" sldId="2147483758"/>
              <ac:grpSpMk id="23" creationId="{40D10A2D-CB19-4FBC-8C64-E55F93410763}"/>
            </ac:grpSpMkLst>
          </pc:grpChg>
          <pc:grpChg chg="mod">
            <ac:chgData name="Shivani Walia" userId="038b4e14-d85b-44d3-94cb-4fec71856af2" providerId="ADAL" clId="{04B6CF7F-2A2F-4FB2-8079-D6E8906CF9AE}" dt="2024-04-15T12:23:55.959" v="289" actId="1035"/>
            <ac:grpSpMkLst>
              <pc:docMk/>
              <pc:sldMasterMk cId="3583518243" sldId="2147483648"/>
              <pc:sldLayoutMk cId="3900034901" sldId="2147483758"/>
              <ac:grpSpMk id="30" creationId="{CD03C825-F685-4D02-8BAB-163C475A204E}"/>
            </ac:grpSpMkLst>
          </pc:grpChg>
        </pc:sldLayoutChg>
      </pc:sldMasterChg>
    </pc:docChg>
  </pc:docChgLst>
  <pc:docChgLst>
    <pc:chgData name="Shalini Sharma" userId="S::c00894@aptaracorp.com::0b7962f2-24f8-4f3d-9f64-e9e29da8f8d2" providerId="AD" clId="Web-{83E55A3E-56F3-50C9-FC27-3055CC0D1D94}"/>
    <pc:docChg chg="modSld">
      <pc:chgData name="Shalini Sharma" userId="S::c00894@aptaracorp.com::0b7962f2-24f8-4f3d-9f64-e9e29da8f8d2" providerId="AD" clId="Web-{83E55A3E-56F3-50C9-FC27-3055CC0D1D94}" dt="2024-04-15T12:25:03.272" v="19"/>
      <pc:docMkLst>
        <pc:docMk/>
      </pc:docMkLst>
      <pc:sldChg chg="modNotes">
        <pc:chgData name="Shalini Sharma" userId="S::c00894@aptaracorp.com::0b7962f2-24f8-4f3d-9f64-e9e29da8f8d2" providerId="AD" clId="Web-{83E55A3E-56F3-50C9-FC27-3055CC0D1D94}" dt="2024-04-15T12:20:23.293" v="5"/>
        <pc:sldMkLst>
          <pc:docMk/>
          <pc:sldMk cId="3228872754" sldId="258"/>
        </pc:sldMkLst>
      </pc:sldChg>
      <pc:sldChg chg="modSp modNotes">
        <pc:chgData name="Shalini Sharma" userId="S::c00894@aptaracorp.com::0b7962f2-24f8-4f3d-9f64-e9e29da8f8d2" providerId="AD" clId="Web-{83E55A3E-56F3-50C9-FC27-3055CC0D1D94}" dt="2024-04-15T12:25:03.272" v="19"/>
        <pc:sldMkLst>
          <pc:docMk/>
          <pc:sldMk cId="881631256" sldId="273"/>
        </pc:sldMkLst>
        <pc:spChg chg="mod">
          <ac:chgData name="Shalini Sharma" userId="S::c00894@aptaracorp.com::0b7962f2-24f8-4f3d-9f64-e9e29da8f8d2" providerId="AD" clId="Web-{83E55A3E-56F3-50C9-FC27-3055CC0D1D94}" dt="2024-04-15T12:24:35.849" v="14" actId="20577"/>
          <ac:spMkLst>
            <pc:docMk/>
            <pc:sldMk cId="881631256" sldId="273"/>
            <ac:spMk id="2" creationId="{0D542C16-A562-4ACE-A262-B33053997E6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DE7F5BB-5B9E-49B7-1A9D-0EBB9B2A18B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a:extLst>
              <a:ext uri="{FF2B5EF4-FFF2-40B4-BE49-F238E27FC236}">
                <a16:creationId xmlns:a16="http://schemas.microsoft.com/office/drawing/2014/main" id="{7F598924-624B-D6D6-B3B3-881EB492C70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8232413-EA07-4F50-8A79-80E29E957A8B}" type="datetimeFigureOut">
              <a:rPr lang="en-IN" smtClean="0"/>
              <a:t>22-04-2024</a:t>
            </a:fld>
            <a:endParaRPr lang="en-IN"/>
          </a:p>
        </p:txBody>
      </p:sp>
      <p:sp>
        <p:nvSpPr>
          <p:cNvPr id="4" name="Footer Placeholder 3">
            <a:extLst>
              <a:ext uri="{FF2B5EF4-FFF2-40B4-BE49-F238E27FC236}">
                <a16:creationId xmlns:a16="http://schemas.microsoft.com/office/drawing/2014/main" id="{D271F13B-AD34-C5BD-8F2F-E109C7C9201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5" name="Slide Number Placeholder 4">
            <a:extLst>
              <a:ext uri="{FF2B5EF4-FFF2-40B4-BE49-F238E27FC236}">
                <a16:creationId xmlns:a16="http://schemas.microsoft.com/office/drawing/2014/main" id="{4D558CA7-B2CD-BE13-57DB-48301056CE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395257B-0674-4B60-A3E3-18C998DE8101}" type="slidenum">
              <a:rPr lang="en-IN" smtClean="0"/>
              <a:t>‹#›</a:t>
            </a:fld>
            <a:endParaRPr lang="en-IN"/>
          </a:p>
        </p:txBody>
      </p:sp>
    </p:spTree>
    <p:extLst>
      <p:ext uri="{BB962C8B-B14F-4D97-AF65-F5344CB8AC3E}">
        <p14:creationId xmlns:p14="http://schemas.microsoft.com/office/powerpoint/2010/main" val="2825406046"/>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9B2CC1-844B-458B-803F-C6540A22C8E0}" type="datetimeFigureOut">
              <a:rPr lang="en-IN" smtClean="0"/>
              <a:t>22-04-2024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1CDE51-E385-455E-8F46-662C31B9CE52}" type="slidenum">
              <a:rPr lang="en-IN" smtClean="0"/>
              <a:t>‹#›</a:t>
            </a:fld>
            <a:endParaRPr lang="en-IN"/>
          </a:p>
        </p:txBody>
      </p:sp>
    </p:spTree>
    <p:extLst>
      <p:ext uri="{BB962C8B-B14F-4D97-AF65-F5344CB8AC3E}">
        <p14:creationId xmlns:p14="http://schemas.microsoft.com/office/powerpoint/2010/main" val="1083783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www.newyorklife.com/agent/rlhamner"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1</a:t>
            </a:fld>
            <a:endParaRPr lang="en-IN"/>
          </a:p>
        </p:txBody>
      </p:sp>
    </p:spTree>
    <p:extLst>
      <p:ext uri="{BB962C8B-B14F-4D97-AF65-F5344CB8AC3E}">
        <p14:creationId xmlns:p14="http://schemas.microsoft.com/office/powerpoint/2010/main" val="1341098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217" rtl="0" eaLnBrk="1" fontAlgn="auto" latinLnBrk="0" hangingPunct="1">
              <a:lnSpc>
                <a:spcPct val="100000"/>
              </a:lnSpc>
              <a:spcBef>
                <a:spcPts val="0"/>
              </a:spcBef>
              <a:spcAft>
                <a:spcPts val="0"/>
              </a:spcAft>
              <a:buClrTx/>
              <a:buSzTx/>
              <a:buFontTx/>
              <a:buNone/>
              <a:tabLst/>
              <a:defRPr/>
            </a:pPr>
            <a:r>
              <a:rPr lang="en-US" sz="1200" b="1"/>
              <a:t>Duration</a:t>
            </a:r>
            <a:r>
              <a:rPr lang="en-US" sz="1200"/>
              <a:t>: </a:t>
            </a:r>
            <a:r>
              <a:rPr lang="en-US"/>
              <a:t>30 seconds</a:t>
            </a:r>
            <a:endParaRPr lang="en-US" sz="1200"/>
          </a:p>
          <a:p>
            <a:pPr marL="0" marR="0" lvl="0" indent="0" algn="l" defTabSz="914217" rtl="0" eaLnBrk="1" fontAlgn="auto" latinLnBrk="0" hangingPunct="1">
              <a:lnSpc>
                <a:spcPct val="100000"/>
              </a:lnSpc>
              <a:spcBef>
                <a:spcPts val="0"/>
              </a:spcBef>
              <a:spcAft>
                <a:spcPts val="0"/>
              </a:spcAft>
              <a:buClrTx/>
              <a:buSzTx/>
              <a:buFontTx/>
              <a:buNone/>
              <a:tabLst/>
              <a:defRPr/>
            </a:pPr>
            <a:endParaRPr lang="en-US" sz="1200"/>
          </a:p>
        </p:txBody>
      </p:sp>
      <p:sp>
        <p:nvSpPr>
          <p:cNvPr id="4" name="Slide Number Placeholder 3"/>
          <p:cNvSpPr>
            <a:spLocks noGrp="1"/>
          </p:cNvSpPr>
          <p:nvPr>
            <p:ph type="sldNum" sz="quarter" idx="5"/>
          </p:nvPr>
        </p:nvSpPr>
        <p:spPr/>
        <p:txBody>
          <a:bodyPr/>
          <a:lstStyle/>
          <a:p>
            <a:fld id="{391CDE51-E385-455E-8F46-662C31B9CE52}" type="slidenum">
              <a:rPr lang="en-IN" smtClean="0"/>
              <a:t>2</a:t>
            </a:fld>
            <a:endParaRPr lang="en-IN"/>
          </a:p>
        </p:txBody>
      </p:sp>
    </p:spTree>
    <p:extLst>
      <p:ext uri="{BB962C8B-B14F-4D97-AF65-F5344CB8AC3E}">
        <p14:creationId xmlns:p14="http://schemas.microsoft.com/office/powerpoint/2010/main" val="1176045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217" rtl="0" eaLnBrk="1" fontAlgn="auto" latinLnBrk="0" hangingPunct="1">
              <a:lnSpc>
                <a:spcPct val="100000"/>
              </a:lnSpc>
              <a:spcBef>
                <a:spcPts val="0"/>
              </a:spcBef>
              <a:spcAft>
                <a:spcPts val="0"/>
              </a:spcAft>
              <a:buClrTx/>
              <a:buSzTx/>
              <a:buFontTx/>
              <a:buNone/>
              <a:tabLst/>
              <a:defRPr/>
            </a:pPr>
            <a:r>
              <a:rPr lang="en-US" sz="1200" b="1"/>
              <a:t>Duration</a:t>
            </a:r>
            <a:r>
              <a:rPr lang="en-US" sz="1200"/>
              <a:t>: </a:t>
            </a:r>
            <a:r>
              <a:rPr lang="en-US"/>
              <a:t>30 seconds</a:t>
            </a:r>
            <a:endParaRPr lang="en-US" sz="120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mn-lt"/>
                <a:ea typeface="+mn-ea"/>
                <a:cs typeface="+mn-cs"/>
              </a:rPr>
              <a:t>Facilitator Notes</a:t>
            </a:r>
          </a:p>
          <a:p>
            <a:r>
              <a:rPr lang="en-US">
                <a:latin typeface="+mn-lt"/>
              </a:rPr>
              <a:t>Welcome participants to Day 2 program.</a:t>
            </a:r>
          </a:p>
          <a:p>
            <a:endParaRPr lang="en-US">
              <a:latin typeface="+mn-lt"/>
            </a:endParaRPr>
          </a:p>
          <a:p>
            <a:r>
              <a:rPr kumimoji="0" lang="en-US" sz="1200" b="1" i="0" u="none" strike="noStrike" kern="1200" cap="none" spc="0" normalizeH="0" baseline="0" noProof="0">
                <a:ln>
                  <a:noFill/>
                </a:ln>
                <a:solidFill>
                  <a:prstClr val="black"/>
                </a:solidFill>
                <a:effectLst/>
                <a:uLnTx/>
                <a:uFillTx/>
                <a:latin typeface="+mn-lt"/>
                <a:ea typeface="+mn-ea"/>
                <a:cs typeface="+mn-cs"/>
              </a:rPr>
              <a:t>Transition </a:t>
            </a:r>
            <a:r>
              <a:rPr kumimoji="0" lang="en-US" sz="1200" b="0" i="0" u="none" strike="noStrike" kern="1200" cap="none" spc="0" normalizeH="0" baseline="0" noProof="0">
                <a:ln>
                  <a:noFill/>
                </a:ln>
                <a:solidFill>
                  <a:prstClr val="black"/>
                </a:solidFill>
                <a:effectLst/>
                <a:uLnTx/>
                <a:uFillTx/>
                <a:latin typeface="+mn-lt"/>
                <a:ea typeface="+mn-ea"/>
                <a:cs typeface="+mn-cs"/>
              </a:rPr>
              <a:t>to the next slide by saying, “</a:t>
            </a:r>
            <a:r>
              <a:rPr kumimoji="0" lang="en-US" sz="1200" b="0" i="1" u="none" strike="noStrike" kern="1200" cap="none" spc="0" normalizeH="0" baseline="0" noProof="0">
                <a:ln>
                  <a:noFill/>
                </a:ln>
                <a:solidFill>
                  <a:prstClr val="black"/>
                </a:solidFill>
                <a:effectLst/>
                <a:uLnTx/>
                <a:uFillTx/>
                <a:latin typeface="+mn-lt"/>
                <a:ea typeface="+mn-ea"/>
                <a:cs typeface="+mn-cs"/>
              </a:rPr>
              <a:t>Let me introduce myself, I am….”</a:t>
            </a:r>
            <a:endParaRPr lang="en-US">
              <a:latin typeface="+mn-lt"/>
            </a:endParaRPr>
          </a:p>
          <a:p>
            <a:endParaRPr lang="en-IN">
              <a:latin typeface="+mn-lt"/>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3</a:t>
            </a:fld>
            <a:endParaRPr lang="en-IN"/>
          </a:p>
        </p:txBody>
      </p:sp>
    </p:spTree>
    <p:extLst>
      <p:ext uri="{BB962C8B-B14F-4D97-AF65-F5344CB8AC3E}">
        <p14:creationId xmlns:p14="http://schemas.microsoft.com/office/powerpoint/2010/main" val="3253932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217" rtl="0" eaLnBrk="1" fontAlgn="auto" latinLnBrk="0" hangingPunct="1">
              <a:lnSpc>
                <a:spcPct val="100000"/>
              </a:lnSpc>
              <a:spcBef>
                <a:spcPts val="0"/>
              </a:spcBef>
              <a:spcAft>
                <a:spcPts val="0"/>
              </a:spcAft>
              <a:buClrTx/>
              <a:buSzTx/>
              <a:buFontTx/>
              <a:buNone/>
              <a:tabLst/>
              <a:defRPr/>
            </a:pPr>
            <a:r>
              <a:rPr lang="en-US" sz="1200" b="1"/>
              <a:t>Duration</a:t>
            </a:r>
            <a:r>
              <a:rPr lang="en-US" sz="1200"/>
              <a:t>: 1</a:t>
            </a:r>
            <a:r>
              <a:rPr kumimoji="0" lang="en-US" sz="1200" b="0" i="0" u="none" strike="noStrike" kern="1200" cap="none" spc="0" normalizeH="0" baseline="0" noProof="0">
                <a:ln>
                  <a:noFill/>
                </a:ln>
                <a:solidFill>
                  <a:schemeClr val="tx1"/>
                </a:solidFill>
                <a:effectLst/>
                <a:uLnTx/>
                <a:uFillTx/>
                <a:latin typeface="+mn-lt"/>
                <a:ea typeface="+mn-ea"/>
                <a:cs typeface="+mn-cs"/>
              </a:rPr>
              <a:t>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Formatting Notes</a:t>
            </a:r>
            <a:endParaRPr lang="en-US" sz="1200" b="1" i="0" u="none" strike="noStrike" kern="1200" cap="none" spc="0" normalizeH="0" baseline="0" noProof="0">
              <a:ln>
                <a:noFill/>
              </a:ln>
              <a:solidFill>
                <a:schemeClr val="tx1"/>
              </a:solidFill>
              <a:effectLst/>
              <a:uLnTx/>
              <a:uFillTx/>
              <a:latin typeface="+mn-lt"/>
              <a:cs typeface="Calibri"/>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Insert</a:t>
            </a:r>
            <a:r>
              <a:rPr kumimoji="0" lang="en-US" sz="1200" b="0" i="0" u="none" strike="noStrike" kern="1200" cap="none" spc="0" normalizeH="0" baseline="0" noProof="0">
                <a:ln>
                  <a:noFill/>
                </a:ln>
                <a:solidFill>
                  <a:schemeClr val="tx1"/>
                </a:solidFill>
                <a:effectLst/>
                <a:uLnTx/>
                <a:uFillTx/>
                <a:latin typeface="+mn-lt"/>
                <a:ea typeface="+mn-ea"/>
                <a:cs typeface="+mn-cs"/>
              </a:rPr>
              <a:t> your (facilitator’s) name and </a:t>
            </a:r>
            <a:r>
              <a:rPr lang="en-US"/>
              <a:t>title</a:t>
            </a:r>
            <a:r>
              <a:rPr kumimoji="0" lang="en-US" sz="1200" b="0" i="0" u="none" strike="noStrike" kern="1200" cap="none" spc="0" normalizeH="0" baseline="0" noProof="0">
                <a:ln>
                  <a:noFill/>
                </a:ln>
                <a:solidFill>
                  <a:schemeClr val="tx1"/>
                </a:solidFill>
                <a:effectLst/>
                <a:uLnTx/>
                <a:uFillTx/>
                <a:latin typeface="+mn-lt"/>
                <a:ea typeface="+mn-ea"/>
                <a:cs typeface="+mn-cs"/>
              </a:rPr>
              <a:t>.</a:t>
            </a:r>
            <a:endParaRPr lang="en-US" sz="1200" b="0" i="0" u="none" strike="noStrike" kern="1200" cap="none" spc="0" normalizeH="0" baseline="0" noProof="0">
              <a:ln>
                <a:noFill/>
              </a:ln>
              <a:solidFill>
                <a:schemeClr val="tx1"/>
              </a:solidFill>
              <a:effectLst/>
              <a:uLnTx/>
              <a:uFillTx/>
              <a:latin typeface="+mn-lt"/>
              <a:cs typeface="Calibri"/>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Replace</a:t>
            </a:r>
            <a:r>
              <a:rPr kumimoji="0" lang="en-US" sz="1200" b="0" i="0" u="none" strike="noStrike" kern="1200" cap="none" spc="0" normalizeH="0" baseline="0" noProof="0">
                <a:ln>
                  <a:noFill/>
                </a:ln>
                <a:solidFill>
                  <a:schemeClr val="tx1"/>
                </a:solidFill>
                <a:effectLst/>
                <a:uLnTx/>
                <a:uFillTx/>
                <a:latin typeface="+mn-lt"/>
                <a:ea typeface="+mn-ea"/>
                <a:cs typeface="+mn-cs"/>
              </a:rPr>
              <a:t> the photographic image on the slide with your professional photo.</a:t>
            </a:r>
            <a:endParaRPr lang="en-US" sz="1200" b="0" i="0" u="none" strike="noStrike" kern="1200" cap="none" spc="0" normalizeH="0" baseline="0" noProof="0">
              <a:ln>
                <a:noFill/>
              </a:ln>
              <a:solidFill>
                <a:schemeClr val="tx1"/>
              </a:solidFill>
              <a:effectLst/>
              <a:uLnTx/>
              <a:uFillTx/>
              <a:latin typeface="+mn-lt"/>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Facilitator Notes</a:t>
            </a:r>
            <a:endParaRPr lang="en-US" sz="1200" b="1" i="0" u="none" strike="noStrike" kern="1200" cap="none" spc="0" normalizeH="0" baseline="0" noProof="0">
              <a:ln>
                <a:noFill/>
              </a:ln>
              <a:solidFill>
                <a:schemeClr val="tx1"/>
              </a:solidFill>
              <a:effectLst/>
              <a:uLnTx/>
              <a:uFillTx/>
              <a:latin typeface="+mn-lt"/>
              <a:cs typeface="Calibri"/>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Introduce</a:t>
            </a:r>
            <a:r>
              <a:rPr kumimoji="0" lang="en-US" sz="1200" b="0" i="0" u="none" strike="noStrike" kern="1200" cap="none" spc="0" normalizeH="0" baseline="0" noProof="0">
                <a:ln>
                  <a:noFill/>
                </a:ln>
                <a:solidFill>
                  <a:schemeClr val="tx1"/>
                </a:solidFill>
                <a:effectLst/>
                <a:uLnTx/>
                <a:uFillTx/>
                <a:latin typeface="+mn-lt"/>
                <a:ea typeface="+mn-ea"/>
                <a:cs typeface="+mn-cs"/>
              </a:rPr>
              <a:t> yourself as the facilitator of the Day 2 conference.</a:t>
            </a:r>
            <a:endParaRPr lang="en-US" sz="1200" b="0" i="0" u="none" strike="noStrike" kern="1200" cap="none" spc="0" normalizeH="0" baseline="0" noProof="0">
              <a:ln>
                <a:noFill/>
              </a:ln>
              <a:solidFill>
                <a:schemeClr val="tx1"/>
              </a:solidFill>
              <a:effectLst/>
              <a:uLnTx/>
              <a:uFillTx/>
              <a:latin typeface="+mn-lt"/>
              <a:cs typeface="Calibri"/>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mn-lt"/>
                <a:ea typeface="+mn-ea"/>
                <a:cs typeface="+mn-cs"/>
              </a:rPr>
              <a:t>“Before we dive into today’s course, let’s quickly recap where you’ve been.”</a:t>
            </a:r>
            <a:endParaRPr lang="en-US" sz="1200" b="0" i="1" u="none" strike="noStrike" kern="1200" cap="none" spc="0" normalizeH="0" baseline="0" noProof="0">
              <a:ln>
                <a:noFill/>
              </a:ln>
              <a:solidFill>
                <a:schemeClr val="tx1"/>
              </a:solidFill>
              <a:effectLst/>
              <a:uLnTx/>
              <a:uFillTx/>
              <a:latin typeface="+mn-lt"/>
              <a:cs typeface="Calibri"/>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4</a:t>
            </a:fld>
            <a:endParaRPr lang="en-IN"/>
          </a:p>
        </p:txBody>
      </p:sp>
    </p:spTree>
    <p:extLst>
      <p:ext uri="{BB962C8B-B14F-4D97-AF65-F5344CB8AC3E}">
        <p14:creationId xmlns:p14="http://schemas.microsoft.com/office/powerpoint/2010/main" val="977992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a:t>
            </a:r>
            <a:r>
              <a:rPr lang="en-US" b="1">
                <a:solidFill>
                  <a:prstClr val="black"/>
                </a:solidFill>
                <a:latin typeface="Calibri" panose="020F0502020204030204"/>
              </a:rPr>
              <a:t>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 minute</a:t>
            </a:r>
            <a:endParaRPr lang="en-US" sz="1200" b="0" i="0" u="none" strike="noStrike" kern="1200" cap="none" spc="0" normalizeH="0" baseline="0" noProof="0">
              <a:ln>
                <a:noFill/>
              </a:ln>
              <a:solidFill>
                <a:prstClr val="black"/>
              </a:solidFill>
              <a:effectLst/>
              <a:uLnTx/>
              <a:uFillTx/>
              <a:latin typeface="Calibri" panose="020F0502020204030204"/>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i="0" u="none" strike="noStrike" kern="1200" cap="none" spc="0" normalizeH="0" baseline="0" noProof="0">
              <a:ln>
                <a:noFill/>
              </a:ln>
              <a:solidFill>
                <a:prstClr val="black"/>
              </a:solidFill>
              <a:effectLst/>
              <a:uLnTx/>
              <a:uFillTx/>
              <a:latin typeface="Calibri" panose="020F0502020204030204"/>
              <a:cs typeface="Calibri"/>
            </a:endParaRPr>
          </a:p>
          <a:p>
            <a:pPr marL="0" indent="0">
              <a:spcBef>
                <a:spcPts val="600"/>
              </a:spcBef>
              <a:spcAft>
                <a:spcPts val="600"/>
              </a:spcAft>
              <a:buFont typeface="Wingdings" panose="05000000000000000000" pitchFamily="2" charset="2"/>
              <a:buNone/>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Let participants know: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a:t>
            </a:r>
            <a:r>
              <a:rPr lang="en-US" i="1"/>
              <a:t>Our overall objective today is to identify effective prospecting strategies for sales professionals that include leveraging personal brand to attract clients, engaging with families for referrals, and utilizing a comprehensive agent marketing and prospecting plan. We will also combine traditional and digital marketing strategies to expand reach and maintain a steady pipeline of prospects for sustained success.”</a:t>
            </a:r>
            <a:endParaRPr lang="en-US" i="1">
              <a:cs typeface="Calibri"/>
            </a:endParaRPr>
          </a:p>
          <a:p>
            <a:pPr marL="0" indent="0">
              <a:spcBef>
                <a:spcPts val="600"/>
              </a:spcBef>
              <a:spcAft>
                <a:spcPts val="600"/>
              </a:spcAft>
              <a:buFont typeface="Wingdings" panose="05000000000000000000" pitchFamily="2" charset="2"/>
              <a:buNone/>
            </a:pPr>
            <a:endParaRPr kumimoji="0" lang="en-US" sz="1200" b="0" i="1" u="none" strike="noStrike" kern="1200" cap="none" spc="0" normalizeH="0" baseline="0" noProof="0">
              <a:ln>
                <a:noFill/>
              </a:ln>
              <a:solidFill>
                <a:prstClr val="black"/>
              </a:solidFill>
              <a:effectLst/>
              <a:uLnTx/>
              <a:uFillTx/>
              <a:latin typeface="Calibri" panose="020F0502020204030204"/>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Ask</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 a participant to read the specific objectives from the slide...</a:t>
            </a:r>
            <a:endParaRPr lang="en-US" sz="1200" b="0" i="0" u="none" strike="noStrike" kern="1200" cap="none" spc="0" normalizeH="0" baseline="0" noProof="0">
              <a:ln>
                <a:noFill/>
              </a:ln>
              <a:solidFill>
                <a:prstClr val="black"/>
              </a:solidFill>
              <a:effectLst/>
              <a:uLnTx/>
              <a:uFillTx/>
              <a:latin typeface="Calibri" panose="020F0502020204030204"/>
              <a:cs typeface="Calibri"/>
            </a:endParaRPr>
          </a:p>
          <a:p>
            <a:pPr marL="394970" indent="-225425">
              <a:buFont typeface="Wingdings" panose="05000000000000000000" pitchFamily="2" charset="2"/>
              <a:buChar char="ü"/>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After completing this skill builder, you will:</a:t>
            </a:r>
            <a:r>
              <a:rPr lang="en-US">
                <a:solidFill>
                  <a:prstClr val="black"/>
                </a:solidFill>
                <a:latin typeface="Calibri" panose="020F0502020204030204"/>
              </a:rPr>
              <a:t> </a:t>
            </a:r>
            <a:endParaRPr lang="en-US" sz="1200" b="0" i="0" u="none" strike="noStrike" kern="1200" cap="none" spc="0" normalizeH="0" baseline="0" noProof="0">
              <a:ln>
                <a:noFill/>
              </a:ln>
              <a:solidFill>
                <a:prstClr val="black"/>
              </a:solidFill>
              <a:effectLst/>
              <a:uLnTx/>
              <a:uFillTx/>
              <a:latin typeface="Calibri" panose="020F0502020204030204"/>
              <a:cs typeface="Calibri"/>
            </a:endParaRPr>
          </a:p>
          <a:p>
            <a:pPr marL="628650" lvl="1" indent="-171450">
              <a:spcBef>
                <a:spcPts val="600"/>
              </a:spcBef>
              <a:spcAft>
                <a:spcPts val="600"/>
              </a:spcAft>
              <a:buFont typeface="Arial" panose="020B0604020202020204" pitchFamily="34" charset="0"/>
              <a:buChar char="•"/>
            </a:pPr>
            <a:r>
              <a:rPr lang="en-US" sz="1200">
                <a:solidFill>
                  <a:srgbClr val="0A3C53"/>
                </a:solidFill>
                <a:latin typeface="Effra Pro"/>
              </a:rPr>
              <a:t>Use your vision and belief to overcome your fear of prospecting.</a:t>
            </a:r>
          </a:p>
          <a:p>
            <a:pPr marL="628650" lvl="1" indent="-171450">
              <a:spcBef>
                <a:spcPts val="600"/>
              </a:spcBef>
              <a:spcAft>
                <a:spcPts val="600"/>
              </a:spcAft>
              <a:buFont typeface="Arial" panose="020B0604020202020204" pitchFamily="34" charset="0"/>
              <a:buChar char="•"/>
            </a:pPr>
            <a:r>
              <a:rPr lang="en-US" sz="1200">
                <a:solidFill>
                  <a:srgbClr val="0A3C53"/>
                </a:solidFill>
                <a:latin typeface="Effra Pro"/>
              </a:rPr>
              <a:t>Discover how to conquer fear in the process of creating your first market.</a:t>
            </a:r>
          </a:p>
          <a:p>
            <a:pPr marL="1200150" lvl="1" indent="-285750">
              <a:spcBef>
                <a:spcPts val="600"/>
              </a:spcBef>
              <a:spcAft>
                <a:spcPts val="600"/>
              </a:spcAft>
              <a:buFont typeface="Arial" panose="020B0604020202020204" pitchFamily="34" charset="0"/>
              <a:buChar char="•"/>
            </a:pPr>
            <a:r>
              <a:rPr lang="en-US" sz="1200">
                <a:solidFill>
                  <a:srgbClr val="0A3C53"/>
                </a:solidFill>
                <a:latin typeface="Effra Pro"/>
              </a:rPr>
              <a:t>Apply the </a:t>
            </a:r>
            <a:r>
              <a:rPr lang="en-US">
                <a:solidFill>
                  <a:srgbClr val="0A3C53"/>
                </a:solidFill>
              </a:rPr>
              <a:t>Agent Target Prospecting </a:t>
            </a:r>
            <a:r>
              <a:rPr lang="en-US">
                <a:solidFill>
                  <a:srgbClr val="0A3C53"/>
                </a:solidFill>
                <a:latin typeface="Effra Pro"/>
              </a:rPr>
              <a:t>ATP</a:t>
            </a:r>
            <a:r>
              <a:rPr lang="en-US" sz="1200">
                <a:solidFill>
                  <a:srgbClr val="0A3C53"/>
                </a:solidFill>
                <a:latin typeface="Effra Pro"/>
              </a:rPr>
              <a:t> structure to grow the first market.</a:t>
            </a:r>
            <a:endParaRPr lang="en-US">
              <a:latin typeface="Effra Pro"/>
            </a:endParaRPr>
          </a:p>
          <a:p>
            <a:pPr marL="628650" lvl="1" indent="-171450">
              <a:spcBef>
                <a:spcPts val="600"/>
              </a:spcBef>
              <a:spcAft>
                <a:spcPts val="600"/>
              </a:spcAft>
              <a:buFont typeface="Arial" panose="020B0604020202020204" pitchFamily="34" charset="0"/>
              <a:buChar char="•"/>
            </a:pPr>
            <a:r>
              <a:rPr lang="en-US" sz="1200">
                <a:solidFill>
                  <a:srgbClr val="0A3C53"/>
                </a:solidFill>
                <a:latin typeface="Effra Pro"/>
              </a:rPr>
              <a:t>Examine and improve the existing state of your brand.</a:t>
            </a:r>
          </a:p>
          <a:p>
            <a:pPr marL="628650" lvl="1" indent="-171450">
              <a:spcBef>
                <a:spcPts val="600"/>
              </a:spcBef>
              <a:spcAft>
                <a:spcPts val="600"/>
              </a:spcAft>
              <a:buFont typeface="Arial" panose="020B0604020202020204" pitchFamily="34" charset="0"/>
              <a:buChar char="•"/>
            </a:pPr>
            <a:r>
              <a:rPr lang="en-US" sz="1200">
                <a:solidFill>
                  <a:srgbClr val="0A3C53"/>
                </a:solidFill>
                <a:latin typeface="Effra Pro"/>
              </a:rPr>
              <a:t>Decide who to target and how to introduce yourself to the entire family.</a:t>
            </a:r>
          </a:p>
          <a:p>
            <a:pPr marL="628650" lvl="1" indent="-171450">
              <a:spcBef>
                <a:spcPts val="600"/>
              </a:spcBef>
              <a:spcAft>
                <a:spcPts val="600"/>
              </a:spcAft>
              <a:buFont typeface="Arial" panose="020B0604020202020204" pitchFamily="34" charset="0"/>
              <a:buChar char="•"/>
            </a:pPr>
            <a:r>
              <a:rPr lang="en-US" sz="1200">
                <a:solidFill>
                  <a:srgbClr val="0A3C53"/>
                </a:solidFill>
                <a:latin typeface="Effra Pro"/>
              </a:rPr>
              <a:t>Analyze Ports of Life to determine their target market and available prospects.</a:t>
            </a:r>
          </a:p>
          <a:p>
            <a:pPr marL="0" indent="0">
              <a:spcBef>
                <a:spcPts val="600"/>
              </a:spcBef>
              <a:spcAft>
                <a:spcPts val="600"/>
              </a:spcAft>
              <a:buFont typeface="Wingdings" panose="05000000000000000000" pitchFamily="2" charset="2"/>
              <a:buNone/>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“Let’s begin.”</a:t>
            </a:r>
            <a:endParaRPr lang="en-US" sz="1200" b="0" i="1" u="none" strike="noStrike" kern="1200" cap="none" spc="0" normalizeH="0" baseline="0" noProof="0">
              <a:ln>
                <a:noFill/>
              </a:ln>
              <a:solidFill>
                <a:prstClr val="black"/>
              </a:solidFill>
              <a:effectLst/>
              <a:uLnTx/>
              <a:uFillTx/>
              <a:latin typeface="Calibri" panose="020F0502020204030204"/>
              <a:cs typeface="Calibri"/>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5</a:t>
            </a:fld>
            <a:endParaRPr lang="en-IN"/>
          </a:p>
        </p:txBody>
      </p:sp>
    </p:spTree>
    <p:extLst>
      <p:ext uri="{BB962C8B-B14F-4D97-AF65-F5344CB8AC3E}">
        <p14:creationId xmlns:p14="http://schemas.microsoft.com/office/powerpoint/2010/main" val="35075832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217" rtl="0" eaLnBrk="1" fontAlgn="auto" latinLnBrk="0" hangingPunct="1">
              <a:lnSpc>
                <a:spcPct val="100000"/>
              </a:lnSpc>
              <a:spcBef>
                <a:spcPts val="0"/>
              </a:spcBef>
              <a:spcAft>
                <a:spcPts val="0"/>
              </a:spcAft>
              <a:buClrTx/>
              <a:buSzTx/>
              <a:buFontTx/>
              <a:buNone/>
              <a:tabLst/>
              <a:defRPr/>
            </a:pPr>
            <a:r>
              <a:rPr lang="en-US" sz="1200" b="1"/>
              <a:t>Duration</a:t>
            </a:r>
            <a:r>
              <a:rPr lang="en-US" sz="1200"/>
              <a:t>: 10</a:t>
            </a:r>
            <a:r>
              <a:rPr kumimoji="0" lang="en-US" sz="1200" b="0" i="0" u="none" strike="noStrike" kern="1200" cap="none" spc="0" normalizeH="0" baseline="0" noProof="0">
                <a:ln>
                  <a:noFill/>
                </a:ln>
                <a:solidFill>
                  <a:schemeClr val="tx1"/>
                </a:solidFill>
                <a:effectLst/>
                <a:uLnTx/>
                <a:uFillTx/>
                <a:latin typeface="+mn-lt"/>
                <a:ea typeface="+mn-ea"/>
                <a:cs typeface="+mn-cs"/>
              </a:rPr>
              <a:t>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Facilitator Notes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mn-lt"/>
                <a:ea typeface="+mn-ea"/>
                <a:cs typeface="+mn-cs"/>
              </a:rPr>
              <a:t>Ask participants to share what their key takeaways have been for Day 1. Allow two minutes for participants to respond to each question.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mn-lt"/>
                <a:ea typeface="+mn-ea"/>
                <a:cs typeface="+mn-cs"/>
              </a:rPr>
              <a:t>Use Ventla for this activity.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chemeClr val="tx1"/>
                </a:solidFill>
                <a:effectLst/>
                <a:uLnTx/>
                <a:uFillTx/>
                <a:latin typeface="+mn-lt"/>
                <a:ea typeface="+mn-ea"/>
                <a:cs typeface="+mn-cs"/>
              </a:rPr>
              <a:t>Highlight any call to actions that participants need to be aware of based on the Day 1 information.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Say: </a:t>
            </a:r>
            <a:r>
              <a:rPr lang="en-US" sz="1200" i="1">
                <a:solidFill>
                  <a:schemeClr val="tx1"/>
                </a:solidFill>
                <a:latin typeface="+mn-lt"/>
              </a:rPr>
              <a:t>Could you summarize the most important lessons learned from the exercise on applying the communication styles?</a:t>
            </a:r>
          </a:p>
          <a:p>
            <a:pPr>
              <a:buClr>
                <a:srgbClr val="0A3C53"/>
              </a:buClr>
            </a:pPr>
            <a:r>
              <a:rPr lang="en-US" sz="1200" i="1">
                <a:solidFill>
                  <a:schemeClr val="tx1"/>
                </a:solidFill>
                <a:latin typeface="+mn-lt"/>
              </a:rPr>
              <a:t>What approaches do you think work best depending on the client’s style?</a:t>
            </a:r>
          </a:p>
          <a:p>
            <a:pPr>
              <a:buClr>
                <a:srgbClr val="0A3C53"/>
              </a:buClr>
            </a:pPr>
            <a:r>
              <a:rPr lang="en-US" sz="1200" i="1">
                <a:solidFill>
                  <a:schemeClr val="tx1"/>
                </a:solidFill>
                <a:latin typeface="+mn-lt"/>
              </a:rPr>
              <a:t>Why do you think it’s beneficial to not to be obsessed with daily metrics in your personal life?</a:t>
            </a:r>
          </a:p>
          <a:p>
            <a:pPr>
              <a:buClr>
                <a:srgbClr val="0A3C53"/>
              </a:buClr>
            </a:pPr>
            <a:r>
              <a:rPr lang="en-US" sz="1200" i="1">
                <a:solidFill>
                  <a:schemeClr val="tx1"/>
                </a:solidFill>
                <a:latin typeface="+mn-lt"/>
              </a:rPr>
              <a:t>Were there any unexpected insights that you can share from the Simon Sinek’s video?</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mn-lt"/>
                <a:ea typeface="+mn-ea"/>
                <a:cs typeface="+mn-cs"/>
              </a:rPr>
              <a:t>Let’s review the key takeaways from Day 1.”</a:t>
            </a:r>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6</a:t>
            </a:fld>
            <a:endParaRPr lang="en-IN"/>
          </a:p>
        </p:txBody>
      </p:sp>
    </p:spTree>
    <p:extLst>
      <p:ext uri="{BB962C8B-B14F-4D97-AF65-F5344CB8AC3E}">
        <p14:creationId xmlns:p14="http://schemas.microsoft.com/office/powerpoint/2010/main" val="1559271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Duration: </a:t>
            </a:r>
            <a:r>
              <a:rPr kumimoji="0" lang="en-US" sz="1200" b="0" i="0" u="none" strike="noStrike" kern="1200" cap="none" spc="0" normalizeH="0" baseline="0" noProof="0">
                <a:ln>
                  <a:noFill/>
                </a:ln>
                <a:solidFill>
                  <a:schemeClr val="tx1"/>
                </a:solidFill>
                <a:effectLst/>
                <a:uLnTx/>
                <a:uFillTx/>
                <a:latin typeface="+mn-lt"/>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chemeClr val="tx1"/>
                </a:solidFill>
                <a:effectLst/>
                <a:uLnTx/>
                <a:uFillTx/>
                <a:latin typeface="+mn-lt"/>
                <a:ea typeface="+mn-ea"/>
                <a:cs typeface="+mn-cs"/>
              </a:rPr>
              <a:t>Insert facilitator instructions for this content.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mn-lt"/>
                <a:ea typeface="+mn-ea"/>
                <a:cs typeface="+mn-cs"/>
              </a:rPr>
              <a:t>Insert transition sentence.”</a:t>
            </a:r>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7</a:t>
            </a:fld>
            <a:endParaRPr lang="en-IN"/>
          </a:p>
        </p:txBody>
      </p:sp>
    </p:spTree>
    <p:extLst>
      <p:ext uri="{BB962C8B-B14F-4D97-AF65-F5344CB8AC3E}">
        <p14:creationId xmlns:p14="http://schemas.microsoft.com/office/powerpoint/2010/main" val="3119542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Duration: </a:t>
            </a:r>
            <a:r>
              <a:rPr kumimoji="0" lang="en-US" sz="1200" b="0" i="0" u="none" strike="noStrike" kern="1200" cap="none" spc="0" normalizeH="0" baseline="0" noProof="0">
                <a:ln>
                  <a:noFill/>
                </a:ln>
                <a:solidFill>
                  <a:schemeClr val="tx1"/>
                </a:solidFill>
                <a:effectLst/>
                <a:uLnTx/>
                <a:uFillTx/>
                <a:latin typeface="+mn-lt"/>
                <a:ea typeface="+mn-ea"/>
                <a:cs typeface="+mn-cs"/>
              </a:rPr>
              <a:t>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chemeClr val="tx1"/>
                </a:solidFill>
                <a:effectLst/>
                <a:uLnTx/>
                <a:uFillTx/>
                <a:latin typeface="+mn-lt"/>
                <a:ea typeface="+mn-ea"/>
                <a:cs typeface="+mn-cs"/>
              </a:rPr>
              <a:t>Explain Learning Journey for Day 2. Highlight the workflow using roadmap in Ventla.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Say</a:t>
            </a:r>
            <a:r>
              <a:rPr kumimoji="0" lang="en-US" sz="1200" b="0" i="0" u="none" strike="noStrike" kern="1200" cap="none" spc="0" normalizeH="0" baseline="0" noProof="0">
                <a:ln>
                  <a:noFill/>
                </a:ln>
                <a:solidFill>
                  <a:schemeClr val="tx1"/>
                </a:solidFill>
                <a:effectLst/>
                <a:uLnTx/>
                <a:uFillTx/>
                <a:latin typeface="+mn-lt"/>
                <a:ea typeface="+mn-ea"/>
                <a:cs typeface="+mn-cs"/>
              </a:rPr>
              <a:t>:</a:t>
            </a:r>
            <a:r>
              <a:rPr kumimoji="0" lang="en-US" sz="1200" b="0" i="1" u="none" strike="noStrike" kern="1200" cap="none" spc="0" normalizeH="0" baseline="0" noProof="0">
                <a:ln>
                  <a:noFill/>
                </a:ln>
                <a:solidFill>
                  <a:schemeClr val="tx1"/>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i="1">
                <a:solidFill>
                  <a:schemeClr val="tx1"/>
                </a:solidFill>
                <a:latin typeface="+mn-lt"/>
              </a:rPr>
              <a:t>We'll start by explaining how belief influences vision. This part will cover everything from how to promote yourself to prospects and clients to how to conquer fear efficiently. </a:t>
            </a:r>
            <a:br>
              <a:rPr lang="en-US" i="1">
                <a:solidFill>
                  <a:schemeClr val="tx1"/>
                </a:solidFill>
                <a:latin typeface="+mn-lt"/>
              </a:rPr>
            </a:br>
            <a:r>
              <a:rPr lang="en-US" i="1">
                <a:solidFill>
                  <a:schemeClr val="tx1"/>
                </a:solidFill>
                <a:latin typeface="+mn-lt"/>
              </a:rPr>
              <a:t>Then we'll talk about how we might use various prospecting tactics to grow your original market segments. We'll use a brainstorming activity to forge your memories.</a:t>
            </a:r>
            <a:br>
              <a:rPr lang="en-US" i="1">
                <a:solidFill>
                  <a:schemeClr val="tx1"/>
                </a:solidFill>
                <a:latin typeface="+mn-lt"/>
              </a:rPr>
            </a:br>
            <a:r>
              <a:rPr lang="en-US" i="1">
                <a:solidFill>
                  <a:schemeClr val="tx1"/>
                </a:solidFill>
                <a:latin typeface="+mn-lt"/>
              </a:rPr>
              <a:t>In the Making Your Brand Work for You portion, we'll see videos that show different branding stories, followed by an interesting quiz. We will also audit your NYL branding to help you make adjustments.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i="1">
                <a:solidFill>
                  <a:schemeClr val="tx1"/>
                </a:solidFill>
                <a:latin typeface="+mn-lt"/>
              </a:rPr>
              <a:t>After lunch, we'll switch gears and discuss best practices for identifying family members who could become prospects. Be ready for a role-playing activity! </a:t>
            </a:r>
            <a:br>
              <a:rPr lang="en-US" i="1">
                <a:solidFill>
                  <a:schemeClr val="tx1"/>
                </a:solidFill>
                <a:latin typeface="+mn-lt"/>
              </a:rPr>
            </a:br>
            <a:r>
              <a:rPr lang="en-US" i="1">
                <a:solidFill>
                  <a:schemeClr val="tx1"/>
                </a:solidFill>
                <a:latin typeface="+mn-lt"/>
              </a:rPr>
              <a:t>Then we'll talk about nest prospecting and general prospecting. The final lesson of the day would be to view a clip from Simon Sinek's video and reflect on your own action plan.</a:t>
            </a:r>
            <a:endParaRPr kumimoji="0" lang="en-US" sz="1200" b="0" i="1"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mn-lt"/>
                <a:ea typeface="+mn-ea"/>
                <a:cs typeface="+mn-cs"/>
              </a:rPr>
              <a:t>Let’s get started.”</a:t>
            </a:r>
          </a:p>
        </p:txBody>
      </p:sp>
      <p:sp>
        <p:nvSpPr>
          <p:cNvPr id="4" name="Slide Number Placeholder 3"/>
          <p:cNvSpPr>
            <a:spLocks noGrp="1"/>
          </p:cNvSpPr>
          <p:nvPr>
            <p:ph type="sldNum" sz="quarter" idx="5"/>
          </p:nvPr>
        </p:nvSpPr>
        <p:spPr/>
        <p:txBody>
          <a:bodyPr/>
          <a:lstStyle/>
          <a:p>
            <a:fld id="{391CDE51-E385-455E-8F46-662C31B9CE52}" type="slidenum">
              <a:rPr lang="en-IN" smtClean="0"/>
              <a:t>8</a:t>
            </a:fld>
            <a:endParaRPr lang="en-IN"/>
          </a:p>
        </p:txBody>
      </p:sp>
    </p:spTree>
    <p:extLst>
      <p:ext uri="{BB962C8B-B14F-4D97-AF65-F5344CB8AC3E}">
        <p14:creationId xmlns:p14="http://schemas.microsoft.com/office/powerpoint/2010/main" val="3361046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Duration: </a:t>
            </a:r>
            <a:r>
              <a:rPr kumimoji="0" lang="en-US" sz="1200" b="0" i="0" u="none" strike="noStrike" kern="1200" cap="none" spc="0" normalizeH="0" baseline="0" noProof="0">
                <a:ln>
                  <a:noFill/>
                </a:ln>
                <a:solidFill>
                  <a:schemeClr val="tx1"/>
                </a:solidFill>
                <a:effectLst/>
                <a:uLnTx/>
                <a:uFillTx/>
                <a:latin typeface="+mn-lt"/>
                <a:ea typeface="+mn-ea"/>
                <a:cs typeface="+mn-cs"/>
              </a:rPr>
              <a:t>30 seconds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chemeClr val="tx1"/>
                </a:solidFill>
                <a:effectLst/>
                <a:uLnTx/>
                <a:uFillTx/>
                <a:latin typeface="+mn-lt"/>
                <a:ea typeface="+mn-ea"/>
                <a:cs typeface="+mn-cs"/>
              </a:rPr>
              <a:t>This section should be completed in 15 mins.</a:t>
            </a:r>
          </a:p>
          <a:p>
            <a:endParaRPr lang="en-US">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lang="en-US" i="1">
                <a:solidFill>
                  <a:schemeClr val="tx1"/>
                </a:solidFill>
                <a:latin typeface="+mn-lt"/>
              </a:rPr>
              <a:t>We will now deep dive into our first segment, Belief and Vision.</a:t>
            </a:r>
            <a:r>
              <a:rPr lang="en-US">
                <a:solidFill>
                  <a:schemeClr val="tx1"/>
                </a:solidFill>
                <a:latin typeface="+mn-lt"/>
              </a:rPr>
              <a:t>”</a:t>
            </a:r>
            <a:endParaRPr kumimoji="0" lang="en-US" sz="1200" b="0" i="1" u="none" strike="noStrike" kern="1200" cap="none" spc="0" normalizeH="0" baseline="0" noProof="0">
              <a:ln>
                <a:noFill/>
              </a:ln>
              <a:solidFill>
                <a:schemeClr val="tx1"/>
              </a:solidFill>
              <a:effectLst/>
              <a:uLnTx/>
              <a:uFillTx/>
              <a:latin typeface="+mn-lt"/>
              <a:ea typeface="+mn-ea"/>
              <a:cs typeface="+mn-cs"/>
            </a:endParaRPr>
          </a:p>
          <a:p>
            <a:endParaRPr lang="en-US">
              <a:solidFill>
                <a:schemeClr val="tx1"/>
              </a:solidFill>
              <a:latin typeface="+mn-lt"/>
            </a:endParaRPr>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9</a:t>
            </a:fld>
            <a:endParaRPr lang="en-IN"/>
          </a:p>
        </p:txBody>
      </p:sp>
    </p:spTree>
    <p:extLst>
      <p:ext uri="{BB962C8B-B14F-4D97-AF65-F5344CB8AC3E}">
        <p14:creationId xmlns:p14="http://schemas.microsoft.com/office/powerpoint/2010/main" val="23535068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Duration: </a:t>
            </a:r>
            <a:r>
              <a:rPr kumimoji="0" lang="en-US" sz="1200" b="0" i="0" u="none" strike="noStrike" kern="1200" cap="none" spc="0" normalizeH="0" baseline="0" noProof="0">
                <a:ln>
                  <a:noFill/>
                </a:ln>
                <a:solidFill>
                  <a:schemeClr val="tx1"/>
                </a:solidFill>
                <a:effectLst/>
                <a:uLnTx/>
                <a:uFillTx/>
                <a:latin typeface="+mn-lt"/>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Say</a:t>
            </a:r>
            <a:r>
              <a:rPr kumimoji="0" lang="en-US" sz="1200" b="0" i="0" u="none" strike="noStrike" kern="1200" cap="none" spc="0" normalizeH="0" baseline="0" noProof="0">
                <a:ln>
                  <a:noFill/>
                </a:ln>
                <a:solidFill>
                  <a:schemeClr val="tx1"/>
                </a:solidFill>
                <a:effectLst/>
                <a:uLnTx/>
                <a:uFillTx/>
                <a:latin typeface="+mn-lt"/>
                <a:ea typeface="+mn-ea"/>
                <a:cs typeface="+mn-cs"/>
              </a:rPr>
              <a:t>: </a:t>
            </a:r>
            <a:r>
              <a:rPr lang="en-US" i="1">
                <a:solidFill>
                  <a:schemeClr val="tx1"/>
                </a:solidFill>
                <a:latin typeface="+mn-lt"/>
              </a:rPr>
              <a:t>Belief and vision are the Ying Yang's of the insurance sector, and they are necessary for success.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i="1">
                <a:solidFill>
                  <a:schemeClr val="tx1"/>
                </a:solidFill>
                <a:latin typeface="+mn-lt"/>
              </a:rPr>
              <a:t>Insurance professionals, guided by a strong belief in innovation, develop new business direction, build trust with clients, and drive industry success.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mn-lt"/>
                <a:ea typeface="+mn-ea"/>
                <a:cs typeface="+mn-cs"/>
              </a:rPr>
              <a:t>Belief is crucial for an insurance agent's vision as it fundamentally influences your goals and strategies.”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a:ln>
                <a:noFill/>
              </a:ln>
              <a:solidFill>
                <a:schemeClr val="tx1"/>
              </a:solidFill>
              <a:effectLst/>
              <a:uLnTx/>
              <a:uFillTx/>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10</a:t>
            </a:fld>
            <a:endParaRPr lang="en-IN"/>
          </a:p>
        </p:txBody>
      </p:sp>
    </p:spTree>
    <p:extLst>
      <p:ext uri="{BB962C8B-B14F-4D97-AF65-F5344CB8AC3E}">
        <p14:creationId xmlns:p14="http://schemas.microsoft.com/office/powerpoint/2010/main" val="17868400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Say: </a:t>
            </a: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An agent who believes in the transformative power of insurance is more likely to craft a vision centered on educating and empowering clients, rather than merely focusing on sales targets.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This conviction shapes your approach to client interactions, driving you to prioritize trust and long-term relationships.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It also fosters resilience against the inevitable rejections and challenges of the industry. Moreover, a strong belief in ethical practices and continuous professional development propels you to strive for excellence and innovation, setting the stage for a successful and reputable career.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The transformative power of belief and vision is a profound force that can reshape our reality and propel us toward our highest aspirations. When we hold a belief deep within our hearts, it acts as a compass, guiding our decisions and actions with unwavering conviction. Coupled with a clear and compelling vision, belief becomes the catalyst for change, inspiring us to overcome obstacles and persist in the face of adversity. A strong vision provides a picture of a future we strive to create, serving as a beacon of hope and a source of motivation. Together, belief and vision fuel our passion, drive innovation, and lead to the manifestation of our goals, transforming the intangible into the tangible and turning dreams into achievements. Through the lens of belief and vision, we not only see the world as it is but as it could be, and in that space of possibility, we find the power to change ourselves and the world around us.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Ultimately...”</a:t>
            </a:r>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11</a:t>
            </a:fld>
            <a:endParaRPr lang="en-IN"/>
          </a:p>
        </p:txBody>
      </p:sp>
    </p:spTree>
    <p:extLst>
      <p:ext uri="{BB962C8B-B14F-4D97-AF65-F5344CB8AC3E}">
        <p14:creationId xmlns:p14="http://schemas.microsoft.com/office/powerpoint/2010/main" val="17993325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30 seconds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Formatting Notes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Insert</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 your (facilitator’s) name and title onto the slide as appropriate.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Replace</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 the photographic image on the slide with your professional photo, at your option.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Say: </a:t>
            </a: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Ultimately, your belief system is the compass that guides your vision, informing the way you navigate your career and the impact you aspire to make in your clients' lives.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Your belief system will lay a strong foundation for upgrading your career.”</a:t>
            </a:r>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12</a:t>
            </a:fld>
            <a:endParaRPr lang="en-IN"/>
          </a:p>
        </p:txBody>
      </p:sp>
    </p:spTree>
    <p:extLst>
      <p:ext uri="{BB962C8B-B14F-4D97-AF65-F5344CB8AC3E}">
        <p14:creationId xmlns:p14="http://schemas.microsoft.com/office/powerpoint/2010/main" val="2024709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chemeClr val="tx1"/>
                </a:solidFill>
                <a:effectLst/>
                <a:uLnTx/>
                <a:uFillTx/>
                <a:latin typeface="+mn-lt"/>
                <a:ea typeface="+mn-ea"/>
                <a:cs typeface="+mn-cs"/>
              </a:rPr>
              <a:t>Duration: </a:t>
            </a:r>
            <a:r>
              <a:rPr kumimoji="0" lang="en-US" sz="1000" b="0" i="0" u="none" strike="noStrike" kern="1200" cap="none" spc="0" normalizeH="0" baseline="0" noProof="0">
                <a:ln>
                  <a:noFill/>
                </a:ln>
                <a:solidFill>
                  <a:schemeClr val="tx1"/>
                </a:solidFill>
                <a:effectLst/>
                <a:uLnTx/>
                <a:uFillTx/>
                <a:latin typeface="+mn-lt"/>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schemeClr val="tx1"/>
                </a:solidFill>
                <a:effectLst/>
                <a:uLnTx/>
                <a:uFillTx/>
                <a:latin typeface="+mn-lt"/>
                <a:ea typeface="+mn-ea"/>
                <a:cs typeface="+mn-cs"/>
              </a:rPr>
              <a:t>Facilitator Notes</a:t>
            </a:r>
          </a:p>
          <a:p>
            <a:pPr>
              <a:spcBef>
                <a:spcPts val="600"/>
              </a:spcBef>
              <a:spcAft>
                <a:spcPts val="600"/>
              </a:spcAft>
            </a:pPr>
            <a:r>
              <a:rPr lang="en-US" sz="1200" b="1">
                <a:ln>
                  <a:noFill/>
                </a:ln>
                <a:solidFill>
                  <a:schemeClr val="tx1"/>
                </a:solidFill>
                <a:effectLst/>
                <a:uFill>
                  <a:solidFill>
                    <a:srgbClr val="000000"/>
                  </a:solidFill>
                </a:uFill>
                <a:latin typeface="+mn-lt"/>
                <a:ea typeface="Times New Roman" panose="02020603050405020304" pitchFamily="18" charset="0"/>
                <a:cs typeface="Arial" panose="020B0604020202020204" pitchFamily="34" charset="0"/>
              </a:rPr>
              <a:t>Say</a:t>
            </a:r>
            <a:r>
              <a:rPr lang="en-US" sz="1200">
                <a:ln>
                  <a:noFill/>
                </a:ln>
                <a:solidFill>
                  <a:schemeClr val="tx1"/>
                </a:solidFill>
                <a:effectLst/>
                <a:uFill>
                  <a:solidFill>
                    <a:srgbClr val="000000"/>
                  </a:solidFill>
                </a:uFill>
                <a:latin typeface="+mn-lt"/>
                <a:ea typeface="Times New Roman" panose="02020603050405020304" pitchFamily="18" charset="0"/>
                <a:cs typeface="Arial" panose="020B0604020202020204" pitchFamily="34" charset="0"/>
              </a:rPr>
              <a:t>: </a:t>
            </a:r>
          </a:p>
          <a:p>
            <a:pPr>
              <a:spcBef>
                <a:spcPts val="600"/>
              </a:spcBef>
              <a:spcAft>
                <a:spcPts val="600"/>
              </a:spcAft>
            </a:pPr>
            <a:r>
              <a:rPr lang="en-US" sz="1200" i="1">
                <a:ln>
                  <a:noFill/>
                </a:ln>
                <a:solidFill>
                  <a:schemeClr val="tx1"/>
                </a:solidFill>
                <a:effectLst/>
                <a:uFill>
                  <a:solidFill>
                    <a:srgbClr val="000000"/>
                  </a:solidFill>
                </a:uFill>
                <a:latin typeface="+mn-lt"/>
                <a:ea typeface="Times New Roman" panose="02020603050405020304" pitchFamily="18" charset="0"/>
                <a:cs typeface="Arial" panose="020B0604020202020204" pitchFamily="34" charset="0"/>
              </a:rPr>
              <a:t>Effective steps for overcoming fear:</a:t>
            </a:r>
          </a:p>
          <a:p>
            <a:pPr marL="285750" indent="-285750">
              <a:spcBef>
                <a:spcPts val="600"/>
              </a:spcBef>
              <a:spcAft>
                <a:spcPts val="600"/>
              </a:spcAft>
              <a:buFont typeface="Arial" panose="020B0604020202020204" pitchFamily="34" charset="0"/>
              <a:buChar char="•"/>
            </a:pPr>
            <a:r>
              <a:rPr lang="en-US" sz="1200" i="1">
                <a:ln>
                  <a:noFill/>
                </a:ln>
                <a:solidFill>
                  <a:schemeClr val="tx1"/>
                </a:solidFill>
                <a:effectLst/>
                <a:uFill>
                  <a:solidFill>
                    <a:srgbClr val="000000"/>
                  </a:solidFill>
                </a:uFill>
                <a:latin typeface="+mn-lt"/>
                <a:ea typeface="Times New Roman" panose="02020603050405020304" pitchFamily="18" charset="0"/>
                <a:cs typeface="Arial" panose="020B0604020202020204" pitchFamily="34" charset="0"/>
              </a:rPr>
              <a:t>Getting comfortable with being uncomfortable</a:t>
            </a:r>
          </a:p>
          <a:p>
            <a:pPr marL="285750" indent="-285750">
              <a:spcBef>
                <a:spcPts val="600"/>
              </a:spcBef>
              <a:spcAft>
                <a:spcPts val="600"/>
              </a:spcAft>
              <a:buFont typeface="Arial" panose="020B0604020202020204" pitchFamily="34" charset="0"/>
              <a:buChar char="•"/>
            </a:pPr>
            <a:r>
              <a:rPr lang="en-US" sz="1200" i="1">
                <a:ln>
                  <a:noFill/>
                </a:ln>
                <a:solidFill>
                  <a:schemeClr val="tx1"/>
                </a:solidFill>
                <a:effectLst/>
                <a:uFill>
                  <a:solidFill>
                    <a:srgbClr val="000000"/>
                  </a:solidFill>
                </a:uFill>
                <a:latin typeface="+mn-lt"/>
                <a:ea typeface="Times New Roman" panose="02020603050405020304" pitchFamily="18" charset="0"/>
                <a:cs typeface="Arial" panose="020B0604020202020204" pitchFamily="34" charset="0"/>
              </a:rPr>
              <a:t>Focusing on the goal</a:t>
            </a:r>
          </a:p>
          <a:p>
            <a:pPr marL="285750" indent="-285750">
              <a:spcBef>
                <a:spcPts val="600"/>
              </a:spcBef>
              <a:spcAft>
                <a:spcPts val="600"/>
              </a:spcAft>
              <a:buFont typeface="Arial" panose="020B0604020202020204" pitchFamily="34" charset="0"/>
              <a:buChar char="•"/>
            </a:pPr>
            <a:r>
              <a:rPr lang="en-US" sz="1200" i="1">
                <a:ln>
                  <a:noFill/>
                </a:ln>
                <a:solidFill>
                  <a:schemeClr val="tx1"/>
                </a:solidFill>
                <a:effectLst/>
                <a:uFill>
                  <a:solidFill>
                    <a:srgbClr val="000000"/>
                  </a:solidFill>
                </a:uFill>
                <a:latin typeface="+mn-lt"/>
                <a:ea typeface="Times New Roman" panose="02020603050405020304" pitchFamily="18" charset="0"/>
                <a:cs typeface="Arial" panose="020B0604020202020204" pitchFamily="34" charset="0"/>
              </a:rPr>
              <a:t>Being a good listener</a:t>
            </a:r>
          </a:p>
          <a:p>
            <a:pPr marL="285750" indent="-285750">
              <a:spcBef>
                <a:spcPts val="600"/>
              </a:spcBef>
              <a:spcAft>
                <a:spcPts val="600"/>
              </a:spcAft>
              <a:buFont typeface="Arial" panose="020B0604020202020204" pitchFamily="34" charset="0"/>
              <a:buChar char="•"/>
            </a:pPr>
            <a:r>
              <a:rPr lang="en-US" sz="1200" i="1">
                <a:ln>
                  <a:noFill/>
                </a:ln>
                <a:solidFill>
                  <a:schemeClr val="tx1"/>
                </a:solidFill>
                <a:effectLst/>
                <a:uFill>
                  <a:solidFill>
                    <a:srgbClr val="000000"/>
                  </a:solidFill>
                </a:uFill>
                <a:latin typeface="+mn-lt"/>
                <a:ea typeface="Times New Roman" panose="02020603050405020304" pitchFamily="18" charset="0"/>
                <a:cs typeface="Arial" panose="020B0604020202020204" pitchFamily="34" charset="0"/>
              </a:rPr>
              <a:t>Non-stop learning and improving</a:t>
            </a:r>
          </a:p>
          <a:p>
            <a:pPr>
              <a:spcBef>
                <a:spcPts val="600"/>
              </a:spcBef>
              <a:spcAft>
                <a:spcPts val="600"/>
              </a:spcAft>
            </a:pPr>
            <a:endParaRPr kumimoji="0" lang="en-US" sz="10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000" b="1" i="0" u="none" strike="noStrike" kern="1200" cap="none" spc="0" normalizeH="0" baseline="0" noProof="0">
                <a:ln>
                  <a:noFill/>
                </a:ln>
                <a:solidFill>
                  <a:schemeClr val="tx1"/>
                </a:solidFill>
                <a:effectLst/>
                <a:uLnTx/>
                <a:uFillTx/>
                <a:latin typeface="+mn-lt"/>
                <a:ea typeface="+mn-ea"/>
                <a:cs typeface="+mn-cs"/>
              </a:rPr>
              <a:t>Transition </a:t>
            </a:r>
            <a:r>
              <a:rPr kumimoji="0" lang="en-US" sz="10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000" b="0" i="1" u="none" strike="noStrike" kern="1200" cap="none" spc="0" normalizeH="0" baseline="0" noProof="0">
                <a:ln>
                  <a:noFill/>
                </a:ln>
                <a:solidFill>
                  <a:schemeClr val="tx1"/>
                </a:solidFill>
                <a:effectLst/>
                <a:uLnTx/>
                <a:uFillTx/>
                <a:latin typeface="+mn-lt"/>
                <a:ea typeface="+mn-ea"/>
                <a:cs typeface="+mn-cs"/>
              </a:rPr>
              <a:t>Let’s jump into an activity.”</a:t>
            </a:r>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13</a:t>
            </a:fld>
            <a:endParaRPr lang="en-IN"/>
          </a:p>
        </p:txBody>
      </p:sp>
    </p:spTree>
    <p:extLst>
      <p:ext uri="{BB962C8B-B14F-4D97-AF65-F5344CB8AC3E}">
        <p14:creationId xmlns:p14="http://schemas.microsoft.com/office/powerpoint/2010/main" val="27420621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Duration: </a:t>
            </a:r>
            <a:r>
              <a:rPr kumimoji="0" lang="en-US" sz="1200" b="0" i="0" u="none" strike="noStrike" kern="1200" cap="none" spc="0" normalizeH="0" baseline="0" noProof="0">
                <a:ln>
                  <a:noFill/>
                </a:ln>
                <a:solidFill>
                  <a:schemeClr val="tx1"/>
                </a:solidFill>
                <a:effectLst/>
                <a:uLnTx/>
                <a:uFillTx/>
                <a:latin typeface="+mn-lt"/>
                <a:ea typeface="+mn-ea"/>
                <a:cs typeface="+mn-cs"/>
              </a:rPr>
              <a:t>2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Materials Needed for the Activity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chemeClr val="tx1"/>
                </a:solidFill>
                <a:effectLst/>
                <a:uLnTx/>
                <a:uFillTx/>
                <a:latin typeface="+mn-lt"/>
                <a:ea typeface="+mn-ea"/>
                <a:cs typeface="+mn-cs"/>
              </a:rPr>
              <a:t>Each participant should have one pen and paper.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Say:</a:t>
            </a:r>
            <a:r>
              <a:rPr kumimoji="0" lang="en-US" sz="1200" b="0" i="0" u="none" strike="noStrike" kern="1200" cap="none" spc="0" normalizeH="0" baseline="0" noProof="0">
                <a:ln>
                  <a:noFill/>
                </a:ln>
                <a:solidFill>
                  <a:schemeClr val="tx1"/>
                </a:solidFill>
                <a:effectLst/>
                <a:uLnTx/>
                <a:uFillTx/>
                <a:latin typeface="+mn-lt"/>
                <a:ea typeface="+mn-ea"/>
                <a:cs typeface="+mn-cs"/>
              </a:rPr>
              <a:t> S</a:t>
            </a:r>
            <a:r>
              <a:rPr lang="en-US" sz="1200">
                <a:solidFill>
                  <a:schemeClr val="tx1"/>
                </a:solidFill>
                <a:effectLst/>
                <a:latin typeface="+mn-lt"/>
              </a:rPr>
              <a:t>elf-limitations and preconceived notions may block our vision. Having an open horizon broadens your vision, and hence enables us to see beyond the obvious. This activity will help you do that.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solidFill>
                  <a:schemeClr val="tx1"/>
                </a:solidFill>
                <a:latin typeface="+mn-lt"/>
              </a:rPr>
              <a:t>Do:</a:t>
            </a:r>
            <a:r>
              <a:rPr lang="en-US" sz="1200">
                <a:solidFill>
                  <a:schemeClr val="tx1"/>
                </a:solidFill>
                <a:latin typeface="+mn-lt"/>
              </a:rPr>
              <a:t> Using a whiteboard, write BSAINXLEATNTEARS. Instruct participants to carefully follow the directions.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solidFill>
                  <a:schemeClr val="tx1"/>
                </a:solidFill>
                <a:latin typeface="+mn-lt"/>
              </a:rPr>
              <a:t>Say: </a:t>
            </a:r>
            <a:r>
              <a:rPr lang="en-US" sz="1200" i="1" u="none">
                <a:solidFill>
                  <a:schemeClr val="tx1"/>
                </a:solidFill>
                <a:latin typeface="+mn-lt"/>
              </a:rPr>
              <a:t>Cross out six letters so that the remaining letters, without changing order, spell out a popular English word.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solidFill>
                  <a:schemeClr val="tx1"/>
                </a:solidFill>
                <a:latin typeface="+mn-lt"/>
              </a:rPr>
              <a:t>Give</a:t>
            </a:r>
            <a:r>
              <a:rPr lang="en-US" sz="1200">
                <a:solidFill>
                  <a:schemeClr val="tx1"/>
                </a:solidFill>
                <a:latin typeface="+mn-lt"/>
              </a:rPr>
              <a:t> the participants 2 mins to complete this activity.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mn-lt"/>
                <a:ea typeface="+mn-ea"/>
                <a:cs typeface="+mn-cs"/>
              </a:rPr>
              <a:t>Alright. Let’s see who has solved it.”</a:t>
            </a:r>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14</a:t>
            </a:fld>
            <a:endParaRPr lang="en-IN"/>
          </a:p>
        </p:txBody>
      </p:sp>
    </p:spTree>
    <p:extLst>
      <p:ext uri="{BB962C8B-B14F-4D97-AF65-F5344CB8AC3E}">
        <p14:creationId xmlns:p14="http://schemas.microsoft.com/office/powerpoint/2010/main" val="32448382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Duration: </a:t>
            </a:r>
            <a:r>
              <a:rPr kumimoji="0" lang="en-US" sz="1200" b="0" i="0" u="none" strike="noStrike" kern="1200" cap="none" spc="0" normalizeH="0" baseline="0" noProof="0">
                <a:ln>
                  <a:noFill/>
                </a:ln>
                <a:solidFill>
                  <a:schemeClr val="tx1"/>
                </a:solidFill>
                <a:effectLst/>
                <a:uLnTx/>
                <a:uFillTx/>
                <a:latin typeface="+mn-lt"/>
                <a:ea typeface="+mn-ea"/>
                <a:cs typeface="+mn-cs"/>
              </a:rPr>
              <a:t>4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a:solidFill>
                  <a:schemeClr val="tx1"/>
                </a:solidFill>
                <a:effectLst/>
                <a:latin typeface="+mn-lt"/>
              </a:rPr>
              <a:t>Do: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a:solidFill>
                  <a:schemeClr val="tx1"/>
                </a:solidFill>
                <a:effectLst/>
                <a:latin typeface="+mn-lt"/>
              </a:rPr>
              <a:t>On the whiteboard. </a:t>
            </a:r>
            <a:r>
              <a:rPr lang="en-US" sz="1200" b="1" i="0">
                <a:solidFill>
                  <a:schemeClr val="tx1"/>
                </a:solidFill>
                <a:effectLst/>
                <a:latin typeface="+mn-lt"/>
              </a:rPr>
              <a:t>remove</a:t>
            </a:r>
            <a:r>
              <a:rPr lang="en-US" sz="1200" b="0" i="0">
                <a:solidFill>
                  <a:schemeClr val="tx1"/>
                </a:solidFill>
                <a:effectLst/>
                <a:latin typeface="+mn-lt"/>
              </a:rPr>
              <a:t> S, I, X, L, E, T, T, E, R, S from BSAINXLEATNTEARS to get BANANA.</a:t>
            </a:r>
            <a:endParaRPr lang="en-US" sz="1200">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solidFill>
                  <a:schemeClr val="tx1"/>
                </a:solidFill>
                <a:effectLst/>
                <a:latin typeface="+mn-lt"/>
              </a:rPr>
              <a:t>Then, </a:t>
            </a:r>
            <a:r>
              <a:rPr lang="en-US" sz="1200" b="1">
                <a:solidFill>
                  <a:schemeClr val="tx1"/>
                </a:solidFill>
                <a:effectLst/>
                <a:latin typeface="+mn-lt"/>
              </a:rPr>
              <a:t>pick</a:t>
            </a:r>
            <a:r>
              <a:rPr lang="en-US" sz="1200">
                <a:solidFill>
                  <a:schemeClr val="tx1"/>
                </a:solidFill>
                <a:effectLst/>
                <a:latin typeface="+mn-lt"/>
              </a:rPr>
              <a:t> two or three participants and ask the question.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solidFill>
                  <a:schemeClr val="tx1"/>
                </a:solidFill>
                <a:latin typeface="+mn-lt"/>
              </a:rPr>
              <a:t>Ask: </a:t>
            </a:r>
            <a:r>
              <a:rPr lang="en-US" sz="1200" i="1">
                <a:solidFill>
                  <a:schemeClr val="tx1"/>
                </a:solidFill>
                <a:latin typeface="+mn-lt"/>
              </a:rPr>
              <a:t>What were your initial thoughts on the instructions?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solidFill>
                  <a:schemeClr val="tx1"/>
                </a:solidFill>
                <a:latin typeface="+mn-lt"/>
              </a:rPr>
              <a:t>Do</a:t>
            </a:r>
            <a:r>
              <a:rPr lang="en-US" sz="1200">
                <a:solidFill>
                  <a:schemeClr val="tx1"/>
                </a:solidFill>
                <a:latin typeface="+mn-lt"/>
              </a:rPr>
              <a:t>: Allow participants to reply.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solidFill>
                  <a:schemeClr val="tx1"/>
                </a:solidFill>
                <a:latin typeface="+mn-lt"/>
              </a:rPr>
              <a:t>Say:</a:t>
            </a:r>
            <a:r>
              <a:rPr lang="en-US" sz="1200">
                <a:solidFill>
                  <a:schemeClr val="tx1"/>
                </a:solidFill>
                <a:latin typeface="+mn-lt"/>
              </a:rPr>
              <a:t> Thank you everyone for sharing your thoughts.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Ask:</a:t>
            </a:r>
            <a:r>
              <a:rPr kumimoji="0" lang="en-US" sz="1200" b="0" i="0" u="none" strike="noStrike" kern="1200" cap="none" spc="0" normalizeH="0" baseline="0" noProof="0">
                <a:ln>
                  <a:noFill/>
                </a:ln>
                <a:solidFill>
                  <a:schemeClr val="tx1"/>
                </a:solidFill>
                <a:effectLst/>
                <a:uLnTx/>
                <a:uFillTx/>
                <a:latin typeface="+mn-lt"/>
                <a:ea typeface="+mn-ea"/>
                <a:cs typeface="+mn-cs"/>
              </a:rPr>
              <a:t> </a:t>
            </a:r>
            <a:r>
              <a:rPr kumimoji="0" lang="en-US" sz="1200" b="0" i="1" u="none" strike="noStrike" kern="1200" cap="none" spc="0" normalizeH="0" baseline="0" noProof="0">
                <a:ln>
                  <a:noFill/>
                </a:ln>
                <a:solidFill>
                  <a:schemeClr val="tx1"/>
                </a:solidFill>
                <a:effectLst/>
                <a:uLnTx/>
                <a:uFillTx/>
                <a:latin typeface="+mn-lt"/>
                <a:ea typeface="+mn-ea"/>
                <a:cs typeface="+mn-cs"/>
              </a:rPr>
              <a:t>How did your initial belief limit your vision?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solidFill>
                  <a:schemeClr val="tx1"/>
                </a:solidFill>
                <a:latin typeface="+mn-lt"/>
              </a:rPr>
              <a:t>Do</a:t>
            </a:r>
            <a:r>
              <a:rPr lang="en-US" sz="1200">
                <a:solidFill>
                  <a:schemeClr val="tx1"/>
                </a:solidFill>
                <a:latin typeface="+mn-lt"/>
              </a:rPr>
              <a:t>: Allow participants to reply.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Say:</a:t>
            </a:r>
            <a:r>
              <a:rPr kumimoji="0" lang="en-US" sz="1200" b="0" i="0" u="none" strike="noStrike" kern="1200" cap="none" spc="0" normalizeH="0" baseline="0" noProof="0">
                <a:ln>
                  <a:noFill/>
                </a:ln>
                <a:solidFill>
                  <a:schemeClr val="tx1"/>
                </a:solidFill>
                <a:effectLst/>
                <a:uLnTx/>
                <a:uFillTx/>
                <a:latin typeface="+mn-lt"/>
                <a:ea typeface="+mn-ea"/>
                <a:cs typeface="+mn-cs"/>
              </a:rPr>
              <a:t> </a:t>
            </a:r>
            <a:r>
              <a:rPr kumimoji="0" lang="en-US" sz="1200" b="0" i="1" u="none" strike="noStrike" kern="1200" cap="none" spc="0" normalizeH="0" baseline="0" noProof="0">
                <a:ln>
                  <a:noFill/>
                </a:ln>
                <a:solidFill>
                  <a:schemeClr val="tx1"/>
                </a:solidFill>
                <a:effectLst/>
                <a:uLnTx/>
                <a:uFillTx/>
                <a:latin typeface="+mn-lt"/>
                <a:ea typeface="+mn-ea"/>
                <a:cs typeface="+mn-cs"/>
              </a:rPr>
              <a:t>Excellent. Ambiguous</a:t>
            </a:r>
            <a:r>
              <a:rPr kumimoji="0" lang="fr-FR" sz="1200" b="0" i="1" u="none" strike="noStrike" kern="1200" cap="none" spc="0" normalizeH="0" baseline="0" noProof="0">
                <a:ln>
                  <a:noFill/>
                </a:ln>
                <a:solidFill>
                  <a:schemeClr val="tx1"/>
                </a:solidFill>
                <a:effectLst/>
                <a:uLnTx/>
                <a:uFillTx/>
                <a:latin typeface="+mn-lt"/>
                <a:ea typeface="+mn-ea"/>
                <a:cs typeface="+mn-cs"/>
              </a:rPr>
              <a:t> situations are confusing. </a:t>
            </a:r>
            <a:r>
              <a:rPr kumimoji="0" lang="en-US" sz="1200" b="0" i="1" u="none" strike="noStrike" kern="1200" cap="none" spc="0" normalizeH="0" baseline="0" noProof="0">
                <a:ln>
                  <a:noFill/>
                </a:ln>
                <a:solidFill>
                  <a:schemeClr val="tx1"/>
                </a:solidFill>
                <a:effectLst/>
                <a:uLnTx/>
                <a:uFillTx/>
                <a:latin typeface="+mn-lt"/>
                <a:ea typeface="+mn-ea"/>
                <a:cs typeface="+mn-cs"/>
              </a:rPr>
              <a:t>This is the reason belief plays a significant role in determining vision.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“Let’s have a </a:t>
            </a:r>
            <a:r>
              <a:rPr kumimoji="0" lang="en-US" sz="1200" b="0" i="0" u="none" strike="noStrike" kern="1200" cap="none" spc="0" normalizeH="0" baseline="0" noProof="0" err="1">
                <a:ln>
                  <a:noFill/>
                </a:ln>
                <a:solidFill>
                  <a:schemeClr val="tx1"/>
                </a:solidFill>
                <a:effectLst/>
                <a:uLnTx/>
                <a:uFillTx/>
                <a:latin typeface="+mn-lt"/>
                <a:ea typeface="+mn-ea"/>
                <a:cs typeface="+mn-cs"/>
              </a:rPr>
              <a:t>a</a:t>
            </a:r>
            <a:r>
              <a:rPr kumimoji="0" lang="en-US" sz="1200" b="0" i="0" u="none" strike="noStrike" kern="1200" cap="none" spc="0" normalizeH="0" baseline="0" noProof="0">
                <a:ln>
                  <a:noFill/>
                </a:ln>
                <a:solidFill>
                  <a:schemeClr val="tx1"/>
                </a:solidFill>
                <a:effectLst/>
                <a:uLnTx/>
                <a:uFillTx/>
                <a:latin typeface="+mn-lt"/>
                <a:ea typeface="+mn-ea"/>
                <a:cs typeface="+mn-cs"/>
              </a:rPr>
              <a:t> quick recap of this section</a:t>
            </a:r>
            <a:r>
              <a:rPr kumimoji="0" lang="en-US" sz="1200" b="0" i="1" u="none" strike="noStrike" kern="1200" cap="none" spc="0" normalizeH="0" baseline="0" noProof="0">
                <a:ln>
                  <a:noFill/>
                </a:ln>
                <a:solidFill>
                  <a:schemeClr val="tx1"/>
                </a:solidFill>
                <a:effectLst/>
                <a:uLnTx/>
                <a:uFillTx/>
                <a:latin typeface="+mn-lt"/>
                <a:ea typeface="+mn-ea"/>
                <a:cs typeface="+mn-cs"/>
              </a:rPr>
              <a:t>.”</a:t>
            </a:r>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15</a:t>
            </a:fld>
            <a:endParaRPr lang="en-IN"/>
          </a:p>
        </p:txBody>
      </p:sp>
    </p:spTree>
    <p:extLst>
      <p:ext uri="{BB962C8B-B14F-4D97-AF65-F5344CB8AC3E}">
        <p14:creationId xmlns:p14="http://schemas.microsoft.com/office/powerpoint/2010/main" val="5102997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2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Say: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When considering your personal and professional life, your belief and vision can be integral to your success and well-being.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Do: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Invite participants to recap their understanding of Belief and Vision.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Ask: </a:t>
            </a: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Can anyone of you outline the keyways that you will taking from this section on Belief and Vision.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solidFill>
                  <a:schemeClr val="tx1"/>
                </a:solidFill>
                <a:latin typeface="+mn-lt"/>
              </a:rPr>
              <a:t>Do</a:t>
            </a:r>
            <a:r>
              <a:rPr lang="en-US" sz="1200">
                <a:solidFill>
                  <a:schemeClr val="tx1"/>
                </a:solidFill>
                <a:latin typeface="+mn-lt"/>
              </a:rPr>
              <a:t>: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Allow two or three participants to outline their key takeaways.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Say: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Thank you!</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Next we will jump into an exciting section, Prospecting Strategies.”</a:t>
            </a:r>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16</a:t>
            </a:fld>
            <a:endParaRPr lang="en-IN"/>
          </a:p>
        </p:txBody>
      </p:sp>
    </p:spTree>
    <p:extLst>
      <p:ext uri="{BB962C8B-B14F-4D97-AF65-F5344CB8AC3E}">
        <p14:creationId xmlns:p14="http://schemas.microsoft.com/office/powerpoint/2010/main" val="10827198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30 seconds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This section should be completed in 90 mins.</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mn-lt"/>
                <a:ea typeface="+mn-ea"/>
                <a:cs typeface="+mn-cs"/>
              </a:rPr>
              <a:t>Let’s take a look at c</a:t>
            </a:r>
            <a:r>
              <a:rPr lang="en-US" i="1" err="1"/>
              <a:t>ritical</a:t>
            </a:r>
            <a:r>
              <a:rPr lang="en-US" i="1"/>
              <a:t> components of a successful sales strategy.</a:t>
            </a:r>
            <a:r>
              <a:rPr lang="en-US" i="0"/>
              <a:t>”</a:t>
            </a:r>
            <a:endParaRPr lang="en-IN" i="0"/>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17</a:t>
            </a:fld>
            <a:endParaRPr lang="en-IN"/>
          </a:p>
        </p:txBody>
      </p:sp>
    </p:spTree>
    <p:extLst>
      <p:ext uri="{BB962C8B-B14F-4D97-AF65-F5344CB8AC3E}">
        <p14:creationId xmlns:p14="http://schemas.microsoft.com/office/powerpoint/2010/main" val="24373708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1" u="none" strike="noStrike" kern="1200" cap="none" spc="0" normalizeH="0" baseline="0" noProof="0">
                <a:ln>
                  <a:noFill/>
                </a:ln>
                <a:solidFill>
                  <a:prstClr val="black"/>
                </a:solidFill>
                <a:effectLst/>
                <a:uLnTx/>
                <a:uFillTx/>
                <a:latin typeface="Calibri" panose="020F0502020204030204"/>
                <a:ea typeface="+mn-ea"/>
                <a:cs typeface="+mn-cs"/>
              </a:rPr>
              <a:t>Say: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1" u="none" strike="noStrike" kern="1200" cap="none" spc="0" normalizeH="0" baseline="0" noProof="0">
              <a:ln>
                <a:noFill/>
              </a:ln>
              <a:solidFill>
                <a:prstClr val="black"/>
              </a:solidFill>
              <a:effectLst/>
              <a:uLnTx/>
              <a:uFillTx/>
              <a:latin typeface="Calibri" panose="020F0502020204030204"/>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Prospecting and marketing are critical components of a successful sales strategy.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Prospecting involves identifying and reaching out to potential clients who may have an interest in a company's products or services. It's a proactive process that requires research, networking, and often cold-calling or emailing to initiate contact with potential leads. The goal is to convert these prospects into active leads that can then be nurtured through the sales funnel.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Marketing, on the other hand, is about creating awareness and generating interest on a broader scale. It employs various tactics such as content creation, social media engagement, and public relations to attract an audience, build brand recognition, and establish a company's value proposition.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Together, prospecting and marketing work in tandem to attract and engage potential customers, ultimately driving sales and business growth.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A solid framework drives </a:t>
            </a:r>
            <a:r>
              <a:rPr kumimoji="0" lang="en-US" sz="1200" b="0" i="1" u="none" strike="noStrike" kern="1200" cap="none" spc="0" normalizeH="0" baseline="0" noProof="0" err="1">
                <a:ln>
                  <a:noFill/>
                </a:ln>
                <a:solidFill>
                  <a:prstClr val="black"/>
                </a:solidFill>
                <a:effectLst/>
                <a:uLnTx/>
                <a:uFillTx/>
                <a:latin typeface="Calibri" panose="020F0502020204030204"/>
                <a:ea typeface="+mn-ea"/>
                <a:cs typeface="+mn-cs"/>
              </a:rPr>
              <a:t>NYL</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 prospecting and marketing. Let's look at it.</a:t>
            </a:r>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18</a:t>
            </a:fld>
            <a:endParaRPr lang="en-IN"/>
          </a:p>
        </p:txBody>
      </p:sp>
    </p:spTree>
    <p:extLst>
      <p:ext uri="{BB962C8B-B14F-4D97-AF65-F5344CB8AC3E}">
        <p14:creationId xmlns:p14="http://schemas.microsoft.com/office/powerpoint/2010/main" val="14643975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solidFill>
                  <a:schemeClr val="tx1"/>
                </a:solidFill>
              </a:rPr>
              <a:t>Duration: </a:t>
            </a:r>
            <a:r>
              <a:rPr lang="en-US">
                <a:solidFill>
                  <a:schemeClr val="tx1"/>
                </a:solidFill>
              </a:rPr>
              <a:t>1 minute</a:t>
            </a:r>
          </a:p>
          <a:p>
            <a:endParaRPr lang="en-US">
              <a:solidFill>
                <a:schemeClr val="tx1"/>
              </a:solidFill>
            </a:endParaRPr>
          </a:p>
          <a:p>
            <a:r>
              <a:rPr lang="en-US" b="1">
                <a:solidFill>
                  <a:schemeClr val="tx1"/>
                </a:solidFill>
              </a:rPr>
              <a:t>Facilitator Notes</a:t>
            </a:r>
          </a:p>
          <a:p>
            <a:endParaRPr lang="en-US">
              <a:solidFill>
                <a:schemeClr val="tx1"/>
              </a:solidFill>
            </a:endParaRPr>
          </a:p>
          <a:p>
            <a:r>
              <a:rPr lang="en-US" b="1">
                <a:solidFill>
                  <a:schemeClr val="tx1"/>
                </a:solidFill>
              </a:rPr>
              <a:t>Say: </a:t>
            </a:r>
          </a:p>
          <a:p>
            <a:endParaRPr lang="en-US" b="1" i="1">
              <a:solidFill>
                <a:schemeClr val="tx1"/>
              </a:solidFill>
            </a:endParaRPr>
          </a:p>
          <a:p>
            <a:r>
              <a:rPr lang="en-US" i="1">
                <a:solidFill>
                  <a:schemeClr val="tx1"/>
                </a:solidFill>
              </a:rPr>
              <a:t>Agent Target Prospecting, also called ATP, is an ongoing process that provides a roadmap to cultivate a robust clientele, enabling you to build a business where you serve as your clients' financial professional. ATP will help you build a sustainable practice by identifying as many qualified names as possible, understanding your network through the lens of target segments and niche opportunities, and developing an effective prospecting and marketing engagement strategy.</a:t>
            </a:r>
          </a:p>
          <a:p>
            <a:endParaRPr lang="en-US">
              <a:solidFill>
                <a:schemeClr val="tx1"/>
              </a:solidFill>
            </a:endParaRPr>
          </a:p>
          <a:p>
            <a:r>
              <a:rPr lang="en-US" b="1">
                <a:solidFill>
                  <a:schemeClr val="tx1"/>
                </a:solidFill>
              </a:rPr>
              <a:t>Transition </a:t>
            </a:r>
            <a:r>
              <a:rPr lang="en-US">
                <a:solidFill>
                  <a:schemeClr val="tx1"/>
                </a:solidFill>
              </a:rPr>
              <a:t>to the next slide by saying, “</a:t>
            </a:r>
            <a:r>
              <a:rPr lang="en-US" i="1">
                <a:solidFill>
                  <a:schemeClr val="tx1"/>
                </a:solidFill>
              </a:rPr>
              <a:t>Next, we will see the three steps in the ATP framework.”</a:t>
            </a:r>
            <a:endParaRPr lang="en-US">
              <a:solidFill>
                <a:schemeClr val="tx1"/>
              </a:solidFill>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19</a:t>
            </a:fld>
            <a:endParaRPr lang="en-IN"/>
          </a:p>
        </p:txBody>
      </p:sp>
    </p:spTree>
    <p:extLst>
      <p:ext uri="{BB962C8B-B14F-4D97-AF65-F5344CB8AC3E}">
        <p14:creationId xmlns:p14="http://schemas.microsoft.com/office/powerpoint/2010/main" val="8789679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Duration: </a:t>
            </a:r>
            <a:r>
              <a:rPr kumimoji="0" lang="en-US" sz="1200" b="0" i="0" u="none" strike="noStrike" kern="1200" cap="none" spc="0" normalizeH="0" baseline="0" noProof="0">
                <a:ln>
                  <a:noFill/>
                </a:ln>
                <a:solidFill>
                  <a:schemeClr val="tx1"/>
                </a:solidFill>
                <a:effectLst/>
                <a:uLnTx/>
                <a:uFillTx/>
                <a:latin typeface="+mn-lt"/>
                <a:ea typeface="+mn-ea"/>
                <a:cs typeface="+mn-cs"/>
              </a:rPr>
              <a:t>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Say: </a:t>
            </a:r>
            <a:r>
              <a:rPr kumimoji="0" lang="en-US" sz="1200" b="0" i="1" u="none" strike="noStrike" kern="1200" cap="none" spc="0" normalizeH="0" baseline="0" noProof="0">
                <a:ln>
                  <a:noFill/>
                </a:ln>
                <a:solidFill>
                  <a:schemeClr val="tx1"/>
                </a:solidFill>
                <a:effectLst/>
                <a:uLnTx/>
                <a:uFillTx/>
                <a:latin typeface="+mn-lt"/>
                <a:ea typeface="+mn-ea"/>
                <a:cs typeface="+mn-cs"/>
              </a:rPr>
              <a:t>The three steps in the ATP framework are identify, analyze, and engage.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schemeClr val="tx1"/>
                </a:solidFill>
                <a:effectLst/>
                <a:uLnTx/>
                <a:uFillTx/>
                <a:latin typeface="+mn-lt"/>
                <a:ea typeface="+mn-ea"/>
                <a:cs typeface="+mn-cs"/>
              </a:rPr>
              <a:t>Let’s start with identify.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1">
                <a:solidFill>
                  <a:schemeClr val="tx1"/>
                </a:solidFill>
                <a:latin typeface="+mn-lt"/>
              </a:rPr>
              <a:t>Kick-start your client network. Begin by brainstorming the names of family, friends, former colleagues, and acquaintances. Think about past interactions or collaborations. Don't forget industry events or social groups.</a:t>
            </a:r>
          </a:p>
          <a:p>
            <a:pPr lvl="0">
              <a:spcAft>
                <a:spcPts val="600"/>
              </a:spcAft>
              <a:defRPr/>
            </a:pPr>
            <a:r>
              <a:rPr lang="en-US" sz="1200" i="1">
                <a:solidFill>
                  <a:schemeClr val="tx1"/>
                </a:solidFill>
                <a:latin typeface="+mn-lt"/>
              </a:rPr>
              <a:t>Cast a wide net; every connection is a potential client. Jot down names to build your initial contact list.</a:t>
            </a:r>
          </a:p>
          <a:p>
            <a:r>
              <a:rPr lang="en-US" sz="1200" i="1">
                <a:solidFill>
                  <a:schemeClr val="tx1"/>
                </a:solidFill>
                <a:latin typeface="+mn-lt"/>
              </a:rPr>
              <a:t>Discover the untapped potential within your network.</a:t>
            </a:r>
            <a:endParaRPr lang="en-US" sz="1200" b="0" i="1" u="none" strike="noStrike" baseline="0">
              <a:solidFill>
                <a:schemeClr val="tx1"/>
              </a:solidFill>
              <a:latin typeface="+mn-lt"/>
            </a:endParaRPr>
          </a:p>
          <a:p>
            <a:r>
              <a:rPr lang="en-US" sz="1200" b="0" i="1" u="none" strike="noStrike" baseline="0">
                <a:solidFill>
                  <a:schemeClr val="tx1"/>
                </a:solidFill>
                <a:latin typeface="+mn-lt"/>
              </a:rPr>
              <a:t>Now comes the crucial step: Enter all your identified contacts into Sales Central. Ensure that you input accurate and up-to-date information. This central hub will become your go-to resource for managing and nurturing these relationships. </a:t>
            </a:r>
            <a:endParaRPr lang="en-GB" sz="1200" i="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0" i="1" u="none" strike="noStrike" kern="1200" cap="none" spc="0" normalizeH="0" baseline="0" noProof="0">
                <a:ln>
                  <a:noFill/>
                </a:ln>
                <a:solidFill>
                  <a:schemeClr val="tx1"/>
                </a:solidFill>
                <a:effectLst/>
                <a:uLnTx/>
                <a:uFillTx/>
                <a:latin typeface="+mn-lt"/>
                <a:ea typeface="+mn-ea"/>
                <a:cs typeface="+mn-cs"/>
              </a:rPr>
              <a:t>Now let’s discuss </a:t>
            </a:r>
            <a:r>
              <a:rPr kumimoji="0" lang="en-US" sz="1200" b="0" i="1" u="none" strike="noStrike" kern="1200" cap="none" spc="0" normalizeH="0" baseline="0" noProof="0">
                <a:ln>
                  <a:noFill/>
                </a:ln>
                <a:solidFill>
                  <a:schemeClr val="tx1"/>
                </a:solidFill>
                <a:effectLst/>
                <a:uLnTx/>
                <a:uFillTx/>
                <a:latin typeface="+mn-lt"/>
                <a:ea typeface="+mn-ea"/>
                <a:cs typeface="+mn-cs"/>
              </a:rPr>
              <a:t>analyze</a:t>
            </a:r>
            <a:r>
              <a:rPr kumimoji="0" lang="en-IN" sz="1200" b="0" i="1" u="none" strike="noStrike" kern="1200" cap="none" spc="0" normalizeH="0" baseline="0" noProof="0">
                <a:ln>
                  <a:noFill/>
                </a:ln>
                <a:solidFill>
                  <a:schemeClr val="tx1"/>
                </a:solidFill>
                <a:effectLst/>
                <a:uLnTx/>
                <a:uFillTx/>
                <a:latin typeface="+mn-lt"/>
                <a:ea typeface="+mn-ea"/>
                <a:cs typeface="+mn-cs"/>
              </a:rPr>
              <a:t>. </a:t>
            </a:r>
            <a:r>
              <a:rPr lang="en-US" sz="1200" b="0" i="1" u="none" strike="noStrike" baseline="0">
                <a:solidFill>
                  <a:schemeClr val="tx1"/>
                </a:solidFill>
                <a:latin typeface="+mn-lt"/>
              </a:rPr>
              <a:t>Harness the potential of your network. Scrutinize connections to discover commonalities such as shared interests, industries, or affiliations. Uncover potential niches by assessing if they have the means and needs for </a:t>
            </a:r>
            <a:r>
              <a:rPr lang="en-US" sz="1200" b="0" i="1" u="none" strike="noStrike" baseline="0" err="1">
                <a:solidFill>
                  <a:schemeClr val="tx1"/>
                </a:solidFill>
                <a:latin typeface="+mn-lt"/>
              </a:rPr>
              <a:t>NYL</a:t>
            </a:r>
            <a:r>
              <a:rPr lang="en-US" sz="1200" b="0" i="1" u="none" strike="noStrike" baseline="0">
                <a:solidFill>
                  <a:schemeClr val="tx1"/>
                </a:solidFill>
                <a:latin typeface="+mn-lt"/>
              </a:rPr>
              <a:t> solutions, if you regularly engage and communicate with them, and if they are easily identifiable. Categorize them based on these commonalities to customize your approach. This strategic assessment will reveal concealed opportunities within your unique network, guaranteeing precise and impactful outreach. Elevate your strategy by integrating ATP attributes into Sales Central and leveraging the Dashboard. You unlock the power to identify specific groups. Dive into niche criteria to determine potential niches within these groups, transforming data into actionable insights for a targeted and impactful approach.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1" u="none" strike="noStrike" baseline="0">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1" u="none" strike="noStrike" baseline="0">
                <a:solidFill>
                  <a:schemeClr val="tx1"/>
                </a:solidFill>
                <a:latin typeface="+mn-lt"/>
              </a:rPr>
              <a:t>And the last step in the ATP framework is engage. </a:t>
            </a:r>
            <a:r>
              <a:rPr lang="en-US" b="0" i="1">
                <a:solidFill>
                  <a:schemeClr val="tx1"/>
                </a:solidFill>
                <a:effectLst/>
                <a:highlight>
                  <a:srgbClr val="FFFFFF"/>
                </a:highlight>
                <a:latin typeface="+mn-lt"/>
              </a:rPr>
              <a:t>Develop a focused engagement strategy. Strategically prioritize contacts by considering those with the highest concentration of names that indicate potential interest or immediate needs. Identify individuals likely to accept appointments for swift progress. Prioritize nurturing connections and building relationships before requesting an appointment. Your plan guarantees efficient outreach, optimizing your chances of successful engagement with the prospects you've identified and analyzed. Once you've engaged, circle back to identify and refine your approach based on insights gained, ensuring a continuous cycle of strategic refinement.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mn-lt"/>
                <a:ea typeface="+mn-ea"/>
                <a:cs typeface="+mn-cs"/>
              </a:rPr>
              <a:t>How to leverage various prospecting strategies to increase the initial market (events, seminars, networking, social listening—life triggers and events, Center of Influencers (COIs)).”</a:t>
            </a:r>
          </a:p>
        </p:txBody>
      </p:sp>
      <p:sp>
        <p:nvSpPr>
          <p:cNvPr id="4" name="Slide Number Placeholder 3"/>
          <p:cNvSpPr>
            <a:spLocks noGrp="1"/>
          </p:cNvSpPr>
          <p:nvPr>
            <p:ph type="sldNum" sz="quarter" idx="5"/>
          </p:nvPr>
        </p:nvSpPr>
        <p:spPr/>
        <p:txBody>
          <a:bodyPr/>
          <a:lstStyle/>
          <a:p>
            <a:fld id="{391CDE51-E385-455E-8F46-662C31B9CE52}" type="slidenum">
              <a:rPr lang="en-IN" smtClean="0"/>
              <a:t>20</a:t>
            </a:fld>
            <a:endParaRPr lang="en-IN"/>
          </a:p>
        </p:txBody>
      </p:sp>
    </p:spTree>
    <p:extLst>
      <p:ext uri="{BB962C8B-B14F-4D97-AF65-F5344CB8AC3E}">
        <p14:creationId xmlns:p14="http://schemas.microsoft.com/office/powerpoint/2010/main" val="4167450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Duration: </a:t>
            </a:r>
            <a:r>
              <a:rPr kumimoji="0" lang="en-US" sz="1200" b="0" i="0" u="none" strike="noStrike" kern="1200" cap="none" spc="0" normalizeH="0" baseline="0" noProof="0">
                <a:ln>
                  <a:noFill/>
                </a:ln>
                <a:solidFill>
                  <a:schemeClr val="tx1"/>
                </a:solidFill>
                <a:effectLst/>
                <a:uLnTx/>
                <a:uFillTx/>
                <a:latin typeface="+mn-lt"/>
                <a:ea typeface="+mn-ea"/>
                <a:cs typeface="+mn-cs"/>
              </a:rPr>
              <a:t>2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tx1"/>
              </a:solidFill>
              <a:effectLst/>
              <a:uLnTx/>
              <a:uFillTx/>
              <a:latin typeface="+mn-lt"/>
              <a:ea typeface="+mn-ea"/>
              <a:cs typeface="+mn-cs"/>
            </a:endParaRPr>
          </a:p>
          <a:p>
            <a:r>
              <a:rPr lang="en-US" b="1" i="0">
                <a:solidFill>
                  <a:schemeClr val="tx1"/>
                </a:solidFill>
                <a:effectLst/>
                <a:latin typeface="+mn-lt"/>
              </a:rPr>
              <a:t>Say: </a:t>
            </a:r>
            <a:r>
              <a:rPr lang="en-US" b="0" i="1">
                <a:solidFill>
                  <a:schemeClr val="tx1"/>
                </a:solidFill>
                <a:effectLst/>
                <a:latin typeface="+mn-lt"/>
              </a:rPr>
              <a:t>To expand the initial market, many prospecting tactics (events, seminars, networking, social listening—life triggers and events, COIs) can be effectively used. </a:t>
            </a:r>
          </a:p>
          <a:p>
            <a:r>
              <a:rPr lang="en-US" i="1">
                <a:solidFill>
                  <a:schemeClr val="tx1"/>
                </a:solidFill>
                <a:latin typeface="+mn-lt"/>
              </a:rPr>
              <a:t>Although your online learning classes have taught you all about these strategies in great detail. Here are a few touchpoints that are worthwhile.</a:t>
            </a:r>
            <a:endParaRPr lang="en-US" i="1">
              <a:solidFill>
                <a:schemeClr val="tx1"/>
              </a:solidFill>
              <a:effectLst/>
              <a:latin typeface="+mn-lt"/>
            </a:endParaRPr>
          </a:p>
          <a:p>
            <a:r>
              <a:rPr lang="en-US" i="1">
                <a:solidFill>
                  <a:schemeClr val="tx1"/>
                </a:solidFill>
                <a:effectLst/>
                <a:latin typeface="+mn-lt"/>
              </a:rPr>
              <a:t>One effective way to increase initial market awareness is to host events or seminars that showcase your products or services. </a:t>
            </a:r>
          </a:p>
          <a:p>
            <a:r>
              <a:rPr lang="en-US" i="1">
                <a:solidFill>
                  <a:schemeClr val="tx1"/>
                </a:solidFill>
                <a:effectLst/>
                <a:latin typeface="+mn-lt"/>
              </a:rPr>
              <a:t>Networking with other professionals in your industry can also help to expand your reach and generate leads. Social listening, or monitoring online conversations related to your industry, can provide valuable insights into potential customers' interests and needs. </a:t>
            </a:r>
          </a:p>
          <a:p>
            <a:r>
              <a:rPr lang="en-US" i="1">
                <a:solidFill>
                  <a:schemeClr val="tx1"/>
                </a:solidFill>
                <a:effectLst/>
                <a:latin typeface="+mn-lt"/>
              </a:rPr>
              <a:t>Additionally, collaborating with COIs, such as industry experts or influencers, can help to establish credibility and attract new clients. </a:t>
            </a:r>
          </a:p>
          <a:p>
            <a:r>
              <a:rPr lang="en-US" i="1">
                <a:solidFill>
                  <a:schemeClr val="tx1"/>
                </a:solidFill>
                <a:effectLst/>
                <a:latin typeface="+mn-lt"/>
              </a:rPr>
              <a:t>By combining these prospecting strategies, you can effectively grow your market presence and attract more potential customers.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mn-lt"/>
                <a:ea typeface="+mn-ea"/>
                <a:cs typeface="+mn-cs"/>
              </a:rPr>
              <a:t>Let’s watch videos of </a:t>
            </a:r>
            <a:r>
              <a:rPr kumimoji="0" lang="en-US" sz="1200" b="0" i="1" u="none" strike="noStrike" kern="1200" cap="none" spc="0" normalizeH="0" baseline="0" noProof="0" err="1">
                <a:ln>
                  <a:noFill/>
                </a:ln>
                <a:solidFill>
                  <a:schemeClr val="tx1"/>
                </a:solidFill>
                <a:effectLst/>
                <a:uLnTx/>
                <a:uFillTx/>
                <a:latin typeface="+mn-lt"/>
                <a:ea typeface="+mn-ea"/>
                <a:cs typeface="+mn-cs"/>
              </a:rPr>
              <a:t>NYL</a:t>
            </a:r>
            <a:r>
              <a:rPr kumimoji="0" lang="en-US" sz="1200" b="0" i="1" u="none" strike="noStrike" kern="1200" cap="none" spc="0" normalizeH="0" baseline="0" noProof="0">
                <a:ln>
                  <a:noFill/>
                </a:ln>
                <a:solidFill>
                  <a:schemeClr val="tx1"/>
                </a:solidFill>
                <a:effectLst/>
                <a:uLnTx/>
                <a:uFillTx/>
                <a:latin typeface="+mn-lt"/>
                <a:ea typeface="+mn-ea"/>
                <a:cs typeface="+mn-cs"/>
              </a:rPr>
              <a:t> agents using marketing strategies.”</a:t>
            </a:r>
          </a:p>
        </p:txBody>
      </p:sp>
      <p:sp>
        <p:nvSpPr>
          <p:cNvPr id="4" name="Slide Number Placeholder 3"/>
          <p:cNvSpPr>
            <a:spLocks noGrp="1"/>
          </p:cNvSpPr>
          <p:nvPr>
            <p:ph type="sldNum" sz="quarter" idx="5"/>
          </p:nvPr>
        </p:nvSpPr>
        <p:spPr/>
        <p:txBody>
          <a:bodyPr/>
          <a:lstStyle/>
          <a:p>
            <a:fld id="{391CDE51-E385-455E-8F46-662C31B9CE52}" type="slidenum">
              <a:rPr lang="en-IN" smtClean="0"/>
              <a:t>21</a:t>
            </a:fld>
            <a:endParaRPr lang="en-IN"/>
          </a:p>
        </p:txBody>
      </p:sp>
    </p:spTree>
    <p:extLst>
      <p:ext uri="{BB962C8B-B14F-4D97-AF65-F5344CB8AC3E}">
        <p14:creationId xmlns:p14="http://schemas.microsoft.com/office/powerpoint/2010/main" val="16588852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In minutes (TBD)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ln>
                  <a:noFill/>
                </a:ln>
                <a:solidFill>
                  <a:schemeClr val="accent6">
                    <a:lumMod val="50000"/>
                  </a:schemeClr>
                </a:solidFill>
                <a:effectLst/>
                <a:uFill>
                  <a:solidFill>
                    <a:srgbClr val="000000"/>
                  </a:solidFill>
                </a:uFill>
                <a:latin typeface="+mn-lt"/>
                <a:ea typeface="Arial Unicode MS" panose="020B0604020202020204"/>
                <a:cs typeface="Arial Unicode MS" panose="020B0604020202020204"/>
              </a:rPr>
              <a:t>Short video featuring real NY Life agents use of marketing. Fast-paced, in action shots at events, etc.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We need to take this further. Let's talk about the best moment from the video.”</a:t>
            </a:r>
          </a:p>
        </p:txBody>
      </p:sp>
      <p:sp>
        <p:nvSpPr>
          <p:cNvPr id="4" name="Slide Number Placeholder 3"/>
          <p:cNvSpPr>
            <a:spLocks noGrp="1"/>
          </p:cNvSpPr>
          <p:nvPr>
            <p:ph type="sldNum" sz="quarter" idx="5"/>
          </p:nvPr>
        </p:nvSpPr>
        <p:spPr/>
        <p:txBody>
          <a:bodyPr/>
          <a:lstStyle/>
          <a:p>
            <a:fld id="{391CDE51-E385-455E-8F46-662C31B9CE52}" type="slidenum">
              <a:rPr lang="en-IN" smtClean="0"/>
              <a:t>22</a:t>
            </a:fld>
            <a:endParaRPr lang="en-IN"/>
          </a:p>
        </p:txBody>
      </p:sp>
    </p:spTree>
    <p:extLst>
      <p:ext uri="{BB962C8B-B14F-4D97-AF65-F5344CB8AC3E}">
        <p14:creationId xmlns:p14="http://schemas.microsoft.com/office/powerpoint/2010/main" val="5854261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a:buClr>
                <a:srgbClr val="0A3C53"/>
              </a:buClr>
            </a:pPr>
            <a:r>
              <a:rPr lang="en-US" sz="1200">
                <a:solidFill>
                  <a:srgbClr val="0A3C53"/>
                </a:solidFill>
                <a:latin typeface="Effra Pro" panose="020B0603020203020204" pitchFamily="34" charset="0"/>
              </a:rPr>
              <a:t>Open the floor to participants’ </a:t>
            </a:r>
            <a:r>
              <a:rPr lang="en-US" sz="1600">
                <a:solidFill>
                  <a:srgbClr val="0A3C53"/>
                </a:solidFill>
                <a:latin typeface="Effra Pro" panose="020B0603020203020204" pitchFamily="34" charset="0"/>
              </a:rPr>
              <a:t>favorite</a:t>
            </a:r>
            <a:r>
              <a:rPr lang="en-US" sz="1200">
                <a:solidFill>
                  <a:srgbClr val="0A3C53"/>
                </a:solidFill>
                <a:latin typeface="Effra Pro" panose="020B0603020203020204" pitchFamily="34" charset="0"/>
              </a:rPr>
              <a:t> marketing attempts. </a:t>
            </a:r>
          </a:p>
          <a:p>
            <a:pPr>
              <a:buClr>
                <a:srgbClr val="0A3C53"/>
              </a:buClr>
            </a:pPr>
            <a:r>
              <a:rPr lang="en-US" sz="1200" b="1">
                <a:solidFill>
                  <a:srgbClr val="0A3C53"/>
                </a:solidFill>
                <a:latin typeface="Effra Pro" panose="020B0603020203020204" pitchFamily="34" charset="0"/>
              </a:rPr>
              <a:t>Say: </a:t>
            </a:r>
            <a:r>
              <a:rPr lang="en-US" sz="1200" i="1">
                <a:solidFill>
                  <a:srgbClr val="0A3C53"/>
                </a:solidFill>
                <a:latin typeface="Effra Pro" panose="020B0603020203020204" pitchFamily="34" charset="0"/>
              </a:rPr>
              <a:t>What has been your favorite marketing campaign or initiative that you've encountered recently, and what made it stand out to you? How did it go?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Now let’s switch gears and discuss your outlandish marketing campaign.”</a:t>
            </a:r>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23</a:t>
            </a:fld>
            <a:endParaRPr lang="en-IN"/>
          </a:p>
        </p:txBody>
      </p:sp>
    </p:spTree>
    <p:extLst>
      <p:ext uri="{BB962C8B-B14F-4D97-AF65-F5344CB8AC3E}">
        <p14:creationId xmlns:p14="http://schemas.microsoft.com/office/powerpoint/2010/main" val="19031788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solidFill>
                  <a:srgbClr val="0A3C53"/>
                </a:solidFill>
                <a:latin typeface="Effra Pro" panose="020B0603020203020204" pitchFamily="34" charset="0"/>
              </a:rPr>
              <a:t>Open the floor to participants’ </a:t>
            </a:r>
            <a:r>
              <a:rPr lang="en-US" sz="1600">
                <a:solidFill>
                  <a:srgbClr val="0A3C53"/>
                </a:solidFill>
                <a:latin typeface="Effra Pro" panose="020B0603020203020204" pitchFamily="34" charset="0"/>
              </a:rPr>
              <a:t>most outlandish </a:t>
            </a:r>
            <a:r>
              <a:rPr lang="en-US" sz="1200">
                <a:solidFill>
                  <a:srgbClr val="0A3C53"/>
                </a:solidFill>
                <a:latin typeface="Effra Pro" panose="020B0603020203020204" pitchFamily="34" charset="0"/>
              </a:rPr>
              <a:t>marketing attempts.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"Can you share an experience with one of the most outlandish or unconventional marketing attempts you've witnessed or participated in, and what impact did it have?"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Get ready for an intense activity that will jog your memory.”</a:t>
            </a:r>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24</a:t>
            </a:fld>
            <a:endParaRPr lang="en-IN"/>
          </a:p>
        </p:txBody>
      </p:sp>
    </p:spTree>
    <p:extLst>
      <p:ext uri="{BB962C8B-B14F-4D97-AF65-F5344CB8AC3E}">
        <p14:creationId xmlns:p14="http://schemas.microsoft.com/office/powerpoint/2010/main" val="32260819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Conduct timed exercises to collect 150 names related to "Ports of Life" and "Memory Jogger.“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n>
                  <a:noFill/>
                </a:ln>
                <a:solidFill>
                  <a:srgbClr val="000000"/>
                </a:solidFill>
                <a:effectLst/>
                <a:uFill>
                  <a:solidFill>
                    <a:srgbClr val="000000"/>
                  </a:solidFill>
                </a:uFill>
                <a:latin typeface="Arial" panose="020B0604020202020204" pitchFamily="34" charset="0"/>
                <a:ea typeface="Arial Unicode MS" panose="020B0604020202020204"/>
                <a:cs typeface="Arial Unicode MS" panose="020B0604020202020204"/>
              </a:rPr>
              <a:t>Multiple 4-minute timed exercises.</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Say: "We're conducting a creative exercise, and your task is to list as many names as possible that relate to the themes 'Ports of Life' and 'Memory Jogger' within a set time frame.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Are you ready to begin?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Time the exercise for 4-minutes and then repeat.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After completing the activity. Congratulate everyone and ask: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How did it go? What about today’s exercise helped you think of more names than you had gathered before?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Excellent work all of you. It’s time for a break.”</a:t>
            </a:r>
          </a:p>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25</a:t>
            </a:fld>
            <a:endParaRPr lang="en-IN"/>
          </a:p>
        </p:txBody>
      </p:sp>
    </p:spTree>
    <p:extLst>
      <p:ext uri="{BB962C8B-B14F-4D97-AF65-F5344CB8AC3E}">
        <p14:creationId xmlns:p14="http://schemas.microsoft.com/office/powerpoint/2010/main" val="1744705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TBD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Insert facilitator instructions for this content.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Insert transition sentence.”</a:t>
            </a:r>
          </a:p>
        </p:txBody>
      </p:sp>
      <p:sp>
        <p:nvSpPr>
          <p:cNvPr id="4" name="Slide Number Placeholder 3"/>
          <p:cNvSpPr>
            <a:spLocks noGrp="1"/>
          </p:cNvSpPr>
          <p:nvPr>
            <p:ph type="sldNum" sz="quarter" idx="5"/>
          </p:nvPr>
        </p:nvSpPr>
        <p:spPr/>
        <p:txBody>
          <a:bodyPr/>
          <a:lstStyle/>
          <a:p>
            <a:fld id="{391CDE51-E385-455E-8F46-662C31B9CE52}" type="slidenum">
              <a:rPr lang="en-IN" smtClean="0"/>
              <a:t>26</a:t>
            </a:fld>
            <a:endParaRPr lang="en-IN"/>
          </a:p>
        </p:txBody>
      </p:sp>
    </p:spTree>
    <p:extLst>
      <p:ext uri="{BB962C8B-B14F-4D97-AF65-F5344CB8AC3E}">
        <p14:creationId xmlns:p14="http://schemas.microsoft.com/office/powerpoint/2010/main" val="39226471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15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Tell everyone to reconvene after 15 mins.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27</a:t>
            </a:fld>
            <a:endParaRPr lang="en-IN"/>
          </a:p>
        </p:txBody>
      </p:sp>
    </p:spTree>
    <p:extLst>
      <p:ext uri="{BB962C8B-B14F-4D97-AF65-F5344CB8AC3E}">
        <p14:creationId xmlns:p14="http://schemas.microsoft.com/office/powerpoint/2010/main" val="22399901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30 seconds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This section should be completed in 75 mins.</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mn-lt"/>
                <a:ea typeface="+mn-ea"/>
                <a:cs typeface="+mn-cs"/>
              </a:rPr>
              <a:t>What is branding and its value in marketing?”</a:t>
            </a:r>
            <a:endParaRPr lang="en-IN" i="0"/>
          </a:p>
        </p:txBody>
      </p:sp>
      <p:sp>
        <p:nvSpPr>
          <p:cNvPr id="4" name="Slide Number Placeholder 3"/>
          <p:cNvSpPr>
            <a:spLocks noGrp="1"/>
          </p:cNvSpPr>
          <p:nvPr>
            <p:ph type="sldNum" sz="quarter" idx="5"/>
          </p:nvPr>
        </p:nvSpPr>
        <p:spPr/>
        <p:txBody>
          <a:bodyPr/>
          <a:lstStyle/>
          <a:p>
            <a:fld id="{391CDE51-E385-455E-8F46-662C31B9CE52}" type="slidenum">
              <a:rPr lang="en-IN" smtClean="0"/>
              <a:t>28</a:t>
            </a:fld>
            <a:endParaRPr lang="en-IN"/>
          </a:p>
        </p:txBody>
      </p:sp>
    </p:spTree>
    <p:extLst>
      <p:ext uri="{BB962C8B-B14F-4D97-AF65-F5344CB8AC3E}">
        <p14:creationId xmlns:p14="http://schemas.microsoft.com/office/powerpoint/2010/main" val="36471754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endParaRPr>
          </a:p>
          <a:p>
            <a:pPr algn="l" rtl="0" fontAlgn="base"/>
            <a:r>
              <a:rPr lang="en-US" b="1" i="0" u="none" strike="noStrike">
                <a:solidFill>
                  <a:schemeClr val="accent6">
                    <a:lumMod val="50000"/>
                  </a:schemeClr>
                </a:solidFill>
                <a:effectLst/>
                <a:highlight>
                  <a:srgbClr val="F3F2F1"/>
                </a:highlight>
                <a:latin typeface="+mn-lt"/>
              </a:rPr>
              <a:t>Say</a:t>
            </a:r>
            <a:r>
              <a:rPr lang="en-US" b="0" i="0" u="none" strike="noStrike">
                <a:solidFill>
                  <a:schemeClr val="accent6">
                    <a:lumMod val="50000"/>
                  </a:schemeClr>
                </a:solidFill>
                <a:effectLst/>
                <a:highlight>
                  <a:srgbClr val="F3F2F1"/>
                </a:highlight>
                <a:latin typeface="+mn-lt"/>
              </a:rPr>
              <a:t>: “</a:t>
            </a:r>
            <a:r>
              <a:rPr lang="en-US" b="0" i="1" u="none" strike="noStrike">
                <a:solidFill>
                  <a:schemeClr val="accent6">
                    <a:lumMod val="50000"/>
                  </a:schemeClr>
                </a:solidFill>
                <a:effectLst/>
                <a:highlight>
                  <a:srgbClr val="F3F2F1"/>
                </a:highlight>
                <a:latin typeface="+mn-lt"/>
              </a:rPr>
              <a:t>Let’s begin with a rhetorical question: Is branding necessary and does branding work?</a:t>
            </a:r>
            <a:r>
              <a:rPr lang="en-US" b="0" i="1">
                <a:solidFill>
                  <a:schemeClr val="accent6">
                    <a:lumMod val="50000"/>
                  </a:schemeClr>
                </a:solidFill>
                <a:effectLst/>
                <a:highlight>
                  <a:srgbClr val="F3F2F1"/>
                </a:highlight>
                <a:latin typeface="+mn-lt"/>
              </a:rPr>
              <a:t>​</a:t>
            </a:r>
          </a:p>
          <a:p>
            <a:pPr algn="l" rtl="0" fontAlgn="base"/>
            <a:r>
              <a:rPr lang="en-US" b="0" i="1" u="none" strike="noStrike">
                <a:solidFill>
                  <a:schemeClr val="accent6">
                    <a:lumMod val="50000"/>
                  </a:schemeClr>
                </a:solidFill>
                <a:effectLst/>
                <a:highlight>
                  <a:srgbClr val="F3F2F1"/>
                </a:highlight>
                <a:latin typeface="+mn-lt"/>
              </a:rPr>
              <a:t>We can easily answer those questions by considering several brand logos. Even without the names, the companies, their products, and their reputation are instantly recognizable.</a:t>
            </a:r>
            <a:r>
              <a:rPr lang="en-US" b="0" i="1">
                <a:solidFill>
                  <a:schemeClr val="accent6">
                    <a:lumMod val="50000"/>
                  </a:schemeClr>
                </a:solidFill>
                <a:effectLst/>
                <a:highlight>
                  <a:srgbClr val="F3F2F1"/>
                </a:highlight>
                <a:latin typeface="+mn-lt"/>
              </a:rPr>
              <a:t>​”</a:t>
            </a:r>
          </a:p>
          <a:p>
            <a:pPr marL="0" marR="0" lvl="0" indent="0" algn="l" defTabSz="914400" rtl="0" eaLnBrk="1" fontAlgn="base" latinLnBrk="0" hangingPunct="1">
              <a:lnSpc>
                <a:spcPct val="100000"/>
              </a:lnSpc>
              <a:spcBef>
                <a:spcPts val="0"/>
              </a:spcBef>
              <a:spcAft>
                <a:spcPts val="0"/>
              </a:spcAft>
              <a:buClrTx/>
              <a:buSzTx/>
              <a:buFontTx/>
              <a:buNone/>
              <a:tabLst/>
              <a:defRPr/>
            </a:pPr>
            <a:r>
              <a:rPr lang="en-US" b="1" i="1" u="none" strike="noStrike">
                <a:solidFill>
                  <a:schemeClr val="accent6">
                    <a:lumMod val="50000"/>
                  </a:schemeClr>
                </a:solidFill>
                <a:effectLst/>
                <a:highlight>
                  <a:srgbClr val="F3F2F1"/>
                </a:highlight>
                <a:latin typeface="+mn-lt"/>
              </a:rPr>
              <a:t>Say: </a:t>
            </a:r>
            <a:r>
              <a:rPr lang="en-US" b="0" i="1" u="none" strike="noStrike">
                <a:solidFill>
                  <a:schemeClr val="accent6">
                    <a:lumMod val="50000"/>
                  </a:schemeClr>
                </a:solidFill>
                <a:effectLst/>
                <a:highlight>
                  <a:srgbClr val="F3F2F1"/>
                </a:highlight>
                <a:latin typeface="+mn-lt"/>
              </a:rPr>
              <a:t>In the Ventla app, type your responses for this question into this group’s chat.</a:t>
            </a:r>
            <a:r>
              <a:rPr lang="en-US" b="0" i="1">
                <a:solidFill>
                  <a:schemeClr val="accent6">
                    <a:lumMod val="50000"/>
                  </a:schemeClr>
                </a:solidFill>
                <a:effectLst/>
                <a:highlight>
                  <a:srgbClr val="F3F2F1"/>
                </a:highlight>
                <a:latin typeface="+mn-lt"/>
              </a:rPr>
              <a:t>​</a:t>
            </a:r>
          </a:p>
          <a:p>
            <a:pPr algn="l" rtl="0" fontAlgn="base"/>
            <a:r>
              <a:rPr lang="en-US" b="0" i="0">
                <a:solidFill>
                  <a:schemeClr val="accent6">
                    <a:lumMod val="50000"/>
                  </a:schemeClr>
                </a:solidFill>
                <a:effectLst/>
                <a:highlight>
                  <a:srgbClr val="F3F2F1"/>
                </a:highlight>
                <a:latin typeface="+mn-lt"/>
              </a:rPr>
              <a:t>​</a:t>
            </a:r>
            <a:r>
              <a:rPr lang="en-US" b="1" i="0" u="none" strike="noStrike">
                <a:solidFill>
                  <a:schemeClr val="accent6">
                    <a:lumMod val="50000"/>
                  </a:schemeClr>
                </a:solidFill>
                <a:effectLst/>
                <a:highlight>
                  <a:srgbClr val="F3F2F1"/>
                </a:highlight>
                <a:latin typeface="+mn-lt"/>
              </a:rPr>
              <a:t>Ask</a:t>
            </a:r>
            <a:r>
              <a:rPr lang="en-US" b="0" i="0" u="none" strike="noStrike">
                <a:solidFill>
                  <a:schemeClr val="accent6">
                    <a:lumMod val="50000"/>
                  </a:schemeClr>
                </a:solidFill>
                <a:effectLst/>
                <a:highlight>
                  <a:srgbClr val="F3F2F1"/>
                </a:highlight>
                <a:latin typeface="+mn-lt"/>
              </a:rPr>
              <a:t>: </a:t>
            </a:r>
            <a:r>
              <a:rPr lang="en-US" b="0" i="1" u="none" strike="noStrike">
                <a:solidFill>
                  <a:schemeClr val="accent6">
                    <a:lumMod val="50000"/>
                  </a:schemeClr>
                </a:solidFill>
                <a:effectLst/>
                <a:highlight>
                  <a:srgbClr val="F3F2F1"/>
                </a:highlight>
                <a:latin typeface="+mn-lt"/>
              </a:rPr>
              <a:t>What are some of the qualities that come to mind when you consider these companies? </a:t>
            </a:r>
            <a:r>
              <a:rPr lang="en-US" b="0" i="1">
                <a:solidFill>
                  <a:schemeClr val="accent6">
                    <a:lumMod val="50000"/>
                  </a:schemeClr>
                </a:solidFill>
                <a:effectLst/>
                <a:highlight>
                  <a:srgbClr val="F3F2F1"/>
                </a:highlight>
                <a:latin typeface="+mn-lt"/>
              </a:rPr>
              <a:t>​</a:t>
            </a:r>
          </a:p>
          <a:p>
            <a:pPr algn="l" rtl="0" fontAlgn="base"/>
            <a:r>
              <a:rPr lang="en-US" b="0" i="0">
                <a:solidFill>
                  <a:schemeClr val="accent6">
                    <a:lumMod val="50000"/>
                  </a:schemeClr>
                </a:solidFill>
                <a:effectLst/>
                <a:highlight>
                  <a:srgbClr val="F3F2F1"/>
                </a:highlight>
                <a:latin typeface="+mn-lt"/>
              </a:rPr>
              <a:t>​</a:t>
            </a:r>
            <a:r>
              <a:rPr lang="en-US" b="1" i="0" u="none" strike="noStrike">
                <a:solidFill>
                  <a:schemeClr val="accent6">
                    <a:lumMod val="50000"/>
                  </a:schemeClr>
                </a:solidFill>
                <a:effectLst/>
                <a:highlight>
                  <a:srgbClr val="F3F2F1"/>
                </a:highlight>
                <a:latin typeface="+mn-lt"/>
              </a:rPr>
              <a:t>Do:</a:t>
            </a:r>
            <a:r>
              <a:rPr lang="en-US" b="0" i="0" u="none" strike="noStrike">
                <a:solidFill>
                  <a:schemeClr val="accent6">
                    <a:lumMod val="50000"/>
                  </a:schemeClr>
                </a:solidFill>
                <a:effectLst/>
                <a:highlight>
                  <a:srgbClr val="F3F2F1"/>
                </a:highlight>
                <a:latin typeface="+mn-lt"/>
              </a:rPr>
              <a:t> In the Ventla app, </a:t>
            </a:r>
            <a:r>
              <a:rPr lang="en-US" b="1" i="0" u="none" strike="noStrike">
                <a:solidFill>
                  <a:schemeClr val="accent6">
                    <a:lumMod val="50000"/>
                  </a:schemeClr>
                </a:solidFill>
                <a:effectLst/>
                <a:highlight>
                  <a:srgbClr val="F3F2F1"/>
                </a:highlight>
                <a:latin typeface="+mn-lt"/>
              </a:rPr>
              <a:t>read off </a:t>
            </a:r>
            <a:r>
              <a:rPr lang="en-US" b="0" i="0" u="none" strike="noStrike">
                <a:solidFill>
                  <a:schemeClr val="accent6">
                    <a:lumMod val="50000"/>
                  </a:schemeClr>
                </a:solidFill>
                <a:effectLst/>
                <a:highlight>
                  <a:srgbClr val="F3F2F1"/>
                </a:highlight>
                <a:latin typeface="+mn-lt"/>
              </a:rPr>
              <a:t>some of the responses sent in chat.</a:t>
            </a:r>
            <a:endParaRPr lang="en-US" b="0" i="0">
              <a:solidFill>
                <a:schemeClr val="accent6">
                  <a:lumMod val="50000"/>
                </a:schemeClr>
              </a:solidFill>
              <a:effectLst/>
              <a:highlight>
                <a:srgbClr val="F3F2F1"/>
              </a:highligh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a:t>
            </a:r>
            <a:r>
              <a:rPr lang="en-US" b="0" i="1" u="none" strike="noStrike">
                <a:solidFill>
                  <a:schemeClr val="accent6">
                    <a:lumMod val="50000"/>
                  </a:schemeClr>
                </a:solidFill>
                <a:effectLst/>
                <a:highlight>
                  <a:srgbClr val="F3F2F1"/>
                </a:highlight>
                <a:latin typeface="+mn-lt"/>
              </a:rPr>
              <a:t>The important thing to take away from this discussion is that a brand can elicit both positive and negative associations. Put another way, your brand can work </a:t>
            </a:r>
            <a:r>
              <a:rPr lang="en-US" b="1" i="1" u="none" strike="noStrike">
                <a:solidFill>
                  <a:schemeClr val="accent6">
                    <a:lumMod val="50000"/>
                  </a:schemeClr>
                </a:solidFill>
                <a:effectLst/>
                <a:highlight>
                  <a:srgbClr val="F3F2F1"/>
                </a:highlight>
                <a:latin typeface="+mn-lt"/>
              </a:rPr>
              <a:t>for</a:t>
            </a:r>
            <a:r>
              <a:rPr lang="en-US" b="0" i="1" u="none" strike="noStrike">
                <a:solidFill>
                  <a:schemeClr val="accent6">
                    <a:lumMod val="50000"/>
                  </a:schemeClr>
                </a:solidFill>
                <a:effectLst/>
                <a:highlight>
                  <a:srgbClr val="F3F2F1"/>
                </a:highlight>
                <a:latin typeface="+mn-lt"/>
              </a:rPr>
              <a:t> you – or </a:t>
            </a:r>
            <a:r>
              <a:rPr lang="en-US" b="1" i="1" u="none" strike="noStrike">
                <a:solidFill>
                  <a:schemeClr val="accent6">
                    <a:lumMod val="50000"/>
                  </a:schemeClr>
                </a:solidFill>
                <a:effectLst/>
                <a:highlight>
                  <a:srgbClr val="F3F2F1"/>
                </a:highlight>
                <a:latin typeface="+mn-lt"/>
              </a:rPr>
              <a:t>against</a:t>
            </a:r>
            <a:r>
              <a:rPr lang="en-US" b="0" i="1" u="none" strike="noStrike">
                <a:solidFill>
                  <a:schemeClr val="accent6">
                    <a:lumMod val="50000"/>
                  </a:schemeClr>
                </a:solidFill>
                <a:effectLst/>
                <a:highlight>
                  <a:srgbClr val="F3F2F1"/>
                </a:highlight>
                <a:latin typeface="+mn-lt"/>
              </a:rPr>
              <a:t> you, depending on how it is developed. Let’s consider your brand.</a:t>
            </a:r>
            <a:r>
              <a:rPr lang="en-US" b="0" i="1">
                <a:solidFill>
                  <a:schemeClr val="accent6">
                    <a:lumMod val="50000"/>
                  </a:schemeClr>
                </a:solidFill>
                <a:effectLst/>
                <a:highlight>
                  <a:srgbClr val="F3F2F1"/>
                </a:highlight>
                <a:latin typeface="+mn-lt"/>
              </a:rPr>
              <a:t>​”</a:t>
            </a:r>
            <a:endPar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29</a:t>
            </a:fld>
            <a:endParaRPr lang="en-IN"/>
          </a:p>
        </p:txBody>
      </p:sp>
    </p:spTree>
    <p:extLst>
      <p:ext uri="{BB962C8B-B14F-4D97-AF65-F5344CB8AC3E}">
        <p14:creationId xmlns:p14="http://schemas.microsoft.com/office/powerpoint/2010/main" val="41016442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200" b="1" i="0" u="none" strike="noStrike">
                <a:solidFill>
                  <a:schemeClr val="accent6">
                    <a:lumMod val="50000"/>
                  </a:schemeClr>
                </a:solidFill>
                <a:effectLst/>
                <a:highlight>
                  <a:srgbClr val="F3F2F1"/>
                </a:highlight>
                <a:latin typeface="Calibri" panose="020F0502020204030204" pitchFamily="34" charset="0"/>
              </a:rPr>
              <a:t>Duration: </a:t>
            </a:r>
            <a:r>
              <a:rPr lang="en-US" sz="1200" b="0" i="0">
                <a:solidFill>
                  <a:schemeClr val="accent6">
                    <a:lumMod val="50000"/>
                  </a:schemeClr>
                </a:solidFill>
                <a:effectLst/>
                <a:highlight>
                  <a:srgbClr val="F3F2F1"/>
                </a:highlight>
                <a:latin typeface="Calibri" panose="020F0502020204030204" pitchFamily="34" charset="0"/>
              </a:rPr>
              <a:t>​</a:t>
            </a:r>
            <a:r>
              <a:rPr lang="en-US" sz="1200" b="0" i="0" u="none" strike="noStrike">
                <a:solidFill>
                  <a:schemeClr val="accent6">
                    <a:lumMod val="50000"/>
                  </a:schemeClr>
                </a:solidFill>
                <a:effectLst/>
                <a:highlight>
                  <a:srgbClr val="F3F2F1"/>
                </a:highlight>
                <a:latin typeface="Calibri" panose="020F0502020204030204" pitchFamily="34" charset="0"/>
              </a:rPr>
              <a:t>30 seconds</a:t>
            </a:r>
            <a:endParaRPr lang="en-US" sz="1200" b="0" i="0">
              <a:solidFill>
                <a:schemeClr val="accent6">
                  <a:lumMod val="50000"/>
                </a:schemeClr>
              </a:solidFill>
              <a:effectLst/>
              <a:highlight>
                <a:srgbClr val="F3F2F1"/>
              </a:highlight>
              <a:latin typeface="Calibri" panose="020F0502020204030204" pitchFamily="34" charset="0"/>
            </a:endParaRPr>
          </a:p>
          <a:p>
            <a:pPr algn="l" rtl="0" fontAlgn="base"/>
            <a:r>
              <a:rPr lang="en-US" sz="1200" b="0" i="0">
                <a:solidFill>
                  <a:schemeClr val="accent6">
                    <a:lumMod val="50000"/>
                  </a:schemeClr>
                </a:solidFill>
                <a:effectLst/>
                <a:highlight>
                  <a:srgbClr val="F3F2F1"/>
                </a:highlight>
                <a:latin typeface="Calibri" panose="020F0502020204030204" pitchFamily="34" charset="0"/>
              </a:rPr>
              <a:t>​</a:t>
            </a:r>
          </a:p>
          <a:p>
            <a:pPr algn="l" rtl="0" fontAlgn="base"/>
            <a:r>
              <a:rPr lang="en-US" sz="1200" b="1" i="0" u="none" strike="noStrike">
                <a:solidFill>
                  <a:schemeClr val="accent6">
                    <a:lumMod val="50000"/>
                  </a:schemeClr>
                </a:solidFill>
                <a:effectLst/>
                <a:highlight>
                  <a:srgbClr val="F3F2F1"/>
                </a:highlight>
                <a:latin typeface="Calibri" panose="020F0502020204030204" pitchFamily="34" charset="0"/>
              </a:rPr>
              <a:t>Facilitator Notes</a:t>
            </a:r>
            <a:r>
              <a:rPr lang="en-US" sz="1200" b="0" i="0">
                <a:solidFill>
                  <a:schemeClr val="accent6">
                    <a:lumMod val="50000"/>
                  </a:schemeClr>
                </a:solidFill>
                <a:effectLst/>
                <a:highlight>
                  <a:srgbClr val="F3F2F1"/>
                </a:highlight>
                <a:latin typeface="Calibri" panose="020F0502020204030204" pitchFamily="34" charset="0"/>
              </a:rPr>
              <a:t>​</a:t>
            </a:r>
          </a:p>
          <a:p>
            <a:pPr algn="l" rtl="0" fontAlgn="base"/>
            <a:endParaRPr lang="en-US" sz="1200" b="0" i="0">
              <a:solidFill>
                <a:schemeClr val="accent6">
                  <a:lumMod val="50000"/>
                </a:schemeClr>
              </a:solidFill>
              <a:effectLst/>
              <a:highlight>
                <a:srgbClr val="F3F2F1"/>
              </a:highlight>
              <a:latin typeface="Calibri" panose="020F0502020204030204" pitchFamily="34" charset="0"/>
            </a:endParaRPr>
          </a:p>
          <a:p>
            <a:pPr algn="l" rtl="0" fontAlgn="base"/>
            <a:r>
              <a:rPr lang="en-US" sz="1200" b="0" i="0">
                <a:solidFill>
                  <a:schemeClr val="accent6">
                    <a:lumMod val="50000"/>
                  </a:schemeClr>
                </a:solidFill>
                <a:effectLst/>
                <a:highlight>
                  <a:srgbClr val="F3F2F1"/>
                </a:highlight>
                <a:latin typeface="Calibri" panose="020F0502020204030204" pitchFamily="34" charset="0"/>
              </a:rPr>
              <a:t>​</a:t>
            </a:r>
            <a:r>
              <a:rPr lang="en-US" sz="1200" b="1" i="0" u="none" strike="noStrike">
                <a:solidFill>
                  <a:schemeClr val="accent6">
                    <a:lumMod val="50000"/>
                  </a:schemeClr>
                </a:solidFill>
                <a:effectLst/>
                <a:highlight>
                  <a:srgbClr val="F3F2F1"/>
                </a:highlight>
                <a:latin typeface="Calibri" panose="020F0502020204030204" pitchFamily="34" charset="0"/>
              </a:rPr>
              <a:t>Say</a:t>
            </a:r>
            <a:r>
              <a:rPr lang="en-US" sz="1200" b="0" i="0" u="none" strike="noStrike">
                <a:solidFill>
                  <a:schemeClr val="accent6">
                    <a:lumMod val="50000"/>
                  </a:schemeClr>
                </a:solidFill>
                <a:effectLst/>
                <a:highlight>
                  <a:srgbClr val="F3F2F1"/>
                </a:highlight>
                <a:latin typeface="Calibri" panose="020F0502020204030204" pitchFamily="34" charset="0"/>
              </a:rPr>
              <a:t>: “</a:t>
            </a:r>
            <a:r>
              <a:rPr lang="en-US" sz="1200" b="0" i="1" u="none" strike="noStrike">
                <a:solidFill>
                  <a:schemeClr val="accent6">
                    <a:lumMod val="50000"/>
                  </a:schemeClr>
                </a:solidFill>
                <a:effectLst/>
                <a:highlight>
                  <a:srgbClr val="F3F2F1"/>
                </a:highlight>
                <a:latin typeface="Calibri" panose="020F0502020204030204" pitchFamily="34" charset="0"/>
              </a:rPr>
              <a:t>In the same way that a company brands themselves,</a:t>
            </a:r>
            <a:r>
              <a:rPr lang="en-US" sz="1200" b="1" i="1" u="none" strike="noStrike">
                <a:solidFill>
                  <a:schemeClr val="accent6">
                    <a:lumMod val="50000"/>
                  </a:schemeClr>
                </a:solidFill>
                <a:effectLst/>
                <a:highlight>
                  <a:srgbClr val="F3F2F1"/>
                </a:highlight>
                <a:latin typeface="Calibri" panose="020F0502020204030204" pitchFamily="34" charset="0"/>
              </a:rPr>
              <a:t> </a:t>
            </a:r>
            <a:r>
              <a:rPr lang="en-US" sz="1200" b="0" i="1" u="none" strike="noStrike">
                <a:solidFill>
                  <a:schemeClr val="accent6">
                    <a:lumMod val="50000"/>
                  </a:schemeClr>
                </a:solidFill>
                <a:effectLst/>
                <a:highlight>
                  <a:srgbClr val="F3F2F1"/>
                </a:highlight>
                <a:latin typeface="Calibri" panose="020F0502020204030204" pitchFamily="34" charset="0"/>
              </a:rPr>
              <a:t>you want to develop branding for your own business that makes you instantly recognizable and associated with excellence.</a:t>
            </a:r>
            <a:r>
              <a:rPr lang="en-US" sz="1200" b="0" i="1">
                <a:solidFill>
                  <a:schemeClr val="accent6">
                    <a:lumMod val="50000"/>
                  </a:schemeClr>
                </a:solidFill>
                <a:effectLst/>
                <a:highlight>
                  <a:srgbClr val="F3F2F1"/>
                </a:highlight>
                <a:latin typeface="Calibri" panose="020F0502020204030204" pitchFamily="34" charset="0"/>
              </a:rPr>
              <a:t>​ </a:t>
            </a:r>
            <a:r>
              <a:rPr lang="en-US" sz="1200" b="0" i="1" u="none" strike="noStrike">
                <a:solidFill>
                  <a:schemeClr val="accent6">
                    <a:lumMod val="50000"/>
                  </a:schemeClr>
                </a:solidFill>
                <a:effectLst/>
                <a:highlight>
                  <a:srgbClr val="F3F2F1"/>
                </a:highlight>
                <a:latin typeface="Calibri" panose="020F0502020204030204" pitchFamily="34" charset="0"/>
              </a:rPr>
              <a:t>What specific qualities do you want your prospects and clients to use when describing you?”</a:t>
            </a:r>
          </a:p>
          <a:p>
            <a:pPr algn="l" rtl="0" fontAlgn="base"/>
            <a:endParaRPr lang="en-US" sz="1200" b="0" i="0" u="none" strike="noStrike">
              <a:solidFill>
                <a:schemeClr val="accent6">
                  <a:lumMod val="50000"/>
                </a:schemeClr>
              </a:solidFill>
              <a:effectLst/>
              <a:highlight>
                <a:srgbClr val="F3F2F1"/>
              </a:highlight>
              <a:latin typeface="Calibri" panose="020F0502020204030204" pitchFamily="34" charset="0"/>
            </a:endParaRPr>
          </a:p>
          <a:p>
            <a:pPr algn="l" rtl="0" fontAlgn="base"/>
            <a:r>
              <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a:t>
            </a:r>
            <a:r>
              <a:rPr lang="en-US" sz="1200" b="0" i="1" u="none" strike="noStrike">
                <a:solidFill>
                  <a:schemeClr val="accent6">
                    <a:lumMod val="50000"/>
                  </a:schemeClr>
                </a:solidFill>
                <a:effectLst/>
                <a:latin typeface="Calibri" panose="020F0502020204030204" pitchFamily="34" charset="0"/>
              </a:rPr>
              <a:t>A company’s brand comes alive over time based on the messaging and the ability to consistently reinforce the vision of what the brand represents. This is also true for your personal brand. Let’s explore this more closely.”</a:t>
            </a:r>
            <a:endParaRPr lang="en-US" sz="1200" b="0" i="1">
              <a:solidFill>
                <a:schemeClr val="accent6">
                  <a:lumMod val="50000"/>
                </a:schemeClr>
              </a:solidFill>
              <a:effectLst/>
              <a:highlight>
                <a:srgbClr val="F3F2F1"/>
              </a:highlight>
              <a:latin typeface="Calibri" panose="020F0502020204030204" pitchFamily="34" charset="0"/>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30</a:t>
            </a:fld>
            <a:endParaRPr lang="en-IN"/>
          </a:p>
        </p:txBody>
      </p:sp>
    </p:spTree>
    <p:extLst>
      <p:ext uri="{BB962C8B-B14F-4D97-AF65-F5344CB8AC3E}">
        <p14:creationId xmlns:p14="http://schemas.microsoft.com/office/powerpoint/2010/main" val="42721328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200" b="1" i="0" u="none" strike="noStrike">
                <a:solidFill>
                  <a:schemeClr val="accent6">
                    <a:lumMod val="50000"/>
                  </a:schemeClr>
                </a:solidFill>
                <a:effectLst/>
                <a:highlight>
                  <a:srgbClr val="F3F2F1"/>
                </a:highlight>
                <a:latin typeface="+mn-lt"/>
              </a:rPr>
              <a:t>Duration: </a:t>
            </a:r>
            <a:r>
              <a:rPr lang="en-US" sz="1200" b="0" i="0">
                <a:solidFill>
                  <a:schemeClr val="accent6">
                    <a:lumMod val="50000"/>
                  </a:schemeClr>
                </a:solidFill>
                <a:effectLst/>
                <a:highlight>
                  <a:srgbClr val="F3F2F1"/>
                </a:highlight>
                <a:latin typeface="+mn-lt"/>
              </a:rPr>
              <a:t>​</a:t>
            </a:r>
            <a:r>
              <a:rPr lang="en-US" sz="1200" b="0" i="0" u="none" strike="noStrike">
                <a:solidFill>
                  <a:schemeClr val="accent6">
                    <a:lumMod val="50000"/>
                  </a:schemeClr>
                </a:solidFill>
                <a:effectLst/>
                <a:highlight>
                  <a:srgbClr val="F3F2F1"/>
                </a:highlight>
                <a:latin typeface="+mn-lt"/>
              </a:rPr>
              <a:t>1 minute</a:t>
            </a:r>
            <a:r>
              <a:rPr lang="en-US" sz="1200" b="0" i="0">
                <a:solidFill>
                  <a:schemeClr val="accent6">
                    <a:lumMod val="50000"/>
                  </a:schemeClr>
                </a:solidFill>
                <a:effectLst/>
                <a:highlight>
                  <a:srgbClr val="F3F2F1"/>
                </a:highlight>
                <a:latin typeface="+mn-lt"/>
              </a:rPr>
              <a:t>​ and 30 seconds</a:t>
            </a:r>
          </a:p>
          <a:p>
            <a:pPr algn="l" rtl="0" fontAlgn="base"/>
            <a:r>
              <a:rPr lang="en-US" sz="1200" b="0" i="0">
                <a:solidFill>
                  <a:schemeClr val="accent6">
                    <a:lumMod val="50000"/>
                  </a:schemeClr>
                </a:solidFill>
                <a:effectLst/>
                <a:highlight>
                  <a:srgbClr val="F3F2F1"/>
                </a:highlight>
                <a:latin typeface="+mn-lt"/>
              </a:rPr>
              <a:t>​</a:t>
            </a:r>
          </a:p>
          <a:p>
            <a:pPr algn="l" rtl="0" fontAlgn="base"/>
            <a:r>
              <a:rPr lang="en-US" sz="1200" b="1" i="0" u="none" strike="noStrike">
                <a:solidFill>
                  <a:schemeClr val="accent6">
                    <a:lumMod val="50000"/>
                  </a:schemeClr>
                </a:solidFill>
                <a:effectLst/>
                <a:highlight>
                  <a:srgbClr val="F3F2F1"/>
                </a:highlight>
                <a:latin typeface="+mn-lt"/>
              </a:rPr>
              <a:t>Facilitator Notes</a:t>
            </a:r>
            <a:r>
              <a:rPr lang="en-US" sz="1200" b="0" i="0">
                <a:solidFill>
                  <a:schemeClr val="accent6">
                    <a:lumMod val="50000"/>
                  </a:schemeClr>
                </a:solidFill>
                <a:effectLst/>
                <a:highlight>
                  <a:srgbClr val="F3F2F1"/>
                </a:highlight>
                <a:latin typeface="+mn-lt"/>
              </a:rPr>
              <a:t>​</a:t>
            </a:r>
          </a:p>
          <a:p>
            <a:pPr algn="l" rtl="0" fontAlgn="base"/>
            <a:r>
              <a:rPr lang="en-US" sz="1200" b="0" i="0">
                <a:solidFill>
                  <a:schemeClr val="accent6">
                    <a:lumMod val="50000"/>
                  </a:schemeClr>
                </a:solidFill>
                <a:effectLst/>
                <a:highlight>
                  <a:srgbClr val="F3F2F1"/>
                </a:highlight>
                <a:latin typeface="+mn-lt"/>
              </a:rPr>
              <a:t>​</a:t>
            </a:r>
          </a:p>
          <a:p>
            <a:pPr algn="l" rtl="0" fontAlgn="base"/>
            <a:r>
              <a:rPr lang="en-US" sz="1200" b="1" i="0" u="none" strike="noStrike">
                <a:solidFill>
                  <a:schemeClr val="accent6">
                    <a:lumMod val="50000"/>
                  </a:schemeClr>
                </a:solidFill>
                <a:effectLst/>
                <a:highlight>
                  <a:srgbClr val="F3F2F1"/>
                </a:highlight>
                <a:latin typeface="+mn-lt"/>
              </a:rPr>
              <a:t>Say</a:t>
            </a:r>
            <a:r>
              <a:rPr lang="en-US" sz="1200" b="0" i="0" u="none" strike="noStrike">
                <a:solidFill>
                  <a:schemeClr val="accent6">
                    <a:lumMod val="50000"/>
                  </a:schemeClr>
                </a:solidFill>
                <a:effectLst/>
                <a:highlight>
                  <a:srgbClr val="F3F2F1"/>
                </a:highlight>
                <a:latin typeface="+mn-lt"/>
              </a:rPr>
              <a:t>: “</a:t>
            </a:r>
            <a:r>
              <a:rPr lang="en-US" sz="1200" b="0" i="1" u="none" strike="noStrike">
                <a:solidFill>
                  <a:schemeClr val="accent6">
                    <a:lumMod val="50000"/>
                  </a:schemeClr>
                </a:solidFill>
                <a:effectLst/>
                <a:highlight>
                  <a:srgbClr val="F3F2F1"/>
                </a:highlight>
                <a:latin typeface="+mn-lt"/>
              </a:rPr>
              <a:t>Your personal brand should:</a:t>
            </a:r>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lang="en-US" sz="1200" i="1">
                <a:solidFill>
                  <a:schemeClr val="accent6">
                    <a:lumMod val="50000"/>
                  </a:schemeClr>
                </a:solidFill>
                <a:effectLst/>
                <a:latin typeface="+mn-lt"/>
                <a:ea typeface="Calibri" panose="020F0502020204030204" pitchFamily="34" charset="0"/>
                <a:cs typeface="Times New Roman" panose="02020603050405020304" pitchFamily="18" charset="0"/>
              </a:rPr>
              <a:t>Encompass everything that impacts how potential clients think and feel about you and your business.</a:t>
            </a:r>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lang="en-US" sz="1200" i="1">
                <a:solidFill>
                  <a:schemeClr val="accent6">
                    <a:lumMod val="50000"/>
                  </a:schemeClr>
                </a:solidFill>
                <a:effectLst/>
                <a:latin typeface="+mn-lt"/>
                <a:ea typeface="Calibri" panose="020F0502020204030204" pitchFamily="34" charset="0"/>
                <a:cs typeface="Times New Roman" panose="02020603050405020304" pitchFamily="18" charset="0"/>
              </a:rPr>
              <a:t>Send a unified message about who you are and the value you provide.</a:t>
            </a:r>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lang="en-US" sz="1200" i="1">
                <a:solidFill>
                  <a:schemeClr val="accent6">
                    <a:lumMod val="50000"/>
                  </a:schemeClr>
                </a:solidFill>
                <a:effectLst/>
                <a:latin typeface="+mn-lt"/>
                <a:ea typeface="Calibri" panose="020F0502020204030204" pitchFamily="34" charset="0"/>
                <a:cs typeface="Times New Roman" panose="02020603050405020304" pitchFamily="18" charset="0"/>
              </a:rPr>
              <a:t>Be the reason people will choose to work with you vs. the competition.”</a:t>
            </a:r>
          </a:p>
          <a:p>
            <a:pPr algn="l" rtl="0" fontAlgn="base"/>
            <a:endParaRPr lang="en-US" sz="1200" b="0" i="1" u="none" strike="noStrike">
              <a:solidFill>
                <a:schemeClr val="accent6">
                  <a:lumMod val="50000"/>
                </a:schemeClr>
              </a:solidFill>
              <a:effectLst/>
              <a:highlight>
                <a:srgbClr val="F3F2F1"/>
              </a:highlight>
              <a:latin typeface="+mn-lt"/>
            </a:endParaRPr>
          </a:p>
          <a:p>
            <a:pPr algn="l" rtl="0" fontAlgn="base"/>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the next slide by saying, “</a:t>
            </a:r>
            <a:r>
              <a:rPr lang="en-US" sz="1200" b="0" i="1">
                <a:solidFill>
                  <a:schemeClr val="accent6">
                    <a:lumMod val="50000"/>
                  </a:schemeClr>
                </a:solidFill>
                <a:effectLst/>
                <a:latin typeface="+mn-lt"/>
                <a:ea typeface="Calibri" panose="020F0502020204030204" pitchFamily="34" charset="0"/>
                <a:cs typeface="Tahoma" panose="020B0604030504040204" pitchFamily="34" charset="0"/>
              </a:rPr>
              <a:t>Have you ever flubbed your elevator talk? What happened? Why do you think that happened?</a:t>
            </a:r>
            <a:r>
              <a:rPr lang="en-US" sz="1200" b="0" i="0" u="none" strike="noStrike">
                <a:solidFill>
                  <a:schemeClr val="accent6">
                    <a:lumMod val="50000"/>
                  </a:schemeClr>
                </a:solidFill>
                <a:effectLst/>
                <a:latin typeface="+mn-lt"/>
              </a:rPr>
              <a:t>”</a:t>
            </a:r>
            <a:endParaRPr lang="en-US" sz="1200" b="0" i="0">
              <a:solidFill>
                <a:schemeClr val="accent6">
                  <a:lumMod val="50000"/>
                </a:schemeClr>
              </a:solidFill>
              <a:effectLst/>
              <a:highlight>
                <a:srgbClr val="F3F2F1"/>
              </a:highlight>
              <a:latin typeface="+mn-lt"/>
            </a:endParaRPr>
          </a:p>
          <a:p>
            <a:endParaRPr lang="en-US" sz="1200">
              <a:solidFill>
                <a:schemeClr val="tx1"/>
              </a:solidFill>
              <a:latin typeface="+mn-lt"/>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31</a:t>
            </a:fld>
            <a:endParaRPr lang="en-IN"/>
          </a:p>
        </p:txBody>
      </p:sp>
    </p:spTree>
    <p:extLst>
      <p:ext uri="{BB962C8B-B14F-4D97-AF65-F5344CB8AC3E}">
        <p14:creationId xmlns:p14="http://schemas.microsoft.com/office/powerpoint/2010/main" val="4349142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30 seconds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a:solidFill>
                  <a:schemeClr val="accent6">
                    <a:lumMod val="50000"/>
                  </a:schemeClr>
                </a:solidFill>
                <a:latin typeface="+mn-lt"/>
              </a:rPr>
              <a:t>Say: </a:t>
            </a:r>
            <a:r>
              <a:rPr lang="en-US" b="0" i="1" u="none">
                <a:solidFill>
                  <a:schemeClr val="accent6">
                    <a:lumMod val="50000"/>
                  </a:schemeClr>
                </a:solidFill>
                <a:latin typeface="+mn-lt"/>
              </a:rPr>
              <a:t>“</a:t>
            </a:r>
            <a:r>
              <a:rPr lang="en-US" i="1">
                <a:solidFill>
                  <a:schemeClr val="accent6">
                    <a:lumMod val="50000"/>
                  </a:schemeClr>
                </a:solidFill>
                <a:latin typeface="+mn-lt"/>
              </a:rPr>
              <a:t>To have a comprehensive personal branding strategy, you need have a Unique Value Proposition (UVP), an elevator pitch, a personal website, and social media.”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Let’s ponder over on each strategy.”</a:t>
            </a:r>
          </a:p>
          <a:p>
            <a:endParaRPr lang="en-IN">
              <a:solidFill>
                <a:schemeClr val="tx1"/>
              </a:solidFill>
              <a:latin typeface="+mn-lt"/>
            </a:endParaRPr>
          </a:p>
          <a:p>
            <a:endParaRPr lang="en-IN">
              <a:solidFill>
                <a:schemeClr val="tx1"/>
              </a:solidFill>
              <a:latin typeface="+mn-lt"/>
            </a:endParaRPr>
          </a:p>
          <a:p>
            <a:endParaRPr lang="en-IN">
              <a:solidFill>
                <a:schemeClr val="tx1"/>
              </a:solidFill>
              <a:latin typeface="+mn-lt"/>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32</a:t>
            </a:fld>
            <a:endParaRPr lang="en-IN"/>
          </a:p>
        </p:txBody>
      </p:sp>
    </p:spTree>
    <p:extLst>
      <p:ext uri="{BB962C8B-B14F-4D97-AF65-F5344CB8AC3E}">
        <p14:creationId xmlns:p14="http://schemas.microsoft.com/office/powerpoint/2010/main" val="16479588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200" b="1" i="0" u="none" strike="noStrike">
                <a:solidFill>
                  <a:schemeClr val="accent6">
                    <a:lumMod val="50000"/>
                  </a:schemeClr>
                </a:solidFill>
                <a:effectLst/>
                <a:highlight>
                  <a:srgbClr val="F3F2F1"/>
                </a:highlight>
                <a:latin typeface="+mn-lt"/>
              </a:rPr>
              <a:t>Duration: </a:t>
            </a:r>
            <a:r>
              <a:rPr lang="en-US" sz="1200" b="0" i="0" u="none" strike="noStrike">
                <a:solidFill>
                  <a:schemeClr val="accent6">
                    <a:lumMod val="50000"/>
                  </a:schemeClr>
                </a:solidFill>
                <a:effectLst/>
                <a:highlight>
                  <a:srgbClr val="F3F2F1"/>
                </a:highlight>
                <a:latin typeface="+mn-lt"/>
              </a:rPr>
              <a:t>30 seconds</a:t>
            </a:r>
            <a:endParaRPr lang="en-US" sz="1200" b="0" i="0">
              <a:solidFill>
                <a:schemeClr val="accent6">
                  <a:lumMod val="50000"/>
                </a:schemeClr>
              </a:solidFill>
              <a:effectLst/>
              <a:highlight>
                <a:srgbClr val="F3F2F1"/>
              </a:highlight>
              <a:latin typeface="+mn-lt"/>
            </a:endParaRPr>
          </a:p>
          <a:p>
            <a:pPr algn="l" rtl="0" fontAlgn="base"/>
            <a:r>
              <a:rPr lang="en-US" sz="1200" b="0" i="0">
                <a:solidFill>
                  <a:schemeClr val="accent6">
                    <a:lumMod val="50000"/>
                  </a:schemeClr>
                </a:solidFill>
                <a:effectLst/>
                <a:highlight>
                  <a:srgbClr val="F3F2F1"/>
                </a:highlight>
                <a:latin typeface="+mn-lt"/>
              </a:rPr>
              <a:t>​</a:t>
            </a:r>
          </a:p>
          <a:p>
            <a:pPr algn="l" rtl="0" fontAlgn="base"/>
            <a:r>
              <a:rPr lang="en-US" sz="1200" b="1" i="0" u="none" strike="noStrike">
                <a:solidFill>
                  <a:schemeClr val="accent6">
                    <a:lumMod val="50000"/>
                  </a:schemeClr>
                </a:solidFill>
                <a:effectLst/>
                <a:highlight>
                  <a:srgbClr val="F3F2F1"/>
                </a:highlight>
                <a:latin typeface="+mn-lt"/>
              </a:rPr>
              <a:t>Facilitator Notes</a:t>
            </a:r>
            <a:r>
              <a:rPr lang="en-US" sz="1200" b="0" i="0">
                <a:solidFill>
                  <a:schemeClr val="accent6">
                    <a:lumMod val="50000"/>
                  </a:schemeClr>
                </a:solidFill>
                <a:effectLst/>
                <a:highlight>
                  <a:srgbClr val="F3F2F1"/>
                </a:highlight>
                <a:latin typeface="+mn-lt"/>
              </a:rPr>
              <a:t>​</a:t>
            </a:r>
          </a:p>
          <a:p>
            <a:pPr algn="l" rtl="0" fontAlgn="base"/>
            <a:endParaRPr lang="en-US" sz="1200" b="0" i="0">
              <a:solidFill>
                <a:schemeClr val="accent6">
                  <a:lumMod val="50000"/>
                </a:schemeClr>
              </a:solidFill>
              <a:effectLst/>
              <a:highlight>
                <a:srgbClr val="F3F2F1"/>
              </a:highlight>
              <a:latin typeface="+mn-lt"/>
            </a:endParaRPr>
          </a:p>
          <a:p>
            <a:r>
              <a:rPr lang="en-US" sz="1200" b="0" i="0">
                <a:solidFill>
                  <a:schemeClr val="accent6">
                    <a:lumMod val="50000"/>
                  </a:schemeClr>
                </a:solidFill>
                <a:effectLst/>
                <a:highlight>
                  <a:srgbClr val="F3F2F1"/>
                </a:highlight>
                <a:latin typeface="+mn-lt"/>
              </a:rPr>
              <a:t>​</a:t>
            </a:r>
            <a:r>
              <a:rPr lang="en-US" sz="1200" b="1" i="0" u="none" strike="noStrike">
                <a:solidFill>
                  <a:schemeClr val="accent6">
                    <a:lumMod val="50000"/>
                  </a:schemeClr>
                </a:solidFill>
                <a:effectLst/>
                <a:highlight>
                  <a:srgbClr val="F3F2F1"/>
                </a:highlight>
                <a:latin typeface="+mn-lt"/>
              </a:rPr>
              <a:t>Say: </a:t>
            </a:r>
            <a:r>
              <a:rPr lang="en-US" sz="1200" b="1" i="1" u="none" strike="noStrike">
                <a:solidFill>
                  <a:schemeClr val="accent6">
                    <a:lumMod val="50000"/>
                  </a:schemeClr>
                </a:solidFill>
                <a:effectLst/>
                <a:highlight>
                  <a:srgbClr val="F3F2F1"/>
                </a:highlight>
                <a:latin typeface="+mn-lt"/>
              </a:rPr>
              <a:t>‘</a:t>
            </a:r>
            <a:r>
              <a:rPr lang="en-US" sz="1200" i="1">
                <a:solidFill>
                  <a:schemeClr val="accent6">
                    <a:lumMod val="50000"/>
                  </a:schemeClr>
                </a:solidFill>
                <a:latin typeface="+mn-lt"/>
              </a:rPr>
              <a:t>UVP is a short one or two paragraph statement for you to speak directly to your Nest and communicate specifically who you are, why you do what you do, and the value you provide. Here’s an example of an agent UVP.”</a:t>
            </a:r>
          </a:p>
          <a:p>
            <a:pPr algn="l" rtl="0" fontAlgn="base"/>
            <a:endParaRPr lang="en-US" sz="1200" b="0" i="1" u="none" strike="noStrike">
              <a:solidFill>
                <a:schemeClr val="accent6">
                  <a:lumMod val="50000"/>
                </a:schemeClr>
              </a:solidFill>
              <a:effectLst/>
              <a:highlight>
                <a:srgbClr val="F3F2F1"/>
              </a:highlight>
              <a:latin typeface="+mn-lt"/>
            </a:endParaRPr>
          </a:p>
          <a:p>
            <a:pPr algn="l" rtl="0" fontAlgn="base"/>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the next slide by saying, “</a:t>
            </a:r>
            <a:r>
              <a:rPr lang="en-US" sz="1200" b="0" i="1">
                <a:solidFill>
                  <a:schemeClr val="accent6">
                    <a:lumMod val="50000"/>
                  </a:schemeClr>
                </a:solidFill>
                <a:effectLst/>
                <a:latin typeface="+mn-lt"/>
                <a:ea typeface="Calibri" panose="020F0502020204030204" pitchFamily="34" charset="0"/>
                <a:cs typeface="Tahoma" panose="020B0604030504040204" pitchFamily="34" charset="0"/>
              </a:rPr>
              <a:t>Have you ever flubbed your elevator talk? What happened? Why do you think that happened?.</a:t>
            </a:r>
            <a:r>
              <a:rPr lang="en-US" sz="1200" b="0" i="0" u="none" strike="noStrike">
                <a:solidFill>
                  <a:schemeClr val="accent6">
                    <a:lumMod val="50000"/>
                  </a:schemeClr>
                </a:solidFill>
                <a:effectLst/>
                <a:latin typeface="+mn-lt"/>
              </a:rPr>
              <a:t>”</a:t>
            </a:r>
            <a:endParaRPr lang="en-US" sz="1200" b="0" i="0">
              <a:solidFill>
                <a:schemeClr val="accent6">
                  <a:lumMod val="50000"/>
                </a:schemeClr>
              </a:solidFill>
              <a:effectLst/>
              <a:highlight>
                <a:srgbClr val="F3F2F1"/>
              </a:highlight>
              <a:latin typeface="+mn-lt"/>
            </a:endParaRPr>
          </a:p>
          <a:p>
            <a:endParaRPr lang="en-US" sz="1200">
              <a:solidFill>
                <a:schemeClr val="tx1"/>
              </a:solidFill>
              <a:latin typeface="+mn-lt"/>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33</a:t>
            </a:fld>
            <a:endParaRPr lang="en-IN"/>
          </a:p>
        </p:txBody>
      </p:sp>
    </p:spTree>
    <p:extLst>
      <p:ext uri="{BB962C8B-B14F-4D97-AF65-F5344CB8AC3E}">
        <p14:creationId xmlns:p14="http://schemas.microsoft.com/office/powerpoint/2010/main" val="3881878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b="1" i="0" u="none" strike="noStrike">
                <a:solidFill>
                  <a:schemeClr val="accent6">
                    <a:lumMod val="50000"/>
                  </a:schemeClr>
                </a:solidFill>
                <a:effectLst/>
                <a:highlight>
                  <a:srgbClr val="F3F2F1"/>
                </a:highlight>
                <a:latin typeface="+mn-lt"/>
                <a:cs typeface="Calibri"/>
              </a:rPr>
              <a:t>Duration: </a:t>
            </a:r>
            <a:r>
              <a:rPr lang="en-US" b="0" i="0">
                <a:solidFill>
                  <a:schemeClr val="accent6">
                    <a:lumMod val="50000"/>
                  </a:schemeClr>
                </a:solidFill>
                <a:effectLst/>
                <a:highlight>
                  <a:srgbClr val="F3F2F1"/>
                </a:highlight>
                <a:latin typeface="+mn-lt"/>
                <a:cs typeface="Calibri"/>
              </a:rPr>
              <a:t>​</a:t>
            </a:r>
            <a:r>
              <a:rPr lang="en-US" b="0" i="0" u="none" strike="noStrike">
                <a:solidFill>
                  <a:schemeClr val="accent6">
                    <a:lumMod val="50000"/>
                  </a:schemeClr>
                </a:solidFill>
                <a:effectLst/>
                <a:highlight>
                  <a:srgbClr val="F3F2F1"/>
                </a:highlight>
                <a:latin typeface="+mn-lt"/>
                <a:cs typeface="Calibri"/>
              </a:rPr>
              <a:t>1 minute</a:t>
            </a:r>
            <a:r>
              <a:rPr lang="en-US" b="0" i="0">
                <a:solidFill>
                  <a:schemeClr val="accent6">
                    <a:lumMod val="50000"/>
                  </a:schemeClr>
                </a:solidFill>
                <a:effectLst/>
                <a:highlight>
                  <a:srgbClr val="F3F2F1"/>
                </a:highlight>
                <a:latin typeface="+mn-lt"/>
                <a:cs typeface="Calibri"/>
              </a:rPr>
              <a:t>​</a:t>
            </a:r>
          </a:p>
          <a:p>
            <a:pPr algn="l" rtl="0" fontAlgn="base"/>
            <a:r>
              <a:rPr lang="en-US" b="0" i="0">
                <a:solidFill>
                  <a:schemeClr val="accent6">
                    <a:lumMod val="50000"/>
                  </a:schemeClr>
                </a:solidFill>
                <a:effectLst/>
                <a:highlight>
                  <a:srgbClr val="F3F2F1"/>
                </a:highlight>
                <a:latin typeface="+mn-lt"/>
                <a:cs typeface="Calibri"/>
              </a:rPr>
              <a:t>​</a:t>
            </a:r>
          </a:p>
          <a:p>
            <a:pPr algn="l" rtl="0" fontAlgn="base"/>
            <a:r>
              <a:rPr lang="en-US" b="1" i="0" u="none" strike="noStrike">
                <a:solidFill>
                  <a:schemeClr val="accent6">
                    <a:lumMod val="50000"/>
                  </a:schemeClr>
                </a:solidFill>
                <a:effectLst/>
                <a:highlight>
                  <a:srgbClr val="F3F2F1"/>
                </a:highlight>
                <a:latin typeface="+mn-lt"/>
                <a:cs typeface="Calibri"/>
              </a:rPr>
              <a:t>Facilitator Notes</a:t>
            </a:r>
            <a:r>
              <a:rPr lang="en-US" b="0" i="0">
                <a:solidFill>
                  <a:schemeClr val="accent6">
                    <a:lumMod val="50000"/>
                  </a:schemeClr>
                </a:solidFill>
                <a:effectLst/>
                <a:highlight>
                  <a:srgbClr val="F3F2F1"/>
                </a:highlight>
                <a:latin typeface="+mn-lt"/>
                <a:cs typeface="Calibri"/>
              </a:rPr>
              <a:t>​</a:t>
            </a:r>
          </a:p>
          <a:p>
            <a:pPr algn="l" rtl="0" fontAlgn="base"/>
            <a:endParaRPr lang="en-US" b="0" i="0">
              <a:solidFill>
                <a:schemeClr val="accent6">
                  <a:lumMod val="50000"/>
                </a:schemeClr>
              </a:solidFill>
              <a:effectLst/>
              <a:highlight>
                <a:srgbClr val="F3F2F1"/>
              </a:highlight>
              <a:latin typeface="+mn-lt"/>
              <a:cs typeface="Calibri"/>
            </a:endParaRPr>
          </a:p>
          <a:p>
            <a:pPr fontAlgn="base"/>
            <a:r>
              <a:rPr lang="en-US" b="0" i="0">
                <a:solidFill>
                  <a:schemeClr val="accent6">
                    <a:lumMod val="50000"/>
                  </a:schemeClr>
                </a:solidFill>
                <a:effectLst/>
                <a:highlight>
                  <a:srgbClr val="F3F2F1"/>
                </a:highlight>
                <a:latin typeface="+mn-lt"/>
                <a:cs typeface="Calibri"/>
              </a:rPr>
              <a:t>​</a:t>
            </a:r>
            <a:r>
              <a:rPr lang="en-US" b="1" i="0" u="none" strike="noStrike">
                <a:solidFill>
                  <a:schemeClr val="accent6">
                    <a:lumMod val="50000"/>
                  </a:schemeClr>
                </a:solidFill>
                <a:effectLst/>
                <a:highlight>
                  <a:srgbClr val="F3F2F1"/>
                </a:highlight>
                <a:latin typeface="+mn-lt"/>
                <a:cs typeface="Calibri"/>
              </a:rPr>
              <a:t>Say: </a:t>
            </a:r>
            <a:r>
              <a:rPr lang="en-US" sz="1200" b="0" i="1" u="none" strike="noStrike" baseline="0">
                <a:solidFill>
                  <a:schemeClr val="accent6">
                    <a:lumMod val="50000"/>
                  </a:schemeClr>
                </a:solidFill>
                <a:latin typeface="+mn-lt"/>
              </a:rPr>
              <a:t>An elevator talk is a short, one to two-sentence statement that summarizes what you do and why someone should choose to work with you. It’d be your first approach - a well-prepared and delivered nest-specific talk can leave a good first impression and convince the consumer to work with you. You can draw the elevator talk from </a:t>
            </a:r>
            <a:r>
              <a:rPr lang="en-US" sz="1200" i="1">
                <a:solidFill>
                  <a:schemeClr val="accent6">
                    <a:lumMod val="50000"/>
                  </a:schemeClr>
                </a:solidFill>
                <a:latin typeface="+mn-lt"/>
              </a:rPr>
              <a:t>your unique</a:t>
            </a:r>
            <a:r>
              <a:rPr lang="en-US" sz="1200" b="0" i="1" u="none" strike="noStrike" baseline="0">
                <a:solidFill>
                  <a:schemeClr val="accent6">
                    <a:lumMod val="50000"/>
                  </a:schemeClr>
                </a:solidFill>
                <a:latin typeface="+mn-lt"/>
              </a:rPr>
              <a:t> value proposition.</a:t>
            </a:r>
          </a:p>
          <a:p>
            <a:pPr algn="l" rtl="0" fontAlgn="base"/>
            <a:r>
              <a:rPr lang="en-US" sz="1200" b="0" i="1" u="none" strike="noStrike" baseline="0">
                <a:solidFill>
                  <a:schemeClr val="accent6">
                    <a:lumMod val="50000"/>
                  </a:schemeClr>
                </a:solidFill>
                <a:latin typeface="+mn-lt"/>
              </a:rPr>
              <a:t>Your elevator talk:</a:t>
            </a:r>
          </a:p>
          <a:p>
            <a:pPr marL="285750" indent="-285750" algn="l" rtl="0" fontAlgn="base">
              <a:buFont typeface="Arial" panose="020B0604020202020204" pitchFamily="34" charset="0"/>
              <a:buChar char="•"/>
            </a:pPr>
            <a:r>
              <a:rPr lang="en-US" sz="1200" i="1">
                <a:solidFill>
                  <a:schemeClr val="accent6">
                    <a:lumMod val="50000"/>
                  </a:schemeClr>
                </a:solidFill>
                <a:effectLst/>
                <a:latin typeface="+mn-lt"/>
                <a:ea typeface="Calibri" panose="020F0502020204030204" pitchFamily="34" charset="0"/>
                <a:cs typeface="Calibri"/>
              </a:rPr>
              <a:t>Defines your target market and the areas in which you focus</a:t>
            </a:r>
          </a:p>
          <a:p>
            <a:pPr marL="285750" lvl="0" indent="-285750">
              <a:spcAft>
                <a:spcPts val="1000"/>
              </a:spcAft>
              <a:buFont typeface="Arial" panose="020B0604020202020204" pitchFamily="34" charset="0"/>
              <a:buChar char="•"/>
              <a:tabLst>
                <a:tab pos="457200" algn="l"/>
              </a:tabLst>
            </a:pPr>
            <a:r>
              <a:rPr lang="en-US" sz="1200" i="1">
                <a:solidFill>
                  <a:schemeClr val="accent6">
                    <a:lumMod val="50000"/>
                  </a:schemeClr>
                </a:solidFill>
                <a:effectLst/>
                <a:latin typeface="+mn-lt"/>
                <a:ea typeface="Calibri" panose="020F0502020204030204" pitchFamily="34" charset="0"/>
                <a:cs typeface="Calibri"/>
              </a:rPr>
              <a:t>Summarizes what you do and why someone should work with you</a:t>
            </a:r>
          </a:p>
          <a:p>
            <a:pPr marL="285750" lvl="0" indent="-285750">
              <a:spcAft>
                <a:spcPts val="1000"/>
              </a:spcAft>
              <a:buFont typeface="Arial" panose="020B0604020202020204" pitchFamily="34" charset="0"/>
              <a:buChar char="•"/>
              <a:tabLst>
                <a:tab pos="457200" algn="l"/>
              </a:tabLst>
            </a:pPr>
            <a:r>
              <a:rPr lang="en-US" sz="1200" i="1">
                <a:solidFill>
                  <a:schemeClr val="accent6">
                    <a:lumMod val="50000"/>
                  </a:schemeClr>
                </a:solidFill>
                <a:effectLst/>
                <a:latin typeface="+mn-lt"/>
                <a:ea typeface="Calibri" panose="020F0502020204030204" pitchFamily="34" charset="0"/>
                <a:cs typeface="Calibri"/>
              </a:rPr>
              <a:t>Should leave a person with the right impression of your practice and an interest in learning more about how you work with clients</a:t>
            </a:r>
          </a:p>
          <a:p>
            <a:pPr algn="l" rtl="0" fontAlgn="base"/>
            <a:endParaRPr lang="en-US" b="0" i="0" u="none" strike="noStrike">
              <a:solidFill>
                <a:schemeClr val="accent6">
                  <a:lumMod val="50000"/>
                </a:schemeClr>
              </a:solidFill>
              <a:effectLst/>
              <a:highlight>
                <a:srgbClr val="F3F2F1"/>
              </a:highlight>
              <a:latin typeface="+mn-lt"/>
            </a:endParaRPr>
          </a:p>
          <a:p>
            <a:pPr algn="l" rtl="0" fontAlgn="base"/>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the next slide by saying, “</a:t>
            </a:r>
            <a:r>
              <a:rPr lang="en-US" sz="1200" b="0" i="1">
                <a:solidFill>
                  <a:schemeClr val="accent6">
                    <a:lumMod val="50000"/>
                  </a:schemeClr>
                </a:solidFill>
                <a:effectLst/>
                <a:latin typeface="+mn-lt"/>
                <a:ea typeface="Calibri" panose="020F0502020204030204" pitchFamily="34" charset="0"/>
                <a:cs typeface="Calibri"/>
              </a:rPr>
              <a:t>Let’s a take a look an example of elevator talk.</a:t>
            </a:r>
            <a:r>
              <a:rPr lang="en-US" sz="1200" b="0" i="0" u="none" strike="noStrike">
                <a:solidFill>
                  <a:schemeClr val="accent6">
                    <a:lumMod val="50000"/>
                  </a:schemeClr>
                </a:solidFill>
                <a:effectLst/>
                <a:latin typeface="+mn-lt"/>
                <a:cs typeface="Calibri"/>
              </a:rPr>
              <a:t>”</a:t>
            </a:r>
            <a:endParaRPr lang="en-US" b="0" i="0">
              <a:solidFill>
                <a:schemeClr val="accent6">
                  <a:lumMod val="50000"/>
                </a:schemeClr>
              </a:solidFill>
              <a:effectLst/>
              <a:highlight>
                <a:srgbClr val="F3F2F1"/>
              </a:highlight>
              <a:latin typeface="+mn-lt"/>
              <a:cs typeface="Calibri"/>
            </a:endParaRPr>
          </a:p>
          <a:p>
            <a:endParaRPr lang="en-US">
              <a:solidFill>
                <a:schemeClr val="tx1"/>
              </a:solidFill>
              <a:latin typeface="+mn-lt"/>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34</a:t>
            </a:fld>
            <a:endParaRPr lang="en-IN"/>
          </a:p>
        </p:txBody>
      </p:sp>
    </p:spTree>
    <p:extLst>
      <p:ext uri="{BB962C8B-B14F-4D97-AF65-F5344CB8AC3E}">
        <p14:creationId xmlns:p14="http://schemas.microsoft.com/office/powerpoint/2010/main" val="17297870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200" b="1" i="0" u="none" strike="noStrike">
                <a:solidFill>
                  <a:schemeClr val="accent6">
                    <a:lumMod val="50000"/>
                  </a:schemeClr>
                </a:solidFill>
                <a:effectLst/>
                <a:highlight>
                  <a:srgbClr val="F3F2F1"/>
                </a:highlight>
                <a:latin typeface="+mn-lt"/>
              </a:rPr>
              <a:t>Duration: </a:t>
            </a:r>
            <a:r>
              <a:rPr lang="en-US" sz="1200" b="0" i="0">
                <a:solidFill>
                  <a:schemeClr val="accent6">
                    <a:lumMod val="50000"/>
                  </a:schemeClr>
                </a:solidFill>
                <a:effectLst/>
                <a:highlight>
                  <a:srgbClr val="F3F2F1"/>
                </a:highlight>
                <a:latin typeface="+mn-lt"/>
              </a:rPr>
              <a:t>​</a:t>
            </a:r>
            <a:r>
              <a:rPr lang="en-US" sz="1200" b="0" i="0" u="none" strike="noStrike">
                <a:solidFill>
                  <a:schemeClr val="accent6">
                    <a:lumMod val="50000"/>
                  </a:schemeClr>
                </a:solidFill>
                <a:effectLst/>
                <a:highlight>
                  <a:srgbClr val="F3F2F1"/>
                </a:highlight>
                <a:latin typeface="+mn-lt"/>
              </a:rPr>
              <a:t>1 minute</a:t>
            </a:r>
            <a:r>
              <a:rPr lang="en-US" sz="1200" b="0" i="0">
                <a:solidFill>
                  <a:schemeClr val="accent6">
                    <a:lumMod val="50000"/>
                  </a:schemeClr>
                </a:solidFill>
                <a:effectLst/>
                <a:highlight>
                  <a:srgbClr val="F3F2F1"/>
                </a:highlight>
                <a:latin typeface="+mn-lt"/>
              </a:rPr>
              <a:t>​</a:t>
            </a:r>
          </a:p>
          <a:p>
            <a:pPr algn="l" rtl="0" fontAlgn="base"/>
            <a:r>
              <a:rPr lang="en-US" sz="1200" b="0" i="0">
                <a:solidFill>
                  <a:schemeClr val="accent6">
                    <a:lumMod val="50000"/>
                  </a:schemeClr>
                </a:solidFill>
                <a:effectLst/>
                <a:highlight>
                  <a:srgbClr val="F3F2F1"/>
                </a:highlight>
                <a:latin typeface="+mn-lt"/>
              </a:rPr>
              <a:t>​</a:t>
            </a:r>
          </a:p>
          <a:p>
            <a:pPr algn="l" rtl="0" fontAlgn="base"/>
            <a:r>
              <a:rPr lang="en-US" sz="1200" b="1" i="0" u="none" strike="noStrike">
                <a:solidFill>
                  <a:schemeClr val="accent6">
                    <a:lumMod val="50000"/>
                  </a:schemeClr>
                </a:solidFill>
                <a:effectLst/>
                <a:highlight>
                  <a:srgbClr val="F3F2F1"/>
                </a:highlight>
                <a:latin typeface="+mn-lt"/>
              </a:rPr>
              <a:t>Facilitator Notes</a:t>
            </a:r>
            <a:r>
              <a:rPr lang="en-US" sz="1200" b="0" i="0">
                <a:solidFill>
                  <a:schemeClr val="accent6">
                    <a:lumMod val="50000"/>
                  </a:schemeClr>
                </a:solidFill>
                <a:effectLst/>
                <a:highlight>
                  <a:srgbClr val="F3F2F1"/>
                </a:highlight>
                <a:latin typeface="+mn-lt"/>
              </a:rPr>
              <a:t>​</a:t>
            </a:r>
          </a:p>
          <a:p>
            <a:pPr algn="l" rtl="0" fontAlgn="base"/>
            <a:endParaRPr lang="en-US" sz="1200" b="0" i="0">
              <a:solidFill>
                <a:schemeClr val="accent6">
                  <a:lumMod val="50000"/>
                </a:schemeClr>
              </a:solidFill>
              <a:effectLst/>
              <a:highlight>
                <a:srgbClr val="F3F2F1"/>
              </a:highlight>
              <a:latin typeface="+mn-lt"/>
            </a:endParaRPr>
          </a:p>
          <a:p>
            <a:pPr algn="l" rtl="0" fontAlgn="base"/>
            <a:r>
              <a:rPr lang="en-US" sz="1200" b="0" i="0">
                <a:solidFill>
                  <a:schemeClr val="accent6">
                    <a:lumMod val="50000"/>
                  </a:schemeClr>
                </a:solidFill>
                <a:effectLst/>
                <a:highlight>
                  <a:srgbClr val="F3F2F1"/>
                </a:highlight>
                <a:latin typeface="+mn-lt"/>
              </a:rPr>
              <a:t>​</a:t>
            </a:r>
            <a:r>
              <a:rPr lang="en-US" sz="1200" b="1" i="0" u="none" strike="noStrike">
                <a:solidFill>
                  <a:schemeClr val="accent6">
                    <a:lumMod val="50000"/>
                  </a:schemeClr>
                </a:solidFill>
                <a:effectLst/>
                <a:highlight>
                  <a:srgbClr val="F3F2F1"/>
                </a:highlight>
                <a:latin typeface="+mn-lt"/>
              </a:rPr>
              <a:t>Say: </a:t>
            </a:r>
            <a:r>
              <a:rPr lang="en-US" sz="1200" b="0" i="0" u="none" strike="noStrike">
                <a:solidFill>
                  <a:schemeClr val="accent6">
                    <a:lumMod val="50000"/>
                  </a:schemeClr>
                </a:solidFill>
                <a:effectLst/>
                <a:highlight>
                  <a:srgbClr val="F3F2F1"/>
                </a:highlight>
                <a:latin typeface="+mn-lt"/>
              </a:rPr>
              <a:t>Here’s an example of an Elevator talk statement that defines what the agent does and </a:t>
            </a:r>
            <a:r>
              <a:rPr lang="en-US" sz="1200" b="0" i="0" u="none" strike="noStrike" baseline="0">
                <a:solidFill>
                  <a:schemeClr val="accent6">
                    <a:lumMod val="50000"/>
                  </a:schemeClr>
                </a:solidFill>
                <a:latin typeface="+mn-lt"/>
              </a:rPr>
              <a:t>why someone should choose to work with this agent.</a:t>
            </a:r>
          </a:p>
          <a:p>
            <a:pPr algn="l" rtl="0" fontAlgn="base"/>
            <a:endParaRPr lang="en-US" sz="1200" b="0" i="0" u="none" strike="noStrike">
              <a:solidFill>
                <a:schemeClr val="accent6">
                  <a:lumMod val="50000"/>
                </a:schemeClr>
              </a:solidFill>
              <a:effectLst/>
              <a:highlight>
                <a:srgbClr val="F3F2F1"/>
              </a:highlight>
              <a:latin typeface="+mn-lt"/>
            </a:endParaRPr>
          </a:p>
          <a:p>
            <a:pPr algn="l" rtl="0" fontAlgn="base"/>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the next slide by saying, “</a:t>
            </a:r>
            <a:r>
              <a:rPr lang="en-US" sz="1200" b="0" i="1">
                <a:solidFill>
                  <a:schemeClr val="accent6">
                    <a:lumMod val="50000"/>
                  </a:schemeClr>
                </a:solidFill>
                <a:effectLst/>
                <a:latin typeface="+mn-lt"/>
                <a:ea typeface="Calibri" panose="020F0502020204030204" pitchFamily="34" charset="0"/>
                <a:cs typeface="Tahoma" panose="020B0604030504040204" pitchFamily="34" charset="0"/>
              </a:rPr>
              <a:t>Next stop…Your Personal Website</a:t>
            </a:r>
            <a:r>
              <a:rPr lang="en-US" sz="1200" b="0" i="0" u="none" strike="noStrike">
                <a:solidFill>
                  <a:schemeClr val="accent6">
                    <a:lumMod val="50000"/>
                  </a:schemeClr>
                </a:solidFill>
                <a:effectLst/>
                <a:latin typeface="+mn-lt"/>
              </a:rPr>
              <a:t>”</a:t>
            </a:r>
            <a:endParaRPr lang="en-US" sz="1200" b="0" i="0">
              <a:solidFill>
                <a:schemeClr val="accent6">
                  <a:lumMod val="50000"/>
                </a:schemeClr>
              </a:solidFill>
              <a:effectLst/>
              <a:highlight>
                <a:srgbClr val="F3F2F1"/>
              </a:highlight>
              <a:latin typeface="+mn-lt"/>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35</a:t>
            </a:fld>
            <a:endParaRPr lang="en-IN"/>
          </a:p>
        </p:txBody>
      </p:sp>
    </p:spTree>
    <p:extLst>
      <p:ext uri="{BB962C8B-B14F-4D97-AF65-F5344CB8AC3E}">
        <p14:creationId xmlns:p14="http://schemas.microsoft.com/office/powerpoint/2010/main" val="272194192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200" b="1" i="0" u="none" strike="noStrike">
                <a:solidFill>
                  <a:schemeClr val="accent6">
                    <a:lumMod val="50000"/>
                  </a:schemeClr>
                </a:solidFill>
                <a:effectLst/>
                <a:highlight>
                  <a:srgbClr val="F3F2F1"/>
                </a:highlight>
                <a:latin typeface="+mn-lt"/>
              </a:rPr>
              <a:t>Duration: </a:t>
            </a:r>
            <a:r>
              <a:rPr lang="en-US" sz="1200" b="0" i="0">
                <a:solidFill>
                  <a:schemeClr val="accent6">
                    <a:lumMod val="50000"/>
                  </a:schemeClr>
                </a:solidFill>
                <a:effectLst/>
                <a:highlight>
                  <a:srgbClr val="F3F2F1"/>
                </a:highlight>
                <a:latin typeface="+mn-lt"/>
              </a:rPr>
              <a:t>​</a:t>
            </a:r>
            <a:r>
              <a:rPr lang="en-US" sz="1200" b="0" i="0" u="none" strike="noStrike">
                <a:solidFill>
                  <a:schemeClr val="accent6">
                    <a:lumMod val="50000"/>
                  </a:schemeClr>
                </a:solidFill>
                <a:effectLst/>
                <a:highlight>
                  <a:srgbClr val="F3F2F1"/>
                </a:highlight>
                <a:latin typeface="+mn-lt"/>
              </a:rPr>
              <a:t>1 minute</a:t>
            </a:r>
            <a:r>
              <a:rPr lang="en-US" sz="1200" b="0" i="0">
                <a:solidFill>
                  <a:schemeClr val="accent6">
                    <a:lumMod val="50000"/>
                  </a:schemeClr>
                </a:solidFill>
                <a:effectLst/>
                <a:highlight>
                  <a:srgbClr val="F3F2F1"/>
                </a:highlight>
                <a:latin typeface="+mn-lt"/>
              </a:rPr>
              <a:t>​</a:t>
            </a:r>
          </a:p>
          <a:p>
            <a:pPr algn="l" rtl="0" fontAlgn="base"/>
            <a:r>
              <a:rPr lang="en-US" sz="1200" b="0" i="0">
                <a:solidFill>
                  <a:schemeClr val="accent6">
                    <a:lumMod val="50000"/>
                  </a:schemeClr>
                </a:solidFill>
                <a:effectLst/>
                <a:highlight>
                  <a:srgbClr val="F3F2F1"/>
                </a:highlight>
                <a:latin typeface="+mn-lt"/>
              </a:rPr>
              <a:t>​</a:t>
            </a:r>
          </a:p>
          <a:p>
            <a:pPr algn="l" rtl="0" fontAlgn="base"/>
            <a:r>
              <a:rPr lang="en-US" sz="1200" b="1" i="0" u="none" strike="noStrike">
                <a:solidFill>
                  <a:schemeClr val="accent6">
                    <a:lumMod val="50000"/>
                  </a:schemeClr>
                </a:solidFill>
                <a:effectLst/>
                <a:highlight>
                  <a:srgbClr val="F3F2F1"/>
                </a:highlight>
                <a:latin typeface="+mn-lt"/>
              </a:rPr>
              <a:t>Facilitator Notes</a:t>
            </a:r>
            <a:r>
              <a:rPr lang="en-US" sz="1200" b="0" i="0">
                <a:solidFill>
                  <a:schemeClr val="accent6">
                    <a:lumMod val="50000"/>
                  </a:schemeClr>
                </a:solidFill>
                <a:effectLst/>
                <a:highlight>
                  <a:srgbClr val="F3F2F1"/>
                </a:highlight>
                <a:latin typeface="+mn-lt"/>
              </a:rPr>
              <a:t>​</a:t>
            </a:r>
          </a:p>
          <a:p>
            <a:pPr algn="l" rtl="0" fontAlgn="base"/>
            <a:endParaRPr lang="en-US" sz="1200" b="0" i="0">
              <a:solidFill>
                <a:schemeClr val="accent6">
                  <a:lumMod val="50000"/>
                </a:schemeClr>
              </a:solidFill>
              <a:effectLst/>
              <a:highlight>
                <a:srgbClr val="F3F2F1"/>
              </a:highlight>
              <a:latin typeface="+mn-lt"/>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US" sz="1200" b="0" i="0">
                <a:solidFill>
                  <a:schemeClr val="accent6">
                    <a:lumMod val="50000"/>
                  </a:schemeClr>
                </a:solidFill>
                <a:effectLst/>
                <a:highlight>
                  <a:srgbClr val="F3F2F1"/>
                </a:highlight>
                <a:latin typeface="+mn-lt"/>
              </a:rPr>
              <a:t>​</a:t>
            </a:r>
            <a:r>
              <a:rPr lang="en-US" sz="1200" b="1" i="0" u="none" strike="noStrike">
                <a:solidFill>
                  <a:schemeClr val="accent6">
                    <a:lumMod val="50000"/>
                  </a:schemeClr>
                </a:solidFill>
                <a:effectLst/>
                <a:highlight>
                  <a:srgbClr val="F3F2F1"/>
                </a:highlight>
                <a:latin typeface="+mn-lt"/>
              </a:rPr>
              <a:t>Say: </a:t>
            </a:r>
            <a:r>
              <a:rPr lang="en-US" sz="1200" b="0" i="0" u="none" strike="noStrike">
                <a:solidFill>
                  <a:schemeClr val="accent6">
                    <a:lumMod val="50000"/>
                  </a:schemeClr>
                </a:solidFill>
                <a:effectLst/>
                <a:highlight>
                  <a:srgbClr val="F3F2F1"/>
                </a:highlight>
                <a:latin typeface="+mn-lt"/>
              </a:rPr>
              <a:t>We highly recommend having a link to your personal website in your NYL agent page.</a:t>
            </a:r>
          </a:p>
          <a:p>
            <a:pPr marL="0" marR="0" lvl="0" indent="0" algn="l" defTabSz="914400" rtl="0" eaLnBrk="1" fontAlgn="base" latinLnBrk="0" hangingPunct="1">
              <a:lnSpc>
                <a:spcPct val="100000"/>
              </a:lnSpc>
              <a:spcBef>
                <a:spcPts val="0"/>
              </a:spcBef>
              <a:spcAft>
                <a:spcPts val="0"/>
              </a:spcAft>
              <a:buClrTx/>
              <a:buSzTx/>
              <a:buFontTx/>
              <a:buNone/>
              <a:tabLst/>
              <a:defRPr/>
            </a:pPr>
            <a:r>
              <a:rPr lang="en-US" sz="1200" b="0" i="0" u="none" strike="noStrike">
                <a:solidFill>
                  <a:schemeClr val="accent6">
                    <a:lumMod val="50000"/>
                  </a:schemeClr>
                </a:solidFill>
                <a:effectLst/>
                <a:highlight>
                  <a:srgbClr val="F3F2F1"/>
                </a:highlight>
                <a:latin typeface="+mn-lt"/>
              </a:rPr>
              <a:t>M</a:t>
            </a:r>
            <a:r>
              <a:rPr lang="en-US" sz="1200" b="0" i="0">
                <a:solidFill>
                  <a:schemeClr val="accent6">
                    <a:lumMod val="50000"/>
                  </a:schemeClr>
                </a:solidFill>
                <a:effectLst/>
                <a:latin typeface="+mn-lt"/>
              </a:rPr>
              <a:t>ake sure the webpage is easy to navigate, visually appealing, and provides valuable information to current and prospective clients.</a:t>
            </a:r>
          </a:p>
          <a:p>
            <a:pPr marL="0" marR="0" lvl="0" indent="0" algn="l" defTabSz="914400" rtl="0" eaLnBrk="1" fontAlgn="base" latinLnBrk="0" hangingPunct="1">
              <a:lnSpc>
                <a:spcPct val="100000"/>
              </a:lnSpc>
              <a:spcBef>
                <a:spcPts val="0"/>
              </a:spcBef>
              <a:spcAft>
                <a:spcPts val="0"/>
              </a:spcAft>
              <a:buClrTx/>
              <a:buSzTx/>
              <a:buFontTx/>
              <a:buNone/>
              <a:tabLst/>
              <a:defRPr/>
            </a:pPr>
            <a:r>
              <a:rPr lang="en-US" sz="1200" b="0" i="0">
                <a:solidFill>
                  <a:schemeClr val="accent6">
                    <a:lumMod val="50000"/>
                  </a:schemeClr>
                </a:solidFill>
                <a:effectLst/>
                <a:latin typeface="+mn-lt"/>
              </a:rPr>
              <a:t>Here’s an example.</a:t>
            </a:r>
          </a:p>
          <a:p>
            <a:pPr marL="0" marR="0" lvl="0" indent="0" algn="l" defTabSz="914400" rtl="0" eaLnBrk="1" fontAlgn="base" latinLnBrk="0" hangingPunct="1">
              <a:lnSpc>
                <a:spcPct val="100000"/>
              </a:lnSpc>
              <a:spcBef>
                <a:spcPts val="0"/>
              </a:spcBef>
              <a:spcAft>
                <a:spcPts val="0"/>
              </a:spcAft>
              <a:buClrTx/>
              <a:buSzTx/>
              <a:buFontTx/>
              <a:buNone/>
              <a:tabLst/>
              <a:defRPr/>
            </a:pPr>
            <a:r>
              <a:rPr lang="en-US" sz="1200" b="1" i="0">
                <a:solidFill>
                  <a:schemeClr val="tx1"/>
                </a:solidFill>
                <a:effectLst/>
                <a:latin typeface="+mn-lt"/>
              </a:rPr>
              <a:t>Open the link: </a:t>
            </a:r>
            <a:r>
              <a:rPr lang="en-US" sz="1200">
                <a:hlinkClick r:id="rId3"/>
              </a:rPr>
              <a:t>Financial Advisor RICHARD LAMAR </a:t>
            </a:r>
            <a:r>
              <a:rPr lang="en-US" sz="1200">
                <a:hlinkClick r:id="rId3"/>
              </a:rPr>
              <a:t>HAMNER</a:t>
            </a:r>
            <a:r>
              <a:rPr lang="en-US" sz="1200">
                <a:hlinkClick r:id="rId3"/>
              </a:rPr>
              <a:t> serving MERIDIAN, MISSISSIPPI | New York Life.</a:t>
            </a:r>
            <a:endParaRPr lang="en-US" sz="1000">
              <a:latin typeface="Effan Pro"/>
            </a:endParaRPr>
          </a:p>
          <a:p>
            <a:pPr algn="l">
              <a:buFont typeface="Arial" panose="020B0604020202020204" pitchFamily="34" charset="0"/>
              <a:buNone/>
            </a:pPr>
            <a:r>
              <a:rPr lang="en-US" sz="1200">
                <a:solidFill>
                  <a:schemeClr val="accent6">
                    <a:lumMod val="50000"/>
                  </a:schemeClr>
                </a:solidFill>
                <a:latin typeface="+mn-lt"/>
              </a:rPr>
              <a:t>Then </a:t>
            </a:r>
            <a:r>
              <a:rPr lang="en-US" sz="1200" b="1">
                <a:solidFill>
                  <a:schemeClr val="accent6">
                    <a:lumMod val="50000"/>
                  </a:schemeClr>
                </a:solidFill>
                <a:latin typeface="+mn-lt"/>
              </a:rPr>
              <a:t>Say: </a:t>
            </a:r>
            <a:r>
              <a:rPr lang="en-US" sz="1200" b="0" i="1">
                <a:solidFill>
                  <a:schemeClr val="accent6">
                    <a:lumMod val="50000"/>
                  </a:schemeClr>
                </a:solidFill>
                <a:latin typeface="+mn-lt"/>
              </a:rPr>
              <a:t>This agent has a </a:t>
            </a:r>
            <a:r>
              <a:rPr lang="en-US" sz="1200" b="0" i="1">
                <a:solidFill>
                  <a:schemeClr val="accent6">
                    <a:lumMod val="50000"/>
                  </a:schemeClr>
                </a:solidFill>
                <a:effectLst/>
                <a:highlight>
                  <a:srgbClr val="EDF2F7"/>
                </a:highlight>
                <a:latin typeface="+mn-lt"/>
              </a:rPr>
              <a:t>professional photo and a brief welcome message. Shows contact information: phone number, email address, and office location.</a:t>
            </a:r>
          </a:p>
          <a:p>
            <a:pPr marL="0" marR="0" lvl="0" indent="0" algn="l" defTabSz="914400" rtl="0" eaLnBrk="1" fontAlgn="base" latinLnBrk="0" hangingPunct="1">
              <a:lnSpc>
                <a:spcPct val="100000"/>
              </a:lnSpc>
              <a:spcBef>
                <a:spcPts val="0"/>
              </a:spcBef>
              <a:spcAft>
                <a:spcPts val="0"/>
              </a:spcAft>
              <a:buClrTx/>
              <a:buSzTx/>
              <a:buFontTx/>
              <a:buNone/>
              <a:tabLst/>
              <a:defRPr/>
            </a:pPr>
            <a:r>
              <a:rPr lang="en-US" sz="1200" b="1" i="0">
                <a:solidFill>
                  <a:schemeClr val="accent6">
                    <a:lumMod val="50000"/>
                  </a:schemeClr>
                </a:solidFill>
                <a:latin typeface="+mn-lt"/>
              </a:rPr>
              <a:t>Do: </a:t>
            </a:r>
            <a:r>
              <a:rPr lang="en-US" sz="1200" i="0">
                <a:solidFill>
                  <a:schemeClr val="accent6">
                    <a:lumMod val="50000"/>
                  </a:schemeClr>
                </a:solidFill>
                <a:latin typeface="+mn-lt"/>
              </a:rPr>
              <a:t>Then click View my website to open the agent’s website.</a:t>
            </a:r>
            <a:endParaRPr lang="en-US" sz="1200" b="0" i="0">
              <a:solidFill>
                <a:schemeClr val="accent6">
                  <a:lumMod val="50000"/>
                </a:schemeClr>
              </a:solidFill>
              <a:effectLst/>
              <a:highlight>
                <a:srgbClr val="EDF2F7"/>
              </a:highlight>
              <a:latin typeface="+mn-lt"/>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US" sz="1200" b="1">
                <a:solidFill>
                  <a:schemeClr val="accent6">
                    <a:lumMod val="50000"/>
                  </a:schemeClr>
                </a:solidFill>
                <a:latin typeface="+mn-lt"/>
              </a:rPr>
              <a:t>Say: </a:t>
            </a:r>
            <a:r>
              <a:rPr lang="en-US" sz="1200" b="0" i="1">
                <a:solidFill>
                  <a:schemeClr val="accent6">
                    <a:lumMod val="50000"/>
                  </a:schemeClr>
                </a:solidFill>
                <a:latin typeface="+mn-lt"/>
              </a:rPr>
              <a:t>This is the personal website of the agent. It’s easy to navigate, visually appealing, and has valuable information.</a:t>
            </a:r>
            <a:endParaRPr lang="en-US" sz="1200" b="1">
              <a:solidFill>
                <a:schemeClr val="accent6">
                  <a:lumMod val="50000"/>
                </a:schemeClr>
              </a:solidFill>
              <a:latin typeface="+mn-lt"/>
            </a:endParaRPr>
          </a:p>
          <a:p>
            <a:pPr algn="l" rtl="0" fontAlgn="base"/>
            <a:endParaRPr lang="en-US" sz="1200" b="0" i="0" u="none" strike="noStrike">
              <a:solidFill>
                <a:schemeClr val="accent6">
                  <a:lumMod val="50000"/>
                </a:schemeClr>
              </a:solidFill>
              <a:effectLst/>
              <a:highlight>
                <a:srgbClr val="F3F2F1"/>
              </a:highlight>
              <a:latin typeface="+mn-lt"/>
            </a:endParaRPr>
          </a:p>
          <a:p>
            <a:pPr algn="l" rtl="0" fontAlgn="base"/>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the next slide by saying, “</a:t>
            </a:r>
            <a:r>
              <a:rPr lang="en-US" sz="1200" b="0" i="1" u="none" strike="noStrike" baseline="0">
                <a:solidFill>
                  <a:schemeClr val="accent6">
                    <a:lumMod val="50000"/>
                  </a:schemeClr>
                </a:solidFill>
                <a:latin typeface="+mn-lt"/>
              </a:rPr>
              <a:t>Establishing and maintaining your online presence in Social Media is a crucial part of marketing plan.</a:t>
            </a:r>
            <a:r>
              <a:rPr lang="en-US" sz="1200" b="0" i="0" u="none" strike="noStrike">
                <a:solidFill>
                  <a:schemeClr val="accent6">
                    <a:lumMod val="50000"/>
                  </a:schemeClr>
                </a:solidFill>
                <a:effectLst/>
                <a:latin typeface="+mn-lt"/>
              </a:rPr>
              <a:t>”</a:t>
            </a:r>
            <a:endParaRPr lang="en-US" sz="1200" b="0" i="0">
              <a:solidFill>
                <a:schemeClr val="accent6">
                  <a:lumMod val="50000"/>
                </a:schemeClr>
              </a:solidFill>
              <a:effectLst/>
              <a:highlight>
                <a:srgbClr val="F3F2F1"/>
              </a:highlight>
              <a:latin typeface="+mn-lt"/>
            </a:endParaRPr>
          </a:p>
          <a:p>
            <a:endParaRPr lang="en-US" sz="1200">
              <a:solidFill>
                <a:schemeClr val="tx1"/>
              </a:solidFill>
              <a:latin typeface="+mn-lt"/>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36</a:t>
            </a:fld>
            <a:endParaRPr lang="en-IN"/>
          </a:p>
        </p:txBody>
      </p:sp>
    </p:spTree>
    <p:extLst>
      <p:ext uri="{BB962C8B-B14F-4D97-AF65-F5344CB8AC3E}">
        <p14:creationId xmlns:p14="http://schemas.microsoft.com/office/powerpoint/2010/main" val="6172393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b="1" i="0" u="none" strike="noStrike">
                <a:solidFill>
                  <a:schemeClr val="accent6">
                    <a:lumMod val="50000"/>
                  </a:schemeClr>
                </a:solidFill>
                <a:effectLst/>
                <a:highlight>
                  <a:srgbClr val="F3F2F1"/>
                </a:highlight>
                <a:latin typeface="+mn-lt"/>
                <a:cs typeface="Calibri"/>
              </a:rPr>
              <a:t>Duration: </a:t>
            </a:r>
            <a:r>
              <a:rPr lang="en-US" b="0" i="0">
                <a:solidFill>
                  <a:schemeClr val="accent6">
                    <a:lumMod val="50000"/>
                  </a:schemeClr>
                </a:solidFill>
                <a:effectLst/>
                <a:highlight>
                  <a:srgbClr val="F3F2F1"/>
                </a:highlight>
                <a:latin typeface="+mn-lt"/>
                <a:cs typeface="Calibri"/>
              </a:rPr>
              <a:t>​</a:t>
            </a:r>
            <a:r>
              <a:rPr lang="en-US" b="0" i="0" u="none" strike="noStrike">
                <a:solidFill>
                  <a:schemeClr val="accent6">
                    <a:lumMod val="50000"/>
                  </a:schemeClr>
                </a:solidFill>
                <a:effectLst/>
                <a:highlight>
                  <a:srgbClr val="F3F2F1"/>
                </a:highlight>
                <a:latin typeface="+mn-lt"/>
                <a:cs typeface="Calibri"/>
              </a:rPr>
              <a:t>1 minute</a:t>
            </a:r>
            <a:endParaRPr lang="en-US" b="0" i="0">
              <a:solidFill>
                <a:schemeClr val="accent6">
                  <a:lumMod val="50000"/>
                </a:schemeClr>
              </a:solidFill>
              <a:effectLst/>
              <a:highlight>
                <a:srgbClr val="F3F2F1"/>
              </a:highlight>
              <a:latin typeface="+mn-lt"/>
              <a:cs typeface="Calibri"/>
            </a:endParaRPr>
          </a:p>
          <a:p>
            <a:pPr algn="l" rtl="0" fontAlgn="base"/>
            <a:r>
              <a:rPr lang="en-US" b="0" i="0">
                <a:solidFill>
                  <a:schemeClr val="accent6">
                    <a:lumMod val="50000"/>
                  </a:schemeClr>
                </a:solidFill>
                <a:effectLst/>
                <a:highlight>
                  <a:srgbClr val="F3F2F1"/>
                </a:highlight>
                <a:latin typeface="+mn-lt"/>
                <a:cs typeface="Calibri"/>
              </a:rPr>
              <a:t>​</a:t>
            </a:r>
          </a:p>
          <a:p>
            <a:pPr algn="l" rtl="0" fontAlgn="base"/>
            <a:r>
              <a:rPr lang="en-US" b="1" i="0" u="none" strike="noStrike">
                <a:solidFill>
                  <a:schemeClr val="accent6">
                    <a:lumMod val="50000"/>
                  </a:schemeClr>
                </a:solidFill>
                <a:effectLst/>
                <a:highlight>
                  <a:srgbClr val="F3F2F1"/>
                </a:highlight>
                <a:latin typeface="+mn-lt"/>
                <a:cs typeface="Calibri"/>
              </a:rPr>
              <a:t>Facilitator Notes</a:t>
            </a:r>
            <a:r>
              <a:rPr lang="en-US" b="0" i="0">
                <a:solidFill>
                  <a:schemeClr val="accent6">
                    <a:lumMod val="50000"/>
                  </a:schemeClr>
                </a:solidFill>
                <a:effectLst/>
                <a:highlight>
                  <a:srgbClr val="F3F2F1"/>
                </a:highlight>
                <a:latin typeface="+mn-lt"/>
                <a:cs typeface="Calibri"/>
              </a:rPr>
              <a:t>​</a:t>
            </a:r>
          </a:p>
          <a:p>
            <a:pPr algn="l" rtl="0" fontAlgn="base"/>
            <a:endParaRPr lang="en-US" b="0" i="0">
              <a:solidFill>
                <a:schemeClr val="accent6">
                  <a:lumMod val="50000"/>
                </a:schemeClr>
              </a:solidFill>
              <a:effectLst/>
              <a:highlight>
                <a:srgbClr val="F3F2F1"/>
              </a:highlight>
              <a:latin typeface="+mn-lt"/>
              <a:cs typeface="Calibri"/>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US" b="0" i="0">
                <a:solidFill>
                  <a:schemeClr val="accent6">
                    <a:lumMod val="50000"/>
                  </a:schemeClr>
                </a:solidFill>
                <a:effectLst/>
                <a:highlight>
                  <a:srgbClr val="F3F2F1"/>
                </a:highlight>
                <a:latin typeface="+mn-lt"/>
                <a:cs typeface="Calibri"/>
              </a:rPr>
              <a:t>​</a:t>
            </a:r>
            <a:r>
              <a:rPr lang="en-US" b="1" i="0" u="none" strike="noStrike">
                <a:solidFill>
                  <a:schemeClr val="accent6">
                    <a:lumMod val="50000"/>
                  </a:schemeClr>
                </a:solidFill>
                <a:effectLst/>
                <a:highlight>
                  <a:srgbClr val="F3F2F1"/>
                </a:highlight>
                <a:latin typeface="+mn-lt"/>
                <a:cs typeface="Calibri"/>
              </a:rPr>
              <a:t>Say: </a:t>
            </a:r>
            <a:r>
              <a:rPr lang="en-US" sz="1200" b="0" i="1" u="none" strike="noStrike" baseline="0">
                <a:solidFill>
                  <a:schemeClr val="accent6">
                    <a:lumMod val="50000"/>
                  </a:schemeClr>
                </a:solidFill>
                <a:latin typeface="+mn-lt"/>
              </a:rPr>
              <a:t>A professional and unique digital brand will increase your visibility as well as give your prospects and clients insights into who you are, and the value you provide with your services.</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US" sz="1200" b="0" i="1" u="none" strike="noStrike" baseline="0">
              <a:solidFill>
                <a:schemeClr val="accent6">
                  <a:lumMod val="50000"/>
                </a:schemeClr>
              </a:solidFill>
              <a:latin typeface="+mn-lt"/>
            </a:endParaRPr>
          </a:p>
          <a:p>
            <a:pPr fontAlgn="base">
              <a:defRPr/>
            </a:pPr>
            <a:r>
              <a:rPr lang="en-US" sz="1200" b="1" i="0" u="none" strike="noStrike">
                <a:solidFill>
                  <a:schemeClr val="accent6">
                    <a:lumMod val="50000"/>
                  </a:schemeClr>
                </a:solidFill>
                <a:effectLst/>
                <a:latin typeface="+mn-lt"/>
                <a:cs typeface="Calibri"/>
              </a:rPr>
              <a:t>Point to the screen and say</a:t>
            </a:r>
            <a:r>
              <a:rPr lang="en-US" sz="1200" b="0" i="0" u="none" strike="noStrike">
                <a:solidFill>
                  <a:schemeClr val="accent6">
                    <a:lumMod val="50000"/>
                  </a:schemeClr>
                </a:solidFill>
                <a:effectLst/>
                <a:latin typeface="+mn-lt"/>
                <a:cs typeface="Calibri"/>
              </a:rPr>
              <a:t>: </a:t>
            </a:r>
            <a:r>
              <a:rPr lang="en-US" sz="1200" b="0" i="1" u="none" strike="noStrike">
                <a:solidFill>
                  <a:schemeClr val="accent6">
                    <a:lumMod val="50000"/>
                  </a:schemeClr>
                </a:solidFill>
                <a:effectLst/>
                <a:latin typeface="+mn-lt"/>
                <a:cs typeface="Calibri"/>
              </a:rPr>
              <a:t>All these are excellent examples for how agents are using social media by creating unique digital avatars conforming to NYL branding guidelines.</a:t>
            </a:r>
            <a:r>
              <a:rPr lang="en-US" sz="1200" i="1">
                <a:solidFill>
                  <a:schemeClr val="accent6">
                    <a:lumMod val="50000"/>
                  </a:schemeClr>
                </a:solidFill>
                <a:latin typeface="+mn-lt"/>
                <a:cs typeface="Calibri"/>
              </a:rPr>
              <a:t> </a:t>
            </a:r>
            <a:endParaRPr lang="en-US" sz="1200" b="0" i="1" u="none" strike="noStrike">
              <a:solidFill>
                <a:schemeClr val="accent6">
                  <a:lumMod val="50000"/>
                </a:schemeClr>
              </a:solidFill>
              <a:effectLst/>
              <a:latin typeface="+mn-lt"/>
              <a:cs typeface="Calibri"/>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US" sz="1200" b="0" i="1" u="none" strike="noStrike">
                <a:solidFill>
                  <a:schemeClr val="accent6">
                    <a:lumMod val="50000"/>
                  </a:schemeClr>
                </a:solidFill>
                <a:effectLst/>
                <a:latin typeface="+mn-lt"/>
                <a:cs typeface="Calibri"/>
              </a:rPr>
              <a:t>Establishing an effective and consistent digital presence in Social Media is the heart of your branding efforts and is one of the ways that you establish integrity and trust.</a:t>
            </a:r>
          </a:p>
          <a:p>
            <a:pPr algn="l" rtl="0" fontAlgn="base"/>
            <a:endParaRPr lang="en-US" b="0" i="0" u="none" strike="noStrike">
              <a:solidFill>
                <a:schemeClr val="accent6">
                  <a:lumMod val="50000"/>
                </a:schemeClr>
              </a:solidFill>
              <a:effectLst/>
              <a:highlight>
                <a:srgbClr val="F3F2F1"/>
              </a:highlight>
              <a:latin typeface="+mn-lt"/>
            </a:endParaRPr>
          </a:p>
          <a:p>
            <a:pPr algn="l" rtl="0" fontAlgn="base"/>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the next slide by saying, “</a:t>
            </a:r>
            <a:r>
              <a:rPr lang="en-US" sz="1200" b="0" i="1">
                <a:solidFill>
                  <a:schemeClr val="accent6">
                    <a:lumMod val="50000"/>
                  </a:schemeClr>
                </a:solidFill>
                <a:effectLst/>
                <a:latin typeface="+mn-lt"/>
                <a:ea typeface="Calibri" panose="020F0502020204030204" pitchFamily="34" charset="0"/>
                <a:cs typeface="Calibri"/>
              </a:rPr>
              <a:t>It’s time for a quiz now.</a:t>
            </a:r>
            <a:r>
              <a:rPr lang="en-US" sz="1200" b="0" i="0" u="none" strike="noStrike">
                <a:solidFill>
                  <a:schemeClr val="accent6">
                    <a:lumMod val="50000"/>
                  </a:schemeClr>
                </a:solidFill>
                <a:effectLst/>
                <a:latin typeface="+mn-lt"/>
                <a:cs typeface="Calibri"/>
              </a:rPr>
              <a:t>”</a:t>
            </a:r>
            <a:endParaRPr lang="en-US" b="0" i="0">
              <a:solidFill>
                <a:schemeClr val="accent6">
                  <a:lumMod val="50000"/>
                </a:schemeClr>
              </a:solidFill>
              <a:effectLst/>
              <a:highlight>
                <a:srgbClr val="F3F2F1"/>
              </a:highlight>
              <a:latin typeface="+mn-lt"/>
              <a:cs typeface="Calibri"/>
            </a:endParaRPr>
          </a:p>
          <a:p>
            <a:endParaRPr lang="en-US">
              <a:solidFill>
                <a:schemeClr val="tx1"/>
              </a:solidFill>
              <a:latin typeface="+mn-lt"/>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37</a:t>
            </a:fld>
            <a:endParaRPr lang="en-IN"/>
          </a:p>
        </p:txBody>
      </p:sp>
    </p:spTree>
    <p:extLst>
      <p:ext uri="{BB962C8B-B14F-4D97-AF65-F5344CB8AC3E}">
        <p14:creationId xmlns:p14="http://schemas.microsoft.com/office/powerpoint/2010/main" val="318582711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endParaRPr>
          </a:p>
          <a:p>
            <a:r>
              <a:rPr lang="en-US" sz="1200" b="1">
                <a:solidFill>
                  <a:schemeClr val="accent6">
                    <a:lumMod val="50000"/>
                  </a:schemeClr>
                </a:solidFill>
                <a:latin typeface="+mn-lt"/>
              </a:rPr>
              <a:t>Say:</a:t>
            </a:r>
            <a:r>
              <a:rPr lang="en-US" sz="1200">
                <a:solidFill>
                  <a:schemeClr val="accent6">
                    <a:lumMod val="50000"/>
                  </a:schemeClr>
                </a:solidFill>
                <a:latin typeface="+mn-lt"/>
              </a:rPr>
              <a:t> </a:t>
            </a:r>
            <a:r>
              <a:rPr lang="en-US" sz="1200" i="1">
                <a:solidFill>
                  <a:schemeClr val="accent6">
                    <a:lumMod val="50000"/>
                  </a:schemeClr>
                </a:solidFill>
                <a:latin typeface="+mn-lt"/>
              </a:rPr>
              <a:t>We’ll watch short videos on screen demonstrating various branding stories. At the end of each video, you will choose thumbs up for effective examples and thumbs down for ineffective examples in your Ventla app.</a:t>
            </a:r>
          </a:p>
          <a:p>
            <a:endParaRPr lang="en-US" sz="1200" b="1">
              <a:solidFill>
                <a:schemeClr val="accent6">
                  <a:lumMod val="50000"/>
                </a:schemeClr>
              </a:solidFill>
              <a:latin typeface="+mn-lt"/>
            </a:endParaRPr>
          </a:p>
          <a:p>
            <a:r>
              <a:rPr lang="en-US" sz="1200" b="1">
                <a:solidFill>
                  <a:schemeClr val="accent6">
                    <a:lumMod val="50000"/>
                  </a:schemeClr>
                </a:solidFill>
                <a:latin typeface="+mn-lt"/>
              </a:rPr>
              <a:t>Do:</a:t>
            </a:r>
            <a:r>
              <a:rPr lang="en-US" sz="1200">
                <a:solidFill>
                  <a:schemeClr val="accent6">
                    <a:lumMod val="50000"/>
                  </a:schemeClr>
                </a:solidFill>
                <a:latin typeface="+mn-lt"/>
              </a:rPr>
              <a:t> After each video, commend them for participating by saying, “Excellent, Outstanding, or Brilliant.”</a:t>
            </a:r>
          </a:p>
          <a:p>
            <a:endParaRPr lang="en-US" sz="1200">
              <a:solidFill>
                <a:schemeClr val="accent6">
                  <a:lumMod val="50000"/>
                </a:schemeClr>
              </a:solidFill>
              <a:latin typeface="+mn-lt"/>
            </a:endParaRPr>
          </a:p>
          <a:p>
            <a:r>
              <a:rPr lang="en-US" sz="1200" b="1">
                <a:solidFill>
                  <a:schemeClr val="accent6">
                    <a:lumMod val="50000"/>
                  </a:schemeClr>
                </a:solidFill>
                <a:latin typeface="+mn-lt"/>
              </a:rPr>
              <a:t>Transition </a:t>
            </a:r>
            <a:r>
              <a:rPr lang="en-US" sz="1200">
                <a:solidFill>
                  <a:schemeClr val="accent6">
                    <a:lumMod val="50000"/>
                  </a:schemeClr>
                </a:solidFill>
                <a:latin typeface="+mn-lt"/>
              </a:rPr>
              <a:t>to the next slide by saying, “</a:t>
            </a:r>
            <a:r>
              <a:rPr lang="en-US" sz="1200" i="1">
                <a:solidFill>
                  <a:schemeClr val="accent6">
                    <a:lumMod val="50000"/>
                  </a:schemeClr>
                </a:solidFill>
                <a:latin typeface="+mn-lt"/>
              </a:rPr>
              <a:t>Now that you have learned how and why to brand yourself, let’s audit your brand.”</a:t>
            </a:r>
            <a:endParaRPr lang="en-US" sz="1200">
              <a:solidFill>
                <a:schemeClr val="accent6">
                  <a:lumMod val="50000"/>
                </a:schemeClr>
              </a:solidFill>
              <a:latin typeface="+mn-lt"/>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38</a:t>
            </a:fld>
            <a:endParaRPr lang="en-IN"/>
          </a:p>
        </p:txBody>
      </p:sp>
    </p:spTree>
    <p:extLst>
      <p:ext uri="{BB962C8B-B14F-4D97-AF65-F5344CB8AC3E}">
        <p14:creationId xmlns:p14="http://schemas.microsoft.com/office/powerpoint/2010/main" val="10713597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rPr>
              <a:t>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rPr>
              <a:t>Say: </a:t>
            </a:r>
            <a:r>
              <a:rPr kumimoji="0" lang="en-US" sz="1200" b="0" i="1"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rPr>
              <a:t>For this activity, open your NYL page, your LinkedIn page, your personal website, and/or another social media account you may have.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rPr>
              <a:t>After a few activities, we will review the present status of your UVP, elevator speech, personal website, and social media accounts. You will then be given the opportunity to make changes to your branding.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rPr>
              <a:t>Do</a:t>
            </a:r>
            <a:r>
              <a:rPr kumimoji="0" lang="en-US" sz="1200" b="0" i="0"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rPr>
              <a:t>: Give 3 minute for the participants to open their NYL Page. Personal website, LinkedIn account, and other social media accounts they may have.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rPr>
              <a:t>Say: </a:t>
            </a:r>
            <a:r>
              <a:rPr lang="en-US" i="1">
                <a:solidFill>
                  <a:schemeClr val="accent6">
                    <a:lumMod val="50000"/>
                  </a:schemeClr>
                </a:solidFill>
                <a:latin typeface="Effra Pro" panose="020B0603020203020204" pitchFamily="34" charset="0"/>
              </a:rPr>
              <a:t>Is there room to improve your brand? If you want to advance in your profession as a NYL agent, you must make improvements to your branding. We will show you some before and after branding examples, and you will be pleased to see that you may need to make modifications to better portray yourself digitally.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rPr>
              <a:t>to the next slide by saying, “</a:t>
            </a:r>
            <a:r>
              <a:rPr kumimoji="0" lang="en-US" sz="1200" b="0" i="1" u="none" strike="noStrike" kern="1200" cap="none" spc="0" normalizeH="0" baseline="0" noProof="0">
                <a:ln>
                  <a:noFill/>
                </a:ln>
                <a:solidFill>
                  <a:schemeClr val="accent6">
                    <a:lumMod val="50000"/>
                  </a:schemeClr>
                </a:solidFill>
                <a:effectLst/>
                <a:uLnTx/>
                <a:uFillTx/>
                <a:latin typeface="Effra Pro" panose="020B0603020203020204" pitchFamily="34" charset="0"/>
                <a:ea typeface="+mn-ea"/>
                <a:cs typeface="+mn-cs"/>
              </a:rPr>
              <a:t>Before we start adjusting your branding. Let take a look at some before and after examples of branding.”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1" u="none" strike="noStrike" kern="1200" cap="none" spc="0" normalizeH="0" baseline="0" noProof="0">
              <a:ln>
                <a:noFill/>
              </a:ln>
              <a:solidFill>
                <a:schemeClr val="accent6">
                  <a:lumMod val="50000"/>
                </a:schemeClr>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39</a:t>
            </a:fld>
            <a:endParaRPr lang="en-IN"/>
          </a:p>
        </p:txBody>
      </p:sp>
    </p:spTree>
    <p:extLst>
      <p:ext uri="{BB962C8B-B14F-4D97-AF65-F5344CB8AC3E}">
        <p14:creationId xmlns:p14="http://schemas.microsoft.com/office/powerpoint/2010/main" val="169269229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15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Do</a:t>
            </a:r>
            <a:r>
              <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 Show before and after examples for UVP, Elevator Talk, website, and social media posts.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Say: </a:t>
            </a:r>
            <a:r>
              <a:rPr kumimoji="0" lang="en-US" sz="1200" b="0" i="1"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Now that you have seen before and after examples of UVP. Visit your branding and list the areas you need to improve.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We're on the right track, but not at the destination. We need to take this further.”</a:t>
            </a:r>
          </a:p>
        </p:txBody>
      </p:sp>
      <p:sp>
        <p:nvSpPr>
          <p:cNvPr id="4" name="Slide Number Placeholder 3"/>
          <p:cNvSpPr>
            <a:spLocks noGrp="1"/>
          </p:cNvSpPr>
          <p:nvPr>
            <p:ph type="sldNum" sz="quarter" idx="5"/>
          </p:nvPr>
        </p:nvSpPr>
        <p:spPr/>
        <p:txBody>
          <a:bodyPr/>
          <a:lstStyle/>
          <a:p>
            <a:fld id="{391CDE51-E385-455E-8F46-662C31B9CE52}" type="slidenum">
              <a:rPr lang="en-IN" smtClean="0"/>
              <a:t>40</a:t>
            </a:fld>
            <a:endParaRPr lang="en-IN"/>
          </a:p>
        </p:txBody>
      </p:sp>
    </p:spTree>
    <p:extLst>
      <p:ext uri="{BB962C8B-B14F-4D97-AF65-F5344CB8AC3E}">
        <p14:creationId xmlns:p14="http://schemas.microsoft.com/office/powerpoint/2010/main" val="19525884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25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Say: </a:t>
            </a:r>
            <a:r>
              <a:rPr lang="en-US" altLang="en-US" sz="1200" i="1">
                <a:solidFill>
                  <a:schemeClr val="accent6">
                    <a:lumMod val="50000"/>
                  </a:schemeClr>
                </a:solidFill>
                <a:latin typeface="+mn-lt"/>
              </a:rPr>
              <a:t>List the areas that you most need to improve in your branding.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i="1">
              <a:solidFill>
                <a:schemeClr val="accent6">
                  <a:lumMod val="50000"/>
                </a:schemeClr>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800" b="1" kern="1200">
                <a:solidFill>
                  <a:schemeClr val="accent6">
                    <a:lumMod val="50000"/>
                  </a:schemeClr>
                </a:solidFill>
                <a:effectLst/>
                <a:latin typeface="+mn-lt"/>
                <a:ea typeface="Arial Unicode MS" panose="020B0604020202020204"/>
                <a:cs typeface="Arial Unicode MS" panose="020B0604020202020204"/>
              </a:rPr>
              <a:t>Do</a:t>
            </a:r>
            <a:r>
              <a:rPr lang="en-US" altLang="en-US" sz="1800" kern="1200">
                <a:solidFill>
                  <a:schemeClr val="accent6">
                    <a:lumMod val="50000"/>
                  </a:schemeClr>
                </a:solidFill>
                <a:effectLst/>
                <a:latin typeface="+mn-lt"/>
                <a:ea typeface="Arial Unicode MS" panose="020B0604020202020204"/>
                <a:cs typeface="Arial Unicode MS" panose="020B0604020202020204"/>
              </a:rPr>
              <a: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800" kern="1200">
                <a:solidFill>
                  <a:schemeClr val="accent6">
                    <a:lumMod val="50000"/>
                  </a:schemeClr>
                </a:solidFill>
                <a:effectLst/>
                <a:latin typeface="+mn-lt"/>
                <a:ea typeface="Arial Unicode MS" panose="020B0604020202020204"/>
                <a:cs typeface="Arial Unicode MS" panose="020B0604020202020204"/>
              </a:rPr>
              <a:t>Give 15 mins for participants to list the areas in the Ventla app.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a:solidFill>
                  <a:schemeClr val="accent6">
                    <a:lumMod val="50000"/>
                  </a:schemeClr>
                </a:solidFill>
                <a:effectLst/>
                <a:latin typeface="+mn-lt"/>
                <a:ea typeface="Arial Unicode MS" panose="020B0604020202020204"/>
                <a:cs typeface="Arial Unicode MS" panose="020B0604020202020204"/>
              </a:rPr>
              <a:t>Collect the data and publish to the screen as a word cloud and discuss.</a:t>
            </a:r>
            <a:endParaRPr lang="en-US" altLang="en-US" sz="1200" i="1">
              <a:solidFill>
                <a:schemeClr val="accent6">
                  <a:lumMod val="50000"/>
                </a:schemeClr>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Before we start adjusting your branding. Let take a look at some before and after examples of branding.”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41</a:t>
            </a:fld>
            <a:endParaRPr lang="en-IN"/>
          </a:p>
        </p:txBody>
      </p:sp>
    </p:spTree>
    <p:extLst>
      <p:ext uri="{BB962C8B-B14F-4D97-AF65-F5344CB8AC3E}">
        <p14:creationId xmlns:p14="http://schemas.microsoft.com/office/powerpoint/2010/main" val="242293426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Say</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Impressive. You all have done great so far in the journey. Here are the key takeaways.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i="1">
                <a:solidFill>
                  <a:schemeClr val="accent6">
                    <a:lumMod val="50000"/>
                  </a:schemeClr>
                </a:solidFill>
                <a:latin typeface="+mn-lt"/>
              </a:rPr>
              <a:t>Unique Value Proposition (UVP)</a:t>
            </a:r>
            <a:endParaRPr kumimoji="0" lang="en-US" sz="1200" b="1" i="1"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i="1">
                <a:solidFill>
                  <a:schemeClr val="accent6">
                    <a:lumMod val="50000"/>
                  </a:schemeClr>
                </a:solidFill>
                <a:latin typeface="+mn-lt"/>
              </a:rPr>
              <a:t>A Unique Value Proposition (UVP) should distinctly define what makes you unique and why you are the preferred choice for clients It must be brief, memorable, and tailored to the target segment needs, and should be consistently integrated into all your personal branding and communication efforts.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i="1">
                <a:solidFill>
                  <a:schemeClr val="accent6">
                    <a:lumMod val="50000"/>
                  </a:schemeClr>
                </a:solidFill>
                <a:latin typeface="+mn-lt"/>
              </a:rPr>
              <a:t>Elevator Talk</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i="1">
                <a:solidFill>
                  <a:schemeClr val="accent6">
                    <a:lumMod val="50000"/>
                  </a:schemeClr>
                </a:solidFill>
                <a:latin typeface="+mn-lt"/>
              </a:rPr>
              <a:t>An elevator talk is a short, one to two-sentence statement that summarizes what you do and why someone should choose to work with you. It’d be your first approach- a well-prepared and delivered nest-specific talk can leave a good first impression and convince the consumer to work with you. You can draw the elevator talk from the unique value proposition.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i="1">
                <a:solidFill>
                  <a:schemeClr val="accent6">
                    <a:lumMod val="50000"/>
                  </a:schemeClr>
                </a:solidFill>
                <a:latin typeface="+mn-lt"/>
              </a:rPr>
              <a:t>Personal Website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i="1">
                <a:solidFill>
                  <a:schemeClr val="accent6">
                    <a:lumMod val="50000"/>
                  </a:schemeClr>
                </a:solidFill>
                <a:latin typeface="+mn-lt"/>
              </a:rPr>
              <a:t>Your personal website should be the central point for your professional brand and work showcase, including an about page, contact info, services/skills, and work samples or testimonials. The design must be clean, professional, and mobile-friendly. Keep the site updated with new content to enhance search engine placement and demonstrate your client engagement.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i="1">
                <a:solidFill>
                  <a:schemeClr val="accent6">
                    <a:lumMod val="50000"/>
                  </a:schemeClr>
                </a:solidFill>
                <a:latin typeface="+mn-lt"/>
              </a:rPr>
              <a:t>Social Media</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i="1">
                <a:solidFill>
                  <a:schemeClr val="accent6">
                    <a:lumMod val="50000"/>
                  </a:schemeClr>
                </a:solidFill>
                <a:latin typeface="+mn-lt"/>
              </a:rPr>
              <a:t>Leverage social media to grow your professional network and industry visibility by selecting platforms suited to your goals and audience activity. Post valuable content to highlight your expertise and foster engagement. Keep a professional presence, post regularly, and interact to nurture professional relationships.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b="1" i="1" u="none" strike="noStrike">
              <a:solidFill>
                <a:schemeClr val="accent6">
                  <a:lumMod val="50000"/>
                </a:schemeClr>
              </a:solidFill>
              <a:effectLst/>
              <a:highlight>
                <a:srgbClr val="EDEBE9"/>
              </a:highlight>
              <a:latin typeface="+mn-lt"/>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1" i="1" u="none" strike="noStrike">
                <a:solidFill>
                  <a:schemeClr val="accent6">
                    <a:lumMod val="50000"/>
                  </a:schemeClr>
                </a:solidFill>
                <a:effectLst/>
                <a:highlight>
                  <a:srgbClr val="EDEBE9"/>
                </a:highlight>
                <a:latin typeface="+mn-lt"/>
              </a:rPr>
              <a:t>Take time to explore the resources in Agency Portal that can </a:t>
            </a:r>
            <a:r>
              <a:rPr lang="en-US" sz="1800" b="0" i="1">
                <a:solidFill>
                  <a:schemeClr val="accent6">
                    <a:lumMod val="50000"/>
                  </a:schemeClr>
                </a:solidFill>
                <a:effectLst/>
                <a:highlight>
                  <a:srgbClr val="EDEBE9"/>
                </a:highlight>
                <a:latin typeface="+mn-lt"/>
              </a:rPr>
              <a:t>​</a:t>
            </a:r>
            <a:r>
              <a:rPr lang="en-US" sz="1800" b="1" i="1" u="none" strike="noStrike">
                <a:solidFill>
                  <a:schemeClr val="accent6">
                    <a:lumMod val="50000"/>
                  </a:schemeClr>
                </a:solidFill>
                <a:effectLst/>
                <a:highlight>
                  <a:srgbClr val="EDEBE9"/>
                </a:highlight>
                <a:latin typeface="+mn-lt"/>
              </a:rPr>
              <a:t>help you build your brand!</a:t>
            </a:r>
            <a:endParaRPr lang="en-US" sz="1200" i="1">
              <a:solidFill>
                <a:schemeClr val="accent6">
                  <a:lumMod val="50000"/>
                </a:schemeClr>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This morning's learning experience has been excellent. Let's get together again after lunch at 1 pm.</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a:t>
            </a:r>
            <a:endParaRPr kumimoji="0" lang="en-US" sz="1200" b="0" i="1"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42</a:t>
            </a:fld>
            <a:endParaRPr lang="en-IN"/>
          </a:p>
        </p:txBody>
      </p:sp>
    </p:spTree>
    <p:extLst>
      <p:ext uri="{BB962C8B-B14F-4D97-AF65-F5344CB8AC3E}">
        <p14:creationId xmlns:p14="http://schemas.microsoft.com/office/powerpoint/2010/main" val="376483827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60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Say</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 </a:t>
            </a:r>
            <a:r>
              <a:rPr lang="en-US" b="0" i="1">
                <a:solidFill>
                  <a:schemeClr val="accent6">
                    <a:lumMod val="50000"/>
                  </a:schemeClr>
                </a:solidFill>
                <a:effectLst/>
                <a:highlight>
                  <a:srgbClr val="EDF2F7"/>
                </a:highlight>
                <a:latin typeface="+mn-lt"/>
              </a:rPr>
              <a:t>Let’s have lunch. we'll reconvene at 1 pm!</a:t>
            </a:r>
            <a:endPar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43</a:t>
            </a:fld>
            <a:endParaRPr lang="en-IN"/>
          </a:p>
        </p:txBody>
      </p:sp>
    </p:spTree>
    <p:extLst>
      <p:ext uri="{BB962C8B-B14F-4D97-AF65-F5344CB8AC3E}">
        <p14:creationId xmlns:p14="http://schemas.microsoft.com/office/powerpoint/2010/main" val="152027146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30 seconds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This section should be completed in 105 mins.</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mn-lt"/>
                <a:ea typeface="+mn-ea"/>
                <a:cs typeface="+mn-cs"/>
              </a:rPr>
              <a:t>What is branding and its value in marketing?”</a:t>
            </a:r>
            <a:endParaRPr lang="en-IN" i="0"/>
          </a:p>
          <a:p>
            <a:endParaRPr lang="en-US"/>
          </a:p>
        </p:txBody>
      </p:sp>
      <p:sp>
        <p:nvSpPr>
          <p:cNvPr id="4" name="Slide Number Placeholder 3"/>
          <p:cNvSpPr>
            <a:spLocks noGrp="1"/>
          </p:cNvSpPr>
          <p:nvPr>
            <p:ph type="sldNum" sz="quarter" idx="5"/>
          </p:nvPr>
        </p:nvSpPr>
        <p:spPr/>
        <p:txBody>
          <a:bodyPr/>
          <a:lstStyle/>
          <a:p>
            <a:fld id="{391CDE51-E385-455E-8F46-662C31B9CE52}" type="slidenum">
              <a:rPr lang="en-IN" smtClean="0"/>
              <a:t>44</a:t>
            </a:fld>
            <a:endParaRPr lang="en-IN"/>
          </a:p>
        </p:txBody>
      </p:sp>
    </p:spTree>
    <p:extLst>
      <p:ext uri="{BB962C8B-B14F-4D97-AF65-F5344CB8AC3E}">
        <p14:creationId xmlns:p14="http://schemas.microsoft.com/office/powerpoint/2010/main" val="77532753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a:solidFill>
                  <a:schemeClr val="accent6">
                    <a:lumMod val="50000"/>
                  </a:schemeClr>
                </a:solidFill>
                <a:latin typeface="+mn-lt"/>
              </a:rPr>
              <a:t>Say: </a:t>
            </a:r>
            <a:r>
              <a:rPr lang="en-US" i="1">
                <a:solidFill>
                  <a:schemeClr val="accent6">
                    <a:lumMod val="50000"/>
                  </a:schemeClr>
                </a:solidFill>
                <a:latin typeface="+mn-lt"/>
              </a:rPr>
              <a:t>The Whole Family is all about having conversations that inspire breakthroughs and lead to new friendships through personal introductions. As trusted financial specialists, our agents' responsibility is to prepare clients and their families not only for the best of times, but also for crises. Awareness of each family member is critical since their decisions influence one another. Engaging with the entire family not only strengthens client connections, but also allows us to work directly with each customer's family members.</a:t>
            </a:r>
            <a:endPar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Client and you can benefit when you follow the process. Want to know what are the client’s benefits?”</a:t>
            </a:r>
          </a:p>
        </p:txBody>
      </p:sp>
      <p:sp>
        <p:nvSpPr>
          <p:cNvPr id="4" name="Slide Number Placeholder 3"/>
          <p:cNvSpPr>
            <a:spLocks noGrp="1"/>
          </p:cNvSpPr>
          <p:nvPr>
            <p:ph type="sldNum" sz="quarter" idx="5"/>
          </p:nvPr>
        </p:nvSpPr>
        <p:spPr/>
        <p:txBody>
          <a:bodyPr/>
          <a:lstStyle/>
          <a:p>
            <a:fld id="{391CDE51-E385-455E-8F46-662C31B9CE52}" type="slidenum">
              <a:rPr lang="en-IN" smtClean="0"/>
              <a:t>45</a:t>
            </a:fld>
            <a:endParaRPr lang="en-IN"/>
          </a:p>
        </p:txBody>
      </p:sp>
    </p:spTree>
    <p:extLst>
      <p:ext uri="{BB962C8B-B14F-4D97-AF65-F5344CB8AC3E}">
        <p14:creationId xmlns:p14="http://schemas.microsoft.com/office/powerpoint/2010/main" val="3729685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endParaRPr>
          </a:p>
          <a:p>
            <a:pPr>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Say:</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There are numerous benefits for the client if you follow the whole family process. Listed here are some </a:t>
            </a:r>
            <a:r>
              <a:rPr lang="en-US" i="1">
                <a:solidFill>
                  <a:schemeClr val="accent6">
                    <a:lumMod val="50000"/>
                  </a:schemeClr>
                </a:solidFill>
                <a:latin typeface="+mn-lt"/>
              </a:rPr>
              <a:t>key points</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a:t>
            </a:r>
            <a:r>
              <a:rPr lang="en-US" b="1" i="1">
                <a:solidFill>
                  <a:schemeClr val="accent6">
                    <a:lumMod val="50000"/>
                  </a:schemeClr>
                </a:solidFill>
                <a:latin typeface="+mn-lt"/>
              </a:rPr>
              <a:t> </a:t>
            </a:r>
            <a:endParaRPr kumimoji="0" lang="en-US" sz="1200" b="1" i="1"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i="1">
                <a:solidFill>
                  <a:schemeClr val="accent6">
                    <a:lumMod val="50000"/>
                  </a:schemeClr>
                </a:solidFill>
                <a:latin typeface="+mn-lt"/>
              </a:rPr>
              <a:t>Prevent future uncertainties with proper guidance before a crisis.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i="1">
                <a:solidFill>
                  <a:schemeClr val="accent6">
                    <a:lumMod val="50000"/>
                  </a:schemeClr>
                </a:solidFill>
                <a:latin typeface="+mn-lt"/>
              </a:rPr>
              <a:t>Minimize stress and ill-informed decisions common in a crisis.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i="1">
                <a:solidFill>
                  <a:schemeClr val="accent6">
                    <a:lumMod val="50000"/>
                  </a:schemeClr>
                </a:solidFill>
                <a:latin typeface="+mn-lt"/>
              </a:rPr>
              <a:t>Clarity about family member commitments, roles, and responsibilities.</a:t>
            </a:r>
          </a:p>
          <a:p>
            <a:r>
              <a:rPr lang="en-US" i="1">
                <a:solidFill>
                  <a:schemeClr val="accent6">
                    <a:lumMod val="50000"/>
                  </a:schemeClr>
                </a:solidFill>
                <a:latin typeface="+mn-lt"/>
              </a:rPr>
              <a:t>Better prepare all family members for both the positive and negative circumstances of life.</a:t>
            </a:r>
          </a:p>
          <a:p>
            <a:r>
              <a:rPr lang="en-US" i="1">
                <a:solidFill>
                  <a:schemeClr val="accent6">
                    <a:lumMod val="50000"/>
                  </a:schemeClr>
                </a:solidFill>
                <a:latin typeface="+mn-lt"/>
              </a:rPr>
              <a:t>Agent shoulders the role of navigating uncomfortable conversations with the client's family members, sparing the client from those uncomfortable discussions.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Before we see agent’s benefits. Let’s have a quick discussion.”</a:t>
            </a:r>
          </a:p>
        </p:txBody>
      </p:sp>
      <p:sp>
        <p:nvSpPr>
          <p:cNvPr id="4" name="Slide Number Placeholder 3"/>
          <p:cNvSpPr>
            <a:spLocks noGrp="1"/>
          </p:cNvSpPr>
          <p:nvPr>
            <p:ph type="sldNum" sz="quarter" idx="5"/>
          </p:nvPr>
        </p:nvSpPr>
        <p:spPr/>
        <p:txBody>
          <a:bodyPr/>
          <a:lstStyle/>
          <a:p>
            <a:fld id="{391CDE51-E385-455E-8F46-662C31B9CE52}" type="slidenum">
              <a:rPr lang="en-IN" smtClean="0"/>
              <a:t>46</a:t>
            </a:fld>
            <a:endParaRPr lang="en-IN"/>
          </a:p>
        </p:txBody>
      </p:sp>
    </p:spTree>
    <p:extLst>
      <p:ext uri="{BB962C8B-B14F-4D97-AF65-F5344CB8AC3E}">
        <p14:creationId xmlns:p14="http://schemas.microsoft.com/office/powerpoint/2010/main" val="357166014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Ask: </a:t>
            </a:r>
            <a:r>
              <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What are some agent benefits for following the whole family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Excellent. Let’s look at some more benefits. See if you can identify any new benefits than the ones we discussed.”</a:t>
            </a:r>
          </a:p>
        </p:txBody>
      </p:sp>
      <p:sp>
        <p:nvSpPr>
          <p:cNvPr id="4" name="Slide Number Placeholder 3"/>
          <p:cNvSpPr>
            <a:spLocks noGrp="1"/>
          </p:cNvSpPr>
          <p:nvPr>
            <p:ph type="sldNum" sz="quarter" idx="5"/>
          </p:nvPr>
        </p:nvSpPr>
        <p:spPr/>
        <p:txBody>
          <a:bodyPr/>
          <a:lstStyle/>
          <a:p>
            <a:fld id="{391CDE51-E385-455E-8F46-662C31B9CE52}" type="slidenum">
              <a:rPr lang="en-IN" smtClean="0"/>
              <a:t>47</a:t>
            </a:fld>
            <a:endParaRPr lang="en-IN"/>
          </a:p>
        </p:txBody>
      </p:sp>
    </p:spTree>
    <p:extLst>
      <p:ext uri="{BB962C8B-B14F-4D97-AF65-F5344CB8AC3E}">
        <p14:creationId xmlns:p14="http://schemas.microsoft.com/office/powerpoint/2010/main" val="283538422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3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Say: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There are many benefits for an agent who follow the whole family process.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Here are some key benefits for you:</a:t>
            </a:r>
          </a:p>
          <a:p>
            <a:pPr marL="285750" indent="-285750">
              <a:spcAft>
                <a:spcPts val="600"/>
              </a:spcAft>
              <a:buFont typeface="Arial" panose="020B0604020202020204" pitchFamily="34" charset="0"/>
              <a:buChar char="•"/>
            </a:pPr>
            <a:r>
              <a:rPr lang="en-US" i="1">
                <a:solidFill>
                  <a:schemeClr val="accent6">
                    <a:lumMod val="50000"/>
                  </a:schemeClr>
                </a:solidFill>
                <a:latin typeface="+mn-lt"/>
              </a:rPr>
              <a:t>Your goal is to build a sustainable whole family practice that serves and supports multigenerational families.</a:t>
            </a:r>
          </a:p>
          <a:p>
            <a:pPr marL="285750" indent="-285750">
              <a:spcAft>
                <a:spcPts val="600"/>
              </a:spcAft>
              <a:buFont typeface="Arial" panose="020B0604020202020204" pitchFamily="34" charset="0"/>
              <a:buChar char="•"/>
            </a:pPr>
            <a:r>
              <a:rPr lang="en-US" i="1">
                <a:solidFill>
                  <a:schemeClr val="accent6">
                    <a:lumMod val="50000"/>
                  </a:schemeClr>
                </a:solidFill>
                <a:latin typeface="+mn-lt"/>
              </a:rPr>
              <a:t>Your value proposition is to offer a unique blend of quality, convenience, and personalized service that meets the specific needs of entire family clients, creating exceptional value for them. </a:t>
            </a:r>
          </a:p>
          <a:p>
            <a:pPr marL="285750" indent="-285750">
              <a:spcAft>
                <a:spcPts val="600"/>
              </a:spcAft>
              <a:buFont typeface="Arial" panose="020B0604020202020204" pitchFamily="34" charset="0"/>
              <a:buChar char="•"/>
            </a:pPr>
            <a:r>
              <a:rPr lang="en-US" i="1">
                <a:solidFill>
                  <a:schemeClr val="accent6">
                    <a:lumMod val="50000"/>
                  </a:schemeClr>
                </a:solidFill>
                <a:latin typeface="+mn-lt"/>
              </a:rPr>
              <a:t>Actively seek opportunities to connect with industry professionals and peers to expand your entire family network and open doors to new collaborations and insights.</a:t>
            </a:r>
          </a:p>
          <a:p>
            <a:pPr marL="285750" indent="-285750">
              <a:spcAft>
                <a:spcPts val="600"/>
              </a:spcAft>
              <a:buFont typeface="Arial" panose="020B0604020202020204" pitchFamily="34" charset="0"/>
              <a:buChar char="•"/>
            </a:pPr>
            <a:r>
              <a:rPr lang="en-US" i="1">
                <a:solidFill>
                  <a:schemeClr val="accent6">
                    <a:lumMod val="50000"/>
                  </a:schemeClr>
                </a:solidFill>
                <a:latin typeface="+mn-lt"/>
              </a:rPr>
              <a:t>Warmly welcome introductions to potential new clients or partners who align with our values and goals.</a:t>
            </a:r>
          </a:p>
          <a:p>
            <a:pPr marL="285750" indent="-285750">
              <a:spcAft>
                <a:spcPts val="600"/>
              </a:spcAft>
              <a:buFont typeface="Arial" panose="020B0604020202020204" pitchFamily="34" charset="0"/>
              <a:buChar char="•"/>
            </a:pPr>
            <a:r>
              <a:rPr lang="en-US" i="1">
                <a:solidFill>
                  <a:schemeClr val="accent6">
                    <a:lumMod val="50000"/>
                  </a:schemeClr>
                </a:solidFill>
                <a:latin typeface="+mn-lt"/>
              </a:rPr>
              <a:t>Implementing a client-focused approach and consistently delivering exceptional service has resulted in increased client retention for our business.</a:t>
            </a:r>
          </a:p>
          <a:p>
            <a:pPr marL="285750" indent="-285750">
              <a:spcAft>
                <a:spcPts val="600"/>
              </a:spcAft>
              <a:buFont typeface="Arial" panose="020B0604020202020204" pitchFamily="34" charset="0"/>
              <a:buChar char="•"/>
            </a:pPr>
            <a:r>
              <a:rPr lang="en-US" i="1">
                <a:solidFill>
                  <a:schemeClr val="accent6">
                    <a:lumMod val="50000"/>
                  </a:schemeClr>
                </a:solidFill>
                <a:latin typeface="+mn-lt"/>
              </a:rPr>
              <a:t>Our approach centers on a repeatable natural process that ensures consistency and sustainability in our operations.</a:t>
            </a:r>
          </a:p>
          <a:p>
            <a:pPr marL="285750" indent="-285750">
              <a:spcAft>
                <a:spcPts val="600"/>
              </a:spcAft>
              <a:buFont typeface="Arial" panose="020B0604020202020204" pitchFamily="34" charset="0"/>
              <a:buChar char="•"/>
            </a:pPr>
            <a:r>
              <a:rPr lang="en-US" i="1">
                <a:solidFill>
                  <a:schemeClr val="accent6">
                    <a:lumMod val="50000"/>
                  </a:schemeClr>
                </a:solidFill>
                <a:latin typeface="+mn-lt"/>
              </a:rPr>
              <a:t>To scale your business, focus on streamlining whole family processes.</a:t>
            </a:r>
          </a:p>
          <a:p>
            <a:pPr marL="285750" indent="-285750">
              <a:spcAft>
                <a:spcPts val="600"/>
              </a:spcAft>
              <a:buFont typeface="Arial" panose="020B0604020202020204" pitchFamily="34" charset="0"/>
              <a:buChar char="•"/>
            </a:pPr>
            <a:endPar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Let’s take a deep dive into the Whole Family Process. Let’s talk about the Whole Family best practices.”</a:t>
            </a:r>
          </a:p>
        </p:txBody>
      </p:sp>
      <p:sp>
        <p:nvSpPr>
          <p:cNvPr id="4" name="Slide Number Placeholder 3"/>
          <p:cNvSpPr>
            <a:spLocks noGrp="1"/>
          </p:cNvSpPr>
          <p:nvPr>
            <p:ph type="sldNum" sz="quarter" idx="5"/>
          </p:nvPr>
        </p:nvSpPr>
        <p:spPr/>
        <p:txBody>
          <a:bodyPr/>
          <a:lstStyle/>
          <a:p>
            <a:fld id="{391CDE51-E385-455E-8F46-662C31B9CE52}" type="slidenum">
              <a:rPr lang="en-IN" smtClean="0"/>
              <a:t>48</a:t>
            </a:fld>
            <a:endParaRPr lang="en-IN"/>
          </a:p>
        </p:txBody>
      </p:sp>
    </p:spTree>
    <p:extLst>
      <p:ext uri="{BB962C8B-B14F-4D97-AF65-F5344CB8AC3E}">
        <p14:creationId xmlns:p14="http://schemas.microsoft.com/office/powerpoint/2010/main" val="134299323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a:solidFill>
                  <a:srgbClr val="000000"/>
                </a:solidFill>
                <a:effectLst/>
                <a:highlight>
                  <a:srgbClr val="FFFFFF"/>
                </a:highlight>
                <a:latin typeface="Open Sans" pitchFamily="2" charset="0"/>
              </a:rPr>
              <a:t>Say: </a:t>
            </a:r>
            <a:r>
              <a:rPr lang="en-US" sz="1200" b="0" i="1">
                <a:solidFill>
                  <a:srgbClr val="000000"/>
                </a:solidFill>
                <a:effectLst/>
                <a:highlight>
                  <a:srgbClr val="FFFFFF"/>
                </a:highlight>
                <a:latin typeface="Open Sans" pitchFamily="2" charset="0"/>
              </a:rPr>
              <a:t>When it comes to ‘family,’ most clients’ lives don’t fit onto a one-size-fits-all family tree. Who is important to your client? Who will be impacted by their financial decisions, and vice versa?” Loved ones? Friends? As an agent, you should know the answers to these questions.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1">
                <a:solidFill>
                  <a:srgbClr val="000000"/>
                </a:solidFill>
                <a:effectLst/>
                <a:highlight>
                  <a:srgbClr val="FFFFFF"/>
                </a:highlight>
                <a:latin typeface="Open Sans" pitchFamily="2" charset="0"/>
              </a:rPr>
              <a:t>Why? To better serve the needs and wants of that client and their loved ones. Families come together in times of transition and crisis, and we know that’s not an ideal time to make decisions and plan important matters. </a:t>
            </a:r>
            <a:endParaRPr kumimoji="0" lang="en-US" sz="1200" b="0" i="1" u="none" strike="noStrike" kern="1200" cap="none" spc="0" normalizeH="0" baseline="0" noProof="0">
              <a:ln>
                <a:noFill/>
              </a:ln>
              <a:solidFill>
                <a:srgbClr val="000000"/>
              </a:solidFill>
              <a:effectLst/>
              <a:highlight>
                <a:srgbClr val="FFFFFF"/>
              </a:highlight>
              <a:uLnTx/>
              <a:uFillTx/>
              <a:latin typeface="Open Sans" pitchFamily="2" charset="0"/>
              <a:ea typeface="+mn-ea"/>
              <a:cs typeface="+mn-cs"/>
            </a:endParaRPr>
          </a:p>
          <a:p>
            <a:pPr algn="l" rtl="0" fontAlgn="base"/>
            <a:r>
              <a:rPr lang="en-US" sz="1200" b="0" i="1">
                <a:solidFill>
                  <a:srgbClr val="000000"/>
                </a:solidFill>
                <a:effectLst/>
                <a:highlight>
                  <a:srgbClr val="FFFFFF"/>
                </a:highlight>
                <a:latin typeface="Open Sans" pitchFamily="2" charset="0"/>
              </a:rPr>
              <a:t>By understanding a family’s holistic needs, you can support a client’s wishes down the road. </a:t>
            </a:r>
            <a:endParaRPr lang="en-US" b="0" i="1">
              <a:solidFill>
                <a:srgbClr val="000000"/>
              </a:solidFill>
              <a:effectLst/>
              <a:highlight>
                <a:srgbClr val="FFFFFF"/>
              </a:highlight>
              <a:latin typeface="Segoe UI" panose="020B0502040204020203" pitchFamily="34" charset="0"/>
            </a:endParaRPr>
          </a:p>
          <a:p>
            <a:pPr algn="l" rtl="0" fontAlgn="base"/>
            <a:r>
              <a:rPr lang="en-US" sz="1200" b="0" i="1">
                <a:solidFill>
                  <a:srgbClr val="000000"/>
                </a:solidFill>
                <a:effectLst/>
                <a:highlight>
                  <a:srgbClr val="FFFFFF"/>
                </a:highlight>
                <a:latin typeface="Open Sans" pitchFamily="2" charset="0"/>
              </a:rPr>
              <a:t>Become a trusted partner by lessening the potential burdens on a client’s loved ones and assisting them in navigating a crisis. </a:t>
            </a:r>
            <a:endParaRPr lang="en-US" b="0" i="1">
              <a:solidFill>
                <a:srgbClr val="000000"/>
              </a:solidFill>
              <a:effectLst/>
              <a:highlight>
                <a:srgbClr val="FFFFFF"/>
              </a:highligh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0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000" b="0" i="0" u="none" strike="noStrike" kern="1200" cap="none" spc="0" normalizeH="0" baseline="0" noProof="0">
                <a:ln>
                  <a:noFill/>
                </a:ln>
                <a:solidFill>
                  <a:prstClr val="black"/>
                </a:solidFill>
                <a:effectLst/>
                <a:uLnTx/>
                <a:uFillTx/>
                <a:latin typeface="Calibri" panose="020F0502020204030204"/>
                <a:ea typeface="+mn-ea"/>
                <a:cs typeface="+mn-cs"/>
              </a:rPr>
              <a:t>to the next slide by saying, “</a:t>
            </a:r>
            <a:r>
              <a:rPr kumimoji="0" lang="en-US" sz="1000" b="0" i="1" u="none" strike="noStrike" kern="1200" cap="none" spc="0" normalizeH="0" baseline="0" noProof="0">
                <a:ln>
                  <a:noFill/>
                </a:ln>
                <a:solidFill>
                  <a:prstClr val="black"/>
                </a:solidFill>
                <a:effectLst/>
                <a:uLnTx/>
                <a:uFillTx/>
                <a:latin typeface="Calibri" panose="020F0502020204030204"/>
                <a:ea typeface="+mn-ea"/>
                <a:cs typeface="+mn-cs"/>
              </a:rPr>
              <a:t>Have you ever wondered how to make way into the whole family process. Keep focused now.”</a:t>
            </a:r>
          </a:p>
        </p:txBody>
      </p:sp>
      <p:sp>
        <p:nvSpPr>
          <p:cNvPr id="4" name="Slide Number Placeholder 3"/>
          <p:cNvSpPr>
            <a:spLocks noGrp="1"/>
          </p:cNvSpPr>
          <p:nvPr>
            <p:ph type="sldNum" sz="quarter" idx="5"/>
          </p:nvPr>
        </p:nvSpPr>
        <p:spPr/>
        <p:txBody>
          <a:bodyPr/>
          <a:lstStyle/>
          <a:p>
            <a:fld id="{391CDE51-E385-455E-8F46-662C31B9CE52}" type="slidenum">
              <a:rPr lang="en-IN" smtClean="0"/>
              <a:t>49</a:t>
            </a:fld>
            <a:endParaRPr lang="en-IN"/>
          </a:p>
        </p:txBody>
      </p:sp>
    </p:spTree>
    <p:extLst>
      <p:ext uri="{BB962C8B-B14F-4D97-AF65-F5344CB8AC3E}">
        <p14:creationId xmlns:p14="http://schemas.microsoft.com/office/powerpoint/2010/main" val="302369291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30 seconds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a:t>Say: </a:t>
            </a:r>
            <a:r>
              <a:rPr lang="en-US" i="1"/>
              <a:t>A 1</a:t>
            </a:r>
            <a:r>
              <a:rPr lang="en-US" i="1" baseline="30000"/>
              <a:t>st</a:t>
            </a:r>
            <a:r>
              <a:rPr lang="en-US" i="1"/>
              <a:t> prior agent needs guidance on who to focus on, how to meet them, and how to request personal introductions. What involvement do family members have in the client's finances? </a:t>
            </a:r>
            <a:br>
              <a:rPr lang="en-US"/>
            </a:b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the next slide by saying, “Let’s take this to a discussion.</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a:t>
            </a:r>
          </a:p>
        </p:txBody>
      </p:sp>
      <p:sp>
        <p:nvSpPr>
          <p:cNvPr id="4" name="Slide Number Placeholder 3"/>
          <p:cNvSpPr>
            <a:spLocks noGrp="1"/>
          </p:cNvSpPr>
          <p:nvPr>
            <p:ph type="sldNum" sz="quarter" idx="5"/>
          </p:nvPr>
        </p:nvSpPr>
        <p:spPr/>
        <p:txBody>
          <a:bodyPr/>
          <a:lstStyle/>
          <a:p>
            <a:fld id="{391CDE51-E385-455E-8F46-662C31B9CE52}" type="slidenum">
              <a:rPr lang="en-IN" smtClean="0"/>
              <a:t>50</a:t>
            </a:fld>
            <a:endParaRPr lang="en-IN"/>
          </a:p>
        </p:txBody>
      </p:sp>
    </p:spTree>
    <p:extLst>
      <p:ext uri="{BB962C8B-B14F-4D97-AF65-F5344CB8AC3E}">
        <p14:creationId xmlns:p14="http://schemas.microsoft.com/office/powerpoint/2010/main" val="112445813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15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a:solidFill>
                  <a:schemeClr val="accent6">
                    <a:lumMod val="50000"/>
                  </a:schemeClr>
                </a:solidFill>
                <a:latin typeface="+mn-lt"/>
              </a:rPr>
              <a:t>Ask: </a:t>
            </a:r>
            <a:r>
              <a:rPr lang="en-US" sz="1200" b="0" i="1">
                <a:ln>
                  <a:noFill/>
                </a:ln>
                <a:solidFill>
                  <a:schemeClr val="accent6">
                    <a:lumMod val="50000"/>
                  </a:schemeClr>
                </a:solidFill>
                <a:effectLst/>
                <a:latin typeface="+mn-lt"/>
                <a:ea typeface="Arial Unicode MS"/>
                <a:cs typeface="Arial Unicode MS"/>
              </a:rPr>
              <a:t>How to determine who to focus on and how to get introduced to whole family?</a:t>
            </a:r>
            <a:endParaRPr lang="en-US" sz="1200" b="0" i="1">
              <a:solidFill>
                <a:schemeClr val="accent6">
                  <a:lumMod val="50000"/>
                </a:schemeClr>
              </a:solidFill>
              <a:latin typeface="+mn-lt"/>
            </a:endParaRPr>
          </a:p>
          <a:p>
            <a:r>
              <a:rPr lang="en-US" b="0">
                <a:solidFill>
                  <a:schemeClr val="accent6">
                    <a:lumMod val="50000"/>
                  </a:schemeClr>
                </a:solidFill>
                <a:latin typeface="+mn-lt"/>
              </a:rPr>
              <a:t>Allow participants to answer the question.</a:t>
            </a:r>
          </a:p>
          <a:p>
            <a:r>
              <a:rPr lang="en-US" b="1">
                <a:solidFill>
                  <a:schemeClr val="accent6">
                    <a:lumMod val="50000"/>
                  </a:schemeClr>
                </a:solidFill>
                <a:latin typeface="+mn-lt"/>
              </a:rPr>
              <a:t>Say: </a:t>
            </a:r>
            <a:r>
              <a:rPr lang="en-US" i="1">
                <a:solidFill>
                  <a:schemeClr val="accent6">
                    <a:lumMod val="50000"/>
                  </a:schemeClr>
                </a:solidFill>
                <a:latin typeface="+mn-lt"/>
              </a:rPr>
              <a:t>When determining who to focus on for introductions, prioritize individuals who align with your client profile and whose needs match the services you offer.</a:t>
            </a:r>
          </a:p>
          <a:p>
            <a:endParaRPr lang="en-US" i="1">
              <a:solidFill>
                <a:schemeClr val="accent6">
                  <a:lumMod val="50000"/>
                </a:schemeClr>
              </a:solidFill>
              <a:latin typeface="+mn-lt"/>
            </a:endParaRPr>
          </a:p>
          <a:p>
            <a:r>
              <a:rPr lang="en-US" b="1">
                <a:solidFill>
                  <a:schemeClr val="accent6">
                    <a:lumMod val="50000"/>
                  </a:schemeClr>
                </a:solidFill>
                <a:latin typeface="+mn-lt"/>
              </a:rPr>
              <a:t>Ask: </a:t>
            </a:r>
            <a:r>
              <a:rPr lang="en-US" b="0" i="1">
                <a:solidFill>
                  <a:schemeClr val="accent6">
                    <a:lumMod val="50000"/>
                  </a:schemeClr>
                </a:solidFill>
                <a:latin typeface="+mn-lt"/>
              </a:rPr>
              <a:t>How to ask for personal introductions when prospecting a whole family?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a:solidFill>
                  <a:schemeClr val="accent6">
                    <a:lumMod val="50000"/>
                  </a:schemeClr>
                </a:solidFill>
                <a:latin typeface="+mn-lt"/>
              </a:rPr>
              <a:t>Allow participants to answer the question.</a:t>
            </a:r>
          </a:p>
          <a:p>
            <a:r>
              <a:rPr lang="en-US" b="1">
                <a:solidFill>
                  <a:schemeClr val="accent6">
                    <a:lumMod val="50000"/>
                  </a:schemeClr>
                </a:solidFill>
                <a:latin typeface="+mn-lt"/>
              </a:rPr>
              <a:t>Say: </a:t>
            </a:r>
            <a:r>
              <a:rPr lang="en-US" i="1">
                <a:solidFill>
                  <a:schemeClr val="accent6">
                    <a:lumMod val="50000"/>
                  </a:schemeClr>
                </a:solidFill>
                <a:latin typeface="+mn-lt"/>
              </a:rPr>
              <a:t>Research your existing network to identify mutual connections, and don't hesitate to ask trusted clients or colleagues for personal introductions, emphasizing the mutual benefits. Approach the request with respect and clarity, explaining why the introduction is valuable and how you intend to proceed with discretion and professionalism. </a:t>
            </a:r>
          </a:p>
          <a:p>
            <a:endParaRPr lang="en-US">
              <a:solidFill>
                <a:schemeClr val="accent6">
                  <a:lumMod val="50000"/>
                </a:schemeClr>
              </a:solidFill>
              <a:latin typeface="+mn-lt"/>
            </a:endParaRPr>
          </a:p>
          <a:p>
            <a:r>
              <a:rPr lang="en-US" b="1">
                <a:solidFill>
                  <a:schemeClr val="accent6">
                    <a:lumMod val="50000"/>
                  </a:schemeClr>
                </a:solidFill>
                <a:latin typeface="+mn-lt"/>
              </a:rPr>
              <a:t>Ask:</a:t>
            </a:r>
            <a:r>
              <a:rPr lang="en-US">
                <a:solidFill>
                  <a:schemeClr val="accent6">
                    <a:lumMod val="50000"/>
                  </a:schemeClr>
                </a:solidFill>
                <a:latin typeface="+mn-lt"/>
              </a:rPr>
              <a:t> </a:t>
            </a:r>
            <a:r>
              <a:rPr lang="en-US" i="1">
                <a:solidFill>
                  <a:schemeClr val="accent6">
                    <a:lumMod val="50000"/>
                  </a:schemeClr>
                </a:solidFill>
                <a:latin typeface="+mn-lt"/>
              </a:rPr>
              <a:t>What role do family members play in the client’s finances?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a:solidFill>
                  <a:schemeClr val="accent6">
                    <a:lumMod val="50000"/>
                  </a:schemeClr>
                </a:solidFill>
                <a:latin typeface="+mn-lt"/>
              </a:rPr>
              <a:t>Allow participants to answer the question.</a:t>
            </a:r>
          </a:p>
          <a:p>
            <a:r>
              <a:rPr lang="en-US" b="1">
                <a:solidFill>
                  <a:schemeClr val="accent6">
                    <a:lumMod val="50000"/>
                  </a:schemeClr>
                </a:solidFill>
                <a:latin typeface="+mn-lt"/>
              </a:rPr>
              <a:t>Say:</a:t>
            </a:r>
            <a:r>
              <a:rPr lang="en-US">
                <a:solidFill>
                  <a:schemeClr val="accent6">
                    <a:lumMod val="50000"/>
                  </a:schemeClr>
                </a:solidFill>
                <a:latin typeface="+mn-lt"/>
              </a:rPr>
              <a:t> </a:t>
            </a:r>
            <a:r>
              <a:rPr lang="en-US" i="1">
                <a:solidFill>
                  <a:schemeClr val="accent6">
                    <a:lumMod val="50000"/>
                  </a:schemeClr>
                </a:solidFill>
                <a:latin typeface="+mn-lt"/>
              </a:rPr>
              <a:t>In the context of financial services, family members often play a significant role in a client’s finances, influencing decisions and contributing to the overall financial strategy, so understanding family dynamics and involving them in discussions when appropriate can be crucial for a comprehensive service approach.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Now that we have some guidance on the Whole Family process. Let’s shift gears into a role play.”</a:t>
            </a:r>
          </a:p>
        </p:txBody>
      </p:sp>
      <p:sp>
        <p:nvSpPr>
          <p:cNvPr id="4" name="Slide Number Placeholder 3"/>
          <p:cNvSpPr>
            <a:spLocks noGrp="1"/>
          </p:cNvSpPr>
          <p:nvPr>
            <p:ph type="sldNum" sz="quarter" idx="5"/>
          </p:nvPr>
        </p:nvSpPr>
        <p:spPr/>
        <p:txBody>
          <a:bodyPr/>
          <a:lstStyle/>
          <a:p>
            <a:fld id="{391CDE51-E385-455E-8F46-662C31B9CE52}" type="slidenum">
              <a:rPr lang="en-IN" smtClean="0"/>
              <a:t>51</a:t>
            </a:fld>
            <a:endParaRPr lang="en-IN"/>
          </a:p>
        </p:txBody>
      </p:sp>
    </p:spTree>
    <p:extLst>
      <p:ext uri="{BB962C8B-B14F-4D97-AF65-F5344CB8AC3E}">
        <p14:creationId xmlns:p14="http://schemas.microsoft.com/office/powerpoint/2010/main" val="93817868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This role-play activity should be completed in 40 minutes.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Say: </a:t>
            </a:r>
            <a:r>
              <a:rPr kumimoji="0" lang="en-US" sz="1200" b="0" i="1"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Let's set up a role-play scenario where one person is the client, and the other is the agent. Our goal is to demonstrate how to use questions and active listening to identify potential prospects within the client's family and to practice asking for an introduction in a respectful and professional manner.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schemeClr val="accent6">
                    <a:lumMod val="50000"/>
                  </a:schemeClr>
                </a:solidFill>
                <a:effectLst/>
                <a:uLnTx/>
                <a:uFillTx/>
                <a:latin typeface="Calibri" panose="020F0502020204030204"/>
                <a:ea typeface="+mn-ea"/>
                <a:cs typeface="+mn-cs"/>
              </a:rPr>
              <a:t>Here we go!”</a:t>
            </a:r>
          </a:p>
        </p:txBody>
      </p:sp>
      <p:sp>
        <p:nvSpPr>
          <p:cNvPr id="4" name="Slide Number Placeholder 3"/>
          <p:cNvSpPr>
            <a:spLocks noGrp="1"/>
          </p:cNvSpPr>
          <p:nvPr>
            <p:ph type="sldNum" sz="quarter" idx="5"/>
          </p:nvPr>
        </p:nvSpPr>
        <p:spPr/>
        <p:txBody>
          <a:bodyPr/>
          <a:lstStyle/>
          <a:p>
            <a:fld id="{391CDE51-E385-455E-8F46-662C31B9CE52}" type="slidenum">
              <a:rPr lang="en-IN" smtClean="0"/>
              <a:t>52</a:t>
            </a:fld>
            <a:endParaRPr lang="en-IN"/>
          </a:p>
        </p:txBody>
      </p:sp>
    </p:spTree>
    <p:extLst>
      <p:ext uri="{BB962C8B-B14F-4D97-AF65-F5344CB8AC3E}">
        <p14:creationId xmlns:p14="http://schemas.microsoft.com/office/powerpoint/2010/main" val="35255732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10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Say: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The first scenario we will look at it Listen for Life Events. As they role play, I encourage everyone in this room to </a:t>
            </a:r>
            <a:r>
              <a:rPr kumimoji="0" lang="en-US" sz="1200" b="0" i="1" u="none" strike="noStrike" kern="1200" cap="none" spc="0" normalizeH="0" baseline="0" noProof="0">
                <a:ln>
                  <a:noFill/>
                </a:ln>
                <a:solidFill>
                  <a:schemeClr val="accent6">
                    <a:lumMod val="50000"/>
                  </a:schemeClr>
                </a:solidFill>
                <a:effectLst/>
                <a:highlight>
                  <a:srgbClr val="EDF2F7"/>
                </a:highlight>
                <a:uLnTx/>
                <a:uFillTx/>
                <a:latin typeface="+mn-lt"/>
                <a:ea typeface="+mn-ea"/>
                <a:cs typeface="+mn-cs"/>
              </a:rPr>
              <a:t>p</a:t>
            </a:r>
            <a:r>
              <a:rPr lang="en-US" b="0" i="1">
                <a:solidFill>
                  <a:schemeClr val="accent6">
                    <a:lumMod val="50000"/>
                  </a:schemeClr>
                </a:solidFill>
                <a:effectLst/>
                <a:highlight>
                  <a:srgbClr val="EDF2F7"/>
                </a:highlight>
                <a:latin typeface="+mn-lt"/>
              </a:rPr>
              <a:t>ay attention to any significant life changes the client mentions, such as marriages, births, graduations, or retirements. These events can often lead to a need for financial planning, insurance, or other services.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a:solidFill>
                  <a:schemeClr val="accent6">
                    <a:lumMod val="50000"/>
                  </a:schemeClr>
                </a:solidFill>
                <a:effectLst/>
                <a:highlight>
                  <a:srgbClr val="EDF2F7"/>
                </a:highlight>
                <a:latin typeface="+mn-lt"/>
              </a:rPr>
              <a:t>Role-Play Setup: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Pick one agent. Assign one agent to play the client, Jordan.</a:t>
            </a:r>
          </a:p>
          <a:p>
            <a:pPr algn="l"/>
            <a:r>
              <a:rPr lang="en-US" b="0" i="0">
                <a:solidFill>
                  <a:schemeClr val="accent6">
                    <a:lumMod val="50000"/>
                  </a:schemeClr>
                </a:solidFill>
                <a:effectLst/>
                <a:highlight>
                  <a:srgbClr val="EDF2F7"/>
                </a:highlight>
                <a:latin typeface="+mn-lt"/>
              </a:rPr>
              <a:t>You play the role of the agent. </a:t>
            </a:r>
          </a:p>
          <a:p>
            <a:pPr algn="l"/>
            <a:endParaRPr lang="en-US" b="0" i="0">
              <a:solidFill>
                <a:schemeClr val="accent6">
                  <a:lumMod val="50000"/>
                </a:schemeClr>
              </a:solidFill>
              <a:effectLst/>
              <a:highlight>
                <a:srgbClr val="EDF2F7"/>
              </a:highlight>
              <a:latin typeface="+mn-lt"/>
            </a:endParaRPr>
          </a:p>
          <a:p>
            <a:pPr algn="l"/>
            <a:r>
              <a:rPr lang="en-US" b="1" i="0">
                <a:solidFill>
                  <a:schemeClr val="accent6">
                    <a:lumMod val="50000"/>
                  </a:schemeClr>
                </a:solidFill>
                <a:effectLst/>
                <a:highlight>
                  <a:srgbClr val="EDF2F7"/>
                </a:highlight>
                <a:latin typeface="+mn-lt"/>
              </a:rPr>
              <a:t>Scenario</a:t>
            </a:r>
            <a:r>
              <a:rPr lang="en-US" b="0" i="0">
                <a:solidFill>
                  <a:schemeClr val="accent6">
                    <a:lumMod val="50000"/>
                  </a:schemeClr>
                </a:solidFill>
                <a:effectLst/>
                <a:highlight>
                  <a:srgbClr val="EDF2F7"/>
                </a:highlight>
                <a:latin typeface="+mn-lt"/>
              </a:rPr>
              <a:t>: You are conducting a routine follow-up call with Jordan to discuss the performance of their current service plan. During the conversation, you'll listen for any life events that could signal a need for additional services for Jordan's family members.</a:t>
            </a:r>
          </a:p>
          <a:p>
            <a:pPr algn="l"/>
            <a:endParaRPr lang="en-US" b="1" i="0">
              <a:solidFill>
                <a:schemeClr val="accent6">
                  <a:lumMod val="50000"/>
                </a:schemeClr>
              </a:solidFill>
              <a:effectLst/>
              <a:highlight>
                <a:srgbClr val="EDF2F7"/>
              </a:highlight>
              <a:latin typeface="+mn-lt"/>
            </a:endParaRPr>
          </a:p>
          <a:p>
            <a:pPr algn="l"/>
            <a:r>
              <a:rPr lang="en-US" b="1" i="0">
                <a:solidFill>
                  <a:schemeClr val="accent6">
                    <a:lumMod val="50000"/>
                  </a:schemeClr>
                </a:solidFill>
                <a:effectLst/>
                <a:highlight>
                  <a:srgbClr val="EDF2F7"/>
                </a:highlight>
                <a:latin typeface="+mn-lt"/>
              </a:rPr>
              <a:t>Role-Play Dialogue</a:t>
            </a:r>
            <a:r>
              <a:rPr lang="en-US" b="0" i="0">
                <a:solidFill>
                  <a:schemeClr val="accent6">
                    <a:lumMod val="50000"/>
                  </a:schemeClr>
                </a:solidFill>
                <a:effectLst/>
                <a:highlight>
                  <a:srgbClr val="EDF2F7"/>
                </a:highlight>
                <a:latin typeface="+mn-lt"/>
              </a:rPr>
              <a:t>:</a:t>
            </a:r>
          </a:p>
          <a:p>
            <a:pPr algn="l"/>
            <a:r>
              <a:rPr lang="en-US" b="1" i="0">
                <a:solidFill>
                  <a:schemeClr val="accent6">
                    <a:lumMod val="50000"/>
                  </a:schemeClr>
                </a:solidFill>
                <a:effectLst/>
                <a:highlight>
                  <a:srgbClr val="EDF2F7"/>
                </a:highlight>
                <a:latin typeface="+mn-lt"/>
              </a:rPr>
              <a:t>Agent </a:t>
            </a:r>
            <a:r>
              <a:rPr lang="en-US" b="0" i="0">
                <a:solidFill>
                  <a:schemeClr val="accent6">
                    <a:lumMod val="50000"/>
                  </a:schemeClr>
                </a:solidFill>
                <a:effectLst/>
                <a:highlight>
                  <a:srgbClr val="EDF2F7"/>
                </a:highlight>
                <a:latin typeface="+mn-lt"/>
              </a:rPr>
              <a:t>Hi Jordan, it's great to catch up with you. How have things been going since our last conversation?</a:t>
            </a:r>
          </a:p>
          <a:p>
            <a:pPr algn="l"/>
            <a:r>
              <a:rPr lang="en-US" b="1" i="0">
                <a:solidFill>
                  <a:schemeClr val="accent6">
                    <a:lumMod val="50000"/>
                  </a:schemeClr>
                </a:solidFill>
                <a:effectLst/>
                <a:highlight>
                  <a:srgbClr val="EDF2F7"/>
                </a:highlight>
                <a:latin typeface="+mn-lt"/>
              </a:rPr>
              <a:t>Jordan </a:t>
            </a:r>
            <a:r>
              <a:rPr lang="en-US" b="0" i="0">
                <a:solidFill>
                  <a:schemeClr val="accent6">
                    <a:lumMod val="50000"/>
                  </a:schemeClr>
                </a:solidFill>
                <a:effectLst/>
                <a:highlight>
                  <a:srgbClr val="EDF2F7"/>
                </a:highlight>
                <a:latin typeface="+mn-lt"/>
              </a:rPr>
              <a:t>: Hi! Things have been pretty busy, actually. My daughter just graduated from college, and we've been celebrating that milestone.</a:t>
            </a:r>
          </a:p>
          <a:p>
            <a:pPr algn="l"/>
            <a:r>
              <a:rPr lang="en-US" b="1" i="0">
                <a:solidFill>
                  <a:schemeClr val="accent6">
                    <a:lumMod val="50000"/>
                  </a:schemeClr>
                </a:solidFill>
                <a:effectLst/>
                <a:highlight>
                  <a:srgbClr val="EDF2F7"/>
                </a:highlight>
                <a:latin typeface="+mn-lt"/>
              </a:rPr>
              <a:t>Agent </a:t>
            </a:r>
            <a:r>
              <a:rPr lang="en-US" b="0" i="0">
                <a:solidFill>
                  <a:schemeClr val="accent6">
                    <a:lumMod val="50000"/>
                  </a:schemeClr>
                </a:solidFill>
                <a:effectLst/>
                <a:highlight>
                  <a:srgbClr val="EDF2F7"/>
                </a:highlight>
                <a:latin typeface="+mn-lt"/>
              </a:rPr>
              <a:t>: Congratulations to your daughter on her graduation! That's a significant achievement. With such a big transition, there are often many financial considerations. Have you and your daughter started looking into any financial planning for her next steps?</a:t>
            </a:r>
          </a:p>
          <a:p>
            <a:pPr algn="l"/>
            <a:r>
              <a:rPr lang="en-US" b="1" i="0">
                <a:solidFill>
                  <a:schemeClr val="accent6">
                    <a:lumMod val="50000"/>
                  </a:schemeClr>
                </a:solidFill>
                <a:effectLst/>
                <a:highlight>
                  <a:srgbClr val="EDF2F7"/>
                </a:highlight>
                <a:latin typeface="+mn-lt"/>
              </a:rPr>
              <a:t>Jordan </a:t>
            </a:r>
            <a:r>
              <a:rPr lang="en-US" b="0" i="0">
                <a:solidFill>
                  <a:schemeClr val="accent6">
                    <a:lumMod val="50000"/>
                  </a:schemeClr>
                </a:solidFill>
                <a:effectLst/>
                <a:highlight>
                  <a:srgbClr val="EDF2F7"/>
                </a:highlight>
                <a:latin typeface="+mn-lt"/>
              </a:rPr>
              <a:t>: Thank you! We've talked a bit about it, but we're not really sure where to start. She's got her first job lined up, and we want to make sure she's set up for success.</a:t>
            </a:r>
          </a:p>
          <a:p>
            <a:pPr algn="l"/>
            <a:r>
              <a:rPr lang="en-US" b="1" i="0">
                <a:solidFill>
                  <a:schemeClr val="accent6">
                    <a:lumMod val="50000"/>
                  </a:schemeClr>
                </a:solidFill>
                <a:effectLst/>
                <a:highlight>
                  <a:srgbClr val="EDF2F7"/>
                </a:highlight>
                <a:latin typeface="+mn-lt"/>
              </a:rPr>
              <a:t>Agent </a:t>
            </a:r>
            <a:r>
              <a:rPr lang="en-US" b="0" i="0">
                <a:solidFill>
                  <a:schemeClr val="accent6">
                    <a:lumMod val="50000"/>
                  </a:schemeClr>
                </a:solidFill>
                <a:effectLst/>
                <a:highlight>
                  <a:srgbClr val="EDF2F7"/>
                </a:highlight>
                <a:latin typeface="+mn-lt"/>
              </a:rPr>
              <a:t>: That's a wise approach. Starting a new job is the perfect time to lay a solid financial foundation. If it's helpful, I can offer some guidance on budgeting, saving for the future, and any insurance needs she might have as she starts her career.</a:t>
            </a:r>
          </a:p>
          <a:p>
            <a:pPr algn="l"/>
            <a:r>
              <a:rPr lang="en-US" b="1" i="0">
                <a:solidFill>
                  <a:schemeClr val="accent6">
                    <a:lumMod val="50000"/>
                  </a:schemeClr>
                </a:solidFill>
                <a:effectLst/>
                <a:highlight>
                  <a:srgbClr val="EDF2F7"/>
                </a:highlight>
                <a:latin typeface="+mn-lt"/>
              </a:rPr>
              <a:t>Jordan </a:t>
            </a:r>
            <a:r>
              <a:rPr lang="en-US" b="0" i="0">
                <a:solidFill>
                  <a:schemeClr val="accent6">
                    <a:lumMod val="50000"/>
                  </a:schemeClr>
                </a:solidFill>
                <a:effectLst/>
                <a:highlight>
                  <a:srgbClr val="EDF2F7"/>
                </a:highlight>
                <a:latin typeface="+mn-lt"/>
              </a:rPr>
              <a:t>: That would be fantastic. I think she could really use some expert advice.</a:t>
            </a:r>
          </a:p>
          <a:p>
            <a:pPr algn="l"/>
            <a:r>
              <a:rPr lang="en-US" b="1" i="0">
                <a:solidFill>
                  <a:schemeClr val="accent6">
                    <a:lumMod val="50000"/>
                  </a:schemeClr>
                </a:solidFill>
                <a:effectLst/>
                <a:highlight>
                  <a:srgbClr val="EDF2F7"/>
                </a:highlight>
                <a:latin typeface="+mn-lt"/>
              </a:rPr>
              <a:t>Agent </a:t>
            </a:r>
            <a:r>
              <a:rPr lang="en-US" b="0" i="0">
                <a:solidFill>
                  <a:schemeClr val="accent6">
                    <a:lumMod val="50000"/>
                  </a:schemeClr>
                </a:solidFill>
                <a:effectLst/>
                <a:highlight>
                  <a:srgbClr val="EDF2F7"/>
                </a:highlight>
                <a:latin typeface="+mn-lt"/>
              </a:rPr>
              <a:t>: I'd be more than happy to help. Would it be alright if I scheduled a complimentary consultation with her? We can go over some basics and answer any questions she might have.</a:t>
            </a:r>
          </a:p>
          <a:p>
            <a:pPr algn="l"/>
            <a:r>
              <a:rPr lang="en-US" b="1" i="0">
                <a:solidFill>
                  <a:schemeClr val="accent6">
                    <a:lumMod val="50000"/>
                  </a:schemeClr>
                </a:solidFill>
                <a:effectLst/>
                <a:highlight>
                  <a:srgbClr val="EDF2F7"/>
                </a:highlight>
                <a:latin typeface="+mn-lt"/>
              </a:rPr>
              <a:t>Jordan </a:t>
            </a:r>
            <a:r>
              <a:rPr lang="en-US" b="0" i="0">
                <a:solidFill>
                  <a:schemeClr val="accent6">
                    <a:lumMod val="50000"/>
                  </a:schemeClr>
                </a:solidFill>
                <a:effectLst/>
                <a:highlight>
                  <a:srgbClr val="EDF2F7"/>
                </a:highlight>
                <a:latin typeface="+mn-lt"/>
              </a:rPr>
              <a:t>: I think she'd appreciate that. What do you need from me to set that up?</a:t>
            </a:r>
          </a:p>
          <a:p>
            <a:pPr algn="l"/>
            <a:r>
              <a:rPr lang="en-US" b="1" i="0">
                <a:solidFill>
                  <a:schemeClr val="accent6">
                    <a:lumMod val="50000"/>
                  </a:schemeClr>
                </a:solidFill>
                <a:effectLst/>
                <a:highlight>
                  <a:srgbClr val="EDF2F7"/>
                </a:highlight>
                <a:latin typeface="+mn-lt"/>
              </a:rPr>
              <a:t>Agent </a:t>
            </a:r>
            <a:r>
              <a:rPr lang="en-US" b="0" i="0">
                <a:solidFill>
                  <a:schemeClr val="accent6">
                    <a:lumMod val="50000"/>
                  </a:schemeClr>
                </a:solidFill>
                <a:effectLst/>
                <a:highlight>
                  <a:srgbClr val="EDF2F7"/>
                </a:highlight>
                <a:latin typeface="+mn-lt"/>
              </a:rPr>
              <a:t>: If you could provide me with her contact information, I'll reach out to introduce myself and find a time that works for her schedule. And of course, I'll make sure to mention that you referred me, so she feels more comfortable.</a:t>
            </a:r>
          </a:p>
          <a:p>
            <a:pPr algn="l"/>
            <a:r>
              <a:rPr lang="en-US" b="1" i="0">
                <a:solidFill>
                  <a:schemeClr val="accent6">
                    <a:lumMod val="50000"/>
                  </a:schemeClr>
                </a:solidFill>
                <a:effectLst/>
                <a:highlight>
                  <a:srgbClr val="EDF2F7"/>
                </a:highlight>
                <a:latin typeface="+mn-lt"/>
              </a:rPr>
              <a:t>Jordan </a:t>
            </a:r>
            <a:r>
              <a:rPr lang="en-US" b="0" i="0">
                <a:solidFill>
                  <a:schemeClr val="accent6">
                    <a:lumMod val="50000"/>
                  </a:schemeClr>
                </a:solidFill>
                <a:effectLst/>
                <a:highlight>
                  <a:srgbClr val="EDF2F7"/>
                </a:highlight>
                <a:latin typeface="+mn-lt"/>
              </a:rPr>
              <a:t>: Sure, I can do that. And I'll give her a heads-up that you'll be reaching out.</a:t>
            </a:r>
          </a:p>
          <a:p>
            <a:pPr algn="l"/>
            <a:r>
              <a:rPr lang="en-US" b="1" i="0">
                <a:solidFill>
                  <a:schemeClr val="accent6">
                    <a:lumMod val="50000"/>
                  </a:schemeClr>
                </a:solidFill>
                <a:effectLst/>
                <a:highlight>
                  <a:srgbClr val="EDF2F7"/>
                </a:highlight>
                <a:latin typeface="+mn-lt"/>
              </a:rPr>
              <a:t>Agent </a:t>
            </a:r>
            <a:r>
              <a:rPr lang="en-US" b="0" i="0">
                <a:solidFill>
                  <a:schemeClr val="accent6">
                    <a:lumMod val="50000"/>
                  </a:schemeClr>
                </a:solidFill>
                <a:effectLst/>
                <a:highlight>
                  <a:srgbClr val="EDF2F7"/>
                </a:highlight>
                <a:latin typeface="+mn-lt"/>
              </a:rPr>
              <a:t>: Perfect, thank you, Jordan. I'm looking forward to helping your daughter get started on the right foot. And if there are any other family events or transitions coming up, feel free to let me know. I'm here to assist with any planning or adjustments needed.</a:t>
            </a:r>
          </a:p>
          <a:p>
            <a:pPr algn="l"/>
            <a:r>
              <a:rPr lang="en-US" b="1" i="0">
                <a:solidFill>
                  <a:schemeClr val="accent6">
                    <a:lumMod val="50000"/>
                  </a:schemeClr>
                </a:solidFill>
                <a:effectLst/>
                <a:highlight>
                  <a:srgbClr val="EDF2F7"/>
                </a:highlight>
                <a:latin typeface="+mn-lt"/>
              </a:rPr>
              <a:t>Jordan </a:t>
            </a:r>
            <a:r>
              <a:rPr lang="en-US" b="0" i="0">
                <a:solidFill>
                  <a:schemeClr val="accent6">
                    <a:lumMod val="50000"/>
                  </a:schemeClr>
                </a:solidFill>
                <a:effectLst/>
                <a:highlight>
                  <a:srgbClr val="EDF2F7"/>
                </a:highlight>
                <a:latin typeface="+mn-lt"/>
              </a:rPr>
              <a:t>: Will do. Thanks for thinking of us.</a:t>
            </a:r>
          </a:p>
          <a:p>
            <a:pPr algn="l"/>
            <a:r>
              <a:rPr lang="en-US" b="1" i="0">
                <a:solidFill>
                  <a:schemeClr val="accent6">
                    <a:lumMod val="50000"/>
                  </a:schemeClr>
                </a:solidFill>
                <a:effectLst/>
                <a:highlight>
                  <a:srgbClr val="EDF2F7"/>
                </a:highlight>
                <a:latin typeface="+mn-lt"/>
              </a:rPr>
              <a:t>End of Role Play</a:t>
            </a:r>
          </a:p>
          <a:p>
            <a:pPr algn="l"/>
            <a:endParaRPr lang="en-US" b="1" i="0">
              <a:solidFill>
                <a:schemeClr val="accent6">
                  <a:lumMod val="50000"/>
                </a:schemeClr>
              </a:solidFill>
              <a:effectLst/>
              <a:highlight>
                <a:srgbClr val="EDF2F7"/>
              </a:highligh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End of Role Play Facilitator Notes</a:t>
            </a:r>
          </a:p>
          <a:p>
            <a:pPr algn="l"/>
            <a:r>
              <a:rPr lang="en-US" b="0" i="0">
                <a:solidFill>
                  <a:schemeClr val="accent6">
                    <a:lumMod val="50000"/>
                  </a:schemeClr>
                </a:solidFill>
                <a:effectLst/>
                <a:highlight>
                  <a:srgbClr val="EDF2F7"/>
                </a:highlight>
                <a:latin typeface="+mn-lt"/>
              </a:rPr>
              <a:t>Thank the role player for participating and say: </a:t>
            </a:r>
            <a:r>
              <a:rPr lang="en-US" b="0" i="1">
                <a:solidFill>
                  <a:schemeClr val="accent6">
                    <a:lumMod val="50000"/>
                  </a:schemeClr>
                </a:solidFill>
                <a:effectLst/>
                <a:highlight>
                  <a:srgbClr val="EDF2F7"/>
                </a:highlight>
                <a:latin typeface="+mn-lt"/>
              </a:rPr>
              <a:t>In this role-play, the agent successfully listened for a life event (Jordan's daughter graduating and starting a new job) and used that as an opportunity to offer your services. The agent approached the topic with sensitivity and offered value without being pushy, which is key to maintaining trust and building a long-term relationship with their client and their family.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next slide by saying,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Next in line, family adapting to a new home.”</a:t>
            </a:r>
          </a:p>
        </p:txBody>
      </p:sp>
      <p:sp>
        <p:nvSpPr>
          <p:cNvPr id="4" name="Slide Number Placeholder 3"/>
          <p:cNvSpPr>
            <a:spLocks noGrp="1"/>
          </p:cNvSpPr>
          <p:nvPr>
            <p:ph type="sldNum" sz="quarter" idx="5"/>
          </p:nvPr>
        </p:nvSpPr>
        <p:spPr/>
        <p:txBody>
          <a:bodyPr/>
          <a:lstStyle/>
          <a:p>
            <a:fld id="{391CDE51-E385-455E-8F46-662C31B9CE52}" type="slidenum">
              <a:rPr lang="en-IN" smtClean="0"/>
              <a:t>53</a:t>
            </a:fld>
            <a:endParaRPr lang="en-IN"/>
          </a:p>
        </p:txBody>
      </p:sp>
    </p:spTree>
    <p:extLst>
      <p:ext uri="{BB962C8B-B14F-4D97-AF65-F5344CB8AC3E}">
        <p14:creationId xmlns:p14="http://schemas.microsoft.com/office/powerpoint/2010/main" val="269244170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Duration: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10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Say: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The second scenario is client's family adapting to a new home. As they role play, I encourage everyone to examine how the agent </a:t>
            </a:r>
            <a:r>
              <a:rPr lang="en-US" b="0" i="1">
                <a:solidFill>
                  <a:schemeClr val="accent6">
                    <a:lumMod val="50000"/>
                  </a:schemeClr>
                </a:solidFill>
                <a:effectLst/>
                <a:highlight>
                  <a:srgbClr val="EDF2F7"/>
                </a:highlight>
                <a:latin typeface="+mn-lt"/>
              </a:rPr>
              <a:t>demonstrates how you can use active listening to identify potential needs related to a client's family adapting to a new home.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a:solidFill>
                  <a:schemeClr val="accent6">
                    <a:lumMod val="50000"/>
                  </a:schemeClr>
                </a:solidFill>
                <a:effectLst/>
                <a:highlight>
                  <a:srgbClr val="EDF2F7"/>
                </a:highlight>
                <a:latin typeface="+mn-lt"/>
              </a:rPr>
              <a:t>Role-Play Setup:</a:t>
            </a:r>
            <a:endParaRPr lang="en-US" b="0" i="0">
              <a:solidFill>
                <a:schemeClr val="accent6">
                  <a:lumMod val="50000"/>
                </a:schemeClr>
              </a:solidFill>
              <a:effectLst/>
              <a:highlight>
                <a:srgbClr val="EDF2F7"/>
              </a:highligh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Pick one agent. Assign one agent to play the client, Morgan.</a:t>
            </a:r>
          </a:p>
          <a:p>
            <a:pPr algn="l"/>
            <a:r>
              <a:rPr lang="en-US" b="0" i="0">
                <a:solidFill>
                  <a:schemeClr val="accent6">
                    <a:lumMod val="50000"/>
                  </a:schemeClr>
                </a:solidFill>
                <a:effectLst/>
                <a:highlight>
                  <a:srgbClr val="EDF2F7"/>
                </a:highlight>
                <a:latin typeface="+mn-lt"/>
              </a:rPr>
              <a:t>You play the role of the agent. </a:t>
            </a:r>
          </a:p>
          <a:p>
            <a:pPr algn="l"/>
            <a:endParaRPr lang="en-US" b="0" i="0">
              <a:solidFill>
                <a:schemeClr val="accent6">
                  <a:lumMod val="50000"/>
                </a:schemeClr>
              </a:solidFill>
              <a:effectLst/>
              <a:highlight>
                <a:srgbClr val="EDF2F7"/>
              </a:highlight>
              <a:latin typeface="+mn-lt"/>
            </a:endParaRPr>
          </a:p>
          <a:p>
            <a:pPr algn="l"/>
            <a:r>
              <a:rPr lang="en-US" b="1" i="0">
                <a:solidFill>
                  <a:schemeClr val="accent6">
                    <a:lumMod val="50000"/>
                  </a:schemeClr>
                </a:solidFill>
                <a:effectLst/>
                <a:highlight>
                  <a:srgbClr val="EDF2F7"/>
                </a:highlight>
                <a:latin typeface="+mn-lt"/>
              </a:rPr>
              <a:t>Scenario</a:t>
            </a:r>
            <a:r>
              <a:rPr lang="en-US" b="0" i="0">
                <a:solidFill>
                  <a:schemeClr val="accent6">
                    <a:lumMod val="50000"/>
                  </a:schemeClr>
                </a:solidFill>
                <a:effectLst/>
                <a:highlight>
                  <a:srgbClr val="EDF2F7"/>
                </a:highlight>
                <a:latin typeface="+mn-lt"/>
              </a:rPr>
              <a:t>: You are having a casual conversation with Morgan, who recently moved into a new home with their family. You want to check in on how they are settling in and identify any potential needs that could lead to opportunities for additional services.</a:t>
            </a:r>
          </a:p>
          <a:p>
            <a:pPr algn="l"/>
            <a:endParaRPr lang="en-US" b="1" i="0">
              <a:solidFill>
                <a:schemeClr val="accent6">
                  <a:lumMod val="50000"/>
                </a:schemeClr>
              </a:solidFill>
              <a:effectLst/>
              <a:highlight>
                <a:srgbClr val="EDF2F7"/>
              </a:highlight>
              <a:latin typeface="+mn-lt"/>
            </a:endParaRPr>
          </a:p>
          <a:p>
            <a:pPr algn="l"/>
            <a:r>
              <a:rPr lang="en-US" b="1" i="0">
                <a:solidFill>
                  <a:schemeClr val="accent6">
                    <a:lumMod val="50000"/>
                  </a:schemeClr>
                </a:solidFill>
                <a:effectLst/>
                <a:highlight>
                  <a:srgbClr val="EDF2F7"/>
                </a:highlight>
                <a:latin typeface="+mn-lt"/>
              </a:rPr>
              <a:t>Role-Play Dialogue:</a:t>
            </a:r>
          </a:p>
          <a:p>
            <a:pPr algn="l"/>
            <a:r>
              <a:rPr lang="en-US" b="1" i="0">
                <a:solidFill>
                  <a:schemeClr val="accent6">
                    <a:lumMod val="50000"/>
                  </a:schemeClr>
                </a:solidFill>
                <a:effectLst/>
                <a:highlight>
                  <a:srgbClr val="EDF2F7"/>
                </a:highlight>
                <a:latin typeface="+mn-lt"/>
              </a:rPr>
              <a:t>Agent: </a:t>
            </a:r>
            <a:r>
              <a:rPr lang="en-US" b="0" i="0">
                <a:solidFill>
                  <a:schemeClr val="accent6">
                    <a:lumMod val="50000"/>
                  </a:schemeClr>
                </a:solidFill>
                <a:effectLst/>
                <a:highlight>
                  <a:srgbClr val="EDF2F7"/>
                </a:highlight>
                <a:latin typeface="+mn-lt"/>
              </a:rPr>
              <a:t>Hi Morgan, I hope you're doing well today. I remember you mentioned your family was moving into a new home. How is everyone adapting to the change?</a:t>
            </a:r>
          </a:p>
          <a:p>
            <a:pPr algn="l"/>
            <a:r>
              <a:rPr lang="en-US" b="1" i="0">
                <a:solidFill>
                  <a:schemeClr val="accent6">
                    <a:lumMod val="50000"/>
                  </a:schemeClr>
                </a:solidFill>
                <a:effectLst/>
                <a:highlight>
                  <a:srgbClr val="EDF2F7"/>
                </a:highlight>
                <a:latin typeface="+mn-lt"/>
              </a:rPr>
              <a:t>Morgan: </a:t>
            </a:r>
            <a:r>
              <a:rPr lang="en-US" b="0" i="0">
                <a:solidFill>
                  <a:schemeClr val="accent6">
                    <a:lumMod val="50000"/>
                  </a:schemeClr>
                </a:solidFill>
                <a:effectLst/>
                <a:highlight>
                  <a:srgbClr val="EDF2F7"/>
                </a:highlight>
                <a:latin typeface="+mn-lt"/>
              </a:rPr>
              <a:t>Hello! Yes, we finally moved in. It's been a bit hectic with unpacking and getting everything set up, but we're slowly getting there.</a:t>
            </a:r>
          </a:p>
          <a:p>
            <a:pPr algn="l"/>
            <a:r>
              <a:rPr lang="en-US" b="1" i="0">
                <a:solidFill>
                  <a:schemeClr val="accent6">
                    <a:lumMod val="50000"/>
                  </a:schemeClr>
                </a:solidFill>
                <a:effectLst/>
                <a:highlight>
                  <a:srgbClr val="EDF2F7"/>
                </a:highlight>
                <a:latin typeface="+mn-lt"/>
              </a:rPr>
              <a:t>Agent: </a:t>
            </a:r>
            <a:r>
              <a:rPr lang="en-US" b="0" i="0">
                <a:solidFill>
                  <a:schemeClr val="accent6">
                    <a:lumMod val="50000"/>
                  </a:schemeClr>
                </a:solidFill>
                <a:effectLst/>
                <a:highlight>
                  <a:srgbClr val="EDF2F7"/>
                </a:highlight>
                <a:latin typeface="+mn-lt"/>
              </a:rPr>
              <a:t>Moving can definitely be a busy time. Are there any particular challenges you've come across in the new place that you didn't anticipate?</a:t>
            </a:r>
          </a:p>
          <a:p>
            <a:pPr algn="l"/>
            <a:r>
              <a:rPr lang="en-US" b="1" i="0">
                <a:solidFill>
                  <a:schemeClr val="accent6">
                    <a:lumMod val="50000"/>
                  </a:schemeClr>
                </a:solidFill>
                <a:effectLst/>
                <a:highlight>
                  <a:srgbClr val="EDF2F7"/>
                </a:highlight>
                <a:latin typeface="+mn-lt"/>
              </a:rPr>
              <a:t>Morgan: </a:t>
            </a:r>
            <a:r>
              <a:rPr lang="en-US" b="0" i="0">
                <a:solidFill>
                  <a:schemeClr val="accent6">
                    <a:lumMod val="50000"/>
                  </a:schemeClr>
                </a:solidFill>
                <a:effectLst/>
                <a:highlight>
                  <a:srgbClr val="EDF2F7"/>
                </a:highlight>
                <a:latin typeface="+mn-lt"/>
              </a:rPr>
              <a:t>Well, the house is a bit larger than our last one, and we're thinking about security. We want to make sure the family feels safe, especially since the kids are getting older and sometimes home alone.</a:t>
            </a:r>
          </a:p>
          <a:p>
            <a:pPr algn="l"/>
            <a:r>
              <a:rPr lang="en-US" b="1" i="0">
                <a:solidFill>
                  <a:schemeClr val="accent6">
                    <a:lumMod val="50000"/>
                  </a:schemeClr>
                </a:solidFill>
                <a:effectLst/>
                <a:highlight>
                  <a:srgbClr val="EDF2F7"/>
                </a:highlight>
                <a:latin typeface="+mn-lt"/>
              </a:rPr>
              <a:t>Agent : </a:t>
            </a:r>
            <a:r>
              <a:rPr lang="en-US" b="0" i="0">
                <a:solidFill>
                  <a:schemeClr val="accent6">
                    <a:lumMod val="50000"/>
                  </a:schemeClr>
                </a:solidFill>
                <a:effectLst/>
                <a:highlight>
                  <a:srgbClr val="EDF2F7"/>
                </a:highlight>
                <a:latin typeface="+mn-lt"/>
              </a:rPr>
              <a:t>Security is certainly important, and it's great that you're thinking ahead. I can help you explore some home security options if you're interested. We have solutions that are both effective and user-friendly for families.</a:t>
            </a:r>
          </a:p>
          <a:p>
            <a:pPr algn="l"/>
            <a:r>
              <a:rPr lang="en-US" b="1" i="0">
                <a:solidFill>
                  <a:schemeClr val="accent6">
                    <a:lumMod val="50000"/>
                  </a:schemeClr>
                </a:solidFill>
                <a:effectLst/>
                <a:highlight>
                  <a:srgbClr val="EDF2F7"/>
                </a:highlight>
                <a:latin typeface="+mn-lt"/>
              </a:rPr>
              <a:t>Morgan: </a:t>
            </a:r>
            <a:r>
              <a:rPr lang="en-US" b="0" i="0">
                <a:solidFill>
                  <a:schemeClr val="accent6">
                    <a:lumMod val="50000"/>
                  </a:schemeClr>
                </a:solidFill>
                <a:effectLst/>
                <a:highlight>
                  <a:srgbClr val="EDF2F7"/>
                </a:highlight>
                <a:latin typeface="+mn-lt"/>
              </a:rPr>
              <a:t>That would be great. I don't even know where to start with all the technology out there now.</a:t>
            </a:r>
          </a:p>
          <a:p>
            <a:pPr algn="l"/>
            <a:r>
              <a:rPr lang="en-US" b="1" i="0">
                <a:solidFill>
                  <a:schemeClr val="accent6">
                    <a:lumMod val="50000"/>
                  </a:schemeClr>
                </a:solidFill>
                <a:effectLst/>
                <a:highlight>
                  <a:srgbClr val="EDF2F7"/>
                </a:highlight>
                <a:latin typeface="+mn-lt"/>
              </a:rPr>
              <a:t>Agent: </a:t>
            </a:r>
            <a:r>
              <a:rPr lang="en-US" b="0" i="0">
                <a:solidFill>
                  <a:schemeClr val="accent6">
                    <a:lumMod val="50000"/>
                  </a:schemeClr>
                </a:solidFill>
                <a:effectLst/>
                <a:highlight>
                  <a:srgbClr val="EDF2F7"/>
                </a:highlight>
                <a:latin typeface="+mn-lt"/>
              </a:rPr>
              <a:t>No worries at all, Morgan. I can provide you with information on the latest security systems, and we can find something that fits your family's needs and lifestyle. Would you like to set up a time to discuss this further?</a:t>
            </a:r>
          </a:p>
          <a:p>
            <a:pPr algn="l"/>
            <a:r>
              <a:rPr lang="en-US" b="1" i="0">
                <a:solidFill>
                  <a:schemeClr val="accent6">
                    <a:lumMod val="50000"/>
                  </a:schemeClr>
                </a:solidFill>
                <a:effectLst/>
                <a:highlight>
                  <a:srgbClr val="EDF2F7"/>
                </a:highlight>
                <a:latin typeface="+mn-lt"/>
              </a:rPr>
              <a:t>Morgan: </a:t>
            </a:r>
            <a:r>
              <a:rPr lang="en-US" b="0" i="0">
                <a:solidFill>
                  <a:schemeClr val="accent6">
                    <a:lumMod val="50000"/>
                  </a:schemeClr>
                </a:solidFill>
                <a:effectLst/>
                <a:highlight>
                  <a:srgbClr val="EDF2F7"/>
                </a:highlight>
                <a:latin typeface="+mn-lt"/>
              </a:rPr>
              <a:t>Yes, please. I'd appreciate that. And actually, we're also thinking about insurance for the new place. It's a different situation than our last home.</a:t>
            </a:r>
          </a:p>
          <a:p>
            <a:pPr algn="l"/>
            <a:r>
              <a:rPr lang="en-US" b="1" i="0">
                <a:solidFill>
                  <a:schemeClr val="accent6">
                    <a:lumMod val="50000"/>
                  </a:schemeClr>
                </a:solidFill>
                <a:effectLst/>
                <a:highlight>
                  <a:srgbClr val="EDF2F7"/>
                </a:highlight>
                <a:latin typeface="+mn-lt"/>
              </a:rPr>
              <a:t>Agent : </a:t>
            </a:r>
            <a:r>
              <a:rPr lang="en-US" b="0" i="0">
                <a:solidFill>
                  <a:schemeClr val="accent6">
                    <a:lumMod val="50000"/>
                  </a:schemeClr>
                </a:solidFill>
                <a:effectLst/>
                <a:highlight>
                  <a:srgbClr val="EDF2F7"/>
                </a:highlight>
                <a:latin typeface="+mn-lt"/>
              </a:rPr>
              <a:t>Absolutely, I can assist with that as well. We can review your current policy and ensure that your new home is fully covered. Plus, we can look into any additional coverage that might be beneficial for your family's specific needs.</a:t>
            </a:r>
          </a:p>
          <a:p>
            <a:pPr algn="l"/>
            <a:r>
              <a:rPr lang="en-US" b="1" i="0">
                <a:solidFill>
                  <a:schemeClr val="accent6">
                    <a:lumMod val="50000"/>
                  </a:schemeClr>
                </a:solidFill>
                <a:effectLst/>
                <a:highlight>
                  <a:srgbClr val="EDF2F7"/>
                </a:highlight>
                <a:latin typeface="+mn-lt"/>
              </a:rPr>
              <a:t>Morgan: </a:t>
            </a:r>
            <a:r>
              <a:rPr lang="en-US" b="0" i="0">
                <a:solidFill>
                  <a:schemeClr val="accent6">
                    <a:lumMod val="50000"/>
                  </a:schemeClr>
                </a:solidFill>
                <a:effectLst/>
                <a:highlight>
                  <a:srgbClr val="EDF2F7"/>
                </a:highlight>
                <a:latin typeface="+mn-lt"/>
              </a:rPr>
              <a:t>That sounds perfect. I'll need to gather some paperwork, but let's set up a meeting.</a:t>
            </a:r>
          </a:p>
          <a:p>
            <a:pPr algn="l"/>
            <a:r>
              <a:rPr lang="en-US" b="1" i="0">
                <a:solidFill>
                  <a:schemeClr val="accent6">
                    <a:lumMod val="50000"/>
                  </a:schemeClr>
                </a:solidFill>
                <a:effectLst/>
                <a:highlight>
                  <a:srgbClr val="EDF2F7"/>
                </a:highlight>
                <a:latin typeface="+mn-lt"/>
              </a:rPr>
              <a:t>Agent: </a:t>
            </a:r>
            <a:r>
              <a:rPr lang="en-US" b="0" i="0">
                <a:solidFill>
                  <a:schemeClr val="accent6">
                    <a:lumMod val="50000"/>
                  </a:schemeClr>
                </a:solidFill>
                <a:effectLst/>
                <a:highlight>
                  <a:srgbClr val="EDF2F7"/>
                </a:highlight>
                <a:latin typeface="+mn-lt"/>
              </a:rPr>
              <a:t>Great, I'll send you a list of the documents we'll need to review. How does next Tuesday work for you?</a:t>
            </a:r>
          </a:p>
          <a:p>
            <a:pPr algn="l"/>
            <a:r>
              <a:rPr lang="en-US" b="1" i="0">
                <a:solidFill>
                  <a:schemeClr val="accent6">
                    <a:lumMod val="50000"/>
                  </a:schemeClr>
                </a:solidFill>
                <a:effectLst/>
                <a:highlight>
                  <a:srgbClr val="EDF2F7"/>
                </a:highlight>
                <a:latin typeface="+mn-lt"/>
              </a:rPr>
              <a:t>Morgan: </a:t>
            </a:r>
            <a:r>
              <a:rPr lang="en-US" b="0" i="0">
                <a:solidFill>
                  <a:schemeClr val="accent6">
                    <a:lumMod val="50000"/>
                  </a:schemeClr>
                </a:solidFill>
                <a:effectLst/>
                <a:highlight>
                  <a:srgbClr val="EDF2F7"/>
                </a:highlight>
                <a:latin typeface="+mn-lt"/>
              </a:rPr>
              <a:t>Tuesday works for me. What time were you thinking?</a:t>
            </a:r>
          </a:p>
          <a:p>
            <a:pPr algn="l"/>
            <a:r>
              <a:rPr lang="en-US" b="1" i="0">
                <a:solidFill>
                  <a:schemeClr val="accent6">
                    <a:lumMod val="50000"/>
                  </a:schemeClr>
                </a:solidFill>
                <a:effectLst/>
                <a:highlight>
                  <a:srgbClr val="EDF2F7"/>
                </a:highlight>
                <a:latin typeface="+mn-lt"/>
              </a:rPr>
              <a:t>Agent: </a:t>
            </a:r>
            <a:r>
              <a:rPr lang="en-US" b="0" i="0">
                <a:solidFill>
                  <a:schemeClr val="accent6">
                    <a:lumMod val="50000"/>
                  </a:schemeClr>
                </a:solidFill>
                <a:effectLst/>
                <a:highlight>
                  <a:srgbClr val="EDF2F7"/>
                </a:highlight>
                <a:latin typeface="+mn-lt"/>
              </a:rPr>
              <a:t>How about 10 a.m.? I can come to your new home if that's convenient for you, or we can meet at my office.</a:t>
            </a:r>
          </a:p>
          <a:p>
            <a:pPr algn="l"/>
            <a:r>
              <a:rPr lang="en-US" b="1" i="0">
                <a:solidFill>
                  <a:schemeClr val="accent6">
                    <a:lumMod val="50000"/>
                  </a:schemeClr>
                </a:solidFill>
                <a:effectLst/>
                <a:highlight>
                  <a:srgbClr val="EDF2F7"/>
                </a:highlight>
                <a:latin typeface="+mn-lt"/>
              </a:rPr>
              <a:t>Morgan: </a:t>
            </a:r>
            <a:r>
              <a:rPr lang="en-US" b="0" i="0">
                <a:solidFill>
                  <a:schemeClr val="accent6">
                    <a:lumMod val="50000"/>
                  </a:schemeClr>
                </a:solidFill>
                <a:effectLst/>
                <a:highlight>
                  <a:srgbClr val="EDF2F7"/>
                </a:highlight>
                <a:latin typeface="+mn-lt"/>
              </a:rPr>
              <a:t>10 a.m. at my new home would be ideal. I can show you around, and you'll get a better sense of the space.</a:t>
            </a:r>
          </a:p>
          <a:p>
            <a:pPr algn="l"/>
            <a:r>
              <a:rPr lang="en-US" b="1" i="0">
                <a:solidFill>
                  <a:schemeClr val="accent6">
                    <a:lumMod val="50000"/>
                  </a:schemeClr>
                </a:solidFill>
                <a:effectLst/>
                <a:highlight>
                  <a:srgbClr val="EDF2F7"/>
                </a:highlight>
                <a:latin typeface="+mn-lt"/>
              </a:rPr>
              <a:t>Agent:</a:t>
            </a:r>
            <a:r>
              <a:rPr lang="en-US" b="0" i="0">
                <a:solidFill>
                  <a:schemeClr val="accent6">
                    <a:lumMod val="50000"/>
                  </a:schemeClr>
                </a:solidFill>
                <a:effectLst/>
                <a:highlight>
                  <a:srgbClr val="EDF2F7"/>
                </a:highlight>
                <a:latin typeface="+mn-lt"/>
              </a:rPr>
              <a:t> Perfect, it's a date. I'll see you next Tuesday at 10 a.m. at your new home. And in the meantime, if you have any questions or if there's anything else you need, don't hesitate to reach out.</a:t>
            </a:r>
          </a:p>
          <a:p>
            <a:pPr algn="l"/>
            <a:r>
              <a:rPr lang="en-US" b="1" i="0">
                <a:solidFill>
                  <a:schemeClr val="accent6">
                    <a:lumMod val="50000"/>
                  </a:schemeClr>
                </a:solidFill>
                <a:effectLst/>
                <a:highlight>
                  <a:srgbClr val="EDF2F7"/>
                </a:highlight>
                <a:latin typeface="+mn-lt"/>
              </a:rPr>
              <a:t>Morgan: </a:t>
            </a:r>
            <a:r>
              <a:rPr lang="en-US" b="0" i="0">
                <a:solidFill>
                  <a:schemeClr val="accent6">
                    <a:lumMod val="50000"/>
                  </a:schemeClr>
                </a:solidFill>
                <a:effectLst/>
                <a:highlight>
                  <a:srgbClr val="EDF2F7"/>
                </a:highlight>
                <a:latin typeface="+mn-lt"/>
              </a:rPr>
              <a:t>Will do. Thanks for the help!</a:t>
            </a:r>
          </a:p>
          <a:p>
            <a:pPr algn="l"/>
            <a:r>
              <a:rPr lang="en-US" b="1" i="0">
                <a:solidFill>
                  <a:schemeClr val="accent6">
                    <a:lumMod val="50000"/>
                  </a:schemeClr>
                </a:solidFill>
                <a:effectLst/>
                <a:highlight>
                  <a:srgbClr val="EDF2F7"/>
                </a:highlight>
                <a:latin typeface="+mn-lt"/>
              </a:rPr>
              <a:t>End of Role-Play</a:t>
            </a:r>
          </a:p>
          <a:p>
            <a:pPr algn="l"/>
            <a:endParaRPr lang="en-US" b="0" i="0">
              <a:solidFill>
                <a:schemeClr val="accent6">
                  <a:lumMod val="50000"/>
                </a:schemeClr>
              </a:solidFill>
              <a:effectLst/>
              <a:highlight>
                <a:srgbClr val="EDF2F7"/>
              </a:highligh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End of Role Play Facilitator Notes</a:t>
            </a:r>
          </a:p>
          <a:p>
            <a:pPr algn="l"/>
            <a:r>
              <a:rPr lang="en-US" b="0" i="0">
                <a:solidFill>
                  <a:schemeClr val="accent6">
                    <a:lumMod val="50000"/>
                  </a:schemeClr>
                </a:solidFill>
                <a:effectLst/>
                <a:highlight>
                  <a:srgbClr val="EDF2F7"/>
                </a:highlight>
                <a:latin typeface="+mn-lt"/>
              </a:rPr>
              <a:t>Thank the role player for participating and say: </a:t>
            </a:r>
            <a:r>
              <a:rPr lang="en-US" b="0" i="1">
                <a:solidFill>
                  <a:schemeClr val="accent6">
                    <a:lumMod val="50000"/>
                  </a:schemeClr>
                </a:solidFill>
                <a:effectLst/>
                <a:highlight>
                  <a:srgbClr val="EDF2F7"/>
                </a:highlight>
                <a:latin typeface="+mn-lt"/>
              </a:rPr>
              <a:t>In this role-play, the agent effectively used the question about the family adapting to the new home to uncover potential needs related to home security and insurance. The agent listened attentively to Morgan's concerns and offered relevant services without being intrusive. By arranging a follow-up meeting, you've set the stage for a deeper conversation about how you can assist the family further, demonstrating your commitment to their well-being.</a:t>
            </a: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accent6">
                    <a:lumMod val="50000"/>
                  </a:schemeClr>
                </a:solidFill>
                <a:effectLst/>
                <a:uLnTx/>
                <a:uFillTx/>
                <a:latin typeface="+mn-lt"/>
                <a:ea typeface="+mn-ea"/>
                <a:cs typeface="+mn-cs"/>
              </a:rPr>
              <a:t>Transition </a:t>
            </a:r>
            <a:r>
              <a:rPr kumimoji="0" lang="en-US" sz="1200" b="0" i="0" u="none" strike="noStrike" kern="1200" cap="none" spc="0" normalizeH="0" baseline="0" noProof="0">
                <a:ln>
                  <a:noFill/>
                </a:ln>
                <a:solidFill>
                  <a:schemeClr val="accent6">
                    <a:lumMod val="50000"/>
                  </a:schemeClr>
                </a:solidFill>
                <a:effectLst/>
                <a:uLnTx/>
                <a:uFillTx/>
                <a:latin typeface="+mn-lt"/>
                <a:ea typeface="+mn-ea"/>
                <a:cs typeface="+mn-cs"/>
              </a:rPr>
              <a:t>to next slide by saying,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Respecting one’s privacy when discussing family matters comes next.”</a:t>
            </a:r>
          </a:p>
        </p:txBody>
      </p:sp>
      <p:sp>
        <p:nvSpPr>
          <p:cNvPr id="4" name="Slide Number Placeholder 3"/>
          <p:cNvSpPr>
            <a:spLocks noGrp="1"/>
          </p:cNvSpPr>
          <p:nvPr>
            <p:ph type="sldNum" sz="quarter" idx="5"/>
          </p:nvPr>
        </p:nvSpPr>
        <p:spPr/>
        <p:txBody>
          <a:bodyPr/>
          <a:lstStyle/>
          <a:p>
            <a:fld id="{391CDE51-E385-455E-8F46-662C31B9CE52}" type="slidenum">
              <a:rPr lang="en-IN" smtClean="0"/>
              <a:t>54</a:t>
            </a:fld>
            <a:endParaRPr lang="en-IN"/>
          </a:p>
        </p:txBody>
      </p:sp>
    </p:spTree>
    <p:extLst>
      <p:ext uri="{BB962C8B-B14F-4D97-AF65-F5344CB8AC3E}">
        <p14:creationId xmlns:p14="http://schemas.microsoft.com/office/powerpoint/2010/main" val="362292387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The third scenario is showing respect for the client's privacy and the need for consent when discussing family matters. As they role play, I encourage everyone to examine how the agent </a:t>
            </a:r>
            <a:r>
              <a:rPr lang="en-US" b="0" i="1">
                <a:solidFill>
                  <a:schemeClr val="accent6">
                    <a:lumMod val="50000"/>
                  </a:schemeClr>
                </a:solidFill>
                <a:effectLst/>
                <a:highlight>
                  <a:srgbClr val="EDF2F7"/>
                </a:highlight>
                <a:latin typeface="+mn-lt"/>
              </a:rPr>
              <a:t>handles a situation that involves respecting the privacy of a client's family information.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a:solidFill>
                  <a:srgbClr val="000000"/>
                </a:solidFill>
                <a:effectLst/>
                <a:highlight>
                  <a:srgbClr val="EDF2F7"/>
                </a:highlight>
                <a:latin typeface="-apple-system"/>
              </a:rPr>
              <a:t>Role-Play Setup:</a:t>
            </a:r>
            <a:endParaRPr lang="en-US" b="0" i="0">
              <a:solidFill>
                <a:srgbClr val="000000"/>
              </a:solidFill>
              <a:effectLst/>
              <a:highlight>
                <a:srgbClr val="EDF2F7"/>
              </a:highlight>
              <a:latin typeface="-apple-syste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Pick one agent. Assign one agent to play the client, Natalie.</a:t>
            </a:r>
          </a:p>
          <a:p>
            <a:pPr algn="l"/>
            <a:r>
              <a:rPr lang="en-US" b="0" i="0">
                <a:solidFill>
                  <a:srgbClr val="000000"/>
                </a:solidFill>
                <a:effectLst/>
                <a:highlight>
                  <a:srgbClr val="EDF2F7"/>
                </a:highlight>
                <a:latin typeface="-apple-system"/>
              </a:rPr>
              <a:t>You play the role of the agent. </a:t>
            </a:r>
          </a:p>
          <a:p>
            <a:pPr algn="l"/>
            <a:endParaRPr lang="en-US" b="0" i="0">
              <a:solidFill>
                <a:srgbClr val="000000"/>
              </a:solidFill>
              <a:effectLst/>
              <a:highlight>
                <a:srgbClr val="EDF2F7"/>
              </a:highlight>
              <a:latin typeface="-apple-system"/>
            </a:endParaRPr>
          </a:p>
          <a:p>
            <a:pPr algn="l"/>
            <a:r>
              <a:rPr lang="en-US" b="1" i="0">
                <a:solidFill>
                  <a:srgbClr val="000000"/>
                </a:solidFill>
                <a:effectLst/>
                <a:highlight>
                  <a:srgbClr val="EDF2F7"/>
                </a:highlight>
                <a:latin typeface="-apple-system"/>
              </a:rPr>
              <a:t>Scenario</a:t>
            </a:r>
            <a:r>
              <a:rPr lang="en-US" b="0" i="0">
                <a:solidFill>
                  <a:srgbClr val="000000"/>
                </a:solidFill>
                <a:effectLst/>
                <a:highlight>
                  <a:srgbClr val="EDF2F7"/>
                </a:highlight>
                <a:latin typeface="-apple-system"/>
              </a:rPr>
              <a:t>: You are at your NYL office, and a client comes in to discuss potential adjustments to their life insurance policy. During the conversation, the topic of their family comes up.</a:t>
            </a:r>
          </a:p>
          <a:p>
            <a:pPr algn="l"/>
            <a:endParaRPr lang="en-US" b="1" i="0">
              <a:solidFill>
                <a:srgbClr val="000000"/>
              </a:solidFill>
              <a:effectLst/>
              <a:highlight>
                <a:srgbClr val="EDF2F7"/>
              </a:highlight>
              <a:latin typeface="-apple-system"/>
            </a:endParaRPr>
          </a:p>
          <a:p>
            <a:pPr algn="l"/>
            <a:r>
              <a:rPr lang="en-US" b="1" i="0">
                <a:solidFill>
                  <a:srgbClr val="000000"/>
                </a:solidFill>
                <a:effectLst/>
                <a:highlight>
                  <a:srgbClr val="EDF2F7"/>
                </a:highlight>
                <a:latin typeface="-apple-system"/>
              </a:rPr>
              <a:t>Role-Play Dialogue:</a:t>
            </a:r>
          </a:p>
          <a:p>
            <a:pPr algn="l"/>
            <a:r>
              <a:rPr lang="en-US" b="1" i="0">
                <a:solidFill>
                  <a:srgbClr val="000000"/>
                </a:solidFill>
                <a:effectLst/>
                <a:highlight>
                  <a:srgbClr val="EDF2F7"/>
                </a:highlight>
                <a:latin typeface="-apple-system"/>
              </a:rPr>
              <a:t>Natalie:</a:t>
            </a:r>
            <a:r>
              <a:rPr lang="en-US" b="0" i="0">
                <a:solidFill>
                  <a:srgbClr val="000000"/>
                </a:solidFill>
                <a:effectLst/>
                <a:highlight>
                  <a:srgbClr val="EDF2F7"/>
                </a:highlight>
                <a:latin typeface="-apple-system"/>
              </a:rPr>
              <a:t> I've been thinking about increasing my policy's coverage, especially now that my son just started college. I want to make sure he's taken care of if anything happens to me.</a:t>
            </a:r>
          </a:p>
          <a:p>
            <a:pPr algn="l"/>
            <a:r>
              <a:rPr lang="en-US" b="1" i="0">
                <a:solidFill>
                  <a:srgbClr val="000000"/>
                </a:solidFill>
                <a:effectLst/>
                <a:highlight>
                  <a:srgbClr val="EDF2F7"/>
                </a:highlight>
                <a:latin typeface="-apple-system"/>
              </a:rPr>
              <a:t>Agent:</a:t>
            </a:r>
            <a:r>
              <a:rPr lang="en-US" b="0" i="0">
                <a:solidFill>
                  <a:srgbClr val="000000"/>
                </a:solidFill>
                <a:effectLst/>
                <a:highlight>
                  <a:srgbClr val="EDF2F7"/>
                </a:highlight>
                <a:latin typeface="-apple-system"/>
              </a:rPr>
              <a:t> It's very thoughtful of you to consider your son's future, and I can certainly assist you with exploring options for increasing your coverage. We can look at different scenarios to ensure that your son's education and well-being are protected.</a:t>
            </a:r>
            <a:endParaRPr lang="en-US" b="1" i="0">
              <a:solidFill>
                <a:srgbClr val="000000"/>
              </a:solidFill>
              <a:effectLst/>
              <a:highlight>
                <a:srgbClr val="EDF2F7"/>
              </a:highlight>
              <a:latin typeface="-apple-system"/>
            </a:endParaRPr>
          </a:p>
          <a:p>
            <a:pPr algn="l"/>
            <a:r>
              <a:rPr lang="en-US" b="1" i="0">
                <a:solidFill>
                  <a:srgbClr val="000000"/>
                </a:solidFill>
                <a:effectLst/>
                <a:highlight>
                  <a:srgbClr val="EDF2F7"/>
                </a:highlight>
                <a:latin typeface="-apple-system"/>
              </a:rPr>
              <a:t>Natalie:</a:t>
            </a:r>
            <a:r>
              <a:rPr lang="en-US" b="0" i="0">
                <a:solidFill>
                  <a:srgbClr val="000000"/>
                </a:solidFill>
                <a:effectLst/>
                <a:highlight>
                  <a:srgbClr val="EDF2F7"/>
                </a:highlight>
                <a:latin typeface="-apple-system"/>
              </a:rPr>
              <a:t> That's great. I also have a daughter who's still in high school. I haven't talked to her about this yet, but I want to make sure she's included in the policy as well.</a:t>
            </a:r>
          </a:p>
          <a:p>
            <a:pPr algn="l"/>
            <a:r>
              <a:rPr lang="en-US" b="1" i="0">
                <a:solidFill>
                  <a:srgbClr val="000000"/>
                </a:solidFill>
                <a:effectLst/>
                <a:highlight>
                  <a:srgbClr val="EDF2F7"/>
                </a:highlight>
                <a:latin typeface="-apple-system"/>
              </a:rPr>
              <a:t>Agent:</a:t>
            </a:r>
            <a:r>
              <a:rPr lang="en-US" b="0" i="0">
                <a:solidFill>
                  <a:srgbClr val="000000"/>
                </a:solidFill>
                <a:effectLst/>
                <a:highlight>
                  <a:srgbClr val="EDF2F7"/>
                </a:highlight>
                <a:latin typeface="-apple-system"/>
              </a:rPr>
              <a:t> Absolutely, we can include provisions for both of your children in your policy. When it comes to discussing these matters with your family, it's important to have open and honest conversations. However, I want to assure you that any information you share with me about your family will be kept strictly confidential, in accordance with our privacy policies at NYL.</a:t>
            </a:r>
          </a:p>
          <a:p>
            <a:pPr algn="l"/>
            <a:r>
              <a:rPr lang="en-US" b="1" i="0">
                <a:solidFill>
                  <a:srgbClr val="000000"/>
                </a:solidFill>
                <a:effectLst/>
                <a:highlight>
                  <a:srgbClr val="EDF2F7"/>
                </a:highlight>
                <a:latin typeface="-apple-system"/>
              </a:rPr>
              <a:t>Natalie:</a:t>
            </a:r>
            <a:r>
              <a:rPr lang="en-US" b="0" i="0">
                <a:solidFill>
                  <a:srgbClr val="000000"/>
                </a:solidFill>
                <a:effectLst/>
                <a:highlight>
                  <a:srgbClr val="EDF2F7"/>
                </a:highlight>
                <a:latin typeface="-apple-system"/>
              </a:rPr>
              <a:t> I appreciate that. I haven't had the chance to discuss the specifics with my daughter, and I'm not sure how to approach it.</a:t>
            </a:r>
            <a:endParaRPr lang="en-US" b="1" i="0">
              <a:solidFill>
                <a:srgbClr val="000000"/>
              </a:solidFill>
              <a:effectLst/>
              <a:highlight>
                <a:srgbClr val="EDF2F7"/>
              </a:highlight>
              <a:latin typeface="-apple-system"/>
            </a:endParaRPr>
          </a:p>
          <a:p>
            <a:pPr algn="l"/>
            <a:r>
              <a:rPr lang="en-US" b="1" i="0">
                <a:solidFill>
                  <a:srgbClr val="000000"/>
                </a:solidFill>
                <a:effectLst/>
                <a:highlight>
                  <a:srgbClr val="EDF2F7"/>
                </a:highlight>
                <a:latin typeface="-apple-system"/>
              </a:rPr>
              <a:t>Agent:</a:t>
            </a:r>
            <a:r>
              <a:rPr lang="en-US" b="0" i="0">
                <a:solidFill>
                  <a:srgbClr val="000000"/>
                </a:solidFill>
                <a:effectLst/>
                <a:highlight>
                  <a:srgbClr val="EDF2F7"/>
                </a:highlight>
                <a:latin typeface="-apple-system"/>
              </a:rPr>
              <a:t> It's completely normal to have questions about the best way to discuss financial planning with family members. If you'd like, I can provide you with some resources on how to have those conversations, or we can schedule a family meeting where I can help facilitate the discussion and answer any questions you or your children may have.</a:t>
            </a:r>
            <a:endParaRPr lang="en-US" b="1" i="0">
              <a:solidFill>
                <a:srgbClr val="000000"/>
              </a:solidFill>
              <a:effectLst/>
              <a:highlight>
                <a:srgbClr val="EDF2F7"/>
              </a:highlight>
              <a:latin typeface="-apple-system"/>
            </a:endParaRPr>
          </a:p>
          <a:p>
            <a:pPr algn="l"/>
            <a:r>
              <a:rPr lang="en-US" b="1" i="0">
                <a:solidFill>
                  <a:srgbClr val="000000"/>
                </a:solidFill>
                <a:effectLst/>
                <a:highlight>
                  <a:srgbClr val="EDF2F7"/>
                </a:highlight>
                <a:latin typeface="-apple-system"/>
              </a:rPr>
              <a:t>Natalie:</a:t>
            </a:r>
            <a:r>
              <a:rPr lang="en-US" b="0" i="0">
                <a:solidFill>
                  <a:srgbClr val="000000"/>
                </a:solidFill>
                <a:effectLst/>
                <a:highlight>
                  <a:srgbClr val="EDF2F7"/>
                </a:highlight>
                <a:latin typeface="-apple-system"/>
              </a:rPr>
              <a:t> That would be really helpful. Let's plan for a family meeting then.</a:t>
            </a:r>
          </a:p>
          <a:p>
            <a:pPr algn="l"/>
            <a:r>
              <a:rPr lang="en-US" b="1" i="0">
                <a:solidFill>
                  <a:srgbClr val="000000"/>
                </a:solidFill>
                <a:effectLst/>
                <a:highlight>
                  <a:srgbClr val="EDF2F7"/>
                </a:highlight>
                <a:latin typeface="-apple-system"/>
              </a:rPr>
              <a:t>Agent:</a:t>
            </a:r>
            <a:r>
              <a:rPr lang="en-US" b="0" i="0">
                <a:solidFill>
                  <a:srgbClr val="000000"/>
                </a:solidFill>
                <a:effectLst/>
                <a:highlight>
                  <a:srgbClr val="EDF2F7"/>
                </a:highlight>
                <a:latin typeface="-apple-system"/>
              </a:rPr>
              <a:t> Excellent. I'll prepare some information that we can go over together, and we'll ensure that the meeting is both informative and comfortable for everyone involved. Your privacy and the privacy of your family are of utmost importance to us, and we'll handle all discussions with the discretion they deserve.</a:t>
            </a:r>
          </a:p>
          <a:p>
            <a:pPr algn="l"/>
            <a:r>
              <a:rPr lang="en-US" b="1" i="0">
                <a:solidFill>
                  <a:srgbClr val="000000"/>
                </a:solidFill>
                <a:effectLst/>
                <a:highlight>
                  <a:srgbClr val="EDF2F7"/>
                </a:highlight>
                <a:latin typeface="-apple-system"/>
              </a:rPr>
              <a:t>End of Role-Play</a:t>
            </a:r>
          </a:p>
          <a:p>
            <a:pPr algn="l"/>
            <a:endParaRPr lang="en-US" b="0" i="0">
              <a:solidFill>
                <a:srgbClr val="000000"/>
              </a:solidFill>
              <a:effectLst/>
              <a:highlight>
                <a:srgbClr val="EDF2F7"/>
              </a:highlight>
              <a:latin typeface="-apple-syste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End of Role Play Facilitator Notes</a:t>
            </a:r>
          </a:p>
          <a:p>
            <a:pPr algn="l"/>
            <a:r>
              <a:rPr lang="en-US" b="0" i="0">
                <a:solidFill>
                  <a:srgbClr val="000000"/>
                </a:solidFill>
                <a:effectLst/>
                <a:highlight>
                  <a:srgbClr val="EDF2F7"/>
                </a:highlight>
                <a:latin typeface="-apple-system"/>
              </a:rPr>
              <a:t>Thank the role player for participating and say: </a:t>
            </a:r>
            <a:r>
              <a:rPr lang="en-US" b="0" i="1">
                <a:solidFill>
                  <a:srgbClr val="000000"/>
                </a:solidFill>
                <a:effectLst/>
                <a:highlight>
                  <a:srgbClr val="EDF2F7"/>
                </a:highlight>
                <a:latin typeface="-apple-system"/>
              </a:rPr>
              <a:t>In this role-play, the agent has shown respect for the client's privacy and the need for consent when discussing family matters. The agent also provided professional support and offered to facilitate a family discussion, reinforcing the trust between the client and NYL.</a:t>
            </a:r>
          </a:p>
          <a:p>
            <a:pPr algn="l"/>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Next activity, Family Dynamics.”</a:t>
            </a:r>
          </a:p>
        </p:txBody>
      </p:sp>
      <p:sp>
        <p:nvSpPr>
          <p:cNvPr id="4" name="Slide Number Placeholder 3"/>
          <p:cNvSpPr>
            <a:spLocks noGrp="1"/>
          </p:cNvSpPr>
          <p:nvPr>
            <p:ph type="sldNum" sz="quarter" idx="5"/>
          </p:nvPr>
        </p:nvSpPr>
        <p:spPr/>
        <p:txBody>
          <a:bodyPr/>
          <a:lstStyle/>
          <a:p>
            <a:fld id="{391CDE51-E385-455E-8F46-662C31B9CE52}" type="slidenum">
              <a:rPr lang="en-IN" smtClean="0"/>
              <a:t>55</a:t>
            </a:fld>
            <a:endParaRPr lang="en-IN"/>
          </a:p>
        </p:txBody>
      </p:sp>
    </p:spTree>
    <p:extLst>
      <p:ext uri="{BB962C8B-B14F-4D97-AF65-F5344CB8AC3E}">
        <p14:creationId xmlns:p14="http://schemas.microsoft.com/office/powerpoint/2010/main" val="58788743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kumimoji="0" lang="en-US" sz="1200" b="0" i="1" u="none" strike="noStrike" kern="1200" cap="none" spc="0" normalizeH="0" baseline="0" noProof="0">
                <a:ln>
                  <a:noFill/>
                </a:ln>
                <a:solidFill>
                  <a:schemeClr val="accent6">
                    <a:lumMod val="50000"/>
                  </a:schemeClr>
                </a:solidFill>
                <a:effectLst/>
                <a:uLnTx/>
                <a:uFillTx/>
                <a:latin typeface="+mn-lt"/>
                <a:ea typeface="+mn-ea"/>
                <a:cs typeface="+mn-cs"/>
              </a:rPr>
              <a:t>The fourth and last scenario is inquiring about the client's role in their family. Are they the go-to person for advice or planning? Understanding their influence can help gauge how likely they are to recommend your services.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a:ln>
                <a:noFill/>
              </a:ln>
              <a:solidFill>
                <a:schemeClr val="accent6">
                  <a:lumMod val="50000"/>
                </a:schemeClr>
              </a:solidFill>
              <a:effectLst/>
              <a:highlight>
                <a:srgbClr val="EDF2F7"/>
              </a:highligh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a:solidFill>
                  <a:srgbClr val="000000"/>
                </a:solidFill>
                <a:effectLst/>
                <a:highlight>
                  <a:srgbClr val="EDF2F7"/>
                </a:highlight>
                <a:latin typeface="-apple-system"/>
              </a:rPr>
              <a:t>Role-Play Setup:</a:t>
            </a:r>
            <a:endParaRPr lang="en-US" b="0" i="0">
              <a:solidFill>
                <a:srgbClr val="000000"/>
              </a:solidFill>
              <a:effectLst/>
              <a:highlight>
                <a:srgbClr val="EDF2F7"/>
              </a:highlight>
              <a:latin typeface="-apple-syste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Pick one agent. Assign one agent to play the client, Ben.</a:t>
            </a:r>
          </a:p>
          <a:p>
            <a:pPr algn="l"/>
            <a:r>
              <a:rPr lang="en-US" b="0" i="0">
                <a:solidFill>
                  <a:srgbClr val="000000"/>
                </a:solidFill>
                <a:effectLst/>
                <a:highlight>
                  <a:srgbClr val="EDF2F7"/>
                </a:highlight>
                <a:latin typeface="-apple-system"/>
              </a:rPr>
              <a:t>You play the role of the agent. </a:t>
            </a:r>
          </a:p>
          <a:p>
            <a:pPr algn="l"/>
            <a:endParaRPr lang="en-US" b="0" i="0">
              <a:solidFill>
                <a:srgbClr val="000000"/>
              </a:solidFill>
              <a:effectLst/>
              <a:highlight>
                <a:srgbClr val="EDF2F7"/>
              </a:highlight>
              <a:latin typeface="-apple-system"/>
            </a:endParaRPr>
          </a:p>
          <a:p>
            <a:pPr algn="l"/>
            <a:r>
              <a:rPr lang="en-US" b="1" i="0">
                <a:solidFill>
                  <a:srgbClr val="000000"/>
                </a:solidFill>
                <a:effectLst/>
                <a:highlight>
                  <a:srgbClr val="EDF2F7"/>
                </a:highlight>
                <a:latin typeface="-apple-system"/>
              </a:rPr>
              <a:t>Scenario</a:t>
            </a:r>
            <a:r>
              <a:rPr lang="en-US" b="0" i="0">
                <a:solidFill>
                  <a:srgbClr val="000000"/>
                </a:solidFill>
                <a:effectLst/>
                <a:highlight>
                  <a:srgbClr val="EDF2F7"/>
                </a:highlight>
                <a:latin typeface="-apple-system"/>
              </a:rPr>
              <a:t>: You are at your NYL office, and a client comes in to discuss potential adjustments to their life insurance policy. During the conversation, the topic of their family comes up.</a:t>
            </a:r>
          </a:p>
          <a:p>
            <a:pPr algn="l"/>
            <a:endParaRPr lang="en-US" b="1" i="0">
              <a:solidFill>
                <a:srgbClr val="000000"/>
              </a:solidFill>
              <a:effectLst/>
              <a:highlight>
                <a:srgbClr val="EDF2F7"/>
              </a:highlight>
              <a:latin typeface="-apple-system"/>
            </a:endParaRPr>
          </a:p>
          <a:p>
            <a:pPr algn="l"/>
            <a:r>
              <a:rPr lang="en-US" b="1" i="0">
                <a:solidFill>
                  <a:srgbClr val="000000"/>
                </a:solidFill>
                <a:effectLst/>
                <a:highlight>
                  <a:srgbClr val="EDF2F7"/>
                </a:highlight>
                <a:latin typeface="-apple-system"/>
              </a:rPr>
              <a:t>Role-Play Dialogue:</a:t>
            </a:r>
          </a:p>
          <a:p>
            <a:pPr algn="l"/>
            <a:r>
              <a:rPr lang="en-US" b="1" i="0">
                <a:solidFill>
                  <a:srgbClr val="000000"/>
                </a:solidFill>
                <a:effectLst/>
                <a:highlight>
                  <a:srgbClr val="EDF2F7"/>
                </a:highlight>
                <a:latin typeface="-apple-system"/>
              </a:rPr>
              <a:t>Agent: </a:t>
            </a:r>
            <a:r>
              <a:rPr lang="en-US" b="0" i="0">
                <a:solidFill>
                  <a:srgbClr val="000000"/>
                </a:solidFill>
                <a:effectLst/>
                <a:highlight>
                  <a:srgbClr val="EDF2F7"/>
                </a:highlight>
                <a:latin typeface="-apple-system"/>
              </a:rPr>
              <a:t>Thank you for taking the time to meet with me today. As we review your life insurance policy, it's also helpful to understand your family dynamics a bit more. This can help us ensure that your policy aligns with your role and responsibilities within your family. May I ask, are you often the person your family members turn to for advice or planning?</a:t>
            </a:r>
          </a:p>
          <a:p>
            <a:pPr algn="l"/>
            <a:r>
              <a:rPr lang="en-US" b="1" i="0">
                <a:solidFill>
                  <a:srgbClr val="000000"/>
                </a:solidFill>
                <a:effectLst/>
                <a:highlight>
                  <a:srgbClr val="EDF2F7"/>
                </a:highlight>
                <a:latin typeface="-apple-system"/>
              </a:rPr>
              <a:t>Ben: </a:t>
            </a:r>
            <a:r>
              <a:rPr lang="en-US" b="0" i="0">
                <a:solidFill>
                  <a:srgbClr val="000000"/>
                </a:solidFill>
                <a:effectLst/>
                <a:highlight>
                  <a:srgbClr val="EDF2F7"/>
                </a:highlight>
                <a:latin typeface="-apple-system"/>
              </a:rPr>
              <a:t>Yes, actually, I am. I've always been the one who organizes family events and helps out with financial advice when needed.</a:t>
            </a:r>
          </a:p>
          <a:p>
            <a:pPr algn="l"/>
            <a:r>
              <a:rPr lang="en-US" b="1" i="0">
                <a:solidFill>
                  <a:srgbClr val="000000"/>
                </a:solidFill>
                <a:effectLst/>
                <a:highlight>
                  <a:srgbClr val="EDF2F7"/>
                </a:highlight>
                <a:latin typeface="-apple-system"/>
              </a:rPr>
              <a:t>Agent: </a:t>
            </a:r>
            <a:r>
              <a:rPr lang="en-US" b="0" i="0">
                <a:solidFill>
                  <a:srgbClr val="000000"/>
                </a:solidFill>
                <a:effectLst/>
                <a:highlight>
                  <a:srgbClr val="EDF2F7"/>
                </a:highlight>
                <a:latin typeface="-apple-system"/>
              </a:rPr>
              <a:t>That's a valuable role to play, and it's clear that your family trusts your judgment. Given your influence, it's important that your life insurance policy reflects the level of care and support you provide. It also sounds like your family might benefit from the services we offer here at NYL. With your permission, I'd be happy to provide you with some information that you can share with your family members, should they need advice on their own financial planning.</a:t>
            </a:r>
          </a:p>
          <a:p>
            <a:pPr algn="l"/>
            <a:r>
              <a:rPr lang="en-US" b="1" i="0">
                <a:solidFill>
                  <a:srgbClr val="000000"/>
                </a:solidFill>
                <a:effectLst/>
                <a:highlight>
                  <a:srgbClr val="EDF2F7"/>
                </a:highlight>
                <a:latin typeface="-apple-system"/>
              </a:rPr>
              <a:t>Ben: </a:t>
            </a:r>
            <a:r>
              <a:rPr lang="en-US" b="0" i="0">
                <a:solidFill>
                  <a:srgbClr val="000000"/>
                </a:solidFill>
                <a:effectLst/>
                <a:highlight>
                  <a:srgbClr val="EDF2F7"/>
                </a:highlight>
                <a:latin typeface="-apple-system"/>
              </a:rPr>
              <a:t>That's a good idea. My sister has been asking about getting her own life insurance policy, and I think she could use some professional guidance.</a:t>
            </a:r>
          </a:p>
          <a:p>
            <a:pPr algn="l"/>
            <a:r>
              <a:rPr lang="en-US" b="1" i="0">
                <a:solidFill>
                  <a:srgbClr val="000000"/>
                </a:solidFill>
                <a:effectLst/>
                <a:highlight>
                  <a:srgbClr val="EDF2F7"/>
                </a:highlight>
                <a:latin typeface="-apple-system"/>
              </a:rPr>
              <a:t>Agent: </a:t>
            </a:r>
            <a:r>
              <a:rPr lang="en-US" b="0" i="0">
                <a:solidFill>
                  <a:srgbClr val="000000"/>
                </a:solidFill>
                <a:effectLst/>
                <a:highlight>
                  <a:srgbClr val="EDF2F7"/>
                </a:highlight>
                <a:latin typeface="-apple-system"/>
              </a:rPr>
              <a:t>I'd be more than happy to assist your sister. We can certainly provide her with the information she needs to make an informed decision. And if it's convenient for you, we could arrange a time for her to come in and discuss her options personally.</a:t>
            </a:r>
          </a:p>
          <a:p>
            <a:pPr algn="l"/>
            <a:r>
              <a:rPr lang="en-US" b="1" i="0">
                <a:solidFill>
                  <a:srgbClr val="000000"/>
                </a:solidFill>
                <a:effectLst/>
                <a:highlight>
                  <a:srgbClr val="EDF2F7"/>
                </a:highlight>
                <a:latin typeface="-apple-system"/>
              </a:rPr>
              <a:t>Ben: </a:t>
            </a:r>
            <a:r>
              <a:rPr lang="en-US" b="0" i="0">
                <a:solidFill>
                  <a:srgbClr val="000000"/>
                </a:solidFill>
                <a:effectLst/>
                <a:highlight>
                  <a:srgbClr val="EDF2F7"/>
                </a:highlight>
                <a:latin typeface="-apple-system"/>
              </a:rPr>
              <a:t>I'll talk to her about it. She respects my opinion, so if I suggest she comes in, I'm sure she will.</a:t>
            </a:r>
          </a:p>
          <a:p>
            <a:pPr algn="l"/>
            <a:r>
              <a:rPr lang="en-US" b="1" i="0">
                <a:solidFill>
                  <a:srgbClr val="000000"/>
                </a:solidFill>
                <a:effectLst/>
                <a:highlight>
                  <a:srgbClr val="EDF2F7"/>
                </a:highlight>
                <a:latin typeface="-apple-system"/>
              </a:rPr>
              <a:t>Agent: </a:t>
            </a:r>
            <a:r>
              <a:rPr lang="en-US" b="0" i="0">
                <a:solidFill>
                  <a:srgbClr val="000000"/>
                </a:solidFill>
                <a:effectLst/>
                <a:highlight>
                  <a:srgbClr val="EDF2F7"/>
                </a:highlight>
                <a:latin typeface="-apple-system"/>
              </a:rPr>
              <a:t>Wonderful. I'll prepare some materials that you can take with you today, and if you or your sister have any questions, please feel free to reach out. We're here to help you and your loved ones with your financial planning needs. And of course, any referrals from someone as trusted as you are greatly appreciated.</a:t>
            </a:r>
          </a:p>
          <a:p>
            <a:pPr algn="l"/>
            <a:r>
              <a:rPr lang="en-US" b="1" i="0">
                <a:solidFill>
                  <a:srgbClr val="000000"/>
                </a:solidFill>
                <a:effectLst/>
                <a:highlight>
                  <a:srgbClr val="EDF2F7"/>
                </a:highlight>
                <a:latin typeface="-apple-system"/>
              </a:rPr>
              <a:t>End of Role-Play</a:t>
            </a:r>
          </a:p>
          <a:p>
            <a:pPr algn="l"/>
            <a:endParaRPr lang="en-US" b="0" i="0">
              <a:solidFill>
                <a:srgbClr val="000000"/>
              </a:solidFill>
              <a:effectLst/>
              <a:highlight>
                <a:srgbClr val="EDF2F7"/>
              </a:highlight>
              <a:latin typeface="-apple-syste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End of Role Play Facilitator Notes</a:t>
            </a:r>
          </a:p>
          <a:p>
            <a:pPr algn="l"/>
            <a:r>
              <a:rPr lang="en-US" b="0" i="0">
                <a:solidFill>
                  <a:srgbClr val="000000"/>
                </a:solidFill>
                <a:effectLst/>
                <a:highlight>
                  <a:srgbClr val="EDF2F7"/>
                </a:highlight>
                <a:latin typeface="-apple-system"/>
              </a:rPr>
              <a:t>Thank the role player for participating and say: </a:t>
            </a:r>
            <a:r>
              <a:rPr lang="en-US" b="0" i="1">
                <a:solidFill>
                  <a:srgbClr val="000000"/>
                </a:solidFill>
                <a:effectLst/>
                <a:highlight>
                  <a:srgbClr val="EDF2F7"/>
                </a:highlight>
                <a:latin typeface="-apple-system"/>
              </a:rPr>
              <a:t>In this role-play, the agent effectively gauged the client's influence within their family and opened the door for potential referrals by offering to provide additional value and services. </a:t>
            </a:r>
            <a:r>
              <a:rPr lang="en-US" i="1"/>
              <a:t>The agent did so in a way that was respectful and acknowledged the client's role in their family's decision-making process.</a:t>
            </a:r>
          </a:p>
          <a:p>
            <a:pPr algn="l"/>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Let recap what we have learnt.”</a:t>
            </a:r>
          </a:p>
        </p:txBody>
      </p:sp>
      <p:sp>
        <p:nvSpPr>
          <p:cNvPr id="4" name="Slide Number Placeholder 3"/>
          <p:cNvSpPr>
            <a:spLocks noGrp="1"/>
          </p:cNvSpPr>
          <p:nvPr>
            <p:ph type="sldNum" sz="quarter" idx="5"/>
          </p:nvPr>
        </p:nvSpPr>
        <p:spPr/>
        <p:txBody>
          <a:bodyPr/>
          <a:lstStyle/>
          <a:p>
            <a:fld id="{391CDE51-E385-455E-8F46-662C31B9CE52}" type="slidenum">
              <a:rPr lang="en-IN" smtClean="0"/>
              <a:t>56</a:t>
            </a:fld>
            <a:endParaRPr lang="en-IN"/>
          </a:p>
        </p:txBody>
      </p:sp>
    </p:spTree>
    <p:extLst>
      <p:ext uri="{BB962C8B-B14F-4D97-AF65-F5344CB8AC3E}">
        <p14:creationId xmlns:p14="http://schemas.microsoft.com/office/powerpoint/2010/main" val="403336062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a:t>Say: </a:t>
            </a:r>
            <a:r>
              <a:rPr lang="en-US" b="0" i="1">
                <a:solidFill>
                  <a:srgbClr val="000000"/>
                </a:solidFill>
                <a:effectLst/>
                <a:highlight>
                  <a:srgbClr val="EDF2F7"/>
                </a:highlight>
                <a:latin typeface="-apple-system"/>
              </a:rPr>
              <a:t>This quote highlights that the path to wisdom and understanding often begins with the curiosity to ask questions, and by extension, the willingness to listen actively to the answers. It's a reminder that in many professional roles, especially for NYL agents, the ability to ask insightful questions and listen attentively to the responses is crucial for effective prospecting and marketing.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the next slide by saying, “Let’s summarize what we have learnt.</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a:t>
            </a:r>
          </a:p>
        </p:txBody>
      </p:sp>
      <p:sp>
        <p:nvSpPr>
          <p:cNvPr id="4" name="Slide Number Placeholder 3"/>
          <p:cNvSpPr>
            <a:spLocks noGrp="1"/>
          </p:cNvSpPr>
          <p:nvPr>
            <p:ph type="sldNum" sz="quarter" idx="5"/>
          </p:nvPr>
        </p:nvSpPr>
        <p:spPr/>
        <p:txBody>
          <a:bodyPr/>
          <a:lstStyle/>
          <a:p>
            <a:fld id="{391CDE51-E385-455E-8F46-662C31B9CE52}" type="slidenum">
              <a:rPr lang="en-IN" smtClean="0"/>
              <a:t>57</a:t>
            </a:fld>
            <a:endParaRPr lang="en-IN"/>
          </a:p>
        </p:txBody>
      </p:sp>
    </p:spTree>
    <p:extLst>
      <p:ext uri="{BB962C8B-B14F-4D97-AF65-F5344CB8AC3E}">
        <p14:creationId xmlns:p14="http://schemas.microsoft.com/office/powerpoint/2010/main" val="172781231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Do: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Wrap up and Close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Summarize</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 what was covered in the session.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Answer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any remaining questions</a:t>
            </a: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173422" marR="0" lvl="0" indent="-173422"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Thank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participants for their involvement in the role-play activity.</a:t>
            </a:r>
          </a:p>
          <a:p>
            <a:pPr marL="173422" marR="0" lvl="0" indent="-173422"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Recommend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that participants meet with their Accountability Partner to discuss this topic.</a:t>
            </a:r>
          </a:p>
          <a:p>
            <a:pPr marL="173422" marR="0" lvl="0" indent="-173422"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the next slide by saying, “It’s time for creating customized language examples.”</a:t>
            </a:r>
            <a:endParaRPr kumimoji="0" lang="en-US" sz="1200" b="0" i="1"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58</a:t>
            </a:fld>
            <a:endParaRPr lang="en-IN"/>
          </a:p>
        </p:txBody>
      </p:sp>
    </p:spTree>
    <p:extLst>
      <p:ext uri="{BB962C8B-B14F-4D97-AF65-F5344CB8AC3E}">
        <p14:creationId xmlns:p14="http://schemas.microsoft.com/office/powerpoint/2010/main" val="346297193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2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lang="en-US" i="1"/>
              <a:t>When you first started working as a NYL agent, you might have used example language. This is an ongoing process.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i="1"/>
              <a:t>Here are some sample words to use when introducing your entire family process.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i="1"/>
              <a:t>We've prepared a self-evaluation and will provide you with some examples as well.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Let’s get started.”</a:t>
            </a:r>
          </a:p>
        </p:txBody>
      </p:sp>
      <p:sp>
        <p:nvSpPr>
          <p:cNvPr id="4" name="Slide Number Placeholder 3"/>
          <p:cNvSpPr>
            <a:spLocks noGrp="1"/>
          </p:cNvSpPr>
          <p:nvPr>
            <p:ph type="sldNum" sz="quarter" idx="5"/>
          </p:nvPr>
        </p:nvSpPr>
        <p:spPr/>
        <p:txBody>
          <a:bodyPr/>
          <a:lstStyle/>
          <a:p>
            <a:fld id="{391CDE51-E385-455E-8F46-662C31B9CE52}" type="slidenum">
              <a:rPr lang="en-IN" smtClean="0"/>
              <a:t>59</a:t>
            </a:fld>
            <a:endParaRPr lang="en-IN"/>
          </a:p>
        </p:txBody>
      </p:sp>
    </p:spTree>
    <p:extLst>
      <p:ext uri="{BB962C8B-B14F-4D97-AF65-F5344CB8AC3E}">
        <p14:creationId xmlns:p14="http://schemas.microsoft.com/office/powerpoint/2010/main" val="211237194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Activity 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a:ln>
                  <a:noFill/>
                </a:ln>
                <a:effectLst/>
                <a:latin typeface="Arial" panose="020B0604020202020204" pitchFamily="34" charset="0"/>
                <a:ea typeface="Arial Unicode MS"/>
                <a:cs typeface="Arial Unicode MS"/>
              </a:rPr>
              <a:t>Ask</a:t>
            </a:r>
            <a:r>
              <a:rPr lang="en-US" sz="1800">
                <a:ln>
                  <a:noFill/>
                </a:ln>
                <a:effectLst/>
                <a:latin typeface="Arial" panose="020B0604020202020204" pitchFamily="34" charset="0"/>
                <a:ea typeface="Arial Unicode MS"/>
                <a:cs typeface="Arial Unicode MS"/>
              </a:rPr>
              <a:t> agents to create customized language examples for different situations that they may face. Show several possible examples and display on screen as they work.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Here are the examples.”</a:t>
            </a:r>
          </a:p>
          <a:p>
            <a:endParaRPr lang="en-US"/>
          </a:p>
        </p:txBody>
      </p:sp>
      <p:sp>
        <p:nvSpPr>
          <p:cNvPr id="4" name="Slide Number Placeholder 3"/>
          <p:cNvSpPr>
            <a:spLocks noGrp="1"/>
          </p:cNvSpPr>
          <p:nvPr>
            <p:ph type="sldNum" sz="quarter" idx="5"/>
          </p:nvPr>
        </p:nvSpPr>
        <p:spPr/>
        <p:txBody>
          <a:bodyPr/>
          <a:lstStyle/>
          <a:p>
            <a:fld id="{391CDE51-E385-455E-8F46-662C31B9CE52}" type="slidenum">
              <a:rPr lang="en-IN" smtClean="0"/>
              <a:t>60</a:t>
            </a:fld>
            <a:endParaRPr lang="en-IN"/>
          </a:p>
        </p:txBody>
      </p:sp>
    </p:spTree>
    <p:extLst>
      <p:ext uri="{BB962C8B-B14F-4D97-AF65-F5344CB8AC3E}">
        <p14:creationId xmlns:p14="http://schemas.microsoft.com/office/powerpoint/2010/main" val="424505751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kumimoji="0" lang="en-US" sz="1200" b="1" i="1" u="none" strike="noStrike" kern="1200" cap="none" spc="0" normalizeH="0" baseline="0" noProof="0">
                <a:ln>
                  <a:noFill/>
                </a:ln>
                <a:solidFill>
                  <a:prstClr val="black"/>
                </a:solidFill>
                <a:effectLst/>
                <a:uLnTx/>
                <a:uFillTx/>
                <a:latin typeface="Arial" panose="020B0604020202020204" pitchFamily="34" charset="0"/>
                <a:ea typeface="+mn-ea"/>
                <a:cs typeface="+mn-cs"/>
              </a:rPr>
              <a:t>Create</a:t>
            </a:r>
            <a:r>
              <a:rPr lang="en-US" sz="1200" i="1">
                <a:ln>
                  <a:noFill/>
                </a:ln>
                <a:effectLst/>
                <a:latin typeface="Arial" panose="020B0604020202020204" pitchFamily="34" charset="0"/>
                <a:ea typeface="Arial Unicode MS"/>
                <a:cs typeface="Arial Unicode MS"/>
              </a:rPr>
              <a:t> customized language examples for this situation that you may face.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i="1">
              <a:ln>
                <a:noFill/>
              </a:ln>
              <a:effectLst/>
              <a:latin typeface="Arial" panose="020B0604020202020204" pitchFamily="34" charset="0"/>
              <a:ea typeface="Arial Unicode MS"/>
              <a:cs typeface="Arial Unicode M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mn-cs"/>
              </a:rPr>
              <a:t>Do: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mn-cs"/>
              </a:rPr>
              <a:t>Allow</a:t>
            </a: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t> 7 mins for participants to write language examples.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mn-cs"/>
              </a:rPr>
              <a:t>Click</a:t>
            </a: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t> to show the agent’s response.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mn-cs"/>
              </a:rPr>
              <a:t>Say: </a:t>
            </a:r>
            <a:r>
              <a:rPr kumimoji="0" lang="en-US" sz="1200" b="0" i="1" u="none" strike="noStrike" kern="1200" cap="none" spc="0" normalizeH="0" baseline="0" noProof="0">
                <a:ln>
                  <a:noFill/>
                </a:ln>
                <a:solidFill>
                  <a:prstClr val="black"/>
                </a:solidFill>
                <a:effectLst/>
                <a:uLnTx/>
                <a:uFillTx/>
                <a:latin typeface="Arial" panose="020B0604020202020204" pitchFamily="34" charset="0"/>
                <a:ea typeface="+mn-ea"/>
                <a:cs typeface="+mn-cs"/>
              </a:rPr>
              <a:t>Agent can reply by saying, </a:t>
            </a: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t>“</a:t>
            </a:r>
            <a:r>
              <a:rPr lang="en-US" i="1">
                <a:latin typeface="Effra Pro" panose="020B0603020203020204" pitchFamily="34" charset="0"/>
              </a:rPr>
              <a:t>I completely understand that you want to ensure all your loved ones are well taken care of. When we talk about financial planning, it's important to consider the full circle of people who are important to you. Think of your mother, father, in-laws, brother, sister, children, and other loved ones like close friends. Our Whole Family Process is designed to take a comprehensive look at your life and help you create a plan that includes the people you care about most. Let's work together to make sure that each person who plays a significant role in your life is considered in your financial strategy.”</a:t>
            </a:r>
          </a:p>
          <a:p>
            <a:pPr marL="0" indent="0">
              <a:buFont typeface="Arial" panose="020B0604020202020204" pitchFamily="34" charset="0"/>
              <a:buNone/>
            </a:pPr>
            <a:endParaRPr lang="en-US" i="1">
              <a:latin typeface="Effra Pro" panose="020B0603020203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Let’s shift to the next language example.”</a:t>
            </a:r>
          </a:p>
        </p:txBody>
      </p:sp>
      <p:sp>
        <p:nvSpPr>
          <p:cNvPr id="4" name="Slide Number Placeholder 3"/>
          <p:cNvSpPr>
            <a:spLocks noGrp="1"/>
          </p:cNvSpPr>
          <p:nvPr>
            <p:ph type="sldNum" sz="quarter" idx="5"/>
          </p:nvPr>
        </p:nvSpPr>
        <p:spPr/>
        <p:txBody>
          <a:bodyPr/>
          <a:lstStyle/>
          <a:p>
            <a:fld id="{391CDE51-E385-455E-8F46-662C31B9CE52}" type="slidenum">
              <a:rPr lang="en-IN" smtClean="0"/>
              <a:t>61</a:t>
            </a:fld>
            <a:endParaRPr lang="en-IN"/>
          </a:p>
        </p:txBody>
      </p:sp>
    </p:spTree>
    <p:extLst>
      <p:ext uri="{BB962C8B-B14F-4D97-AF65-F5344CB8AC3E}">
        <p14:creationId xmlns:p14="http://schemas.microsoft.com/office/powerpoint/2010/main" val="114269130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kumimoji="0" lang="en-US" sz="1200" b="1" i="1" u="none" strike="noStrike" kern="1200" cap="none" spc="0" normalizeH="0" baseline="0" noProof="0">
                <a:ln>
                  <a:noFill/>
                </a:ln>
                <a:solidFill>
                  <a:prstClr val="black"/>
                </a:solidFill>
                <a:effectLst/>
                <a:uLnTx/>
                <a:uFillTx/>
                <a:latin typeface="Arial" panose="020B0604020202020204" pitchFamily="34" charset="0"/>
                <a:ea typeface="+mn-ea"/>
                <a:cs typeface="+mn-cs"/>
              </a:rPr>
              <a:t>Create</a:t>
            </a:r>
            <a:r>
              <a:rPr lang="en-US" sz="1200" i="1">
                <a:ln>
                  <a:noFill/>
                </a:ln>
                <a:effectLst/>
                <a:latin typeface="Arial" panose="020B0604020202020204" pitchFamily="34" charset="0"/>
                <a:ea typeface="Arial Unicode MS"/>
                <a:cs typeface="Arial Unicode MS"/>
              </a:rPr>
              <a:t> customized language examples for this situation that you may face.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i="1">
              <a:ln>
                <a:noFill/>
              </a:ln>
              <a:effectLst/>
              <a:latin typeface="Arial" panose="020B0604020202020204" pitchFamily="34" charset="0"/>
              <a:ea typeface="Arial Unicode MS"/>
              <a:cs typeface="Arial Unicode M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mn-cs"/>
              </a:rPr>
              <a:t>Do: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mn-cs"/>
              </a:rPr>
              <a:t>Allow</a:t>
            </a: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t> 7 mins for participants to write language examples.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mn-cs"/>
              </a:rPr>
              <a:t>Click</a:t>
            </a: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t> to show the agent’s response.</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mn-cs"/>
              </a:rPr>
              <a:t>Say: </a:t>
            </a:r>
            <a:r>
              <a:rPr kumimoji="0" lang="en-US" sz="1200" b="0" i="1" u="none" strike="noStrike" kern="1200" cap="none" spc="0" normalizeH="0" baseline="0" noProof="0">
                <a:ln>
                  <a:noFill/>
                </a:ln>
                <a:solidFill>
                  <a:prstClr val="black"/>
                </a:solidFill>
                <a:effectLst/>
                <a:uLnTx/>
                <a:uFillTx/>
                <a:latin typeface="Arial" panose="020B0604020202020204" pitchFamily="34" charset="0"/>
                <a:ea typeface="+mn-ea"/>
                <a:cs typeface="+mn-cs"/>
              </a:rPr>
              <a:t>Agent can reply by saying, “</a:t>
            </a:r>
            <a:r>
              <a:rPr lang="en-US" i="1">
                <a:latin typeface="Effra Pro" panose="020B0603020203020204" pitchFamily="34" charset="0"/>
              </a:rPr>
              <a:t>You're right to be thinking ahead. Too often, families come together in a time of crisis when stress levels are at their peak. It's our goal to help you prepare a solid financial plan now, so that in the event of an unforeseen circumstance, your family can come together in support rather than in stress. By taking proactive steps today, we can help ensure that your loved ones will have one less thing to worry about during difficult times."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i="1">
              <a:latin typeface="Effra Pro" panose="020B0603020203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Let’s shift to the next language example.”</a:t>
            </a:r>
          </a:p>
        </p:txBody>
      </p:sp>
      <p:sp>
        <p:nvSpPr>
          <p:cNvPr id="4" name="Slide Number Placeholder 3"/>
          <p:cNvSpPr>
            <a:spLocks noGrp="1"/>
          </p:cNvSpPr>
          <p:nvPr>
            <p:ph type="sldNum" sz="quarter" idx="5"/>
          </p:nvPr>
        </p:nvSpPr>
        <p:spPr/>
        <p:txBody>
          <a:bodyPr/>
          <a:lstStyle/>
          <a:p>
            <a:fld id="{391CDE51-E385-455E-8F46-662C31B9CE52}" type="slidenum">
              <a:rPr lang="en-IN" smtClean="0"/>
              <a:t>62</a:t>
            </a:fld>
            <a:endParaRPr lang="en-IN"/>
          </a:p>
        </p:txBody>
      </p:sp>
    </p:spTree>
    <p:extLst>
      <p:ext uri="{BB962C8B-B14F-4D97-AF65-F5344CB8AC3E}">
        <p14:creationId xmlns:p14="http://schemas.microsoft.com/office/powerpoint/2010/main" val="53380820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kumimoji="0" lang="en-US" sz="1200" b="1" i="1" u="none" strike="noStrike" kern="1200" cap="none" spc="0" normalizeH="0" baseline="0" noProof="0">
                <a:ln>
                  <a:noFill/>
                </a:ln>
                <a:solidFill>
                  <a:prstClr val="black"/>
                </a:solidFill>
                <a:effectLst/>
                <a:uLnTx/>
                <a:uFillTx/>
                <a:latin typeface="Arial" panose="020B0604020202020204" pitchFamily="34" charset="0"/>
                <a:ea typeface="+mn-ea"/>
                <a:cs typeface="+mn-cs"/>
              </a:rPr>
              <a:t>Create</a:t>
            </a:r>
            <a:r>
              <a:rPr lang="en-US" sz="1200" i="1">
                <a:ln>
                  <a:noFill/>
                </a:ln>
                <a:effectLst/>
                <a:latin typeface="Arial" panose="020B0604020202020204" pitchFamily="34" charset="0"/>
                <a:ea typeface="Arial Unicode MS"/>
                <a:cs typeface="Arial Unicode MS"/>
              </a:rPr>
              <a:t> customized language examples for this situation that you may face.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i="1">
              <a:ln>
                <a:noFill/>
              </a:ln>
              <a:effectLst/>
              <a:latin typeface="Arial" panose="020B0604020202020204" pitchFamily="34" charset="0"/>
              <a:ea typeface="Arial Unicode MS"/>
              <a:cs typeface="Arial Unicode M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mn-cs"/>
              </a:rPr>
              <a:t>Do: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mn-cs"/>
              </a:rPr>
              <a:t>Allow</a:t>
            </a: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t> 7 mins for participants to write language examples.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mn-cs"/>
              </a:rPr>
              <a:t>Click</a:t>
            </a: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t> to show the agent’s response.</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Arial" panose="020B0604020202020204" pitchFamily="34" charset="0"/>
                <a:ea typeface="+mn-ea"/>
                <a:cs typeface="+mn-cs"/>
              </a:rPr>
              <a:t>Say: </a:t>
            </a:r>
            <a:r>
              <a:rPr kumimoji="0" lang="en-US" sz="1200" b="0" i="1" u="none" strike="noStrike" kern="1200" cap="none" spc="0" normalizeH="0" baseline="0" noProof="0">
                <a:ln>
                  <a:noFill/>
                </a:ln>
                <a:solidFill>
                  <a:prstClr val="black"/>
                </a:solidFill>
                <a:effectLst/>
                <a:uLnTx/>
                <a:uFillTx/>
                <a:latin typeface="Arial" panose="020B0604020202020204" pitchFamily="34" charset="0"/>
                <a:ea typeface="+mn-ea"/>
                <a:cs typeface="+mn-cs"/>
              </a:rPr>
              <a:t>Agent can reply by saying, “I</a:t>
            </a:r>
            <a:r>
              <a:rPr lang="en-US" i="1">
                <a:latin typeface="Effra Pro" panose="020B0603020203020204" pitchFamily="34" charset="0"/>
              </a:rPr>
              <a:t>t's commendable that you're considering the well-being of your entire family group, including close friends who are like family to you. Let's talk about which family members and close friends we should be speaking with to ensure your whole family group is secure. We can discuss how to approach these conversations and the best way to include them in the planning process so that everyone's needs are addressed."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i="1">
              <a:latin typeface="Effra Pro" panose="020B0603020203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1" i="0">
                <a:latin typeface="Effra Pro" panose="020B0603020203020204" pitchFamily="34" charset="0"/>
              </a:rPr>
              <a:t>Say: </a:t>
            </a:r>
            <a:r>
              <a:rPr lang="en-US" i="1">
                <a:latin typeface="Effra Pro" panose="020B0603020203020204" pitchFamily="34" charset="0"/>
              </a:rPr>
              <a:t>Keep working on these examples. It is on-going process that makes you a productive and successful agent.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Recommend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that participants meet with their Accountability Partner to discuss these language examples.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i="1">
              <a:latin typeface="Effra Pro" panose="020B0603020203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That brings us to the end of this segment. ”</a:t>
            </a:r>
          </a:p>
        </p:txBody>
      </p:sp>
      <p:sp>
        <p:nvSpPr>
          <p:cNvPr id="4" name="Slide Number Placeholder 3"/>
          <p:cNvSpPr>
            <a:spLocks noGrp="1"/>
          </p:cNvSpPr>
          <p:nvPr>
            <p:ph type="sldNum" sz="quarter" idx="5"/>
          </p:nvPr>
        </p:nvSpPr>
        <p:spPr/>
        <p:txBody>
          <a:bodyPr/>
          <a:lstStyle/>
          <a:p>
            <a:fld id="{391CDE51-E385-455E-8F46-662C31B9CE52}" type="slidenum">
              <a:rPr lang="en-IN" smtClean="0"/>
              <a:t>63</a:t>
            </a:fld>
            <a:endParaRPr lang="en-IN"/>
          </a:p>
        </p:txBody>
      </p:sp>
    </p:spTree>
    <p:extLst>
      <p:ext uri="{BB962C8B-B14F-4D97-AF65-F5344CB8AC3E}">
        <p14:creationId xmlns:p14="http://schemas.microsoft.com/office/powerpoint/2010/main" val="148794074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2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Say: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When dealing with referrals and personal introductions within a whole family context, it's important to handle these interactions with tact, respect, and professionalism. Here are some key takeaways to ensure these processes are beneficial and smoothly executed: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1" u="none" strike="noStrike" kern="1200" cap="none" spc="0" normalizeH="0" baseline="0" noProof="0">
                <a:ln>
                  <a:noFill/>
                </a:ln>
                <a:solidFill>
                  <a:schemeClr val="tx1"/>
                </a:solidFill>
                <a:effectLst/>
                <a:uLnTx/>
                <a:uFillTx/>
                <a:latin typeface="Calibri" panose="020F0502020204030204"/>
                <a:ea typeface="+mn-ea"/>
                <a:cs typeface="+mn-cs"/>
              </a:rPr>
              <a:t>Respect Privacy</a:t>
            </a: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 Always ask for permission before sharing a family member's contact information or personal details with others, even within the family. Privacy is crucial and respecting it builds trust.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1" u="none" strike="noStrike" kern="1200" cap="none" spc="0" normalizeH="0" baseline="0" noProof="0">
                <a:ln>
                  <a:noFill/>
                </a:ln>
                <a:solidFill>
                  <a:schemeClr val="tx1"/>
                </a:solidFill>
                <a:effectLst/>
                <a:uLnTx/>
                <a:uFillTx/>
                <a:latin typeface="Calibri" panose="020F0502020204030204"/>
                <a:ea typeface="+mn-ea"/>
                <a:cs typeface="+mn-cs"/>
              </a:rPr>
              <a:t>Mutual Benefit</a:t>
            </a: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 Aim for introductions and referrals that provide mutual benefits to all parties involved. This encourages positive relationships and future cooperation.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1" u="none" strike="noStrike" kern="1200" cap="none" spc="0" normalizeH="0" baseline="0" noProof="0">
                <a:ln>
                  <a:noFill/>
                </a:ln>
                <a:solidFill>
                  <a:schemeClr val="tx1"/>
                </a:solidFill>
                <a:effectLst/>
                <a:uLnTx/>
                <a:uFillTx/>
                <a:latin typeface="Calibri" panose="020F0502020204030204"/>
                <a:ea typeface="+mn-ea"/>
                <a:cs typeface="+mn-cs"/>
              </a:rPr>
              <a:t>Express Gratitude</a:t>
            </a: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 Always thank someone who has made a referral or facilitated an introduction for you. A simple thank you note or message can go a long way in showing appreciation and maintaining good relationships.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1" u="none" strike="noStrike" kern="1200" cap="none" spc="0" normalizeH="0" baseline="0" noProof="0">
                <a:ln>
                  <a:noFill/>
                </a:ln>
                <a:solidFill>
                  <a:schemeClr val="tx1"/>
                </a:solidFill>
                <a:effectLst/>
                <a:uLnTx/>
                <a:uFillTx/>
                <a:latin typeface="Calibri" panose="020F0502020204030204"/>
                <a:ea typeface="+mn-ea"/>
                <a:cs typeface="+mn-cs"/>
              </a:rPr>
              <a:t>Be Prepared</a:t>
            </a: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 When introducing family members to professional contacts, ensure that all parties are briefed about each other’s backgrounds and interests. This preparation makes the introduction more meaningful and effective.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1" u="none" strike="noStrike" kern="1200" cap="none" spc="0" normalizeH="0" baseline="0" noProof="0">
                <a:ln>
                  <a:noFill/>
                </a:ln>
                <a:solidFill>
                  <a:schemeClr val="tx1"/>
                </a:solidFill>
                <a:effectLst/>
                <a:uLnTx/>
                <a:uFillTx/>
                <a:latin typeface="Calibri" panose="020F0502020204030204"/>
                <a:ea typeface="+mn-ea"/>
                <a:cs typeface="+mn-cs"/>
              </a:rPr>
              <a:t>Set Expectations</a:t>
            </a: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 Be clear about what each party can expect from the introduction or referral. Avoid overpromising or creating unrealistic expectations.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1" u="none" strike="noStrike" kern="1200" cap="none" spc="0" normalizeH="0" baseline="0" noProof="0">
                <a:ln>
                  <a:noFill/>
                </a:ln>
                <a:solidFill>
                  <a:schemeClr val="tx1"/>
                </a:solidFill>
                <a:effectLst/>
                <a:uLnTx/>
                <a:uFillTx/>
                <a:latin typeface="Calibri" panose="020F0502020204030204"/>
                <a:ea typeface="+mn-ea"/>
                <a:cs typeface="+mn-cs"/>
              </a:rPr>
              <a:t>Sensitive Information</a:t>
            </a: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 Handle sensitive information with care. If sensitive topics or personal issues are involved, ensure confidentiality and tact in your communications.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By keeping these key takeaways in mind, you can ensure that referrals and personal introductions within a family context are handled with professionalism and care, leading to successful and fruitful connections.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schemeClr val="tx1"/>
                </a:solidFill>
                <a:effectLst/>
                <a:uLnTx/>
                <a:uFillTx/>
                <a:latin typeface="Calibri" panose="020F0502020204030204"/>
                <a:ea typeface="+mn-ea"/>
                <a:cs typeface="+mn-cs"/>
              </a:rPr>
              <a:t>Insert transition sentence.”</a:t>
            </a:r>
          </a:p>
        </p:txBody>
      </p:sp>
      <p:sp>
        <p:nvSpPr>
          <p:cNvPr id="4" name="Slide Number Placeholder 3"/>
          <p:cNvSpPr>
            <a:spLocks noGrp="1"/>
          </p:cNvSpPr>
          <p:nvPr>
            <p:ph type="sldNum" sz="quarter" idx="5"/>
          </p:nvPr>
        </p:nvSpPr>
        <p:spPr/>
        <p:txBody>
          <a:bodyPr/>
          <a:lstStyle/>
          <a:p>
            <a:fld id="{391CDE51-E385-455E-8F46-662C31B9CE52}" type="slidenum">
              <a:rPr lang="en-IN" smtClean="0"/>
              <a:t>64</a:t>
            </a:fld>
            <a:endParaRPr lang="en-IN"/>
          </a:p>
        </p:txBody>
      </p:sp>
    </p:spTree>
    <p:extLst>
      <p:ext uri="{BB962C8B-B14F-4D97-AF65-F5344CB8AC3E}">
        <p14:creationId xmlns:p14="http://schemas.microsoft.com/office/powerpoint/2010/main" val="397310624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30 seconds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This section should be completed in 60 mins.</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mn-lt"/>
                <a:ea typeface="+mn-ea"/>
                <a:cs typeface="+mn-cs"/>
              </a:rPr>
              <a:t>“A successful business plan is not complete without an effective marketing and prospecting plan. Let’s get started!” </a:t>
            </a:r>
            <a:endParaRPr lang="en-IN" i="1"/>
          </a:p>
          <a:p>
            <a:pPr algn="l" rtl="0" fontAlgn="base"/>
            <a:endParaRPr lang="en-US" b="0" i="0">
              <a:solidFill>
                <a:srgbClr val="444444"/>
              </a:solidFill>
              <a:effectLst/>
              <a:highlight>
                <a:srgbClr val="F3F2F1"/>
              </a:highlight>
              <a:latin typeface="Calibri" panose="020F0502020204030204" pitchFamily="34" charset="0"/>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65</a:t>
            </a:fld>
            <a:endParaRPr lang="en-IN"/>
          </a:p>
        </p:txBody>
      </p:sp>
    </p:spTree>
    <p:extLst>
      <p:ext uri="{BB962C8B-B14F-4D97-AF65-F5344CB8AC3E}">
        <p14:creationId xmlns:p14="http://schemas.microsoft.com/office/powerpoint/2010/main" val="129223437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2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black"/>
                </a:solidFill>
                <a:effectLst/>
                <a:uLnTx/>
                <a:uFillTx/>
                <a:latin typeface="Calibri" panose="020F0502020204030204"/>
                <a:ea typeface="+mn-ea"/>
                <a:cs typeface="+mn-cs"/>
              </a:rPr>
              <a:t>“</a:t>
            </a:r>
            <a:r>
              <a:rPr lang="en-US" sz="1200" i="1" kern="100">
                <a:effectLst/>
                <a:latin typeface="Calibri" panose="020F0502020204030204" pitchFamily="34" charset="0"/>
                <a:ea typeface="Calibri" panose="020F0502020204030204" pitchFamily="34" charset="0"/>
                <a:cs typeface="Times New Roman" panose="02020603050405020304" pitchFamily="18" charset="0"/>
              </a:rPr>
              <a:t>We have already learnt in our earlier session that prospecting and marketing are critical components of a successful sales strategy”. Here’s a question for you to recall your learning.”</a:t>
            </a:r>
            <a:endParaRPr lang="en-IN" sz="1200"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Explain the instructions listed on the slide.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Allow 2 minutes for the activity.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Read out each question with the answer choices. </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Which of the following is a prospecting activity?</a:t>
            </a:r>
          </a:p>
          <a:p>
            <a:pPr marL="1143000" marR="0" lvl="2" indent="-228600" algn="l" defTabSz="914400" rtl="0" eaLnBrk="1" fontAlgn="auto" latinLnBrk="0" hangingPunct="1">
              <a:lnSpc>
                <a:spcPct val="100000"/>
              </a:lnSpc>
              <a:spcBef>
                <a:spcPts val="0"/>
              </a:spcBef>
              <a:spcAft>
                <a:spcPts val="0"/>
              </a:spcAft>
              <a:buClrTx/>
              <a:buSzTx/>
              <a:buFont typeface="+mj-lt"/>
              <a:buAutoNum type="alphaLcPeriod"/>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Advertising on a billboard</a:t>
            </a:r>
          </a:p>
          <a:p>
            <a:pPr marL="1143000" marR="0" lvl="2" indent="-228600" algn="l" defTabSz="914400" rtl="0" eaLnBrk="1" fontAlgn="auto" latinLnBrk="0" hangingPunct="1">
              <a:lnSpc>
                <a:spcPct val="100000"/>
              </a:lnSpc>
              <a:spcBef>
                <a:spcPts val="0"/>
              </a:spcBef>
              <a:spcAft>
                <a:spcPts val="0"/>
              </a:spcAft>
              <a:buClrTx/>
              <a:buSzTx/>
              <a:buFont typeface="+mj-lt"/>
              <a:buAutoNum type="alphaLcPeriod"/>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Marketing through email</a:t>
            </a:r>
          </a:p>
          <a:p>
            <a:pPr marL="1143000" marR="0" lvl="2" indent="-228600" algn="l" defTabSz="914400" rtl="0" eaLnBrk="1" fontAlgn="auto" latinLnBrk="0" hangingPunct="1">
              <a:lnSpc>
                <a:spcPct val="100000"/>
              </a:lnSpc>
              <a:spcBef>
                <a:spcPts val="0"/>
              </a:spcBef>
              <a:spcAft>
                <a:spcPts val="0"/>
              </a:spcAft>
              <a:buClrTx/>
              <a:buSzTx/>
              <a:buFont typeface="+mj-lt"/>
              <a:buAutoNum type="alphaLcPeriod"/>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Hosting a seminar</a:t>
            </a:r>
          </a:p>
          <a:p>
            <a:pPr marL="1143000" marR="0" lvl="2" indent="-228600" algn="l" defTabSz="914400" rtl="0" eaLnBrk="1" fontAlgn="auto" latinLnBrk="0" hangingPunct="1">
              <a:lnSpc>
                <a:spcPct val="100000"/>
              </a:lnSpc>
              <a:spcBef>
                <a:spcPts val="0"/>
              </a:spcBef>
              <a:spcAft>
                <a:spcPts val="0"/>
              </a:spcAft>
              <a:buClrTx/>
              <a:buSzTx/>
              <a:buFont typeface="+mj-lt"/>
              <a:buAutoNum type="alphaLcPeriod"/>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Posting approved content from Sales Central to social media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mn-lt"/>
                <a:ea typeface="+mn-ea"/>
                <a:cs typeface="+mn-cs"/>
              </a:rPr>
              <a:t>“Let’s analyze the answers.”</a:t>
            </a:r>
            <a:endParaRPr lang="en-IN" i="1"/>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66</a:t>
            </a:fld>
            <a:endParaRPr lang="en-IN"/>
          </a:p>
        </p:txBody>
      </p:sp>
    </p:spTree>
    <p:extLst>
      <p:ext uri="{BB962C8B-B14F-4D97-AF65-F5344CB8AC3E}">
        <p14:creationId xmlns:p14="http://schemas.microsoft.com/office/powerpoint/2010/main" val="425539231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“Prospecting refers to the activities you do to identify people who may be good candidates for the products and services you have to offer as a New York Life Agent. It also refers to the actions you take to keep in touch with prospects and learn more about them. </a:t>
            </a:r>
            <a:r>
              <a:rPr lang="en-US" sz="1200" i="1">
                <a:solidFill>
                  <a:srgbClr val="0A3C53"/>
                </a:solidFill>
                <a:latin typeface="Effra Pro" panose="020B0603020203020204" pitchFamily="34" charset="0"/>
                <a:cs typeface="Arial" pitchFamily="34" charset="0"/>
              </a:rPr>
              <a:t>Marketing is about creating awareness and generating interest on a broader scale. The goal of marketing is to build brand recognition and establish a company's value proposition.”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a:t>
            </a:r>
            <a:endParaRPr kumimoji="0" lang="en-US" sz="1200" b="0" i="1"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67</a:t>
            </a:fld>
            <a:endParaRPr lang="en-IN"/>
          </a:p>
        </p:txBody>
      </p:sp>
    </p:spTree>
    <p:extLst>
      <p:ext uri="{BB962C8B-B14F-4D97-AF65-F5344CB8AC3E}">
        <p14:creationId xmlns:p14="http://schemas.microsoft.com/office/powerpoint/2010/main" val="328808618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Insert facilitator instructions for this content.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Let’s look at two commonly used prospecting methods.”</a:t>
            </a:r>
          </a:p>
        </p:txBody>
      </p:sp>
      <p:sp>
        <p:nvSpPr>
          <p:cNvPr id="4" name="Slide Number Placeholder 3"/>
          <p:cNvSpPr>
            <a:spLocks noGrp="1"/>
          </p:cNvSpPr>
          <p:nvPr>
            <p:ph type="sldNum" sz="quarter" idx="5"/>
          </p:nvPr>
        </p:nvSpPr>
        <p:spPr/>
        <p:txBody>
          <a:bodyPr/>
          <a:lstStyle/>
          <a:p>
            <a:fld id="{391CDE51-E385-455E-8F46-662C31B9CE52}" type="slidenum">
              <a:rPr lang="en-IN" smtClean="0"/>
              <a:t>68</a:t>
            </a:fld>
            <a:endParaRPr lang="en-IN"/>
          </a:p>
        </p:txBody>
      </p:sp>
    </p:spTree>
    <p:extLst>
      <p:ext uri="{BB962C8B-B14F-4D97-AF65-F5344CB8AC3E}">
        <p14:creationId xmlns:p14="http://schemas.microsoft.com/office/powerpoint/2010/main" val="104172573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a:t>
            </a:r>
            <a:r>
              <a:rPr lang="en-US" i="1"/>
              <a:t>General prospecting agents are generalists and don’t focus on any specific group of consumers, while nest prospecting agents focus on a particular group of likeminded people connected through their different areas of life. Nest prospecting is a powerful long-term warm prospecting technique which you can start implementing immediately as part of your balance prospecting strategy. It allows you to be a specialist in a specific group of consumers, which helps you to engage organically, thus significantly increasing your chance of converting them to clients. Therefore, nest prospecting is a more intentional practice and provides credibility to open the door to explore other opportunities within the group.”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So, how do you analyze your own nests? Let’s engage in a self-reflection activity to examine your Ports of Life.”</a:t>
            </a:r>
          </a:p>
        </p:txBody>
      </p:sp>
      <p:sp>
        <p:nvSpPr>
          <p:cNvPr id="4" name="Slide Number Placeholder 3"/>
          <p:cNvSpPr>
            <a:spLocks noGrp="1"/>
          </p:cNvSpPr>
          <p:nvPr>
            <p:ph type="sldNum" sz="quarter" idx="5"/>
          </p:nvPr>
        </p:nvSpPr>
        <p:spPr/>
        <p:txBody>
          <a:bodyPr/>
          <a:lstStyle/>
          <a:p>
            <a:fld id="{391CDE51-E385-455E-8F46-662C31B9CE52}" type="slidenum">
              <a:rPr lang="en-IN" smtClean="0"/>
              <a:t>69</a:t>
            </a:fld>
            <a:endParaRPr lang="en-IN"/>
          </a:p>
        </p:txBody>
      </p:sp>
    </p:spTree>
    <p:extLst>
      <p:ext uri="{BB962C8B-B14F-4D97-AF65-F5344CB8AC3E}">
        <p14:creationId xmlns:p14="http://schemas.microsoft.com/office/powerpoint/2010/main" val="125678091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We have learned earlier that p</a:t>
            </a:r>
            <a:r>
              <a:rPr lang="en-US" b="0" i="1"/>
              <a:t>orts </a:t>
            </a:r>
            <a:r>
              <a:rPr lang="en-US" i="1"/>
              <a:t>of life are areas of opportunity where you can naturally create a warm opening for a conversation. These ports can be categorized into family and friends, health, self-improvement, career, social/civic, and recreation. Your connections through these ports of life can help you with both general and nest prospecting.”.</a:t>
            </a:r>
            <a:endParaRPr kumimoji="0" lang="en-US" sz="1200" b="1" i="1"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Do: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Explain the instructions listed on the slide.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Allow 30 minutes for the activity.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You have now built an exhaustive contact list based on your profile and Ports of Life examination. Your next task will be to </a:t>
            </a:r>
            <a:r>
              <a:rPr lang="en-US" i="1"/>
              <a:t>analyze your initial market and identify your nest</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a:t>
            </a:r>
          </a:p>
        </p:txBody>
      </p:sp>
      <p:sp>
        <p:nvSpPr>
          <p:cNvPr id="4" name="Slide Number Placeholder 3"/>
          <p:cNvSpPr>
            <a:spLocks noGrp="1"/>
          </p:cNvSpPr>
          <p:nvPr>
            <p:ph type="sldNum" sz="quarter" idx="5"/>
          </p:nvPr>
        </p:nvSpPr>
        <p:spPr/>
        <p:txBody>
          <a:bodyPr/>
          <a:lstStyle/>
          <a:p>
            <a:fld id="{391CDE51-E385-455E-8F46-662C31B9CE52}" type="slidenum">
              <a:rPr lang="en-IN" smtClean="0"/>
              <a:t>70</a:t>
            </a:fld>
            <a:endParaRPr lang="en-IN"/>
          </a:p>
        </p:txBody>
      </p:sp>
    </p:spTree>
    <p:extLst>
      <p:ext uri="{BB962C8B-B14F-4D97-AF65-F5344CB8AC3E}">
        <p14:creationId xmlns:p14="http://schemas.microsoft.com/office/powerpoint/2010/main" val="90867156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Sort out your contact lists from the “Ports of Life” sheet and build a priority list of the top 20 contacts depending on how well you know them and how engaged they are. With this as a base you can identify your nest and jumpstart your business.”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Do: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Explain the instructions listed on the slide.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Allow 15 minutes for the activity.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1"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Having identified your nest, you will now need to give your prospects and clients insights into who you are and what value you provide with your services”.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71</a:t>
            </a:fld>
            <a:endParaRPr lang="en-IN"/>
          </a:p>
        </p:txBody>
      </p:sp>
    </p:spTree>
    <p:extLst>
      <p:ext uri="{BB962C8B-B14F-4D97-AF65-F5344CB8AC3E}">
        <p14:creationId xmlns:p14="http://schemas.microsoft.com/office/powerpoint/2010/main" val="94275185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You must establish and maintain your online presence. For this you will need a unique digital brand that will increase your visibility. Plan your weekly activities for updating your digital presence.”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1"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Explain</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 the instructions listed on the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1"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“Once you are back at work, establish your brand by: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Taking your professional headshot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Updating the nyl.com profile page with your headshot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Set up approved social media profiles: LinkedIn, Facebook, Twitter”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Next, how do you cultivate and nurture your relationships with your prospects and clients?”</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72</a:t>
            </a:fld>
            <a:endParaRPr lang="en-IN"/>
          </a:p>
        </p:txBody>
      </p:sp>
    </p:spTree>
    <p:extLst>
      <p:ext uri="{BB962C8B-B14F-4D97-AF65-F5344CB8AC3E}">
        <p14:creationId xmlns:p14="http://schemas.microsoft.com/office/powerpoint/2010/main" val="383967253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“Keep in touch with your prospects, clients, and Center of Influence. Reach out to them with relevant content and activities. Make a note of their life events and leverage these events to establish a continuity in your relationships. Email is also an effective way to stay in touch, and Marketing Central allows you to do this easily 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efficiently!”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Now, document your weekly plan to catch up with your prospects and clients.”</a:t>
            </a:r>
          </a:p>
        </p:txBody>
      </p:sp>
      <p:sp>
        <p:nvSpPr>
          <p:cNvPr id="4" name="Slide Number Placeholder 3"/>
          <p:cNvSpPr>
            <a:spLocks noGrp="1"/>
          </p:cNvSpPr>
          <p:nvPr>
            <p:ph type="sldNum" sz="quarter" idx="5"/>
          </p:nvPr>
        </p:nvSpPr>
        <p:spPr/>
        <p:txBody>
          <a:bodyPr/>
          <a:lstStyle/>
          <a:p>
            <a:fld id="{391CDE51-E385-455E-8F46-662C31B9CE52}" type="slidenum">
              <a:rPr lang="en-IN" smtClean="0"/>
              <a:t>73</a:t>
            </a:fld>
            <a:endParaRPr lang="en-IN"/>
          </a:p>
        </p:txBody>
      </p:sp>
    </p:spTree>
    <p:extLst>
      <p:ext uri="{BB962C8B-B14F-4D97-AF65-F5344CB8AC3E}">
        <p14:creationId xmlns:p14="http://schemas.microsoft.com/office/powerpoint/2010/main" val="394345184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2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1"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Explain the instructions listed on the slide.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Allow 2 minutes for the activity.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1"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Next activity is researching and sourcing additional names.”</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74</a:t>
            </a:fld>
            <a:endParaRPr lang="en-IN"/>
          </a:p>
        </p:txBody>
      </p:sp>
    </p:spTree>
    <p:extLst>
      <p:ext uri="{BB962C8B-B14F-4D97-AF65-F5344CB8AC3E}">
        <p14:creationId xmlns:p14="http://schemas.microsoft.com/office/powerpoint/2010/main" val="311488100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lang="en-US"/>
              <a:t>In this task, you will investigate and gather additional names to develop a strategy for researching and learning more about your nest. Use the Agency Portal's Prospecting Hub to gather prospecting ideas and resources.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Do: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Explain</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 the instructions listed on the slide.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Allow</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 10 minutes for the activity.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1"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How does this video apply to your Personal Action Plan? Let’s discuss.</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a:t>
            </a:r>
            <a:endParaRPr kumimoji="0" lang="en-US" sz="1200" b="0" i="1"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75</a:t>
            </a:fld>
            <a:endParaRPr lang="en-IN"/>
          </a:p>
        </p:txBody>
      </p:sp>
    </p:spTree>
    <p:extLst>
      <p:ext uri="{BB962C8B-B14F-4D97-AF65-F5344CB8AC3E}">
        <p14:creationId xmlns:p14="http://schemas.microsoft.com/office/powerpoint/2010/main" val="521097647"/>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lang="en-US" i="1"/>
              <a:t>Engaging prospects through virtual seminars is a unique and modern approach to present your worth as a financial professional and NYL's value to the marketplace. Complete the chart in your PW.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Do: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Explain</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 the instructions listed on the slide.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Allow</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 10 minutes for the activity.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1"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76</a:t>
            </a:fld>
            <a:endParaRPr lang="en-IN"/>
          </a:p>
        </p:txBody>
      </p:sp>
    </p:spTree>
    <p:extLst>
      <p:ext uri="{BB962C8B-B14F-4D97-AF65-F5344CB8AC3E}">
        <p14:creationId xmlns:p14="http://schemas.microsoft.com/office/powerpoint/2010/main" val="463594547"/>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 minute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Do</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Explain</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 the instructions listed on the slide.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Allow</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 10 minutes for the activity.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lang="en-US" i="1"/>
              <a:t>Walking events and getting acquainted in the community can have similar impacts. Volunteering in these events shows community engagement and allows relationship building and positive interactions. We will discuss some of the key questions that will help you with you networking and volunteering </a:t>
            </a:r>
          </a:p>
          <a:p>
            <a:endParaRPr lang="en-US" i="1"/>
          </a:p>
          <a:p>
            <a:r>
              <a:rPr lang="en-US" sz="1200">
                <a:solidFill>
                  <a:srgbClr val="0A3C53"/>
                </a:solidFill>
                <a:latin typeface="Effra Pro" panose="020B0603020203020204" pitchFamily="34" charset="0"/>
              </a:rPr>
              <a:t>Open the floor to participants’ </a:t>
            </a:r>
            <a:r>
              <a:rPr lang="en-US" sz="1600">
                <a:solidFill>
                  <a:srgbClr val="0A3C53"/>
                </a:solidFill>
                <a:latin typeface="Effra Pro" panose="020B0603020203020204" pitchFamily="34" charset="0"/>
              </a:rPr>
              <a:t>responses.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i="0">
                <a:solidFill>
                  <a:srgbClr val="0A3C53"/>
                </a:solidFill>
                <a:latin typeface="Effra Pro" panose="020B0603020203020204" pitchFamily="34" charset="0"/>
              </a:rPr>
              <a:t>Ask: </a:t>
            </a:r>
            <a:r>
              <a:rPr lang="en-US"/>
              <a:t>What type of events and street fairs in the neighborhood does your nest like to participate?</a:t>
            </a:r>
          </a:p>
          <a:p>
            <a:r>
              <a:rPr lang="en-US" b="0" i="0"/>
              <a:t>Allow 3 minutes for participant responses.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b="1" i="0">
              <a:solidFill>
                <a:srgbClr val="0A3C53"/>
              </a:solidFill>
              <a:latin typeface="Effra Pro" panose="020B06030202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i="0">
                <a:solidFill>
                  <a:srgbClr val="0A3C53"/>
                </a:solidFill>
                <a:latin typeface="Effra Pro" panose="020B0603020203020204" pitchFamily="34" charset="0"/>
              </a:rPr>
              <a:t>Ask: </a:t>
            </a:r>
            <a:r>
              <a:rPr lang="en-US"/>
              <a:t>What type of virtual events are attractive to your nest audiences?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a:t>Allow 3 minutes for participant responses.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a:t>Ask: </a:t>
            </a:r>
            <a:r>
              <a:rPr lang="en-US"/>
              <a:t>Where would you most like to volunteer your time this year?</a:t>
            </a:r>
          </a:p>
          <a:p>
            <a:r>
              <a:rPr lang="en-US" i="0"/>
              <a:t>Allow 3 minutes for participant responses.</a:t>
            </a:r>
          </a:p>
          <a:p>
            <a:endParaRPr lang="en-US" i="0"/>
          </a:p>
          <a:p>
            <a:r>
              <a:rPr lang="en-US" i="0"/>
              <a:t>Thank everyone for participating. </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Insert transition sentence.”</a:t>
            </a:r>
          </a:p>
        </p:txBody>
      </p:sp>
      <p:sp>
        <p:nvSpPr>
          <p:cNvPr id="4" name="Slide Number Placeholder 3"/>
          <p:cNvSpPr>
            <a:spLocks noGrp="1"/>
          </p:cNvSpPr>
          <p:nvPr>
            <p:ph type="sldNum" sz="quarter" idx="5"/>
          </p:nvPr>
        </p:nvSpPr>
        <p:spPr/>
        <p:txBody>
          <a:bodyPr/>
          <a:lstStyle/>
          <a:p>
            <a:fld id="{391CDE51-E385-455E-8F46-662C31B9CE52}" type="slidenum">
              <a:rPr lang="en-IN" smtClean="0"/>
              <a:t>77</a:t>
            </a:fld>
            <a:endParaRPr lang="en-IN"/>
          </a:p>
        </p:txBody>
      </p:sp>
    </p:spTree>
    <p:extLst>
      <p:ext uri="{BB962C8B-B14F-4D97-AF65-F5344CB8AC3E}">
        <p14:creationId xmlns:p14="http://schemas.microsoft.com/office/powerpoint/2010/main" val="282579485"/>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2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Ask if there are any remaining questions.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wrap up.</a:t>
            </a:r>
            <a:endParaRPr kumimoji="0" lang="en-US" sz="1200" b="0" i="1"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78</a:t>
            </a:fld>
            <a:endParaRPr lang="en-IN"/>
          </a:p>
        </p:txBody>
      </p:sp>
    </p:spTree>
    <p:extLst>
      <p:ext uri="{BB962C8B-B14F-4D97-AF65-F5344CB8AC3E}">
        <p14:creationId xmlns:p14="http://schemas.microsoft.com/office/powerpoint/2010/main" val="291712684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schemeClr val="tx1"/>
                </a:solidFill>
                <a:effectLst/>
                <a:uLnTx/>
                <a:uFillTx/>
                <a:latin typeface="Calibri" panose="020F0502020204030204"/>
                <a:ea typeface="+mn-ea"/>
                <a:cs typeface="+mn-cs"/>
              </a:rPr>
              <a:t>30 seconds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This section should be completed in 30 mins.</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chemeClr val="tx1"/>
                </a:solidFill>
                <a:effectLst/>
                <a:uLnTx/>
                <a:uFillTx/>
                <a:latin typeface="+mn-lt"/>
                <a:ea typeface="+mn-ea"/>
                <a:cs typeface="+mn-cs"/>
              </a:rPr>
              <a:t>Transition </a:t>
            </a:r>
            <a:r>
              <a:rPr kumimoji="0" lang="en-US" sz="1200" b="0" i="0" u="none" strike="noStrike" kern="1200" cap="none" spc="0" normalizeH="0" baseline="0" noProof="0">
                <a:ln>
                  <a:noFill/>
                </a:ln>
                <a:solidFill>
                  <a:schemeClr val="tx1"/>
                </a:solidFill>
                <a:effectLst/>
                <a:uLnTx/>
                <a:uFillTx/>
                <a:latin typeface="+mn-lt"/>
                <a:ea typeface="+mn-ea"/>
                <a:cs typeface="+mn-cs"/>
              </a:rPr>
              <a:t>to the next slide by saying, </a:t>
            </a:r>
            <a:r>
              <a:rPr kumimoji="0" lang="en-US" sz="1200" b="0" i="1" u="none" strike="noStrike" kern="1200" cap="none" spc="0" normalizeH="0" baseline="0" noProof="0">
                <a:ln>
                  <a:noFill/>
                </a:ln>
                <a:solidFill>
                  <a:schemeClr val="tx1"/>
                </a:solidFill>
                <a:effectLst/>
                <a:uLnTx/>
                <a:uFillTx/>
                <a:latin typeface="+mn-lt"/>
                <a:ea typeface="+mn-ea"/>
                <a:cs typeface="+mn-cs"/>
              </a:rPr>
              <a:t>“Let’s not miss the Simon Senek video. Let’s get started!” </a:t>
            </a:r>
            <a:endParaRPr lang="en-US"/>
          </a:p>
          <a:p>
            <a:endParaRPr lang="en-US"/>
          </a:p>
        </p:txBody>
      </p:sp>
      <p:sp>
        <p:nvSpPr>
          <p:cNvPr id="4" name="Slide Number Placeholder 3"/>
          <p:cNvSpPr>
            <a:spLocks noGrp="1"/>
          </p:cNvSpPr>
          <p:nvPr>
            <p:ph type="sldNum" sz="quarter" idx="5"/>
          </p:nvPr>
        </p:nvSpPr>
        <p:spPr/>
        <p:txBody>
          <a:bodyPr/>
          <a:lstStyle/>
          <a:p>
            <a:fld id="{391CDE51-E385-455E-8F46-662C31B9CE52}" type="slidenum">
              <a:rPr lang="en-IN" smtClean="0"/>
              <a:t>79</a:t>
            </a:fld>
            <a:endParaRPr lang="en-IN"/>
          </a:p>
        </p:txBody>
      </p:sp>
    </p:spTree>
    <p:extLst>
      <p:ext uri="{BB962C8B-B14F-4D97-AF65-F5344CB8AC3E}">
        <p14:creationId xmlns:p14="http://schemas.microsoft.com/office/powerpoint/2010/main" val="235436287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Say: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Simon Senek is an inspirational speaker on business leadership. On Day 1, you watched Part 1 of the video, “What is your Why?”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Today we will watch Part two of the video, “</a:t>
            </a:r>
            <a:r>
              <a:rPr lang="en-US" sz="1800" b="0" i="1">
                <a:ln>
                  <a:noFill/>
                </a:ln>
                <a:effectLst/>
                <a:latin typeface="Arial" panose="020B0604020202020204" pitchFamily="34" charset="0"/>
                <a:ea typeface="Arial Unicode MS"/>
                <a:cs typeface="Arial Unicode MS"/>
              </a:rPr>
              <a:t>Your Work is Not Your Why.”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Let’s watch the video.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How does this video apply to your Personal Action Plan? Let’s discuss.</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a:t>
            </a:r>
            <a:endParaRPr kumimoji="0" lang="en-US" sz="1200" b="0" i="1"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80</a:t>
            </a:fld>
            <a:endParaRPr lang="en-IN"/>
          </a:p>
        </p:txBody>
      </p:sp>
    </p:spTree>
    <p:extLst>
      <p:ext uri="{BB962C8B-B14F-4D97-AF65-F5344CB8AC3E}">
        <p14:creationId xmlns:p14="http://schemas.microsoft.com/office/powerpoint/2010/main" val="400059682"/>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20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r>
              <a:rPr lang="en-US">
                <a:latin typeface="Effra Pro" panose="020B0603020203020204" pitchFamily="34" charset="0"/>
              </a:rPr>
              <a:t>Participants complete the following Pause to Reflect question in their Personal Action Plan.</a:t>
            </a:r>
          </a:p>
          <a:p>
            <a:r>
              <a:rPr lang="en-US" b="1" i="0">
                <a:latin typeface="Effra Pro" panose="020B0603020203020204" pitchFamily="34" charset="0"/>
              </a:rPr>
              <a:t>Say: </a:t>
            </a:r>
            <a:r>
              <a:rPr lang="en-US" i="1">
                <a:latin typeface="Effra Pro" panose="020B0603020203020204" pitchFamily="34" charset="0"/>
              </a:rPr>
              <a:t>Think about something you’re truly passionate about and examine a scenario in which you no longer do it. Don’t focus on how/why that would happen. Focus on where your mind goes when a particular road is closed off to you.</a:t>
            </a:r>
          </a:p>
          <a:p>
            <a:r>
              <a:rPr lang="en-US" sz="1200">
                <a:ln>
                  <a:noFill/>
                </a:ln>
                <a:solidFill>
                  <a:srgbClr val="000000"/>
                </a:solidFill>
                <a:effectLst/>
                <a:latin typeface="Arial" panose="020B0604020202020204" pitchFamily="34" charset="0"/>
                <a:ea typeface="Arial" panose="020B0604020202020204" pitchFamily="34" charset="0"/>
                <a:cs typeface="Arial" panose="020B0604020202020204" pitchFamily="34" charset="0"/>
              </a:rPr>
              <a:t>Participants debrief their responses with their Accountability Partner. </a:t>
            </a:r>
          </a:p>
          <a:p>
            <a:r>
              <a:rPr lang="en-US" sz="1200" b="1">
                <a:ln>
                  <a:noFill/>
                </a:ln>
                <a:solidFill>
                  <a:srgbClr val="000000"/>
                </a:solidFill>
                <a:effectLst/>
                <a:latin typeface="Arial" panose="020B0604020202020204" pitchFamily="34" charset="0"/>
                <a:ea typeface="Arial Unicode MS"/>
                <a:cs typeface="Arial" panose="020B0604020202020204" pitchFamily="34" charset="0"/>
              </a:rPr>
              <a:t>Say: </a:t>
            </a:r>
            <a:r>
              <a:rPr lang="en-US" sz="1200" i="1">
                <a:ln>
                  <a:noFill/>
                </a:ln>
                <a:solidFill>
                  <a:srgbClr val="000000"/>
                </a:solidFill>
                <a:effectLst/>
                <a:latin typeface="Arial" panose="020B0604020202020204" pitchFamily="34" charset="0"/>
                <a:ea typeface="Arial Unicode MS"/>
                <a:cs typeface="Arial" panose="020B0604020202020204" pitchFamily="34" charset="0"/>
              </a:rPr>
              <a:t>Debrief your responses with your Accountability Partner.</a:t>
            </a:r>
            <a:endParaRPr lang="en-US" sz="1200" i="1">
              <a:solidFill>
                <a:srgbClr val="000000"/>
              </a:solidFill>
              <a:effectLst/>
              <a:latin typeface="Arial" panose="020B0604020202020204" pitchFamily="34" charset="0"/>
              <a:ea typeface="Arial Unicode MS"/>
              <a:cs typeface="Arial Unicode M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Let review the objectives you have learnt today.”</a:t>
            </a:r>
          </a:p>
          <a:p>
            <a:endParaRPr lang="en-US"/>
          </a:p>
        </p:txBody>
      </p:sp>
      <p:sp>
        <p:nvSpPr>
          <p:cNvPr id="4" name="Slide Number Placeholder 3"/>
          <p:cNvSpPr>
            <a:spLocks noGrp="1"/>
          </p:cNvSpPr>
          <p:nvPr>
            <p:ph type="sldNum" sz="quarter" idx="5"/>
          </p:nvPr>
        </p:nvSpPr>
        <p:spPr/>
        <p:txBody>
          <a:bodyPr/>
          <a:lstStyle/>
          <a:p>
            <a:fld id="{391CDE51-E385-455E-8F46-662C31B9CE52}" type="slidenum">
              <a:rPr lang="en-IN" smtClean="0"/>
              <a:t>81</a:t>
            </a:fld>
            <a:endParaRPr lang="en-IN"/>
          </a:p>
        </p:txBody>
      </p:sp>
    </p:spTree>
    <p:extLst>
      <p:ext uri="{BB962C8B-B14F-4D97-AF65-F5344CB8AC3E}">
        <p14:creationId xmlns:p14="http://schemas.microsoft.com/office/powerpoint/2010/main" val="3573479343"/>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2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Do: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Wrap up the day’s workshop by summarizing the points mentioned in the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Transition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to the next slide by saying, “</a:t>
            </a:r>
            <a:r>
              <a:rPr kumimoji="0" lang="en-US" sz="1200" b="0" i="1" u="none" strike="noStrike" kern="1200" cap="none" spc="0" normalizeH="0" baseline="0" noProof="0">
                <a:ln>
                  <a:noFill/>
                </a:ln>
                <a:solidFill>
                  <a:prstClr val="black"/>
                </a:solidFill>
                <a:effectLst/>
                <a:uLnTx/>
                <a:uFillTx/>
                <a:latin typeface="Calibri" panose="020F0502020204030204"/>
                <a:ea typeface="+mn-ea"/>
                <a:cs typeface="+mn-cs"/>
              </a:rPr>
              <a:t>Let’s find out who won the Swag award.”</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82</a:t>
            </a:fld>
            <a:endParaRPr lang="en-IN"/>
          </a:p>
        </p:txBody>
      </p:sp>
    </p:spTree>
    <p:extLst>
      <p:ext uri="{BB962C8B-B14F-4D97-AF65-F5344CB8AC3E}">
        <p14:creationId xmlns:p14="http://schemas.microsoft.com/office/powerpoint/2010/main" val="3507583291"/>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Duration: </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3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Facilitator Notes</a:t>
            </a:r>
          </a:p>
          <a:p>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Wrap up the day’s workshop by </a:t>
            </a:r>
            <a:r>
              <a:rPr lang="en-US">
                <a:latin typeface="Effra Pro" panose="020B0603020203020204" pitchFamily="34" charset="0"/>
              </a:rPr>
              <a:t>announcing the top Leaderboard Influencer for the room and presenting them with their swag award. </a:t>
            </a:r>
          </a:p>
          <a:p>
            <a:r>
              <a:rPr lang="en-US" b="1">
                <a:latin typeface="Effra Pro" panose="020B0603020203020204" pitchFamily="34" charset="0"/>
              </a:rPr>
              <a:t>Say:</a:t>
            </a:r>
            <a:r>
              <a:rPr lang="en-US">
                <a:latin typeface="Effra Pro" panose="020B0603020203020204" pitchFamily="34" charset="0"/>
              </a:rPr>
              <a:t> Today’s leaderboard influencer is…”</a:t>
            </a:r>
          </a:p>
          <a:p>
            <a:r>
              <a:rPr lang="en-US"/>
              <a:t>Encourage everyone to participate more to get on the leaderboard and win the Swag reward.</a:t>
            </a:r>
            <a:endParaRPr lang="en-US">
              <a:latin typeface="Effra Pro" panose="020B0603020203020204" pitchFamily="34" charset="0"/>
            </a:endParaRPr>
          </a:p>
        </p:txBody>
      </p:sp>
      <p:sp>
        <p:nvSpPr>
          <p:cNvPr id="4" name="Slide Number Placeholder 3"/>
          <p:cNvSpPr>
            <a:spLocks noGrp="1"/>
          </p:cNvSpPr>
          <p:nvPr>
            <p:ph type="sldNum" sz="quarter" idx="5"/>
          </p:nvPr>
        </p:nvSpPr>
        <p:spPr/>
        <p:txBody>
          <a:bodyPr/>
          <a:lstStyle/>
          <a:p>
            <a:fld id="{391CDE51-E385-455E-8F46-662C31B9CE52}" type="slidenum">
              <a:rPr lang="en-IN" smtClean="0"/>
              <a:t>83</a:t>
            </a:fld>
            <a:endParaRPr lang="en-IN"/>
          </a:p>
        </p:txBody>
      </p:sp>
    </p:spTree>
    <p:extLst>
      <p:ext uri="{BB962C8B-B14F-4D97-AF65-F5344CB8AC3E}">
        <p14:creationId xmlns:p14="http://schemas.microsoft.com/office/powerpoint/2010/main" val="1199285866"/>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391CDE51-E385-455E-8F46-662C31B9CE52}" type="slidenum">
              <a:rPr lang="en-IN" smtClean="0"/>
              <a:t>84</a:t>
            </a:fld>
            <a:endParaRPr lang="en-IN"/>
          </a:p>
        </p:txBody>
      </p:sp>
    </p:spTree>
    <p:extLst>
      <p:ext uri="{BB962C8B-B14F-4D97-AF65-F5344CB8AC3E}">
        <p14:creationId xmlns:p14="http://schemas.microsoft.com/office/powerpoint/2010/main" val="198092132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Master" Target="../slideMasters/slideMaster1.xml"/><Relationship Id="rId1" Type="http://schemas.openxmlformats.org/officeDocument/2006/relationships/tags" Target="../tags/tag3.xml"/><Relationship Id="rId5" Type="http://schemas.openxmlformats.org/officeDocument/2006/relationships/image" Target="../media/image3.svg"/><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Master" Target="../slideMasters/slideMaster1.xml"/><Relationship Id="rId1" Type="http://schemas.openxmlformats.org/officeDocument/2006/relationships/tags" Target="../tags/tag4.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Master" Target="../slideMasters/slideMaster1.xml"/><Relationship Id="rId1" Type="http://schemas.openxmlformats.org/officeDocument/2006/relationships/tags" Target="../tags/tag5.xml"/><Relationship Id="rId4" Type="http://schemas.openxmlformats.org/officeDocument/2006/relationships/image" Target="../media/image6.jpe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Master" Target="../slideMasters/slideMaster1.xml"/><Relationship Id="rId1" Type="http://schemas.openxmlformats.org/officeDocument/2006/relationships/tags" Target="../tags/tag6.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Master" Target="../slideMasters/slideMaster1.xml"/><Relationship Id="rId1" Type="http://schemas.openxmlformats.org/officeDocument/2006/relationships/tags" Target="../tags/tag7.xml"/></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8.xml"/></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9.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Master" Target="../slideMasters/slideMaster1.xml"/><Relationship Id="rId1" Type="http://schemas.openxmlformats.org/officeDocument/2006/relationships/tags" Target="../tags/tag10.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Master" Target="../slideMasters/slideMaster1.xml"/><Relationship Id="rId1" Type="http://schemas.openxmlformats.org/officeDocument/2006/relationships/tags" Target="../tags/tag1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Master" Target="../slideMasters/slideMaster1.xml"/><Relationship Id="rId1" Type="http://schemas.openxmlformats.org/officeDocument/2006/relationships/tags" Target="../tags/tag12.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Master" Target="../slideMasters/slideMaster1.xml"/><Relationship Id="rId1" Type="http://schemas.openxmlformats.org/officeDocument/2006/relationships/tags" Target="../tags/tag13.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Master" Target="../slideMasters/slideMaster1.xml"/><Relationship Id="rId1" Type="http://schemas.openxmlformats.org/officeDocument/2006/relationships/tags" Target="../tags/tag14.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Master" Target="../slideMasters/slideMaster1.xml"/><Relationship Id="rId1" Type="http://schemas.openxmlformats.org/officeDocument/2006/relationships/tags" Target="../tags/tag15.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Master" Target="../slideMasters/slideMaster1.xml"/><Relationship Id="rId1" Type="http://schemas.openxmlformats.org/officeDocument/2006/relationships/tags" Target="../tags/tag16.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Master" Target="../slideMasters/slideMaster1.xml"/><Relationship Id="rId1" Type="http://schemas.openxmlformats.org/officeDocument/2006/relationships/tags" Target="../tags/tag17.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Master" Target="../slideMasters/slideMaster1.xml"/><Relationship Id="rId1" Type="http://schemas.openxmlformats.org/officeDocument/2006/relationships/tags" Target="../tags/tag18.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Master" Target="../slideMasters/slideMaster1.xml"/><Relationship Id="rId1" Type="http://schemas.openxmlformats.org/officeDocument/2006/relationships/tags" Target="../tags/tag19.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Master" Target="../slideMasters/slideMaster1.xml"/><Relationship Id="rId1" Type="http://schemas.openxmlformats.org/officeDocument/2006/relationships/tags" Target="../tags/tag20.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slideMaster" Target="../slideMasters/slideMaster1.xml"/><Relationship Id="rId1" Type="http://schemas.openxmlformats.org/officeDocument/2006/relationships/tags" Target="../tags/tag21.xml"/><Relationship Id="rId4" Type="http://schemas.openxmlformats.org/officeDocument/2006/relationships/image" Target="../media/image19.sv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Master" Target="../slideMasters/slideMaster1.xml"/><Relationship Id="rId1" Type="http://schemas.openxmlformats.org/officeDocument/2006/relationships/tags" Target="../tags/tag22.xml"/><Relationship Id="rId4" Type="http://schemas.openxmlformats.org/officeDocument/2006/relationships/image" Target="../media/image21.svg"/></Relationships>
</file>

<file path=ppt/slideLayouts/_rels/slideLayout2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3.xml"/></Relationships>
</file>

<file path=ppt/slideLayouts/_rels/slideLayout2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4.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Master" Target="../slideMasters/slideMaster1.xml"/><Relationship Id="rId1" Type="http://schemas.openxmlformats.org/officeDocument/2006/relationships/tags" Target="../tags/tag25.xml"/></Relationships>
</file>

<file path=ppt/slideLayouts/_rels/slideLayout2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6.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Master" Target="../slideMasters/slideMaster1.xml"/><Relationship Id="rId1" Type="http://schemas.openxmlformats.org/officeDocument/2006/relationships/tags" Target="../tags/tag27.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Master" Target="../slideMasters/slideMaster1.xml"/><Relationship Id="rId1" Type="http://schemas.openxmlformats.org/officeDocument/2006/relationships/tags" Target="../tags/tag28.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Master" Target="../slideMasters/slideMaster1.xml"/><Relationship Id="rId1" Type="http://schemas.openxmlformats.org/officeDocument/2006/relationships/tags" Target="../tags/tag29.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Master" Target="../slideMasters/slideMaster1.xml"/><Relationship Id="rId1" Type="http://schemas.openxmlformats.org/officeDocument/2006/relationships/tags" Target="../tags/tag30.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Master" Target="../slideMasters/slideMaster1.xml"/><Relationship Id="rId1" Type="http://schemas.openxmlformats.org/officeDocument/2006/relationships/tags" Target="../tags/tag3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Master" Target="../slideMasters/slideMaster1.xml"/><Relationship Id="rId1" Type="http://schemas.openxmlformats.org/officeDocument/2006/relationships/tags" Target="../tags/tag32.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Master" Target="../slideMasters/slideMaster1.xml"/><Relationship Id="rId1" Type="http://schemas.openxmlformats.org/officeDocument/2006/relationships/tags" Target="../tags/tag33.xml"/><Relationship Id="rId5" Type="http://schemas.openxmlformats.org/officeDocument/2006/relationships/image" Target="../media/image31.jpeg"/><Relationship Id="rId4" Type="http://schemas.openxmlformats.org/officeDocument/2006/relationships/image" Target="../media/image30.jpe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Master" Target="../slideMasters/slideMaster1.xml"/><Relationship Id="rId1" Type="http://schemas.openxmlformats.org/officeDocument/2006/relationships/tags" Target="../tags/tag34.xml"/><Relationship Id="rId5" Type="http://schemas.openxmlformats.org/officeDocument/2006/relationships/image" Target="../media/image31.jpeg"/><Relationship Id="rId4" Type="http://schemas.openxmlformats.org/officeDocument/2006/relationships/image" Target="../media/image30.jpe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Master" Target="../slideMasters/slideMaster1.xml"/><Relationship Id="rId1" Type="http://schemas.openxmlformats.org/officeDocument/2006/relationships/tags" Target="../tags/tag35.xml"/><Relationship Id="rId5" Type="http://schemas.openxmlformats.org/officeDocument/2006/relationships/image" Target="../media/image31.jpeg"/><Relationship Id="rId4" Type="http://schemas.openxmlformats.org/officeDocument/2006/relationships/image" Target="../media/image30.jpe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Master" Target="../slideMasters/slideMaster1.xml"/><Relationship Id="rId1" Type="http://schemas.openxmlformats.org/officeDocument/2006/relationships/tags" Target="../tags/tag36.xml"/><Relationship Id="rId4" Type="http://schemas.openxmlformats.org/officeDocument/2006/relationships/image" Target="../media/image33.jpeg"/></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Master" Target="../slideMasters/slideMaster1.xml"/><Relationship Id="rId1" Type="http://schemas.openxmlformats.org/officeDocument/2006/relationships/tags" Target="../tags/tag37.xml"/><Relationship Id="rId4" Type="http://schemas.openxmlformats.org/officeDocument/2006/relationships/image" Target="../media/image33.jpeg"/></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Master" Target="../slideMasters/slideMaster1.xml"/><Relationship Id="rId1" Type="http://schemas.openxmlformats.org/officeDocument/2006/relationships/tags" Target="../tags/tag38.xml"/><Relationship Id="rId4" Type="http://schemas.openxmlformats.org/officeDocument/2006/relationships/image" Target="../media/image33.jpeg"/></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Master" Target="../slideMasters/slideMaster1.xml"/><Relationship Id="rId1" Type="http://schemas.openxmlformats.org/officeDocument/2006/relationships/tags" Target="../tags/tag39.xml"/><Relationship Id="rId4" Type="http://schemas.openxmlformats.org/officeDocument/2006/relationships/image" Target="../media/image35.jpe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Master" Target="../slideMasters/slideMaster1.xml"/><Relationship Id="rId1" Type="http://schemas.openxmlformats.org/officeDocument/2006/relationships/tags" Target="../tags/tag40.xml"/><Relationship Id="rId4" Type="http://schemas.openxmlformats.org/officeDocument/2006/relationships/image" Target="../media/image35.jpeg"/></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Master" Target="../slideMasters/slideMaster1.xml"/><Relationship Id="rId1" Type="http://schemas.openxmlformats.org/officeDocument/2006/relationships/tags" Target="../tags/tag41.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Master" Target="../slideMasters/slideMaster1.xml"/><Relationship Id="rId1" Type="http://schemas.openxmlformats.org/officeDocument/2006/relationships/tags" Target="../tags/tag4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Master" Target="../slideMasters/slideMaster1.xml"/><Relationship Id="rId1" Type="http://schemas.openxmlformats.org/officeDocument/2006/relationships/tags" Target="../tags/tag43.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Master" Target="../slideMasters/slideMaster1.xml"/><Relationship Id="rId1" Type="http://schemas.openxmlformats.org/officeDocument/2006/relationships/tags" Target="../tags/tag44.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Master" Target="../slideMasters/slideMaster1.xml"/><Relationship Id="rId1" Type="http://schemas.openxmlformats.org/officeDocument/2006/relationships/tags" Target="../tags/tag45.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Master" Target="../slideMasters/slideMaster1.xml"/><Relationship Id="rId1" Type="http://schemas.openxmlformats.org/officeDocument/2006/relationships/tags" Target="../tags/tag46.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Master" Target="../slideMasters/slideMaster1.xml"/><Relationship Id="rId1" Type="http://schemas.openxmlformats.org/officeDocument/2006/relationships/tags" Target="../tags/tag47.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Master" Target="../slideMasters/slideMaster1.xml"/><Relationship Id="rId1" Type="http://schemas.openxmlformats.org/officeDocument/2006/relationships/tags" Target="../tags/tag48.xml"/><Relationship Id="rId5" Type="http://schemas.openxmlformats.org/officeDocument/2006/relationships/image" Target="../media/image38.png"/><Relationship Id="rId4" Type="http://schemas.openxmlformats.org/officeDocument/2006/relationships/image" Target="../media/image37.png"/></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Master" Target="../slideMasters/slideMaster1.xml"/><Relationship Id="rId1" Type="http://schemas.openxmlformats.org/officeDocument/2006/relationships/tags" Target="../tags/tag49.xml"/><Relationship Id="rId5" Type="http://schemas.openxmlformats.org/officeDocument/2006/relationships/image" Target="../media/image38.png"/><Relationship Id="rId4" Type="http://schemas.openxmlformats.org/officeDocument/2006/relationships/image" Target="../media/image37.pn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Master" Target="../slideMasters/slideMaster1.xml"/><Relationship Id="rId1" Type="http://schemas.openxmlformats.org/officeDocument/2006/relationships/tags" Target="../tags/tag50.xml"/><Relationship Id="rId5" Type="http://schemas.openxmlformats.org/officeDocument/2006/relationships/image" Target="../media/image38.png"/><Relationship Id="rId4" Type="http://schemas.openxmlformats.org/officeDocument/2006/relationships/image" Target="../media/image37.pn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slideMaster" Target="../slideMasters/slideMaster1.xml"/><Relationship Id="rId1" Type="http://schemas.openxmlformats.org/officeDocument/2006/relationships/tags" Target="../tags/tag51.xml"/><Relationship Id="rId4" Type="http://schemas.openxmlformats.org/officeDocument/2006/relationships/image" Target="../media/image40.sv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Master" Target="../slideMasters/slideMaster1.xml"/><Relationship Id="rId1" Type="http://schemas.openxmlformats.org/officeDocument/2006/relationships/tags" Target="../tags/tag5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Master" Target="../slideMasters/slideMaster1.xml"/><Relationship Id="rId1" Type="http://schemas.openxmlformats.org/officeDocument/2006/relationships/tags" Target="../tags/tag53.xml"/></Relationships>
</file>

<file path=ppt/slideLayouts/_rels/slideLayout5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54.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Master" Target="../slideMasters/slideMaster1.xml"/><Relationship Id="rId1" Type="http://schemas.openxmlformats.org/officeDocument/2006/relationships/tags" Target="../tags/tag55.xml"/><Relationship Id="rId5" Type="http://schemas.openxmlformats.org/officeDocument/2006/relationships/image" Target="../media/image31.jpeg"/><Relationship Id="rId4" Type="http://schemas.openxmlformats.org/officeDocument/2006/relationships/image" Target="../media/image30.jpeg"/></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Master" Target="../slideMasters/slideMaster1.xml"/><Relationship Id="rId1" Type="http://schemas.openxmlformats.org/officeDocument/2006/relationships/tags" Target="../tags/tag56.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Master" Target="../slideMasters/slideMaster1.xml"/><Relationship Id="rId1" Type="http://schemas.openxmlformats.org/officeDocument/2006/relationships/tags" Target="../tags/tag57.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Master" Target="../slideMasters/slideMaster1.xml"/><Relationship Id="rId1" Type="http://schemas.openxmlformats.org/officeDocument/2006/relationships/tags" Target="../tags/tag58.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Master" Target="../slideMasters/slideMaster1.xml"/><Relationship Id="rId1" Type="http://schemas.openxmlformats.org/officeDocument/2006/relationships/tags" Target="../tags/tag59.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Master" Target="../slideMasters/slideMaster1.xml"/><Relationship Id="rId1" Type="http://schemas.openxmlformats.org/officeDocument/2006/relationships/tags" Target="../tags/tag60.xml"/></Relationships>
</file>

<file path=ppt/slideLayouts/_rels/slideLayout5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6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4137770B-F67B-4813-BB32-CEB00B4A1818}"/>
              </a:ext>
            </a:extLst>
          </p:cNvPr>
          <p:cNvPicPr>
            <a:picLocks noChangeAspect="1"/>
          </p:cNvPicPr>
          <p:nvPr userDrawn="1"/>
        </p:nvPicPr>
        <p:blipFill>
          <a:blip r:embed="rId3">
            <a:extLst>
              <a:ext uri="{28A0092B-C50C-407E-A947-70E740481C1C}">
                <a14:useLocalDpi xmlns:a14="http://schemas.microsoft.com/office/drawing/2010/main" val="0"/>
              </a:ext>
            </a:extLst>
          </a:blip>
          <a:srcRect t="1914" b="1914"/>
          <a:stretch/>
        </p:blipFill>
        <p:spPr>
          <a:xfrm flipH="1">
            <a:off x="0" y="-18927"/>
            <a:ext cx="12192000" cy="6876927"/>
          </a:xfrm>
          <a:prstGeom prst="rect">
            <a:avLst/>
          </a:prstGeom>
          <a:noFill/>
        </p:spPr>
      </p:pic>
      <p:sp>
        <p:nvSpPr>
          <p:cNvPr id="22" name="Rectangle 21">
            <a:extLst>
              <a:ext uri="{FF2B5EF4-FFF2-40B4-BE49-F238E27FC236}">
                <a16:creationId xmlns:a16="http://schemas.microsoft.com/office/drawing/2014/main" id="{7C96D2D5-0ECB-43DF-A43F-040F4522759C}"/>
              </a:ext>
            </a:extLst>
          </p:cNvPr>
          <p:cNvSpPr/>
          <p:nvPr userDrawn="1"/>
        </p:nvSpPr>
        <p:spPr>
          <a:xfrm flipH="1">
            <a:off x="0" y="-18927"/>
            <a:ext cx="8426370" cy="6895853"/>
          </a:xfrm>
          <a:prstGeom prst="rect">
            <a:avLst/>
          </a:prstGeom>
          <a:gradFill flip="none" rotWithShape="1">
            <a:gsLst>
              <a:gs pos="0">
                <a:schemeClr val="bg1">
                  <a:lumMod val="95000"/>
                  <a:alpha val="0"/>
                </a:schemeClr>
              </a:gs>
              <a:gs pos="27000">
                <a:schemeClr val="bg1">
                  <a:lumMod val="95000"/>
                  <a:alpha val="77000"/>
                </a:schemeClr>
              </a:gs>
              <a:gs pos="100000">
                <a:schemeClr val="bg1">
                  <a:lumMod val="9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25" name="Graphic 24">
            <a:extLst>
              <a:ext uri="{FF2B5EF4-FFF2-40B4-BE49-F238E27FC236}">
                <a16:creationId xmlns:a16="http://schemas.microsoft.com/office/drawing/2014/main" id="{FBD798D4-D90D-4462-9744-AE4327EA4578}"/>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720529" y="5371550"/>
            <a:ext cx="646254" cy="951627"/>
          </a:xfrm>
          <a:prstGeom prst="rect">
            <a:avLst/>
          </a:prstGeom>
        </p:spPr>
      </p:pic>
      <p:sp>
        <p:nvSpPr>
          <p:cNvPr id="26" name="Rectangle 25">
            <a:extLst>
              <a:ext uri="{FF2B5EF4-FFF2-40B4-BE49-F238E27FC236}">
                <a16:creationId xmlns:a16="http://schemas.microsoft.com/office/drawing/2014/main" id="{35174836-5686-49D2-8997-E67B1A3AECB7}"/>
              </a:ext>
            </a:extLst>
          </p:cNvPr>
          <p:cNvSpPr/>
          <p:nvPr userDrawn="1"/>
        </p:nvSpPr>
        <p:spPr>
          <a:xfrm>
            <a:off x="1543489" y="5857339"/>
            <a:ext cx="5833303" cy="465838"/>
          </a:xfrm>
          <a:prstGeom prst="rect">
            <a:avLst/>
          </a:prstGeom>
          <a:no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400">
                <a:solidFill>
                  <a:srgbClr val="0A3C53"/>
                </a:solidFill>
                <a:latin typeface="Effra Pro" panose="020B0603020203020204" pitchFamily="34" charset="0"/>
              </a:rPr>
              <a:t>For internal use only. Not for use with the public. </a:t>
            </a:r>
          </a:p>
          <a:p>
            <a:r>
              <a:rPr lang="en-US" sz="1400">
                <a:solidFill>
                  <a:srgbClr val="0A3C53"/>
                </a:solidFill>
                <a:latin typeface="Effra Pro" panose="020B0603020203020204" pitchFamily="34" charset="0"/>
              </a:rPr>
              <a:t>SMRU #0000000 Exp. Mm/dd/yyyy</a:t>
            </a:r>
          </a:p>
        </p:txBody>
      </p:sp>
      <p:sp>
        <p:nvSpPr>
          <p:cNvPr id="6" name="Oval 5">
            <a:extLst>
              <a:ext uri="{FF2B5EF4-FFF2-40B4-BE49-F238E27FC236}">
                <a16:creationId xmlns:a16="http://schemas.microsoft.com/office/drawing/2014/main" id="{C626CB17-A68A-2828-1650-1327D3F8B893}"/>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Slide Number Placeholder 5">
            <a:extLst>
              <a:ext uri="{FF2B5EF4-FFF2-40B4-BE49-F238E27FC236}">
                <a16:creationId xmlns:a16="http://schemas.microsoft.com/office/drawing/2014/main" id="{F741B838-758E-DCBF-44C2-9A6EF408D224}"/>
              </a:ext>
            </a:extLst>
          </p:cNvPr>
          <p:cNvSpPr>
            <a:spLocks noGrp="1"/>
          </p:cNvSpPr>
          <p:nvPr>
            <p:ph type="sldNum" sz="quarter" idx="4"/>
          </p:nvPr>
        </p:nvSpPr>
        <p:spPr>
          <a:xfrm>
            <a:off x="11163993" y="6290182"/>
            <a:ext cx="463682" cy="365125"/>
          </a:xfrm>
          <a:prstGeom prst="rect">
            <a:avLst/>
          </a:prstGeom>
        </p:spPr>
        <p:txBody>
          <a:bodyPr vert="horz" lIns="91440" tIns="45720" rIns="91440" bIns="45720" rtlCol="0" anchor="ctr"/>
          <a:lstStyle>
            <a:lvl1pPr>
              <a:defRPr lang="en-US" b="1" smtClean="0">
                <a:solidFill>
                  <a:srgbClr val="0A3C53"/>
                </a:solidFill>
                <a:latin typeface="Effra Pro" panose="020B0603020203020204" pitchFamily="34" charset="0"/>
              </a:defRPr>
            </a:lvl1pPr>
          </a:lstStyle>
          <a:p>
            <a:pPr algn="r"/>
            <a:fld id="{F54F2D47-7AC6-43F3-8E07-847BD5CBC9DC}" type="slidenum">
              <a:rPr lang="en-IN" smtClean="0"/>
              <a:pPr algn="r"/>
              <a:t>‹#›</a:t>
            </a:fld>
            <a:endParaRPr lang="en-IN"/>
          </a:p>
        </p:txBody>
      </p:sp>
      <p:sp>
        <p:nvSpPr>
          <p:cNvPr id="3" name="Text Placeholder 2">
            <a:extLst>
              <a:ext uri="{FF2B5EF4-FFF2-40B4-BE49-F238E27FC236}">
                <a16:creationId xmlns:a16="http://schemas.microsoft.com/office/drawing/2014/main" id="{7A57DF0B-3463-42E4-9C13-AB8A05CDD2A1}"/>
              </a:ext>
            </a:extLst>
          </p:cNvPr>
          <p:cNvSpPr>
            <a:spLocks noGrp="1"/>
          </p:cNvSpPr>
          <p:nvPr>
            <p:ph type="body" sz="quarter" idx="10" hasCustomPrompt="1"/>
          </p:nvPr>
        </p:nvSpPr>
        <p:spPr>
          <a:xfrm>
            <a:off x="720529" y="1092358"/>
            <a:ext cx="6337572" cy="1477328"/>
          </a:xfrm>
          <a:noFill/>
        </p:spPr>
        <p:txBody>
          <a:bodyPr wrap="square" rtlCol="0">
            <a:spAutoFit/>
          </a:bodyPr>
          <a:lstStyle>
            <a:lvl1pPr marL="0" indent="0">
              <a:buNone/>
              <a:defRPr lang="en-US" sz="5000" smtClean="0">
                <a:solidFill>
                  <a:srgbClr val="0A3C53"/>
                </a:solidFill>
                <a:latin typeface="Alda Pro" pitchFamily="50" charset="0"/>
              </a:defRPr>
            </a:lvl1pPr>
            <a:lvl2pPr marL="228600" indent="0">
              <a:buNone/>
              <a:defRPr lang="en-US" sz="1800" smtClean="0"/>
            </a:lvl2pPr>
            <a:lvl3pPr>
              <a:defRPr lang="en-US" sz="1800" smtClean="0"/>
            </a:lvl3pPr>
            <a:lvl4pPr>
              <a:defRPr lang="en-US" smtClean="0"/>
            </a:lvl4pPr>
            <a:lvl5pPr>
              <a:defRPr lang="en-IN"/>
            </a:lvl5pPr>
          </a:lstStyle>
          <a:p>
            <a:r>
              <a:rPr lang="en-US" sz="5000">
                <a:solidFill>
                  <a:srgbClr val="0A3C53"/>
                </a:solidFill>
                <a:latin typeface="Alda Pro" pitchFamily="50" charset="0"/>
              </a:rPr>
              <a:t>This is Your Presentation Title</a:t>
            </a:r>
          </a:p>
        </p:txBody>
      </p:sp>
      <p:sp>
        <p:nvSpPr>
          <p:cNvPr id="27" name="Text Placeholder 26">
            <a:extLst>
              <a:ext uri="{FF2B5EF4-FFF2-40B4-BE49-F238E27FC236}">
                <a16:creationId xmlns:a16="http://schemas.microsoft.com/office/drawing/2014/main" id="{35E85D89-BF62-4D3A-97E6-1EDF3346444A}"/>
              </a:ext>
            </a:extLst>
          </p:cNvPr>
          <p:cNvSpPr>
            <a:spLocks noGrp="1"/>
          </p:cNvSpPr>
          <p:nvPr>
            <p:ph type="body" sz="quarter" idx="11"/>
          </p:nvPr>
        </p:nvSpPr>
        <p:spPr>
          <a:xfrm>
            <a:off x="720529" y="2962800"/>
            <a:ext cx="4868862" cy="579438"/>
          </a:xfrm>
          <a:no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lvl1pPr marL="0" indent="0">
              <a:buNone/>
              <a:defRPr lang="en-US" sz="2400" smtClean="0">
                <a:solidFill>
                  <a:srgbClr val="0A3C53"/>
                </a:solidFill>
                <a:latin typeface="Effra Pro" panose="020B0603020203020204" pitchFamily="34" charset="0"/>
              </a:defRPr>
            </a:lvl1pPr>
            <a:lvl2pPr>
              <a:defRPr lang="en-US" sz="1800" smtClean="0">
                <a:solidFill>
                  <a:schemeClr val="lt1"/>
                </a:solidFill>
              </a:defRPr>
            </a:lvl2pPr>
            <a:lvl3pPr>
              <a:defRPr lang="en-US" sz="1800" smtClean="0">
                <a:solidFill>
                  <a:schemeClr val="lt1"/>
                </a:solidFill>
              </a:defRPr>
            </a:lvl3pPr>
            <a:lvl4pPr>
              <a:defRPr lang="en-US" smtClean="0">
                <a:solidFill>
                  <a:schemeClr val="lt1"/>
                </a:solidFill>
              </a:defRPr>
            </a:lvl4pPr>
            <a:lvl5pPr>
              <a:defRPr lang="en-IN">
                <a:solidFill>
                  <a:schemeClr val="lt1"/>
                </a:solidFill>
              </a:defRPr>
            </a:lvl5pPr>
          </a:lstStyle>
          <a:p>
            <a:pPr marL="0" lvl="0"/>
            <a:r>
              <a:rPr lang="en-US"/>
              <a:t>Click to edit Master text styles</a:t>
            </a:r>
          </a:p>
        </p:txBody>
      </p:sp>
    </p:spTree>
    <p:custDataLst>
      <p:tags r:id="rId1"/>
    </p:custDataLst>
    <p:extLst>
      <p:ext uri="{BB962C8B-B14F-4D97-AF65-F5344CB8AC3E}">
        <p14:creationId xmlns:p14="http://schemas.microsoft.com/office/powerpoint/2010/main" val="1766221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elcome sl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FAEBD3-99FA-7FEE-BAFD-59A559C54520}"/>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r="1180"/>
          <a:stretch/>
        </p:blipFill>
        <p:spPr>
          <a:xfrm>
            <a:off x="-1" y="0"/>
            <a:ext cx="12192001" cy="6858000"/>
          </a:xfrm>
          <a:prstGeom prst="rect">
            <a:avLst/>
          </a:prstGeom>
        </p:spPr>
      </p:pic>
      <p:sp>
        <p:nvSpPr>
          <p:cNvPr id="4" name="TextBox 3">
            <a:extLst>
              <a:ext uri="{FF2B5EF4-FFF2-40B4-BE49-F238E27FC236}">
                <a16:creationId xmlns:a16="http://schemas.microsoft.com/office/drawing/2014/main" id="{23996EB3-1CBE-F214-DEC2-492A5B88E9A5}"/>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0A3C53"/>
                </a:solidFill>
                <a:latin typeface="Effra Pro" panose="020B0603020203020204" pitchFamily="34" charset="0"/>
              </a:rPr>
              <a:t>NYL Facilitator Guide | Career Development Conference</a:t>
            </a:r>
          </a:p>
        </p:txBody>
      </p:sp>
      <p:sp>
        <p:nvSpPr>
          <p:cNvPr id="2" name="Oval 1">
            <a:extLst>
              <a:ext uri="{FF2B5EF4-FFF2-40B4-BE49-F238E27FC236}">
                <a16:creationId xmlns:a16="http://schemas.microsoft.com/office/drawing/2014/main" id="{28A61070-F77D-A28E-53A5-C247504AA85E}"/>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Slide Number Placeholder 5">
            <a:extLst>
              <a:ext uri="{FF2B5EF4-FFF2-40B4-BE49-F238E27FC236}">
                <a16:creationId xmlns:a16="http://schemas.microsoft.com/office/drawing/2014/main" id="{8E99D2FD-6B1B-2A10-E831-FABC528329A5}"/>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305095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bg>
      <p:bgPr>
        <a:solidFill>
          <a:srgbClr val="FFF9EE"/>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D4BFD68-BCF3-5D8D-2833-5DE7F0180DD9}"/>
              </a:ext>
            </a:extLst>
          </p:cNvPr>
          <p:cNvPicPr>
            <a:picLocks noChangeAspect="1"/>
          </p:cNvPicPr>
          <p:nvPr userDrawn="1"/>
        </p:nvPicPr>
        <p:blipFill>
          <a:blip r:embed="rId3">
            <a:extLst>
              <a:ext uri="{28A0092B-C50C-407E-A947-70E740481C1C}">
                <a14:useLocalDpi xmlns:a14="http://schemas.microsoft.com/office/drawing/2010/main" val="0"/>
              </a:ext>
            </a:extLst>
          </a:blip>
          <a:srcRect t="9399" b="9399"/>
          <a:stretch/>
        </p:blipFill>
        <p:spPr>
          <a:xfrm>
            <a:off x="573151" y="1468305"/>
            <a:ext cx="3440049" cy="4182522"/>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19" name="Oval 18">
            <a:extLst>
              <a:ext uri="{FF2B5EF4-FFF2-40B4-BE49-F238E27FC236}">
                <a16:creationId xmlns:a16="http://schemas.microsoft.com/office/drawing/2014/main" id="{280CA29F-FA11-D394-7887-6A5DAC260EFA}"/>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7" name="Picture 6" descr="A person holding a tablet&#10;&#10;Description automatically generated">
            <a:extLst>
              <a:ext uri="{FF2B5EF4-FFF2-40B4-BE49-F238E27FC236}">
                <a16:creationId xmlns:a16="http://schemas.microsoft.com/office/drawing/2014/main" id="{7932F746-4A3F-5117-39B2-F1839062869B}"/>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17485" r="11870"/>
          <a:stretch/>
        </p:blipFill>
        <p:spPr>
          <a:xfrm>
            <a:off x="564325" y="1468305"/>
            <a:ext cx="4515675" cy="4261935"/>
          </a:xfrm>
          <a:prstGeom prst="rect">
            <a:avLst/>
          </a:prstGeom>
        </p:spPr>
      </p:pic>
      <p:sp>
        <p:nvSpPr>
          <p:cNvPr id="8" name="Slide Number Placeholder 5">
            <a:extLst>
              <a:ext uri="{FF2B5EF4-FFF2-40B4-BE49-F238E27FC236}">
                <a16:creationId xmlns:a16="http://schemas.microsoft.com/office/drawing/2014/main" id="{1722E415-C650-4D3E-81DD-37B59D360A35}"/>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879093590"/>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urse Objectives">
    <p:bg>
      <p:bgPr>
        <a:solidFill>
          <a:srgbClr val="F5F5F5"/>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1C5E976-BD42-29F1-5122-5B29AE28FBBE}"/>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t="1311" b="1311"/>
          <a:stretch/>
        </p:blipFill>
        <p:spPr bwMode="auto">
          <a:xfrm>
            <a:off x="1666755" y="25218"/>
            <a:ext cx="10525246" cy="6832781"/>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3">
            <a:extLst>
              <a:ext uri="{FF2B5EF4-FFF2-40B4-BE49-F238E27FC236}">
                <a16:creationId xmlns:a16="http://schemas.microsoft.com/office/drawing/2014/main" id="{C93ED547-9031-EFBF-3C06-ADACB6012662}"/>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2" name="Oval 1">
            <a:extLst>
              <a:ext uri="{FF2B5EF4-FFF2-40B4-BE49-F238E27FC236}">
                <a16:creationId xmlns:a16="http://schemas.microsoft.com/office/drawing/2014/main" id="{DD914D54-EA2C-CAE8-ABC1-75BBEB087826}"/>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Text Placeholder 9">
            <a:extLst>
              <a:ext uri="{FF2B5EF4-FFF2-40B4-BE49-F238E27FC236}">
                <a16:creationId xmlns:a16="http://schemas.microsoft.com/office/drawing/2014/main" id="{CAD7BDF3-3A4D-440D-A7C6-3A730885EC9D}"/>
              </a:ext>
            </a:extLst>
          </p:cNvPr>
          <p:cNvSpPr>
            <a:spLocks noGrp="1"/>
          </p:cNvSpPr>
          <p:nvPr>
            <p:ph type="body" sz="quarter" idx="11"/>
          </p:nvPr>
        </p:nvSpPr>
        <p:spPr>
          <a:xfrm>
            <a:off x="468000" y="1173600"/>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8" name="Slide Number Placeholder 5">
            <a:extLst>
              <a:ext uri="{FF2B5EF4-FFF2-40B4-BE49-F238E27FC236}">
                <a16:creationId xmlns:a16="http://schemas.microsoft.com/office/drawing/2014/main" id="{56CE84AD-3F21-4FB0-AFF6-561B9211D96A}"/>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276145226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Recap">
    <p:bg>
      <p:bgPr>
        <a:solidFill>
          <a:srgbClr val="F5F5F5"/>
        </a:solid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AC49B7D9-CE1A-4752-8B68-F3038AA1DE81}"/>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p:blipFill>
        <p:spPr bwMode="auto">
          <a:xfrm>
            <a:off x="-22412" y="0"/>
            <a:ext cx="12236823"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3">
            <a:extLst>
              <a:ext uri="{FF2B5EF4-FFF2-40B4-BE49-F238E27FC236}">
                <a16:creationId xmlns:a16="http://schemas.microsoft.com/office/drawing/2014/main" id="{C93ED547-9031-EFBF-3C06-ADACB6012662}"/>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2" name="Oval 1">
            <a:extLst>
              <a:ext uri="{FF2B5EF4-FFF2-40B4-BE49-F238E27FC236}">
                <a16:creationId xmlns:a16="http://schemas.microsoft.com/office/drawing/2014/main" id="{DD914D54-EA2C-CAE8-ABC1-75BBEB087826}"/>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Text Placeholder 9">
            <a:extLst>
              <a:ext uri="{FF2B5EF4-FFF2-40B4-BE49-F238E27FC236}">
                <a16:creationId xmlns:a16="http://schemas.microsoft.com/office/drawing/2014/main" id="{CAD7BDF3-3A4D-440D-A7C6-3A730885EC9D}"/>
              </a:ext>
            </a:extLst>
          </p:cNvPr>
          <p:cNvSpPr>
            <a:spLocks noGrp="1"/>
          </p:cNvSpPr>
          <p:nvPr>
            <p:ph type="body" sz="quarter" idx="11" hasCustomPrompt="1"/>
          </p:nvPr>
        </p:nvSpPr>
        <p:spPr>
          <a:xfrm>
            <a:off x="468000" y="1173600"/>
            <a:ext cx="5310188" cy="1141851"/>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Recap heading goes here</a:t>
            </a:r>
          </a:p>
          <a:p>
            <a:pPr marL="228600" lvl="0" indent="-228600"/>
            <a:r>
              <a:rPr lang="en-US"/>
              <a:t>Bullet text goes here</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8" name="Slide Number Placeholder 5">
            <a:extLst>
              <a:ext uri="{FF2B5EF4-FFF2-40B4-BE49-F238E27FC236}">
                <a16:creationId xmlns:a16="http://schemas.microsoft.com/office/drawing/2014/main" id="{04AB7220-F40D-40B6-9DF8-91A7607FC5BB}"/>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88332462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arning journey">
    <p:bg>
      <p:bgPr>
        <a:solidFill>
          <a:schemeClr val="bg1"/>
        </a:solidFill>
        <a:effectLst/>
      </p:bgPr>
    </p:bg>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7064D2AD-DA3B-E4FB-68EC-11F767CB1909}"/>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2" name="Oval 1">
            <a:extLst>
              <a:ext uri="{FF2B5EF4-FFF2-40B4-BE49-F238E27FC236}">
                <a16:creationId xmlns:a16="http://schemas.microsoft.com/office/drawing/2014/main" id="{4C58FD7A-2E0F-E58F-3657-0DB8D5874F16}"/>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Rectangle: Rounded Corners 4">
            <a:extLst>
              <a:ext uri="{FF2B5EF4-FFF2-40B4-BE49-F238E27FC236}">
                <a16:creationId xmlns:a16="http://schemas.microsoft.com/office/drawing/2014/main" id="{7F1952CF-657A-46FE-AD8A-746C55E428FE}"/>
              </a:ext>
            </a:extLst>
          </p:cNvPr>
          <p:cNvSpPr/>
          <p:nvPr userDrawn="1"/>
        </p:nvSpPr>
        <p:spPr bwMode="ltGray">
          <a:xfrm>
            <a:off x="550863" y="2792895"/>
            <a:ext cx="11076812" cy="1073427"/>
          </a:xfrm>
          <a:prstGeom prst="roundRect">
            <a:avLst>
              <a:gd name="adj" fmla="val 5309"/>
            </a:avLst>
          </a:prstGeom>
          <a:solidFill>
            <a:srgbClr val="A994D8"/>
          </a:solidFill>
          <a:ln w="9525" algn="ctr">
            <a:noFill/>
            <a:miter lim="800000"/>
            <a:headEnd/>
            <a:tailEnd/>
          </a:ln>
          <a:effectLst/>
        </p:spPr>
        <p:txBody>
          <a:bodyPr lIns="63500" tIns="0" rIns="64800" bIns="0" rtlCol="0" anchor="ctr">
            <a:noAutofit/>
          </a:bodyPr>
          <a:lstStyle/>
          <a:p>
            <a:pPr lvl="0" algn="ctr">
              <a:spcBef>
                <a:spcPct val="0"/>
              </a:spcBef>
              <a:buClrTx/>
              <a:buSzPct val="90000"/>
            </a:pPr>
            <a:endParaRPr lang="en-US" sz="1600" b="1">
              <a:solidFill>
                <a:schemeClr val="bg1"/>
              </a:solidFill>
              <a:cs typeface="Arial" pitchFamily="34" charset="0"/>
            </a:endParaRPr>
          </a:p>
        </p:txBody>
      </p:sp>
      <p:sp>
        <p:nvSpPr>
          <p:cNvPr id="6" name="Slide Number Placeholder 5">
            <a:extLst>
              <a:ext uri="{FF2B5EF4-FFF2-40B4-BE49-F238E27FC236}">
                <a16:creationId xmlns:a16="http://schemas.microsoft.com/office/drawing/2014/main" id="{03DBFCAA-F6E5-496B-9C54-4358EF5EA0E8}"/>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851099185"/>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Facilitator Name">
    <p:bg>
      <p:bgPr>
        <a:solidFill>
          <a:schemeClr val="bg1"/>
        </a:solidFill>
        <a:effectLst/>
      </p:bgPr>
    </p:bg>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016411EF-8D9D-D8A4-53E2-A3C96FB97C0D}"/>
              </a:ext>
            </a:extLst>
          </p:cNvPr>
          <p:cNvSpPr>
            <a:spLocks noGrp="1"/>
          </p:cNvSpPr>
          <p:nvPr>
            <p:ph type="pic" sz="quarter" idx="11"/>
          </p:nvPr>
        </p:nvSpPr>
        <p:spPr>
          <a:xfrm>
            <a:off x="3256323" y="2270775"/>
            <a:ext cx="2040731" cy="2016268"/>
          </a:xfrm>
        </p:spPr>
        <p:txBody>
          <a:bodyPr/>
          <a:lstStyle/>
          <a:p>
            <a:endParaRPr lang="en-IN"/>
          </a:p>
        </p:txBody>
      </p:sp>
      <p:sp>
        <p:nvSpPr>
          <p:cNvPr id="2" name="Oval 1">
            <a:extLst>
              <a:ext uri="{FF2B5EF4-FFF2-40B4-BE49-F238E27FC236}">
                <a16:creationId xmlns:a16="http://schemas.microsoft.com/office/drawing/2014/main" id="{F0C674D1-D72F-710D-72F3-7494B9BA7551}"/>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Slide Number Placeholder 5">
            <a:extLst>
              <a:ext uri="{FF2B5EF4-FFF2-40B4-BE49-F238E27FC236}">
                <a16:creationId xmlns:a16="http://schemas.microsoft.com/office/drawing/2014/main" id="{619C9F66-FD50-44ED-9091-D964CE08429E}"/>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99277772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_devider01">
    <p:spTree>
      <p:nvGrpSpPr>
        <p:cNvPr id="1" name=""/>
        <p:cNvGrpSpPr/>
        <p:nvPr/>
      </p:nvGrpSpPr>
      <p:grpSpPr>
        <a:xfrm>
          <a:off x="0" y="0"/>
          <a:ext cx="0" cy="0"/>
          <a:chOff x="0" y="0"/>
          <a:chExt cx="0" cy="0"/>
        </a:xfrm>
      </p:grpSpPr>
      <p:pic>
        <p:nvPicPr>
          <p:cNvPr id="8" name="Picture 7" descr="Person giving presentation">
            <a:extLst>
              <a:ext uri="{FF2B5EF4-FFF2-40B4-BE49-F238E27FC236}">
                <a16:creationId xmlns:a16="http://schemas.microsoft.com/office/drawing/2014/main" id="{C5F28732-D0E3-DBEF-AC84-A08E239D600F}"/>
              </a:ext>
            </a:extLst>
          </p:cNvPr>
          <p:cNvPicPr>
            <a:picLocks noChangeAspect="1"/>
          </p:cNvPicPr>
          <p:nvPr userDrawn="1"/>
        </p:nvPicPr>
        <p:blipFill>
          <a:blip r:embed="rId3">
            <a:extLst>
              <a:ext uri="{28A0092B-C50C-407E-A947-70E740481C1C}">
                <a14:useLocalDpi xmlns:a14="http://schemas.microsoft.com/office/drawing/2010/main" val="0"/>
              </a:ext>
            </a:extLst>
          </a:blip>
          <a:srcRect t="7960" b="7960"/>
          <a:stretch/>
        </p:blipFill>
        <p:spPr>
          <a:xfrm flipH="1">
            <a:off x="0" y="0"/>
            <a:ext cx="12192000" cy="6858000"/>
          </a:xfrm>
          <a:prstGeom prst="rect">
            <a:avLst/>
          </a:prstGeom>
        </p:spPr>
      </p:pic>
      <p:sp>
        <p:nvSpPr>
          <p:cNvPr id="13" name="Graphic 16">
            <a:extLst>
              <a:ext uri="{FF2B5EF4-FFF2-40B4-BE49-F238E27FC236}">
                <a16:creationId xmlns:a16="http://schemas.microsoft.com/office/drawing/2014/main" id="{BC56EFDD-5E89-57EF-0A4B-81C4C54892CB}"/>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rgbClr val="403931"/>
              </a:gs>
              <a:gs pos="50000">
                <a:srgbClr val="002060">
                  <a:alpha val="42000"/>
                </a:srgbClr>
              </a:gs>
              <a:gs pos="100000">
                <a:srgbClr val="002060">
                  <a:alpha val="49000"/>
                </a:srgbClr>
              </a:gs>
            </a:gsLst>
            <a:path path="rect">
              <a:fillToRect l="100000" t="100000"/>
            </a:path>
            <a:tileRect r="-100000" b="-100000"/>
          </a:gradFill>
          <a:ln w="0" cap="flat">
            <a:noFill/>
            <a:prstDash val="solid"/>
            <a:miter/>
          </a:ln>
        </p:spPr>
        <p:txBody>
          <a:bodyPr rtlCol="0" anchor="ctr"/>
          <a:lstStyle/>
          <a:p>
            <a:endParaRPr lang="en-IN"/>
          </a:p>
        </p:txBody>
      </p:sp>
      <p:sp>
        <p:nvSpPr>
          <p:cNvPr id="4" name="TextBox 3">
            <a:extLst>
              <a:ext uri="{FF2B5EF4-FFF2-40B4-BE49-F238E27FC236}">
                <a16:creationId xmlns:a16="http://schemas.microsoft.com/office/drawing/2014/main" id="{10E7A471-85EA-C82F-4FEC-D4417EBCEB6F}"/>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E87B0"/>
                </a:solidFill>
                <a:latin typeface="Effra Pro" panose="020B0603020203020204" pitchFamily="34" charset="0"/>
              </a:rPr>
              <a:t>NYL Facilitator Guide | Career Development Conference</a:t>
            </a:r>
          </a:p>
        </p:txBody>
      </p:sp>
      <p:sp>
        <p:nvSpPr>
          <p:cNvPr id="5" name="Oval 4">
            <a:extLst>
              <a:ext uri="{FF2B5EF4-FFF2-40B4-BE49-F238E27FC236}">
                <a16:creationId xmlns:a16="http://schemas.microsoft.com/office/drawing/2014/main" id="{E780CDEA-3664-465A-0BE9-9C53A8BC94A7}"/>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Slide Number Placeholder 5">
            <a:extLst>
              <a:ext uri="{FF2B5EF4-FFF2-40B4-BE49-F238E27FC236}">
                <a16:creationId xmlns:a16="http://schemas.microsoft.com/office/drawing/2014/main" id="{02CCCFC6-432E-4C4C-B65B-605EF2937562}"/>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278191028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438">
          <p15:clr>
            <a:srgbClr val="FBAE40"/>
          </p15:clr>
        </p15:guide>
        <p15:guide id="4" orient="horz" pos="436">
          <p15:clr>
            <a:srgbClr val="FBAE40"/>
          </p15:clr>
        </p15:guide>
        <p15:guide id="5" pos="7242">
          <p15:clr>
            <a:srgbClr val="FBAE40"/>
          </p15:clr>
        </p15:guide>
        <p15:guide id="6" orient="horz" pos="388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_devider02">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5F28732-D0E3-DBEF-AC84-A08E239D600F}"/>
              </a:ext>
            </a:extLst>
          </p:cNvPr>
          <p:cNvPicPr>
            <a:picLocks noChangeAspect="1"/>
          </p:cNvPicPr>
          <p:nvPr userDrawn="1"/>
        </p:nvPicPr>
        <p:blipFill>
          <a:blip r:embed="rId3">
            <a:extLst>
              <a:ext uri="{28A0092B-C50C-407E-A947-70E740481C1C}">
                <a14:useLocalDpi xmlns:a14="http://schemas.microsoft.com/office/drawing/2010/main" val="0"/>
              </a:ext>
            </a:extLst>
          </a:blip>
          <a:srcRect l="3172" r="3172"/>
          <a:stretch/>
        </p:blipFill>
        <p:spPr>
          <a:xfrm flipH="1">
            <a:off x="0" y="0"/>
            <a:ext cx="12192000" cy="6858000"/>
          </a:xfrm>
          <a:prstGeom prst="rect">
            <a:avLst/>
          </a:prstGeom>
        </p:spPr>
      </p:pic>
      <p:sp>
        <p:nvSpPr>
          <p:cNvPr id="13" name="Graphic 16">
            <a:extLst>
              <a:ext uri="{FF2B5EF4-FFF2-40B4-BE49-F238E27FC236}">
                <a16:creationId xmlns:a16="http://schemas.microsoft.com/office/drawing/2014/main" id="{BC56EFDD-5E89-57EF-0A4B-81C4C54892CB}"/>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rgbClr val="403931"/>
              </a:gs>
              <a:gs pos="50000">
                <a:srgbClr val="002060">
                  <a:alpha val="50000"/>
                </a:srgbClr>
              </a:gs>
              <a:gs pos="100000">
                <a:srgbClr val="002060">
                  <a:alpha val="72000"/>
                </a:srgbClr>
              </a:gs>
            </a:gsLst>
            <a:path path="rect">
              <a:fillToRect l="100000" t="100000"/>
            </a:path>
            <a:tileRect r="-100000" b="-100000"/>
          </a:gradFill>
          <a:ln w="0" cap="flat">
            <a:noFill/>
            <a:prstDash val="solid"/>
            <a:miter/>
          </a:ln>
        </p:spPr>
        <p:txBody>
          <a:bodyPr rtlCol="0" anchor="ctr"/>
          <a:lstStyle/>
          <a:p>
            <a:endParaRPr lang="en-IN"/>
          </a:p>
        </p:txBody>
      </p:sp>
      <p:sp>
        <p:nvSpPr>
          <p:cNvPr id="4" name="TextBox 3">
            <a:extLst>
              <a:ext uri="{FF2B5EF4-FFF2-40B4-BE49-F238E27FC236}">
                <a16:creationId xmlns:a16="http://schemas.microsoft.com/office/drawing/2014/main" id="{C8DD9D92-3398-EFEB-D73E-50D305E3DD86}"/>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E87B0"/>
                </a:solidFill>
                <a:latin typeface="Effra Pro" panose="020B0603020203020204" pitchFamily="34" charset="0"/>
              </a:rPr>
              <a:t>NYL Facilitator Guide | Career Development Conference</a:t>
            </a:r>
          </a:p>
        </p:txBody>
      </p:sp>
      <p:sp>
        <p:nvSpPr>
          <p:cNvPr id="5" name="Oval 4">
            <a:extLst>
              <a:ext uri="{FF2B5EF4-FFF2-40B4-BE49-F238E27FC236}">
                <a16:creationId xmlns:a16="http://schemas.microsoft.com/office/drawing/2014/main" id="{5B5D96D6-1AB5-B636-0035-116D37FC9A1D}"/>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Slide Number Placeholder 5">
            <a:extLst>
              <a:ext uri="{FF2B5EF4-FFF2-40B4-BE49-F238E27FC236}">
                <a16:creationId xmlns:a16="http://schemas.microsoft.com/office/drawing/2014/main" id="{B91A275A-DA38-42C2-A894-68FC43299A49}"/>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89213434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438">
          <p15:clr>
            <a:srgbClr val="FBAE40"/>
          </p15:clr>
        </p15:guide>
        <p15:guide id="4" orient="horz" pos="436">
          <p15:clr>
            <a:srgbClr val="FBAE40"/>
          </p15:clr>
        </p15:guide>
        <p15:guide id="5" pos="7242">
          <p15:clr>
            <a:srgbClr val="FBAE40"/>
          </p15:clr>
        </p15:guide>
        <p15:guide id="6" orient="horz" pos="388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_devider03">
    <p:spTree>
      <p:nvGrpSpPr>
        <p:cNvPr id="1" name=""/>
        <p:cNvGrpSpPr/>
        <p:nvPr/>
      </p:nvGrpSpPr>
      <p:grpSpPr>
        <a:xfrm>
          <a:off x="0" y="0"/>
          <a:ext cx="0" cy="0"/>
          <a:chOff x="0" y="0"/>
          <a:chExt cx="0" cy="0"/>
        </a:xfrm>
      </p:grpSpPr>
      <p:pic>
        <p:nvPicPr>
          <p:cNvPr id="8" name="Picture 7" descr="Two women working">
            <a:extLst>
              <a:ext uri="{FF2B5EF4-FFF2-40B4-BE49-F238E27FC236}">
                <a16:creationId xmlns:a16="http://schemas.microsoft.com/office/drawing/2014/main" id="{C5F28732-D0E3-DBEF-AC84-A08E239D600F}"/>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2552" t="2084" r="222" b="15889"/>
          <a:stretch/>
        </p:blipFill>
        <p:spPr>
          <a:xfrm flipH="1">
            <a:off x="0" y="0"/>
            <a:ext cx="12192000" cy="6858000"/>
          </a:xfrm>
          <a:prstGeom prst="rect">
            <a:avLst/>
          </a:prstGeom>
        </p:spPr>
      </p:pic>
      <p:sp>
        <p:nvSpPr>
          <p:cNvPr id="13" name="Graphic 16">
            <a:extLst>
              <a:ext uri="{FF2B5EF4-FFF2-40B4-BE49-F238E27FC236}">
                <a16:creationId xmlns:a16="http://schemas.microsoft.com/office/drawing/2014/main" id="{BC56EFDD-5E89-57EF-0A4B-81C4C54892CB}"/>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rgbClr val="403931"/>
              </a:gs>
              <a:gs pos="50000">
                <a:srgbClr val="002060">
                  <a:alpha val="37000"/>
                </a:srgbClr>
              </a:gs>
              <a:gs pos="100000">
                <a:srgbClr val="002060">
                  <a:alpha val="77000"/>
                </a:srgbClr>
              </a:gs>
            </a:gsLst>
            <a:path path="rect">
              <a:fillToRect l="100000" t="100000"/>
            </a:path>
            <a:tileRect r="-100000" b="-100000"/>
          </a:gradFill>
          <a:ln w="0" cap="flat">
            <a:noFill/>
            <a:prstDash val="solid"/>
            <a:miter/>
          </a:ln>
        </p:spPr>
        <p:txBody>
          <a:bodyPr rtlCol="0" anchor="ctr"/>
          <a:lstStyle/>
          <a:p>
            <a:endParaRPr lang="en-IN"/>
          </a:p>
        </p:txBody>
      </p:sp>
      <p:sp>
        <p:nvSpPr>
          <p:cNvPr id="4" name="TextBox 3">
            <a:extLst>
              <a:ext uri="{FF2B5EF4-FFF2-40B4-BE49-F238E27FC236}">
                <a16:creationId xmlns:a16="http://schemas.microsoft.com/office/drawing/2014/main" id="{A163227B-68B2-1521-F961-82B8004133BD}"/>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E87B0"/>
                </a:solidFill>
                <a:latin typeface="Effra Pro" panose="020B0603020203020204" pitchFamily="34" charset="0"/>
              </a:rPr>
              <a:t>NYL Facilitator Guide | Career Development Conference</a:t>
            </a:r>
          </a:p>
        </p:txBody>
      </p:sp>
      <p:sp>
        <p:nvSpPr>
          <p:cNvPr id="5" name="Oval 4">
            <a:extLst>
              <a:ext uri="{FF2B5EF4-FFF2-40B4-BE49-F238E27FC236}">
                <a16:creationId xmlns:a16="http://schemas.microsoft.com/office/drawing/2014/main" id="{2DDE9A19-C3E6-3FE1-EDFD-56096985A037}"/>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Slide Number Placeholder 5">
            <a:extLst>
              <a:ext uri="{FF2B5EF4-FFF2-40B4-BE49-F238E27FC236}">
                <a16:creationId xmlns:a16="http://schemas.microsoft.com/office/drawing/2014/main" id="{C0683092-37D4-45F4-BB98-5EEF6B2DD4E8}"/>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41176176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438">
          <p15:clr>
            <a:srgbClr val="FBAE40"/>
          </p15:clr>
        </p15:guide>
        <p15:guide id="4" orient="horz" pos="436">
          <p15:clr>
            <a:srgbClr val="FBAE40"/>
          </p15:clr>
        </p15:guide>
        <p15:guide id="5" pos="7242">
          <p15:clr>
            <a:srgbClr val="FBAE40"/>
          </p15:clr>
        </p15:guide>
        <p15:guide id="6" orient="horz" pos="388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_devider0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5F28732-D0E3-DBEF-AC84-A08E239D600F}"/>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flipH="1">
            <a:off x="0" y="0"/>
            <a:ext cx="12192000" cy="6858000"/>
          </a:xfrm>
          <a:prstGeom prst="rect">
            <a:avLst/>
          </a:prstGeom>
        </p:spPr>
      </p:pic>
      <p:sp>
        <p:nvSpPr>
          <p:cNvPr id="13" name="Graphic 16">
            <a:extLst>
              <a:ext uri="{FF2B5EF4-FFF2-40B4-BE49-F238E27FC236}">
                <a16:creationId xmlns:a16="http://schemas.microsoft.com/office/drawing/2014/main" id="{BC56EFDD-5E89-57EF-0A4B-81C4C54892CB}"/>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rgbClr val="403931"/>
              </a:gs>
              <a:gs pos="50000">
                <a:srgbClr val="002060">
                  <a:alpha val="37000"/>
                </a:srgbClr>
              </a:gs>
              <a:gs pos="100000">
                <a:srgbClr val="002060">
                  <a:alpha val="77000"/>
                </a:srgbClr>
              </a:gs>
            </a:gsLst>
            <a:path path="rect">
              <a:fillToRect l="100000" t="100000"/>
            </a:path>
            <a:tileRect r="-100000" b="-100000"/>
          </a:gradFill>
          <a:ln w="0" cap="flat">
            <a:noFill/>
            <a:prstDash val="solid"/>
            <a:miter/>
          </a:ln>
        </p:spPr>
        <p:txBody>
          <a:bodyPr rtlCol="0" anchor="ctr"/>
          <a:lstStyle/>
          <a:p>
            <a:endParaRPr lang="en-IN"/>
          </a:p>
        </p:txBody>
      </p:sp>
      <p:sp>
        <p:nvSpPr>
          <p:cNvPr id="4" name="TextBox 3">
            <a:extLst>
              <a:ext uri="{FF2B5EF4-FFF2-40B4-BE49-F238E27FC236}">
                <a16:creationId xmlns:a16="http://schemas.microsoft.com/office/drawing/2014/main" id="{065893A5-6D6B-C0A7-DBC1-2E53CA4D9DE0}"/>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E87B0"/>
                </a:solidFill>
                <a:latin typeface="Effra Pro" panose="020B0603020203020204" pitchFamily="34" charset="0"/>
              </a:rPr>
              <a:t>NYL Facilitator Guide | Career Development Conference</a:t>
            </a:r>
          </a:p>
        </p:txBody>
      </p:sp>
      <p:sp>
        <p:nvSpPr>
          <p:cNvPr id="5" name="Oval 4">
            <a:extLst>
              <a:ext uri="{FF2B5EF4-FFF2-40B4-BE49-F238E27FC236}">
                <a16:creationId xmlns:a16="http://schemas.microsoft.com/office/drawing/2014/main" id="{8C8A6416-60E2-9A72-D4E3-E3CEA97F9D28}"/>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Slide Number Placeholder 5">
            <a:extLst>
              <a:ext uri="{FF2B5EF4-FFF2-40B4-BE49-F238E27FC236}">
                <a16:creationId xmlns:a16="http://schemas.microsoft.com/office/drawing/2014/main" id="{FA9AA057-84AE-40E0-876D-09600669828D}"/>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281571000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438">
          <p15:clr>
            <a:srgbClr val="FBAE40"/>
          </p15:clr>
        </p15:guide>
        <p15:guide id="4" orient="horz" pos="436">
          <p15:clr>
            <a:srgbClr val="FBAE40"/>
          </p15:clr>
        </p15:guide>
        <p15:guide id="5" pos="7242">
          <p15:clr>
            <a:srgbClr val="FBAE40"/>
          </p15:clr>
        </p15:guide>
        <p15:guide id="6" orient="horz" pos="388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_devider05">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5F28732-D0E3-DBEF-AC84-A08E239D600F}"/>
              </a:ext>
            </a:extLst>
          </p:cNvPr>
          <p:cNvPicPr>
            <a:picLocks noChangeAspect="1"/>
          </p:cNvPicPr>
          <p:nvPr userDrawn="1"/>
        </p:nvPicPr>
        <p:blipFill>
          <a:blip r:embed="rId3">
            <a:extLst>
              <a:ext uri="{28A0092B-C50C-407E-A947-70E740481C1C}">
                <a14:useLocalDpi xmlns:a14="http://schemas.microsoft.com/office/drawing/2010/main" val="0"/>
              </a:ext>
            </a:extLst>
          </a:blip>
          <a:srcRect t="7898" b="7898"/>
          <a:stretch/>
        </p:blipFill>
        <p:spPr>
          <a:xfrm>
            <a:off x="0" y="0"/>
            <a:ext cx="12192000" cy="6858000"/>
          </a:xfrm>
          <a:prstGeom prst="rect">
            <a:avLst/>
          </a:prstGeom>
        </p:spPr>
      </p:pic>
      <p:sp>
        <p:nvSpPr>
          <p:cNvPr id="13" name="Graphic 16">
            <a:extLst>
              <a:ext uri="{FF2B5EF4-FFF2-40B4-BE49-F238E27FC236}">
                <a16:creationId xmlns:a16="http://schemas.microsoft.com/office/drawing/2014/main" id="{BC56EFDD-5E89-57EF-0A4B-81C4C54892CB}"/>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rgbClr val="403931"/>
              </a:gs>
              <a:gs pos="50000">
                <a:srgbClr val="002060">
                  <a:alpha val="37000"/>
                </a:srgbClr>
              </a:gs>
              <a:gs pos="100000">
                <a:srgbClr val="002060">
                  <a:alpha val="77000"/>
                </a:srgbClr>
              </a:gs>
            </a:gsLst>
            <a:path path="rect">
              <a:fillToRect l="100000" t="100000"/>
            </a:path>
            <a:tileRect r="-100000" b="-100000"/>
          </a:gradFill>
          <a:ln w="0" cap="flat">
            <a:noFill/>
            <a:prstDash val="solid"/>
            <a:miter/>
          </a:ln>
        </p:spPr>
        <p:txBody>
          <a:bodyPr rtlCol="0" anchor="ctr"/>
          <a:lstStyle/>
          <a:p>
            <a:endParaRPr lang="en-IN"/>
          </a:p>
        </p:txBody>
      </p:sp>
      <p:sp>
        <p:nvSpPr>
          <p:cNvPr id="4" name="TextBox 3">
            <a:extLst>
              <a:ext uri="{FF2B5EF4-FFF2-40B4-BE49-F238E27FC236}">
                <a16:creationId xmlns:a16="http://schemas.microsoft.com/office/drawing/2014/main" id="{FDDFA9D4-6354-3EF2-CA8B-2E519226FA93}"/>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E87B0"/>
                </a:solidFill>
                <a:latin typeface="Effra Pro" panose="020B0603020203020204" pitchFamily="34" charset="0"/>
              </a:rPr>
              <a:t>NYL Facilitator Guide | Career Development Conference</a:t>
            </a:r>
          </a:p>
        </p:txBody>
      </p:sp>
      <p:sp>
        <p:nvSpPr>
          <p:cNvPr id="5" name="Oval 4">
            <a:extLst>
              <a:ext uri="{FF2B5EF4-FFF2-40B4-BE49-F238E27FC236}">
                <a16:creationId xmlns:a16="http://schemas.microsoft.com/office/drawing/2014/main" id="{E80E17B0-13CC-6779-B67B-83A56BB020AA}"/>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Slide Number Placeholder 5">
            <a:extLst>
              <a:ext uri="{FF2B5EF4-FFF2-40B4-BE49-F238E27FC236}">
                <a16:creationId xmlns:a16="http://schemas.microsoft.com/office/drawing/2014/main" id="{61DDE98F-7E89-4FF4-A702-4C7211F569E9}"/>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11925212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438">
          <p15:clr>
            <a:srgbClr val="FBAE40"/>
          </p15:clr>
        </p15:guide>
        <p15:guide id="4" orient="horz" pos="436">
          <p15:clr>
            <a:srgbClr val="FBAE40"/>
          </p15:clr>
        </p15:guide>
        <p15:guide id="5" pos="7242">
          <p15:clr>
            <a:srgbClr val="FBAE40"/>
          </p15:clr>
        </p15:guide>
        <p15:guide id="6" orient="horz" pos="388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_devider06">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5F28732-D0E3-DBEF-AC84-A08E239D600F}"/>
              </a:ext>
            </a:extLst>
          </p:cNvPr>
          <p:cNvPicPr>
            <a:picLocks noChangeAspect="1"/>
          </p:cNvPicPr>
          <p:nvPr userDrawn="1"/>
        </p:nvPicPr>
        <p:blipFill>
          <a:blip r:embed="rId3">
            <a:extLst>
              <a:ext uri="{28A0092B-C50C-407E-A947-70E740481C1C}">
                <a14:useLocalDpi xmlns:a14="http://schemas.microsoft.com/office/drawing/2010/main" val="0"/>
              </a:ext>
            </a:extLst>
          </a:blip>
          <a:srcRect t="7784" b="7784"/>
          <a:stretch/>
        </p:blipFill>
        <p:spPr>
          <a:xfrm>
            <a:off x="0" y="0"/>
            <a:ext cx="12192000" cy="6858000"/>
          </a:xfrm>
          <a:prstGeom prst="rect">
            <a:avLst/>
          </a:prstGeom>
        </p:spPr>
      </p:pic>
      <p:sp>
        <p:nvSpPr>
          <p:cNvPr id="13" name="Graphic 16">
            <a:extLst>
              <a:ext uri="{FF2B5EF4-FFF2-40B4-BE49-F238E27FC236}">
                <a16:creationId xmlns:a16="http://schemas.microsoft.com/office/drawing/2014/main" id="{BC56EFDD-5E89-57EF-0A4B-81C4C54892CB}"/>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rgbClr val="002060">
                  <a:alpha val="59000"/>
                </a:srgbClr>
              </a:gs>
              <a:gs pos="51000">
                <a:srgbClr val="002060">
                  <a:alpha val="49000"/>
                </a:srgbClr>
              </a:gs>
              <a:gs pos="100000">
                <a:srgbClr val="002060">
                  <a:alpha val="87000"/>
                </a:srgbClr>
              </a:gs>
            </a:gsLst>
            <a:path path="rect">
              <a:fillToRect l="100000" t="100000"/>
            </a:path>
            <a:tileRect r="-100000" b="-100000"/>
          </a:gradFill>
          <a:ln w="0" cap="flat">
            <a:noFill/>
            <a:prstDash val="solid"/>
            <a:miter/>
          </a:ln>
        </p:spPr>
        <p:txBody>
          <a:bodyPr rtlCol="0" anchor="ctr"/>
          <a:lstStyle/>
          <a:p>
            <a:endParaRPr lang="en-IN"/>
          </a:p>
        </p:txBody>
      </p:sp>
      <p:sp>
        <p:nvSpPr>
          <p:cNvPr id="4" name="TextBox 3">
            <a:extLst>
              <a:ext uri="{FF2B5EF4-FFF2-40B4-BE49-F238E27FC236}">
                <a16:creationId xmlns:a16="http://schemas.microsoft.com/office/drawing/2014/main" id="{655BC115-9CAA-390E-17A3-1AF53467DE07}"/>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E87B0"/>
                </a:solidFill>
                <a:latin typeface="Effra Pro" panose="020B0603020203020204" pitchFamily="34" charset="0"/>
              </a:rPr>
              <a:t>NYL Facilitator Guide | Career Development Conference</a:t>
            </a:r>
          </a:p>
        </p:txBody>
      </p:sp>
      <p:sp>
        <p:nvSpPr>
          <p:cNvPr id="5" name="Oval 4">
            <a:extLst>
              <a:ext uri="{FF2B5EF4-FFF2-40B4-BE49-F238E27FC236}">
                <a16:creationId xmlns:a16="http://schemas.microsoft.com/office/drawing/2014/main" id="{9D618F13-3E0E-ACDD-69A4-B999C9480049}"/>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Slide Number Placeholder 5">
            <a:extLst>
              <a:ext uri="{FF2B5EF4-FFF2-40B4-BE49-F238E27FC236}">
                <a16:creationId xmlns:a16="http://schemas.microsoft.com/office/drawing/2014/main" id="{C0DD438C-4ED5-45D3-9597-E173073FE7CE}"/>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933941208"/>
      </p:ext>
    </p:extLst>
  </p:cSld>
  <p:clrMapOvr>
    <a:masterClrMapping/>
  </p:clrMapOvr>
  <p:extLst>
    <p:ext uri="{DCECCB84-F9BA-43D5-87BE-67443E8EF086}">
      <p15:sldGuideLst xmlns:p15="http://schemas.microsoft.com/office/powerpoint/2012/main"/>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_devider07">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D433ECD-4DC3-4CCA-B00E-3B446F8E207B}"/>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flipH="1">
            <a:off x="0" y="0"/>
            <a:ext cx="12192000" cy="6858000"/>
          </a:xfrm>
          <a:prstGeom prst="rect">
            <a:avLst/>
          </a:prstGeom>
        </p:spPr>
      </p:pic>
      <p:sp>
        <p:nvSpPr>
          <p:cNvPr id="7" name="Graphic 16">
            <a:extLst>
              <a:ext uri="{FF2B5EF4-FFF2-40B4-BE49-F238E27FC236}">
                <a16:creationId xmlns:a16="http://schemas.microsoft.com/office/drawing/2014/main" id="{FE437C0C-5B90-4906-83CD-BDC6B4948324}"/>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36000">
                <a:srgbClr val="002060">
                  <a:alpha val="60000"/>
                </a:srgbClr>
              </a:gs>
              <a:gs pos="0">
                <a:srgbClr val="002060">
                  <a:alpha val="90000"/>
                </a:srgbClr>
              </a:gs>
              <a:gs pos="100000">
                <a:srgbClr val="002060">
                  <a:alpha val="70000"/>
                </a:srgbClr>
              </a:gs>
            </a:gsLst>
            <a:lin ang="0" scaled="0"/>
            <a:tileRect/>
          </a:gradFill>
          <a:ln w="0" cap="flat">
            <a:noFill/>
            <a:prstDash val="solid"/>
            <a:miter/>
          </a:ln>
        </p:spPr>
        <p:txBody>
          <a:bodyPr rtlCol="0" anchor="ctr"/>
          <a:lstStyle/>
          <a:p>
            <a:endParaRPr lang="en-IN"/>
          </a:p>
        </p:txBody>
      </p:sp>
      <p:sp>
        <p:nvSpPr>
          <p:cNvPr id="4" name="TextBox 3">
            <a:extLst>
              <a:ext uri="{FF2B5EF4-FFF2-40B4-BE49-F238E27FC236}">
                <a16:creationId xmlns:a16="http://schemas.microsoft.com/office/drawing/2014/main" id="{65DE2A54-C4FD-CA9B-04B9-93A05B97CD93}"/>
              </a:ext>
            </a:extLst>
          </p:cNvPr>
          <p:cNvSpPr txBox="1"/>
          <p:nvPr userDrawn="1"/>
        </p:nvSpPr>
        <p:spPr>
          <a:xfrm>
            <a:off x="453652" y="6320796"/>
            <a:ext cx="5878185" cy="461665"/>
          </a:xfrm>
          <a:prstGeom prst="rect">
            <a:avLst/>
          </a:prstGeom>
          <a:noFill/>
        </p:spPr>
        <p:txBody>
          <a:bodyPr wrap="square">
            <a:spAutoFit/>
          </a:bodyPr>
          <a:lstStyle/>
          <a:p>
            <a:r>
              <a:rPr lang="en-US" sz="1200">
                <a:solidFill>
                  <a:srgbClr val="2E87B0"/>
                </a:solidFill>
                <a:latin typeface="Effra Pro" panose="020B0603020203020204" pitchFamily="34" charset="0"/>
              </a:rPr>
              <a:t>NYL Facilitator Guide | Career Development Conference</a:t>
            </a:r>
          </a:p>
          <a:p>
            <a:endParaRPr lang="en-US" sz="1200">
              <a:solidFill>
                <a:srgbClr val="2E87B0"/>
              </a:solidFill>
              <a:latin typeface="Effra Pro" panose="020B0603020203020204" pitchFamily="34" charset="0"/>
            </a:endParaRPr>
          </a:p>
        </p:txBody>
      </p:sp>
      <p:sp>
        <p:nvSpPr>
          <p:cNvPr id="9" name="Oval 8">
            <a:extLst>
              <a:ext uri="{FF2B5EF4-FFF2-40B4-BE49-F238E27FC236}">
                <a16:creationId xmlns:a16="http://schemas.microsoft.com/office/drawing/2014/main" id="{AE0F8445-8E72-C033-3DF7-15F28CC86513}"/>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Slide Number Placeholder 5">
            <a:extLst>
              <a:ext uri="{FF2B5EF4-FFF2-40B4-BE49-F238E27FC236}">
                <a16:creationId xmlns:a16="http://schemas.microsoft.com/office/drawing/2014/main" id="{CB05F49D-965C-4577-8635-4198468398B2}"/>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069956785"/>
      </p:ext>
    </p:extLst>
  </p:cSld>
  <p:clrMapOvr>
    <a:masterClrMapping/>
  </p:clrMapOvr>
  <p:extLst>
    <p:ext uri="{DCECCB84-F9BA-43D5-87BE-67443E8EF086}">
      <p15:sldGuideLst xmlns:p15="http://schemas.microsoft.com/office/powerpoint/2012/main"/>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_devider08">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13140E4-7325-0370-0DA5-EC9EA47A7BD5}"/>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2" y="0"/>
            <a:ext cx="12191996" cy="6857998"/>
          </a:xfrm>
          <a:prstGeom prst="rect">
            <a:avLst/>
          </a:prstGeom>
        </p:spPr>
      </p:pic>
      <p:sp>
        <p:nvSpPr>
          <p:cNvPr id="5" name="Graphic 16">
            <a:extLst>
              <a:ext uri="{FF2B5EF4-FFF2-40B4-BE49-F238E27FC236}">
                <a16:creationId xmlns:a16="http://schemas.microsoft.com/office/drawing/2014/main" id="{410FF5ED-0CC5-DFD4-FE84-CE5013E8EE52}"/>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rgbClr val="002060">
                  <a:alpha val="73000"/>
                </a:srgbClr>
              </a:gs>
              <a:gs pos="51000">
                <a:srgbClr val="002060">
                  <a:alpha val="45000"/>
                </a:srgbClr>
              </a:gs>
              <a:gs pos="100000">
                <a:srgbClr val="002060">
                  <a:alpha val="81000"/>
                </a:srgbClr>
              </a:gs>
            </a:gsLst>
            <a:path path="rect">
              <a:fillToRect l="100000" t="100000"/>
            </a:path>
            <a:tileRect r="-100000" b="-100000"/>
          </a:gradFill>
          <a:ln w="0" cap="flat">
            <a:noFill/>
            <a:prstDash val="solid"/>
            <a:miter/>
          </a:ln>
        </p:spPr>
        <p:txBody>
          <a:bodyPr rtlCol="0" anchor="ctr"/>
          <a:lstStyle/>
          <a:p>
            <a:endParaRPr lang="en-IN"/>
          </a:p>
        </p:txBody>
      </p:sp>
      <p:sp>
        <p:nvSpPr>
          <p:cNvPr id="3" name="Oval 2">
            <a:extLst>
              <a:ext uri="{FF2B5EF4-FFF2-40B4-BE49-F238E27FC236}">
                <a16:creationId xmlns:a16="http://schemas.microsoft.com/office/drawing/2014/main" id="{BEB19CE5-8A6D-ED17-1724-968B76141C4B}"/>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TextBox 6">
            <a:extLst>
              <a:ext uri="{FF2B5EF4-FFF2-40B4-BE49-F238E27FC236}">
                <a16:creationId xmlns:a16="http://schemas.microsoft.com/office/drawing/2014/main" id="{3CAA2C0B-F3B7-B3FE-053A-4A9EEC5C8DBA}"/>
              </a:ext>
            </a:extLst>
          </p:cNvPr>
          <p:cNvSpPr txBox="1"/>
          <p:nvPr userDrawn="1"/>
        </p:nvSpPr>
        <p:spPr>
          <a:xfrm>
            <a:off x="453652" y="6320796"/>
            <a:ext cx="5878185" cy="461665"/>
          </a:xfrm>
          <a:prstGeom prst="rect">
            <a:avLst/>
          </a:prstGeom>
          <a:noFill/>
        </p:spPr>
        <p:txBody>
          <a:bodyPr wrap="square">
            <a:spAutoFit/>
          </a:bodyPr>
          <a:lstStyle/>
          <a:p>
            <a:r>
              <a:rPr lang="en-US" sz="1200">
                <a:solidFill>
                  <a:srgbClr val="2E87B0"/>
                </a:solidFill>
                <a:latin typeface="Effra Pro" panose="020B0603020203020204" pitchFamily="34" charset="0"/>
              </a:rPr>
              <a:t>NYL Facilitator Guide | Career Development Conference</a:t>
            </a:r>
          </a:p>
          <a:p>
            <a:endParaRPr lang="en-US" sz="1200">
              <a:solidFill>
                <a:srgbClr val="2E87B0"/>
              </a:solidFill>
              <a:latin typeface="Effra Pro" panose="020B0603020203020204" pitchFamily="34" charset="0"/>
            </a:endParaRPr>
          </a:p>
        </p:txBody>
      </p:sp>
      <p:sp>
        <p:nvSpPr>
          <p:cNvPr id="8" name="Slide Number Placeholder 5">
            <a:extLst>
              <a:ext uri="{FF2B5EF4-FFF2-40B4-BE49-F238E27FC236}">
                <a16:creationId xmlns:a16="http://schemas.microsoft.com/office/drawing/2014/main" id="{84845E17-92B9-43C1-99B2-B30311AC116B}"/>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9779472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Quotation">
    <p:spTree>
      <p:nvGrpSpPr>
        <p:cNvPr id="1" name=""/>
        <p:cNvGrpSpPr/>
        <p:nvPr/>
      </p:nvGrpSpPr>
      <p:grpSpPr>
        <a:xfrm>
          <a:off x="0" y="0"/>
          <a:ext cx="0" cy="0"/>
          <a:chOff x="0" y="0"/>
          <a:chExt cx="0" cy="0"/>
        </a:xfrm>
      </p:grpSpPr>
      <p:pic>
        <p:nvPicPr>
          <p:cNvPr id="4" name="Picture 3" descr="A white and grey background&#10;&#10;Description automatically generated">
            <a:extLst>
              <a:ext uri="{FF2B5EF4-FFF2-40B4-BE49-F238E27FC236}">
                <a16:creationId xmlns:a16="http://schemas.microsoft.com/office/drawing/2014/main" id="{680FD305-5642-DC9C-4F7E-4D247C273238}"/>
              </a:ext>
            </a:extLst>
          </p:cNvPr>
          <p:cNvPicPr>
            <a:picLocks noChangeAspect="1"/>
          </p:cNvPicPr>
          <p:nvPr userDrawn="1"/>
        </p:nvPicPr>
        <p:blipFill rotWithShape="1">
          <a:blip r:embed="rId3">
            <a:alphaModFix/>
            <a:extLst>
              <a:ext uri="{28A0092B-C50C-407E-A947-70E740481C1C}">
                <a14:useLocalDpi xmlns:a14="http://schemas.microsoft.com/office/drawing/2010/main" val="0"/>
              </a:ext>
            </a:extLst>
          </a:blip>
          <a:srcRect l="40741"/>
          <a:stretch/>
        </p:blipFill>
        <p:spPr>
          <a:xfrm>
            <a:off x="0" y="0"/>
            <a:ext cx="12192000" cy="6858000"/>
          </a:xfrm>
          <a:prstGeom prst="rect">
            <a:avLst/>
          </a:prstGeom>
        </p:spPr>
      </p:pic>
      <p:sp>
        <p:nvSpPr>
          <p:cNvPr id="2" name="Rectangle 1">
            <a:extLst>
              <a:ext uri="{FF2B5EF4-FFF2-40B4-BE49-F238E27FC236}">
                <a16:creationId xmlns:a16="http://schemas.microsoft.com/office/drawing/2014/main" id="{D859283D-71BB-86D3-4E24-1749D779CCD7}"/>
              </a:ext>
            </a:extLst>
          </p:cNvPr>
          <p:cNvSpPr/>
          <p:nvPr userDrawn="1"/>
        </p:nvSpPr>
        <p:spPr>
          <a:xfrm>
            <a:off x="0" y="0"/>
            <a:ext cx="12192000" cy="6858000"/>
          </a:xfrm>
          <a:prstGeom prst="rect">
            <a:avLst/>
          </a:prstGeom>
          <a:solidFill>
            <a:schemeClr val="bg1">
              <a:alpha val="5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Rectangle 8">
            <a:extLst>
              <a:ext uri="{FF2B5EF4-FFF2-40B4-BE49-F238E27FC236}">
                <a16:creationId xmlns:a16="http://schemas.microsoft.com/office/drawing/2014/main" id="{869A2ADA-04DE-42D6-BCA5-71CAA104D917}"/>
              </a:ext>
            </a:extLst>
          </p:cNvPr>
          <p:cNvSpPr/>
          <p:nvPr userDrawn="1"/>
        </p:nvSpPr>
        <p:spPr>
          <a:xfrm>
            <a:off x="2076893" y="1449666"/>
            <a:ext cx="8038214" cy="3958669"/>
          </a:xfrm>
          <a:prstGeom prst="rect">
            <a:avLst/>
          </a:prstGeom>
          <a:solidFill>
            <a:srgbClr val="0079C2"/>
          </a:solidFill>
          <a:ln w="57150">
            <a:solidFill>
              <a:srgbClr val="E3F4FE"/>
            </a:solidFill>
          </a:ln>
          <a:effectLst>
            <a:outerShdw blurRad="1193800" dist="50800" dir="5400000" algn="ctr" rotWithShape="0">
              <a:srgbClr val="00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TextBox 12">
            <a:extLst>
              <a:ext uri="{FF2B5EF4-FFF2-40B4-BE49-F238E27FC236}">
                <a16:creationId xmlns:a16="http://schemas.microsoft.com/office/drawing/2014/main" id="{EDC8EC84-006A-431D-A404-1F963ABC4243}"/>
              </a:ext>
            </a:extLst>
          </p:cNvPr>
          <p:cNvSpPr txBox="1"/>
          <p:nvPr userDrawn="1"/>
        </p:nvSpPr>
        <p:spPr>
          <a:xfrm>
            <a:off x="8425161" y="3604206"/>
            <a:ext cx="942753" cy="2015936"/>
          </a:xfrm>
          <a:prstGeom prst="rect">
            <a:avLst/>
          </a:prstGeom>
          <a:noFill/>
        </p:spPr>
        <p:txBody>
          <a:bodyPr wrap="square" rtlCol="0">
            <a:spAutoFit/>
          </a:bodyPr>
          <a:lstStyle/>
          <a:p>
            <a:pPr algn="ctr"/>
            <a:r>
              <a:rPr lang="en-US" sz="12500">
                <a:solidFill>
                  <a:schemeClr val="bg1"/>
                </a:solidFill>
                <a:latin typeface="Amasis MT Pro" panose="02040504050005020304" pitchFamily="18" charset="0"/>
              </a:rPr>
              <a:t>”</a:t>
            </a:r>
            <a:endParaRPr lang="en-IN" sz="12500">
              <a:solidFill>
                <a:schemeClr val="bg1"/>
              </a:solidFill>
              <a:latin typeface="Amasis MT Pro" panose="02040504050005020304" pitchFamily="18" charset="0"/>
            </a:endParaRPr>
          </a:p>
        </p:txBody>
      </p:sp>
      <p:sp>
        <p:nvSpPr>
          <p:cNvPr id="11" name="TextBox 10">
            <a:extLst>
              <a:ext uri="{FF2B5EF4-FFF2-40B4-BE49-F238E27FC236}">
                <a16:creationId xmlns:a16="http://schemas.microsoft.com/office/drawing/2014/main" id="{D55D027D-25AE-7B81-7EC6-45A49965EC7E}"/>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05F7C"/>
                </a:solidFill>
                <a:latin typeface="Effra Pro" panose="020B0603020203020204" pitchFamily="34" charset="0"/>
              </a:rPr>
              <a:t>NYL Facilitator Guide | Career Development Conference</a:t>
            </a:r>
          </a:p>
        </p:txBody>
      </p:sp>
      <p:sp>
        <p:nvSpPr>
          <p:cNvPr id="12" name="Picture Placeholder 11">
            <a:extLst>
              <a:ext uri="{FF2B5EF4-FFF2-40B4-BE49-F238E27FC236}">
                <a16:creationId xmlns:a16="http://schemas.microsoft.com/office/drawing/2014/main" id="{CC072F47-E631-78DD-2980-B83FCA60310B}"/>
              </a:ext>
            </a:extLst>
          </p:cNvPr>
          <p:cNvSpPr>
            <a:spLocks noGrp="1"/>
          </p:cNvSpPr>
          <p:nvPr>
            <p:ph type="pic" sz="quarter" idx="12"/>
          </p:nvPr>
        </p:nvSpPr>
        <p:spPr>
          <a:xfrm>
            <a:off x="2912166" y="3856475"/>
            <a:ext cx="765754" cy="765754"/>
          </a:xfrm>
          <a:prstGeom prst="ellipse">
            <a:avLst/>
          </a:prstGeom>
        </p:spPr>
        <p:txBody>
          <a:bodyPr>
            <a:normAutofit/>
          </a:bodyPr>
          <a:lstStyle>
            <a:lvl1pPr marL="0" indent="0">
              <a:buNone/>
              <a:defRPr sz="800">
                <a:latin typeface="Effra Pro" panose="020B0603020203020204" pitchFamily="34" charset="0"/>
              </a:defRPr>
            </a:lvl1pPr>
          </a:lstStyle>
          <a:p>
            <a:endParaRPr lang="en-IN"/>
          </a:p>
        </p:txBody>
      </p:sp>
      <p:sp>
        <p:nvSpPr>
          <p:cNvPr id="6" name="Oval 5">
            <a:extLst>
              <a:ext uri="{FF2B5EF4-FFF2-40B4-BE49-F238E27FC236}">
                <a16:creationId xmlns:a16="http://schemas.microsoft.com/office/drawing/2014/main" id="{AB38E256-3D90-AEC0-5B40-63AE052140D6}"/>
              </a:ext>
            </a:extLst>
          </p:cNvPr>
          <p:cNvSpPr/>
          <p:nvPr userDrawn="1"/>
        </p:nvSpPr>
        <p:spPr>
          <a:xfrm>
            <a:off x="11259312" y="6305660"/>
            <a:ext cx="345313" cy="349647"/>
          </a:xfrm>
          <a:prstGeom prst="ellipse">
            <a:avLst/>
          </a:prstGeom>
          <a:solidFill>
            <a:srgbClr val="FFFFF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 Placeholder 4">
            <a:extLst>
              <a:ext uri="{FF2B5EF4-FFF2-40B4-BE49-F238E27FC236}">
                <a16:creationId xmlns:a16="http://schemas.microsoft.com/office/drawing/2014/main" id="{8D5D15B1-B89D-4036-849B-FB56D2DFC514}"/>
              </a:ext>
            </a:extLst>
          </p:cNvPr>
          <p:cNvSpPr>
            <a:spLocks noGrp="1"/>
          </p:cNvSpPr>
          <p:nvPr>
            <p:ph type="body" sz="quarter" idx="13"/>
          </p:nvPr>
        </p:nvSpPr>
        <p:spPr>
          <a:xfrm>
            <a:off x="2614613" y="1792288"/>
            <a:ext cx="6962775" cy="1852380"/>
          </a:xfrm>
        </p:spPr>
        <p:txBody>
          <a:bodyPr>
            <a:normAutofit/>
          </a:bodyPr>
          <a:lstStyle>
            <a:lvl1pPr marL="0" indent="0">
              <a:buNone/>
              <a:defRPr sz="3200">
                <a:solidFill>
                  <a:schemeClr val="bg1"/>
                </a:solidFill>
                <a:latin typeface="Effra Pro" panose="020B0603020203020204" pitchFamily="34" charset="0"/>
              </a:defRPr>
            </a:lvl1pPr>
            <a:lvl2pPr marL="457200" indent="0">
              <a:buNone/>
              <a:defRPr>
                <a:solidFill>
                  <a:schemeClr val="bg1"/>
                </a:solidFill>
                <a:latin typeface="Effra Pro" panose="020B0603020203020204" pitchFamily="34" charset="0"/>
              </a:defRPr>
            </a:lvl2pPr>
            <a:lvl3pPr marL="914400" indent="0">
              <a:buNone/>
              <a:defRPr>
                <a:solidFill>
                  <a:schemeClr val="bg1"/>
                </a:solidFill>
                <a:latin typeface="Effra Pro" panose="020B0603020203020204" pitchFamily="34" charset="0"/>
              </a:defRPr>
            </a:lvl3pPr>
            <a:lvl4pPr marL="1371600" indent="0">
              <a:buNone/>
              <a:defRPr>
                <a:solidFill>
                  <a:schemeClr val="bg1"/>
                </a:solidFill>
                <a:latin typeface="Effra Pro" panose="020B0603020203020204" pitchFamily="34" charset="0"/>
              </a:defRPr>
            </a:lvl4pPr>
            <a:lvl5pPr marL="1828800" indent="0">
              <a:buNone/>
              <a:defRPr>
                <a:solidFill>
                  <a:schemeClr val="bg1"/>
                </a:solidFill>
                <a:latin typeface="Effra Pro" panose="020B0603020203020204" pitchFamily="34" charset="0"/>
              </a:defRPr>
            </a:lvl5pPr>
          </a:lstStyle>
          <a:p>
            <a:pPr lvl="0"/>
            <a:r>
              <a:rPr lang="en-US"/>
              <a:t>Click to edit Master text styles</a:t>
            </a:r>
          </a:p>
        </p:txBody>
      </p:sp>
      <p:sp>
        <p:nvSpPr>
          <p:cNvPr id="14" name="Text Placeholder 13">
            <a:extLst>
              <a:ext uri="{FF2B5EF4-FFF2-40B4-BE49-F238E27FC236}">
                <a16:creationId xmlns:a16="http://schemas.microsoft.com/office/drawing/2014/main" id="{1FAC2EAB-4C07-452C-AA19-F3909C9DD980}"/>
              </a:ext>
            </a:extLst>
          </p:cNvPr>
          <p:cNvSpPr>
            <a:spLocks noGrp="1"/>
          </p:cNvSpPr>
          <p:nvPr>
            <p:ph type="body" sz="quarter" idx="14" hasCustomPrompt="1"/>
          </p:nvPr>
        </p:nvSpPr>
        <p:spPr>
          <a:xfrm>
            <a:off x="3841750" y="3935128"/>
            <a:ext cx="1524000" cy="276225"/>
          </a:xfrm>
        </p:spPr>
        <p:txBody>
          <a:bodyPr>
            <a:noAutofit/>
          </a:bodyPr>
          <a:lstStyle>
            <a:lvl1pPr marL="0" indent="0">
              <a:buNone/>
              <a:defRPr sz="1600" b="1">
                <a:solidFill>
                  <a:schemeClr val="bg1"/>
                </a:solidFill>
                <a:latin typeface="Effra Pro" panose="020B0603020203020204" pitchFamily="34" charset="0"/>
              </a:defRPr>
            </a:lvl1pPr>
            <a:lvl2pPr marL="457200" indent="0">
              <a:buNone/>
              <a:defRPr sz="1600" b="1">
                <a:solidFill>
                  <a:schemeClr val="bg1"/>
                </a:solidFill>
                <a:latin typeface="Effra Pro" panose="020B0603020203020204" pitchFamily="34" charset="0"/>
              </a:defRPr>
            </a:lvl2pPr>
            <a:lvl3pPr marL="914400" indent="0">
              <a:buNone/>
              <a:defRPr sz="1600" b="1">
                <a:solidFill>
                  <a:schemeClr val="bg1"/>
                </a:solidFill>
                <a:latin typeface="Effra Pro" panose="020B0603020203020204" pitchFamily="34" charset="0"/>
              </a:defRPr>
            </a:lvl3pPr>
            <a:lvl4pPr marL="1371600" indent="0">
              <a:buNone/>
              <a:defRPr sz="1600" b="1">
                <a:solidFill>
                  <a:schemeClr val="bg1"/>
                </a:solidFill>
                <a:latin typeface="Effra Pro" panose="020B0603020203020204" pitchFamily="34" charset="0"/>
              </a:defRPr>
            </a:lvl4pPr>
            <a:lvl5pPr marL="1828800" indent="0">
              <a:buNone/>
              <a:defRPr sz="1600" b="1">
                <a:solidFill>
                  <a:schemeClr val="bg1"/>
                </a:solidFill>
                <a:latin typeface="Effra Pro" panose="020B0603020203020204" pitchFamily="34" charset="0"/>
              </a:defRPr>
            </a:lvl5pPr>
          </a:lstStyle>
          <a:p>
            <a:pPr lvl="0"/>
            <a:r>
              <a:rPr lang="en-US"/>
              <a:t>NAME</a:t>
            </a:r>
            <a:endParaRPr lang="en-IN"/>
          </a:p>
        </p:txBody>
      </p:sp>
      <p:sp>
        <p:nvSpPr>
          <p:cNvPr id="15" name="Text Placeholder 13">
            <a:extLst>
              <a:ext uri="{FF2B5EF4-FFF2-40B4-BE49-F238E27FC236}">
                <a16:creationId xmlns:a16="http://schemas.microsoft.com/office/drawing/2014/main" id="{581D4C50-1E58-48F3-8CCF-529D9FEC1AC6}"/>
              </a:ext>
            </a:extLst>
          </p:cNvPr>
          <p:cNvSpPr>
            <a:spLocks noGrp="1"/>
          </p:cNvSpPr>
          <p:nvPr>
            <p:ph type="body" sz="quarter" idx="15" hasCustomPrompt="1"/>
          </p:nvPr>
        </p:nvSpPr>
        <p:spPr>
          <a:xfrm>
            <a:off x="3841750" y="4234824"/>
            <a:ext cx="1524000" cy="276225"/>
          </a:xfrm>
        </p:spPr>
        <p:txBody>
          <a:bodyPr>
            <a:noAutofit/>
          </a:bodyPr>
          <a:lstStyle>
            <a:lvl1pPr marL="0" indent="0">
              <a:buNone/>
              <a:defRPr sz="1600" b="0">
                <a:solidFill>
                  <a:schemeClr val="bg1"/>
                </a:solidFill>
                <a:latin typeface="Effra Pro" panose="020B0603020203020204" pitchFamily="34" charset="0"/>
              </a:defRPr>
            </a:lvl1pPr>
            <a:lvl2pPr marL="457200" indent="0">
              <a:buNone/>
              <a:defRPr sz="1600" b="1">
                <a:solidFill>
                  <a:schemeClr val="bg1"/>
                </a:solidFill>
                <a:latin typeface="Effra Pro" panose="020B0603020203020204" pitchFamily="34" charset="0"/>
              </a:defRPr>
            </a:lvl2pPr>
            <a:lvl3pPr marL="914400" indent="0">
              <a:buNone/>
              <a:defRPr sz="1600" b="1">
                <a:solidFill>
                  <a:schemeClr val="bg1"/>
                </a:solidFill>
                <a:latin typeface="Effra Pro" panose="020B0603020203020204" pitchFamily="34" charset="0"/>
              </a:defRPr>
            </a:lvl3pPr>
            <a:lvl4pPr marL="1371600" indent="0">
              <a:buNone/>
              <a:defRPr sz="1600" b="1">
                <a:solidFill>
                  <a:schemeClr val="bg1"/>
                </a:solidFill>
                <a:latin typeface="Effra Pro" panose="020B0603020203020204" pitchFamily="34" charset="0"/>
              </a:defRPr>
            </a:lvl4pPr>
            <a:lvl5pPr marL="1828800" indent="0">
              <a:buNone/>
              <a:defRPr sz="1600" b="1">
                <a:solidFill>
                  <a:schemeClr val="bg1"/>
                </a:solidFill>
                <a:latin typeface="Effra Pro" panose="020B0603020203020204" pitchFamily="34" charset="0"/>
              </a:defRPr>
            </a:lvl5pPr>
          </a:lstStyle>
          <a:p>
            <a:pPr lvl="0"/>
            <a:r>
              <a:rPr lang="en-US"/>
              <a:t>Designation</a:t>
            </a:r>
            <a:endParaRPr lang="en-IN"/>
          </a:p>
        </p:txBody>
      </p:sp>
      <p:sp>
        <p:nvSpPr>
          <p:cNvPr id="16" name="Slide Number Placeholder 5">
            <a:extLst>
              <a:ext uri="{FF2B5EF4-FFF2-40B4-BE49-F238E27FC236}">
                <a16:creationId xmlns:a16="http://schemas.microsoft.com/office/drawing/2014/main" id="{23AB50C4-6095-46B4-B7BD-6DC169665643}"/>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856358441"/>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Quotation">
    <p:spTree>
      <p:nvGrpSpPr>
        <p:cNvPr id="1" name=""/>
        <p:cNvGrpSpPr/>
        <p:nvPr/>
      </p:nvGrpSpPr>
      <p:grpSpPr>
        <a:xfrm>
          <a:off x="0" y="0"/>
          <a:ext cx="0" cy="0"/>
          <a:chOff x="0" y="0"/>
          <a:chExt cx="0" cy="0"/>
        </a:xfrm>
      </p:grpSpPr>
      <p:pic>
        <p:nvPicPr>
          <p:cNvPr id="4" name="Picture 3" descr="A white and grey background&#10;&#10;Description automatically generated">
            <a:extLst>
              <a:ext uri="{FF2B5EF4-FFF2-40B4-BE49-F238E27FC236}">
                <a16:creationId xmlns:a16="http://schemas.microsoft.com/office/drawing/2014/main" id="{680FD305-5642-DC9C-4F7E-4D247C273238}"/>
              </a:ext>
            </a:extLst>
          </p:cNvPr>
          <p:cNvPicPr>
            <a:picLocks noChangeAspect="1"/>
          </p:cNvPicPr>
          <p:nvPr userDrawn="1"/>
        </p:nvPicPr>
        <p:blipFill rotWithShape="1">
          <a:blip r:embed="rId3">
            <a:alphaModFix/>
            <a:extLst>
              <a:ext uri="{28A0092B-C50C-407E-A947-70E740481C1C}">
                <a14:useLocalDpi xmlns:a14="http://schemas.microsoft.com/office/drawing/2010/main" val="0"/>
              </a:ext>
            </a:extLst>
          </a:blip>
          <a:srcRect l="40741"/>
          <a:stretch/>
        </p:blipFill>
        <p:spPr>
          <a:xfrm>
            <a:off x="0" y="0"/>
            <a:ext cx="12192000" cy="6858000"/>
          </a:xfrm>
          <a:prstGeom prst="rect">
            <a:avLst/>
          </a:prstGeom>
        </p:spPr>
      </p:pic>
      <p:sp>
        <p:nvSpPr>
          <p:cNvPr id="2" name="Rectangle 1">
            <a:extLst>
              <a:ext uri="{FF2B5EF4-FFF2-40B4-BE49-F238E27FC236}">
                <a16:creationId xmlns:a16="http://schemas.microsoft.com/office/drawing/2014/main" id="{D859283D-71BB-86D3-4E24-1749D779CCD7}"/>
              </a:ext>
            </a:extLst>
          </p:cNvPr>
          <p:cNvSpPr/>
          <p:nvPr userDrawn="1"/>
        </p:nvSpPr>
        <p:spPr>
          <a:xfrm>
            <a:off x="0" y="0"/>
            <a:ext cx="12192000" cy="6858000"/>
          </a:xfrm>
          <a:prstGeom prst="rect">
            <a:avLst/>
          </a:prstGeom>
          <a:solidFill>
            <a:schemeClr val="bg1">
              <a:alpha val="5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Rectangle 8">
            <a:extLst>
              <a:ext uri="{FF2B5EF4-FFF2-40B4-BE49-F238E27FC236}">
                <a16:creationId xmlns:a16="http://schemas.microsoft.com/office/drawing/2014/main" id="{869A2ADA-04DE-42D6-BCA5-71CAA104D917}"/>
              </a:ext>
            </a:extLst>
          </p:cNvPr>
          <p:cNvSpPr/>
          <p:nvPr userDrawn="1"/>
        </p:nvSpPr>
        <p:spPr>
          <a:xfrm>
            <a:off x="2076893" y="1929414"/>
            <a:ext cx="8038214" cy="3958669"/>
          </a:xfrm>
          <a:prstGeom prst="rect">
            <a:avLst/>
          </a:prstGeom>
          <a:solidFill>
            <a:srgbClr val="0079C2"/>
          </a:solidFill>
          <a:ln w="57150">
            <a:solidFill>
              <a:srgbClr val="E3F4FE"/>
            </a:solidFill>
          </a:ln>
          <a:effectLst>
            <a:outerShdw blurRad="1193800" dist="50800" dir="5400000" algn="ctr" rotWithShape="0">
              <a:srgbClr val="00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TextBox 12">
            <a:extLst>
              <a:ext uri="{FF2B5EF4-FFF2-40B4-BE49-F238E27FC236}">
                <a16:creationId xmlns:a16="http://schemas.microsoft.com/office/drawing/2014/main" id="{EDC8EC84-006A-431D-A404-1F963ABC4243}"/>
              </a:ext>
            </a:extLst>
          </p:cNvPr>
          <p:cNvSpPr txBox="1"/>
          <p:nvPr userDrawn="1"/>
        </p:nvSpPr>
        <p:spPr>
          <a:xfrm>
            <a:off x="8425161" y="4083954"/>
            <a:ext cx="942753" cy="2015936"/>
          </a:xfrm>
          <a:prstGeom prst="rect">
            <a:avLst/>
          </a:prstGeom>
          <a:noFill/>
        </p:spPr>
        <p:txBody>
          <a:bodyPr wrap="square" rtlCol="0">
            <a:spAutoFit/>
          </a:bodyPr>
          <a:lstStyle/>
          <a:p>
            <a:pPr algn="ctr"/>
            <a:r>
              <a:rPr lang="en-US" sz="12500">
                <a:solidFill>
                  <a:schemeClr val="bg1"/>
                </a:solidFill>
                <a:latin typeface="Amasis MT Pro" panose="02040504050005020304" pitchFamily="18" charset="0"/>
              </a:rPr>
              <a:t>”</a:t>
            </a:r>
            <a:endParaRPr lang="en-IN" sz="12500">
              <a:solidFill>
                <a:schemeClr val="bg1"/>
              </a:solidFill>
              <a:latin typeface="Amasis MT Pro" panose="02040504050005020304" pitchFamily="18" charset="0"/>
            </a:endParaRPr>
          </a:p>
        </p:txBody>
      </p:sp>
      <p:sp>
        <p:nvSpPr>
          <p:cNvPr id="11" name="TextBox 10">
            <a:extLst>
              <a:ext uri="{FF2B5EF4-FFF2-40B4-BE49-F238E27FC236}">
                <a16:creationId xmlns:a16="http://schemas.microsoft.com/office/drawing/2014/main" id="{D55D027D-25AE-7B81-7EC6-45A49965EC7E}"/>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05F7C"/>
                </a:solidFill>
                <a:latin typeface="Effra Pro" panose="020B0603020203020204" pitchFamily="34" charset="0"/>
              </a:rPr>
              <a:t>NYL Facilitator Guide | Career Development Conference</a:t>
            </a:r>
          </a:p>
        </p:txBody>
      </p:sp>
      <p:sp>
        <p:nvSpPr>
          <p:cNvPr id="12" name="Picture Placeholder 11">
            <a:extLst>
              <a:ext uri="{FF2B5EF4-FFF2-40B4-BE49-F238E27FC236}">
                <a16:creationId xmlns:a16="http://schemas.microsoft.com/office/drawing/2014/main" id="{CC072F47-E631-78DD-2980-B83FCA60310B}"/>
              </a:ext>
            </a:extLst>
          </p:cNvPr>
          <p:cNvSpPr>
            <a:spLocks noGrp="1"/>
          </p:cNvSpPr>
          <p:nvPr>
            <p:ph type="pic" sz="quarter" idx="12"/>
          </p:nvPr>
        </p:nvSpPr>
        <p:spPr>
          <a:xfrm>
            <a:off x="2912166" y="4336223"/>
            <a:ext cx="765754" cy="765754"/>
          </a:xfrm>
          <a:prstGeom prst="ellipse">
            <a:avLst/>
          </a:prstGeom>
        </p:spPr>
        <p:txBody>
          <a:bodyPr>
            <a:normAutofit/>
          </a:bodyPr>
          <a:lstStyle>
            <a:lvl1pPr marL="0" indent="0">
              <a:buNone/>
              <a:defRPr sz="800">
                <a:latin typeface="Effra Pro" panose="020B0603020203020204" pitchFamily="34" charset="0"/>
              </a:defRPr>
            </a:lvl1pPr>
          </a:lstStyle>
          <a:p>
            <a:endParaRPr lang="en-IN"/>
          </a:p>
        </p:txBody>
      </p:sp>
      <p:sp>
        <p:nvSpPr>
          <p:cNvPr id="6" name="Oval 5">
            <a:extLst>
              <a:ext uri="{FF2B5EF4-FFF2-40B4-BE49-F238E27FC236}">
                <a16:creationId xmlns:a16="http://schemas.microsoft.com/office/drawing/2014/main" id="{AB38E256-3D90-AEC0-5B40-63AE052140D6}"/>
              </a:ext>
            </a:extLst>
          </p:cNvPr>
          <p:cNvSpPr/>
          <p:nvPr userDrawn="1"/>
        </p:nvSpPr>
        <p:spPr>
          <a:xfrm>
            <a:off x="11259312" y="6305660"/>
            <a:ext cx="345313" cy="349647"/>
          </a:xfrm>
          <a:prstGeom prst="ellipse">
            <a:avLst/>
          </a:prstGeom>
          <a:solidFill>
            <a:srgbClr val="FFFFF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 Placeholder 4">
            <a:extLst>
              <a:ext uri="{FF2B5EF4-FFF2-40B4-BE49-F238E27FC236}">
                <a16:creationId xmlns:a16="http://schemas.microsoft.com/office/drawing/2014/main" id="{8D5D15B1-B89D-4036-849B-FB56D2DFC514}"/>
              </a:ext>
            </a:extLst>
          </p:cNvPr>
          <p:cNvSpPr>
            <a:spLocks noGrp="1"/>
          </p:cNvSpPr>
          <p:nvPr>
            <p:ph type="body" sz="quarter" idx="13"/>
          </p:nvPr>
        </p:nvSpPr>
        <p:spPr>
          <a:xfrm>
            <a:off x="2614613" y="2272036"/>
            <a:ext cx="6962775" cy="1852380"/>
          </a:xfrm>
        </p:spPr>
        <p:txBody>
          <a:bodyPr>
            <a:noAutofit/>
          </a:bodyPr>
          <a:lstStyle>
            <a:lvl1pPr marL="0" indent="0">
              <a:buNone/>
              <a:defRPr sz="3200">
                <a:solidFill>
                  <a:schemeClr val="bg1"/>
                </a:solidFill>
                <a:latin typeface="Effra Pro" panose="020B0603020203020204" pitchFamily="34" charset="0"/>
              </a:defRPr>
            </a:lvl1pPr>
            <a:lvl2pPr marL="457200" indent="0">
              <a:buNone/>
              <a:defRPr>
                <a:solidFill>
                  <a:schemeClr val="bg1"/>
                </a:solidFill>
                <a:latin typeface="Effra Pro" panose="020B0603020203020204" pitchFamily="34" charset="0"/>
              </a:defRPr>
            </a:lvl2pPr>
            <a:lvl3pPr marL="914400" indent="0">
              <a:buNone/>
              <a:defRPr>
                <a:solidFill>
                  <a:schemeClr val="bg1"/>
                </a:solidFill>
                <a:latin typeface="Effra Pro" panose="020B0603020203020204" pitchFamily="34" charset="0"/>
              </a:defRPr>
            </a:lvl3pPr>
            <a:lvl4pPr marL="1371600" indent="0">
              <a:buNone/>
              <a:defRPr>
                <a:solidFill>
                  <a:schemeClr val="bg1"/>
                </a:solidFill>
                <a:latin typeface="Effra Pro" panose="020B0603020203020204" pitchFamily="34" charset="0"/>
              </a:defRPr>
            </a:lvl4pPr>
            <a:lvl5pPr marL="1828800" indent="0">
              <a:buNone/>
              <a:defRPr>
                <a:solidFill>
                  <a:schemeClr val="bg1"/>
                </a:solidFill>
                <a:latin typeface="Effra Pro" panose="020B0603020203020204" pitchFamily="34" charset="0"/>
              </a:defRPr>
            </a:lvl5pPr>
          </a:lstStyle>
          <a:p>
            <a:pPr lvl="0"/>
            <a:r>
              <a:rPr lang="en-US"/>
              <a:t>Click to edit Master text styles</a:t>
            </a:r>
          </a:p>
        </p:txBody>
      </p:sp>
      <p:sp>
        <p:nvSpPr>
          <p:cNvPr id="14" name="Text Placeholder 13">
            <a:extLst>
              <a:ext uri="{FF2B5EF4-FFF2-40B4-BE49-F238E27FC236}">
                <a16:creationId xmlns:a16="http://schemas.microsoft.com/office/drawing/2014/main" id="{1FAC2EAB-4C07-452C-AA19-F3909C9DD980}"/>
              </a:ext>
            </a:extLst>
          </p:cNvPr>
          <p:cNvSpPr>
            <a:spLocks noGrp="1"/>
          </p:cNvSpPr>
          <p:nvPr>
            <p:ph type="body" sz="quarter" idx="14" hasCustomPrompt="1"/>
          </p:nvPr>
        </p:nvSpPr>
        <p:spPr>
          <a:xfrm>
            <a:off x="3841750" y="4414876"/>
            <a:ext cx="1524000" cy="276225"/>
          </a:xfrm>
        </p:spPr>
        <p:txBody>
          <a:bodyPr>
            <a:noAutofit/>
          </a:bodyPr>
          <a:lstStyle>
            <a:lvl1pPr marL="0" indent="0">
              <a:buNone/>
              <a:defRPr sz="1600" b="1">
                <a:solidFill>
                  <a:schemeClr val="bg1"/>
                </a:solidFill>
                <a:latin typeface="Effra Pro" panose="020B0603020203020204" pitchFamily="34" charset="0"/>
              </a:defRPr>
            </a:lvl1pPr>
            <a:lvl2pPr marL="457200" indent="0">
              <a:buNone/>
              <a:defRPr sz="1600" b="1">
                <a:solidFill>
                  <a:schemeClr val="bg1"/>
                </a:solidFill>
                <a:latin typeface="Effra Pro" panose="020B0603020203020204" pitchFamily="34" charset="0"/>
              </a:defRPr>
            </a:lvl2pPr>
            <a:lvl3pPr marL="914400" indent="0">
              <a:buNone/>
              <a:defRPr sz="1600" b="1">
                <a:solidFill>
                  <a:schemeClr val="bg1"/>
                </a:solidFill>
                <a:latin typeface="Effra Pro" panose="020B0603020203020204" pitchFamily="34" charset="0"/>
              </a:defRPr>
            </a:lvl3pPr>
            <a:lvl4pPr marL="1371600" indent="0">
              <a:buNone/>
              <a:defRPr sz="1600" b="1">
                <a:solidFill>
                  <a:schemeClr val="bg1"/>
                </a:solidFill>
                <a:latin typeface="Effra Pro" panose="020B0603020203020204" pitchFamily="34" charset="0"/>
              </a:defRPr>
            </a:lvl4pPr>
            <a:lvl5pPr marL="1828800" indent="0">
              <a:buNone/>
              <a:defRPr sz="1600" b="1">
                <a:solidFill>
                  <a:schemeClr val="bg1"/>
                </a:solidFill>
                <a:latin typeface="Effra Pro" panose="020B0603020203020204" pitchFamily="34" charset="0"/>
              </a:defRPr>
            </a:lvl5pPr>
          </a:lstStyle>
          <a:p>
            <a:pPr lvl="0"/>
            <a:r>
              <a:rPr lang="en-US"/>
              <a:t>NAME</a:t>
            </a:r>
            <a:endParaRPr lang="en-IN"/>
          </a:p>
        </p:txBody>
      </p:sp>
      <p:sp>
        <p:nvSpPr>
          <p:cNvPr id="15" name="Text Placeholder 13">
            <a:extLst>
              <a:ext uri="{FF2B5EF4-FFF2-40B4-BE49-F238E27FC236}">
                <a16:creationId xmlns:a16="http://schemas.microsoft.com/office/drawing/2014/main" id="{581D4C50-1E58-48F3-8CCF-529D9FEC1AC6}"/>
              </a:ext>
            </a:extLst>
          </p:cNvPr>
          <p:cNvSpPr>
            <a:spLocks noGrp="1"/>
          </p:cNvSpPr>
          <p:nvPr>
            <p:ph type="body" sz="quarter" idx="15" hasCustomPrompt="1"/>
          </p:nvPr>
        </p:nvSpPr>
        <p:spPr>
          <a:xfrm>
            <a:off x="3841750" y="4714572"/>
            <a:ext cx="1524000" cy="276225"/>
          </a:xfrm>
        </p:spPr>
        <p:txBody>
          <a:bodyPr>
            <a:noAutofit/>
          </a:bodyPr>
          <a:lstStyle>
            <a:lvl1pPr marL="0" indent="0">
              <a:buNone/>
              <a:defRPr sz="1600" b="0">
                <a:solidFill>
                  <a:schemeClr val="bg1"/>
                </a:solidFill>
                <a:latin typeface="Effra Pro" panose="020B0603020203020204" pitchFamily="34" charset="0"/>
              </a:defRPr>
            </a:lvl1pPr>
            <a:lvl2pPr marL="457200" indent="0">
              <a:buNone/>
              <a:defRPr sz="1600" b="1">
                <a:solidFill>
                  <a:schemeClr val="bg1"/>
                </a:solidFill>
                <a:latin typeface="Effra Pro" panose="020B0603020203020204" pitchFamily="34" charset="0"/>
              </a:defRPr>
            </a:lvl2pPr>
            <a:lvl3pPr marL="914400" indent="0">
              <a:buNone/>
              <a:defRPr sz="1600" b="1">
                <a:solidFill>
                  <a:schemeClr val="bg1"/>
                </a:solidFill>
                <a:latin typeface="Effra Pro" panose="020B0603020203020204" pitchFamily="34" charset="0"/>
              </a:defRPr>
            </a:lvl3pPr>
            <a:lvl4pPr marL="1371600" indent="0">
              <a:buNone/>
              <a:defRPr sz="1600" b="1">
                <a:solidFill>
                  <a:schemeClr val="bg1"/>
                </a:solidFill>
                <a:latin typeface="Effra Pro" panose="020B0603020203020204" pitchFamily="34" charset="0"/>
              </a:defRPr>
            </a:lvl4pPr>
            <a:lvl5pPr marL="1828800" indent="0">
              <a:buNone/>
              <a:defRPr sz="1600" b="1">
                <a:solidFill>
                  <a:schemeClr val="bg1"/>
                </a:solidFill>
                <a:latin typeface="Effra Pro" panose="020B0603020203020204" pitchFamily="34" charset="0"/>
              </a:defRPr>
            </a:lvl5pPr>
          </a:lstStyle>
          <a:p>
            <a:pPr lvl="0"/>
            <a:r>
              <a:rPr lang="en-US"/>
              <a:t>Designation</a:t>
            </a:r>
            <a:endParaRPr lang="en-IN"/>
          </a:p>
        </p:txBody>
      </p:sp>
      <p:sp>
        <p:nvSpPr>
          <p:cNvPr id="16" name="Text Placeholder 3">
            <a:extLst>
              <a:ext uri="{FF2B5EF4-FFF2-40B4-BE49-F238E27FC236}">
                <a16:creationId xmlns:a16="http://schemas.microsoft.com/office/drawing/2014/main" id="{E2EC0F7F-A594-4DF9-87A3-306128E06800}"/>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17" name="Text Placeholder 3">
            <a:extLst>
              <a:ext uri="{FF2B5EF4-FFF2-40B4-BE49-F238E27FC236}">
                <a16:creationId xmlns:a16="http://schemas.microsoft.com/office/drawing/2014/main" id="{58D030DE-7826-4446-8E75-24439F8EF967}"/>
              </a:ext>
            </a:extLst>
          </p:cNvPr>
          <p:cNvSpPr>
            <a:spLocks noGrp="1"/>
          </p:cNvSpPr>
          <p:nvPr>
            <p:ph type="body" sz="quarter" idx="16"/>
          </p:nvPr>
        </p:nvSpPr>
        <p:spPr>
          <a:xfrm>
            <a:off x="550863" y="1188000"/>
            <a:ext cx="11076812" cy="536575"/>
          </a:xfrm>
        </p:spPr>
        <p:txBody>
          <a:bodyPr>
            <a:noAutofit/>
          </a:bodyPr>
          <a:lstStyle>
            <a:lvl1pPr marL="0" indent="0" algn="l" defTabSz="914400" rtl="0" eaLnBrk="1" latinLnBrk="0" hangingPunct="1">
              <a:lnSpc>
                <a:spcPct val="100000"/>
              </a:lnSpc>
              <a:spcBef>
                <a:spcPts val="600"/>
              </a:spcBef>
              <a:spcAft>
                <a:spcPts val="600"/>
              </a:spcAft>
              <a:buFont typeface="Wingdings" panose="05000000000000000000" pitchFamily="2" charset="2"/>
              <a:buNone/>
              <a:defRPr lang="en-US" sz="1600" kern="1200" dirty="0" smtClean="0">
                <a:solidFill>
                  <a:srgbClr val="0A3C53"/>
                </a:solidFill>
                <a:latin typeface="Effra Pro" panose="020B0603020203020204" pitchFamily="34" charset="0"/>
                <a:ea typeface="+mn-ea"/>
                <a:cs typeface="Effra" panose="020B0603020203020204" pitchFamily="34" charset="0"/>
              </a:defRPr>
            </a:lvl1pPr>
            <a:lvl2pPr marL="0" indent="0" algn="l" defTabSz="914400" rtl="0" eaLnBrk="1" latinLnBrk="0" hangingPunct="1">
              <a:lnSpc>
                <a:spcPct val="100000"/>
              </a:lnSpc>
              <a:spcBef>
                <a:spcPts val="600"/>
              </a:spcBef>
              <a:spcAft>
                <a:spcPts val="600"/>
              </a:spcAft>
              <a:buFont typeface="Wingdings" panose="05000000000000000000" pitchFamily="2" charset="2"/>
              <a:buNone/>
              <a:defRPr lang="en-US" sz="1600" kern="1200" dirty="0" smtClean="0">
                <a:solidFill>
                  <a:srgbClr val="0A3C53"/>
                </a:solidFill>
                <a:latin typeface="Effra Pro" panose="020B0603020203020204" pitchFamily="34" charset="0"/>
                <a:ea typeface="+mn-ea"/>
                <a:cs typeface="Effra" panose="020B0603020203020204" pitchFamily="34" charset="0"/>
              </a:defRPr>
            </a:lvl2pPr>
            <a:lvl3pPr>
              <a:defRPr sz="1600">
                <a:latin typeface="Effra Pro" panose="020B0603020203020204" pitchFamily="34" charset="0"/>
              </a:defRPr>
            </a:lvl3pPr>
            <a:lvl4pPr>
              <a:defRPr sz="1600">
                <a:latin typeface="Effra Pro" panose="020B0603020203020204" pitchFamily="34" charset="0"/>
              </a:defRPr>
            </a:lvl4pPr>
            <a:lvl5pPr>
              <a:defRPr sz="1600">
                <a:latin typeface="Effra Pro" panose="020B0603020203020204" pitchFamily="34" charset="0"/>
              </a:defRPr>
            </a:lvl5pPr>
          </a:lstStyle>
          <a:p>
            <a:pPr lvl="0"/>
            <a:r>
              <a:rPr lang="en-US"/>
              <a:t>Click to edit Master text styles</a:t>
            </a:r>
          </a:p>
        </p:txBody>
      </p:sp>
      <p:sp>
        <p:nvSpPr>
          <p:cNvPr id="18" name="Slide Number Placeholder 5">
            <a:extLst>
              <a:ext uri="{FF2B5EF4-FFF2-40B4-BE49-F238E27FC236}">
                <a16:creationId xmlns:a16="http://schemas.microsoft.com/office/drawing/2014/main" id="{FAD86DF4-FA88-4254-8565-A100B772F24C}"/>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751102005"/>
      </p:ext>
    </p:extLst>
  </p:cSld>
  <p:clrMapOvr>
    <a:masterClrMapping/>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Quotation">
    <p:spTree>
      <p:nvGrpSpPr>
        <p:cNvPr id="1" name=""/>
        <p:cNvGrpSpPr/>
        <p:nvPr/>
      </p:nvGrpSpPr>
      <p:grpSpPr>
        <a:xfrm>
          <a:off x="0" y="0"/>
          <a:ext cx="0" cy="0"/>
          <a:chOff x="0" y="0"/>
          <a:chExt cx="0" cy="0"/>
        </a:xfrm>
      </p:grpSpPr>
      <p:pic>
        <p:nvPicPr>
          <p:cNvPr id="4" name="Picture 3" descr="A white and grey background&#10;&#10;Description automatically generated">
            <a:extLst>
              <a:ext uri="{FF2B5EF4-FFF2-40B4-BE49-F238E27FC236}">
                <a16:creationId xmlns:a16="http://schemas.microsoft.com/office/drawing/2014/main" id="{680FD305-5642-DC9C-4F7E-4D247C273238}"/>
              </a:ext>
            </a:extLst>
          </p:cNvPr>
          <p:cNvPicPr>
            <a:picLocks noChangeAspect="1"/>
          </p:cNvPicPr>
          <p:nvPr userDrawn="1"/>
        </p:nvPicPr>
        <p:blipFill rotWithShape="1">
          <a:blip r:embed="rId3">
            <a:alphaModFix/>
            <a:extLst>
              <a:ext uri="{28A0092B-C50C-407E-A947-70E740481C1C}">
                <a14:useLocalDpi xmlns:a14="http://schemas.microsoft.com/office/drawing/2010/main" val="0"/>
              </a:ext>
            </a:extLst>
          </a:blip>
          <a:srcRect l="40741"/>
          <a:stretch/>
        </p:blipFill>
        <p:spPr>
          <a:xfrm>
            <a:off x="0" y="0"/>
            <a:ext cx="12192000" cy="6858000"/>
          </a:xfrm>
          <a:prstGeom prst="rect">
            <a:avLst/>
          </a:prstGeom>
        </p:spPr>
      </p:pic>
      <p:sp>
        <p:nvSpPr>
          <p:cNvPr id="2" name="Rectangle 1">
            <a:extLst>
              <a:ext uri="{FF2B5EF4-FFF2-40B4-BE49-F238E27FC236}">
                <a16:creationId xmlns:a16="http://schemas.microsoft.com/office/drawing/2014/main" id="{D859283D-71BB-86D3-4E24-1749D779CCD7}"/>
              </a:ext>
            </a:extLst>
          </p:cNvPr>
          <p:cNvSpPr/>
          <p:nvPr userDrawn="1"/>
        </p:nvSpPr>
        <p:spPr>
          <a:xfrm>
            <a:off x="0" y="0"/>
            <a:ext cx="12192000" cy="6858000"/>
          </a:xfrm>
          <a:prstGeom prst="rect">
            <a:avLst/>
          </a:prstGeom>
          <a:solidFill>
            <a:schemeClr val="bg1">
              <a:alpha val="5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Rectangle 8">
            <a:extLst>
              <a:ext uri="{FF2B5EF4-FFF2-40B4-BE49-F238E27FC236}">
                <a16:creationId xmlns:a16="http://schemas.microsoft.com/office/drawing/2014/main" id="{869A2ADA-04DE-42D6-BCA5-71CAA104D917}"/>
              </a:ext>
            </a:extLst>
          </p:cNvPr>
          <p:cNvSpPr/>
          <p:nvPr userDrawn="1"/>
        </p:nvSpPr>
        <p:spPr>
          <a:xfrm>
            <a:off x="2076893" y="1456947"/>
            <a:ext cx="8038214" cy="3958669"/>
          </a:xfrm>
          <a:prstGeom prst="rect">
            <a:avLst/>
          </a:prstGeom>
          <a:solidFill>
            <a:srgbClr val="0079C2"/>
          </a:solidFill>
          <a:ln w="57150">
            <a:solidFill>
              <a:srgbClr val="E3F4FE"/>
            </a:solidFill>
          </a:ln>
          <a:effectLst>
            <a:outerShdw blurRad="1193800" dist="50800" dir="5400000" algn="ctr" rotWithShape="0">
              <a:srgbClr val="00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TextBox 12">
            <a:extLst>
              <a:ext uri="{FF2B5EF4-FFF2-40B4-BE49-F238E27FC236}">
                <a16:creationId xmlns:a16="http://schemas.microsoft.com/office/drawing/2014/main" id="{EDC8EC84-006A-431D-A404-1F963ABC4243}"/>
              </a:ext>
            </a:extLst>
          </p:cNvPr>
          <p:cNvSpPr txBox="1"/>
          <p:nvPr userDrawn="1"/>
        </p:nvSpPr>
        <p:spPr>
          <a:xfrm>
            <a:off x="8425161" y="3611487"/>
            <a:ext cx="942753" cy="2015936"/>
          </a:xfrm>
          <a:prstGeom prst="rect">
            <a:avLst/>
          </a:prstGeom>
          <a:noFill/>
        </p:spPr>
        <p:txBody>
          <a:bodyPr wrap="square" rtlCol="0">
            <a:spAutoFit/>
          </a:bodyPr>
          <a:lstStyle/>
          <a:p>
            <a:pPr algn="ctr"/>
            <a:r>
              <a:rPr lang="en-US" sz="12500">
                <a:solidFill>
                  <a:schemeClr val="bg1"/>
                </a:solidFill>
                <a:latin typeface="Amasis MT Pro" panose="02040504050005020304" pitchFamily="18" charset="0"/>
              </a:rPr>
              <a:t>”</a:t>
            </a:r>
            <a:endParaRPr lang="en-IN" sz="12500">
              <a:solidFill>
                <a:schemeClr val="bg1"/>
              </a:solidFill>
              <a:latin typeface="Amasis MT Pro" panose="02040504050005020304" pitchFamily="18" charset="0"/>
            </a:endParaRPr>
          </a:p>
        </p:txBody>
      </p:sp>
      <p:sp>
        <p:nvSpPr>
          <p:cNvPr id="11" name="TextBox 10">
            <a:extLst>
              <a:ext uri="{FF2B5EF4-FFF2-40B4-BE49-F238E27FC236}">
                <a16:creationId xmlns:a16="http://schemas.microsoft.com/office/drawing/2014/main" id="{D55D027D-25AE-7B81-7EC6-45A49965EC7E}"/>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05F7C"/>
                </a:solidFill>
                <a:latin typeface="Effra Pro" panose="020B0603020203020204" pitchFamily="34" charset="0"/>
              </a:rPr>
              <a:t>NYL Facilitator Guide | Career Development Conference</a:t>
            </a:r>
          </a:p>
        </p:txBody>
      </p:sp>
      <p:sp>
        <p:nvSpPr>
          <p:cNvPr id="12" name="Picture Placeholder 11">
            <a:extLst>
              <a:ext uri="{FF2B5EF4-FFF2-40B4-BE49-F238E27FC236}">
                <a16:creationId xmlns:a16="http://schemas.microsoft.com/office/drawing/2014/main" id="{CC072F47-E631-78DD-2980-B83FCA60310B}"/>
              </a:ext>
            </a:extLst>
          </p:cNvPr>
          <p:cNvSpPr>
            <a:spLocks noGrp="1"/>
          </p:cNvSpPr>
          <p:nvPr>
            <p:ph type="pic" sz="quarter" idx="12"/>
          </p:nvPr>
        </p:nvSpPr>
        <p:spPr>
          <a:xfrm>
            <a:off x="2912166" y="3863756"/>
            <a:ext cx="765754" cy="765754"/>
          </a:xfrm>
          <a:prstGeom prst="ellipse">
            <a:avLst/>
          </a:prstGeom>
        </p:spPr>
        <p:txBody>
          <a:bodyPr>
            <a:normAutofit/>
          </a:bodyPr>
          <a:lstStyle>
            <a:lvl1pPr marL="0" indent="0">
              <a:buNone/>
              <a:defRPr sz="800">
                <a:latin typeface="Effra Pro" panose="020B0603020203020204" pitchFamily="34" charset="0"/>
              </a:defRPr>
            </a:lvl1pPr>
          </a:lstStyle>
          <a:p>
            <a:endParaRPr lang="en-IN"/>
          </a:p>
        </p:txBody>
      </p:sp>
      <p:sp>
        <p:nvSpPr>
          <p:cNvPr id="6" name="Oval 5">
            <a:extLst>
              <a:ext uri="{FF2B5EF4-FFF2-40B4-BE49-F238E27FC236}">
                <a16:creationId xmlns:a16="http://schemas.microsoft.com/office/drawing/2014/main" id="{AB38E256-3D90-AEC0-5B40-63AE052140D6}"/>
              </a:ext>
            </a:extLst>
          </p:cNvPr>
          <p:cNvSpPr/>
          <p:nvPr userDrawn="1"/>
        </p:nvSpPr>
        <p:spPr>
          <a:xfrm>
            <a:off x="11259312" y="6305660"/>
            <a:ext cx="345313" cy="349647"/>
          </a:xfrm>
          <a:prstGeom prst="ellipse">
            <a:avLst/>
          </a:prstGeom>
          <a:solidFill>
            <a:srgbClr val="FFFFF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 Placeholder 4">
            <a:extLst>
              <a:ext uri="{FF2B5EF4-FFF2-40B4-BE49-F238E27FC236}">
                <a16:creationId xmlns:a16="http://schemas.microsoft.com/office/drawing/2014/main" id="{8D5D15B1-B89D-4036-849B-FB56D2DFC514}"/>
              </a:ext>
            </a:extLst>
          </p:cNvPr>
          <p:cNvSpPr>
            <a:spLocks noGrp="1"/>
          </p:cNvSpPr>
          <p:nvPr>
            <p:ph type="body" sz="quarter" idx="13"/>
          </p:nvPr>
        </p:nvSpPr>
        <p:spPr>
          <a:xfrm>
            <a:off x="2614613" y="1799569"/>
            <a:ext cx="6962775" cy="1852380"/>
          </a:xfrm>
        </p:spPr>
        <p:txBody>
          <a:bodyPr>
            <a:noAutofit/>
          </a:bodyPr>
          <a:lstStyle>
            <a:lvl1pPr marL="0" indent="0">
              <a:buNone/>
              <a:defRPr sz="3200">
                <a:solidFill>
                  <a:schemeClr val="bg1"/>
                </a:solidFill>
                <a:latin typeface="Effra Pro" panose="020B0603020203020204" pitchFamily="34" charset="0"/>
              </a:defRPr>
            </a:lvl1pPr>
            <a:lvl2pPr marL="457200" indent="0">
              <a:buNone/>
              <a:defRPr>
                <a:solidFill>
                  <a:schemeClr val="bg1"/>
                </a:solidFill>
                <a:latin typeface="Effra Pro" panose="020B0603020203020204" pitchFamily="34" charset="0"/>
              </a:defRPr>
            </a:lvl2pPr>
            <a:lvl3pPr marL="914400" indent="0">
              <a:buNone/>
              <a:defRPr>
                <a:solidFill>
                  <a:schemeClr val="bg1"/>
                </a:solidFill>
                <a:latin typeface="Effra Pro" panose="020B0603020203020204" pitchFamily="34" charset="0"/>
              </a:defRPr>
            </a:lvl3pPr>
            <a:lvl4pPr marL="1371600" indent="0">
              <a:buNone/>
              <a:defRPr>
                <a:solidFill>
                  <a:schemeClr val="bg1"/>
                </a:solidFill>
                <a:latin typeface="Effra Pro" panose="020B0603020203020204" pitchFamily="34" charset="0"/>
              </a:defRPr>
            </a:lvl4pPr>
            <a:lvl5pPr marL="1828800" indent="0">
              <a:buNone/>
              <a:defRPr>
                <a:solidFill>
                  <a:schemeClr val="bg1"/>
                </a:solidFill>
                <a:latin typeface="Effra Pro" panose="020B0603020203020204" pitchFamily="34" charset="0"/>
              </a:defRPr>
            </a:lvl5pPr>
          </a:lstStyle>
          <a:p>
            <a:pPr lvl="0"/>
            <a:r>
              <a:rPr lang="en-US"/>
              <a:t>Click to edit Master text styles</a:t>
            </a:r>
          </a:p>
        </p:txBody>
      </p:sp>
      <p:sp>
        <p:nvSpPr>
          <p:cNvPr id="14" name="Text Placeholder 13">
            <a:extLst>
              <a:ext uri="{FF2B5EF4-FFF2-40B4-BE49-F238E27FC236}">
                <a16:creationId xmlns:a16="http://schemas.microsoft.com/office/drawing/2014/main" id="{1FAC2EAB-4C07-452C-AA19-F3909C9DD980}"/>
              </a:ext>
            </a:extLst>
          </p:cNvPr>
          <p:cNvSpPr>
            <a:spLocks noGrp="1"/>
          </p:cNvSpPr>
          <p:nvPr>
            <p:ph type="body" sz="quarter" idx="14" hasCustomPrompt="1"/>
          </p:nvPr>
        </p:nvSpPr>
        <p:spPr>
          <a:xfrm>
            <a:off x="3841750" y="3942409"/>
            <a:ext cx="1524000" cy="276225"/>
          </a:xfrm>
        </p:spPr>
        <p:txBody>
          <a:bodyPr>
            <a:noAutofit/>
          </a:bodyPr>
          <a:lstStyle>
            <a:lvl1pPr marL="0" indent="0">
              <a:buNone/>
              <a:defRPr sz="1600" b="1">
                <a:solidFill>
                  <a:schemeClr val="bg1"/>
                </a:solidFill>
                <a:latin typeface="Effra Pro" panose="020B0603020203020204" pitchFamily="34" charset="0"/>
              </a:defRPr>
            </a:lvl1pPr>
            <a:lvl2pPr marL="457200" indent="0">
              <a:buNone/>
              <a:defRPr sz="1600" b="1">
                <a:solidFill>
                  <a:schemeClr val="bg1"/>
                </a:solidFill>
                <a:latin typeface="Effra Pro" panose="020B0603020203020204" pitchFamily="34" charset="0"/>
              </a:defRPr>
            </a:lvl2pPr>
            <a:lvl3pPr marL="914400" indent="0">
              <a:buNone/>
              <a:defRPr sz="1600" b="1">
                <a:solidFill>
                  <a:schemeClr val="bg1"/>
                </a:solidFill>
                <a:latin typeface="Effra Pro" panose="020B0603020203020204" pitchFamily="34" charset="0"/>
              </a:defRPr>
            </a:lvl3pPr>
            <a:lvl4pPr marL="1371600" indent="0">
              <a:buNone/>
              <a:defRPr sz="1600" b="1">
                <a:solidFill>
                  <a:schemeClr val="bg1"/>
                </a:solidFill>
                <a:latin typeface="Effra Pro" panose="020B0603020203020204" pitchFamily="34" charset="0"/>
              </a:defRPr>
            </a:lvl4pPr>
            <a:lvl5pPr marL="1828800" indent="0">
              <a:buNone/>
              <a:defRPr sz="1600" b="1">
                <a:solidFill>
                  <a:schemeClr val="bg1"/>
                </a:solidFill>
                <a:latin typeface="Effra Pro" panose="020B0603020203020204" pitchFamily="34" charset="0"/>
              </a:defRPr>
            </a:lvl5pPr>
          </a:lstStyle>
          <a:p>
            <a:pPr lvl="0"/>
            <a:r>
              <a:rPr lang="en-US"/>
              <a:t>NAME</a:t>
            </a:r>
            <a:endParaRPr lang="en-IN"/>
          </a:p>
        </p:txBody>
      </p:sp>
      <p:sp>
        <p:nvSpPr>
          <p:cNvPr id="15" name="Text Placeholder 13">
            <a:extLst>
              <a:ext uri="{FF2B5EF4-FFF2-40B4-BE49-F238E27FC236}">
                <a16:creationId xmlns:a16="http://schemas.microsoft.com/office/drawing/2014/main" id="{581D4C50-1E58-48F3-8CCF-529D9FEC1AC6}"/>
              </a:ext>
            </a:extLst>
          </p:cNvPr>
          <p:cNvSpPr>
            <a:spLocks noGrp="1"/>
          </p:cNvSpPr>
          <p:nvPr>
            <p:ph type="body" sz="quarter" idx="15" hasCustomPrompt="1"/>
          </p:nvPr>
        </p:nvSpPr>
        <p:spPr>
          <a:xfrm>
            <a:off x="3841750" y="4242105"/>
            <a:ext cx="1524000" cy="276225"/>
          </a:xfrm>
        </p:spPr>
        <p:txBody>
          <a:bodyPr>
            <a:noAutofit/>
          </a:bodyPr>
          <a:lstStyle>
            <a:lvl1pPr marL="0" indent="0">
              <a:buNone/>
              <a:defRPr sz="1600" b="0">
                <a:solidFill>
                  <a:schemeClr val="bg1"/>
                </a:solidFill>
                <a:latin typeface="Effra Pro" panose="020B0603020203020204" pitchFamily="34" charset="0"/>
              </a:defRPr>
            </a:lvl1pPr>
            <a:lvl2pPr marL="457200" indent="0">
              <a:buNone/>
              <a:defRPr sz="1600" b="1">
                <a:solidFill>
                  <a:schemeClr val="bg1"/>
                </a:solidFill>
                <a:latin typeface="Effra Pro" panose="020B0603020203020204" pitchFamily="34" charset="0"/>
              </a:defRPr>
            </a:lvl2pPr>
            <a:lvl3pPr marL="914400" indent="0">
              <a:buNone/>
              <a:defRPr sz="1600" b="1">
                <a:solidFill>
                  <a:schemeClr val="bg1"/>
                </a:solidFill>
                <a:latin typeface="Effra Pro" panose="020B0603020203020204" pitchFamily="34" charset="0"/>
              </a:defRPr>
            </a:lvl3pPr>
            <a:lvl4pPr marL="1371600" indent="0">
              <a:buNone/>
              <a:defRPr sz="1600" b="1">
                <a:solidFill>
                  <a:schemeClr val="bg1"/>
                </a:solidFill>
                <a:latin typeface="Effra Pro" panose="020B0603020203020204" pitchFamily="34" charset="0"/>
              </a:defRPr>
            </a:lvl4pPr>
            <a:lvl5pPr marL="1828800" indent="0">
              <a:buNone/>
              <a:defRPr sz="1600" b="1">
                <a:solidFill>
                  <a:schemeClr val="bg1"/>
                </a:solidFill>
                <a:latin typeface="Effra Pro" panose="020B0603020203020204" pitchFamily="34" charset="0"/>
              </a:defRPr>
            </a:lvl5pPr>
          </a:lstStyle>
          <a:p>
            <a:pPr lvl="0"/>
            <a:r>
              <a:rPr lang="en-US"/>
              <a:t>Designation</a:t>
            </a:r>
            <a:endParaRPr lang="en-IN"/>
          </a:p>
        </p:txBody>
      </p:sp>
      <p:sp>
        <p:nvSpPr>
          <p:cNvPr id="16" name="Text Placeholder 3">
            <a:extLst>
              <a:ext uri="{FF2B5EF4-FFF2-40B4-BE49-F238E27FC236}">
                <a16:creationId xmlns:a16="http://schemas.microsoft.com/office/drawing/2014/main" id="{E2EC0F7F-A594-4DF9-87A3-306128E06800}"/>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18" name="Slide Number Placeholder 5">
            <a:extLst>
              <a:ext uri="{FF2B5EF4-FFF2-40B4-BE49-F238E27FC236}">
                <a16:creationId xmlns:a16="http://schemas.microsoft.com/office/drawing/2014/main" id="{FAD86DF4-FA88-4254-8565-A100B772F24C}"/>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230361094"/>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Break">
    <p:bg>
      <p:bgPr>
        <a:solidFill>
          <a:srgbClr val="E3F4FE"/>
        </a:solidFill>
        <a:effectLst/>
      </p:bgPr>
    </p:bg>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88325B7-1E71-F8D4-F76E-6A8BC4023232}"/>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8" name="Graphic 7">
            <a:extLst>
              <a:ext uri="{FF2B5EF4-FFF2-40B4-BE49-F238E27FC236}">
                <a16:creationId xmlns:a16="http://schemas.microsoft.com/office/drawing/2014/main" id="{655F576D-482D-4FAB-B1EF-60C4030DA4F3}"/>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5419726" y="1910897"/>
            <a:ext cx="1352549" cy="1352549"/>
          </a:xfrm>
          <a:prstGeom prst="rect">
            <a:avLst/>
          </a:prstGeom>
        </p:spPr>
      </p:pic>
      <p:sp>
        <p:nvSpPr>
          <p:cNvPr id="11" name="TextBox 10">
            <a:extLst>
              <a:ext uri="{FF2B5EF4-FFF2-40B4-BE49-F238E27FC236}">
                <a16:creationId xmlns:a16="http://schemas.microsoft.com/office/drawing/2014/main" id="{702C7232-494B-49A5-BC8D-D7AD9463691F}"/>
              </a:ext>
            </a:extLst>
          </p:cNvPr>
          <p:cNvSpPr txBox="1"/>
          <p:nvPr userDrawn="1"/>
        </p:nvSpPr>
        <p:spPr>
          <a:xfrm>
            <a:off x="4268108" y="3429000"/>
            <a:ext cx="3655784" cy="983343"/>
          </a:xfrm>
          <a:prstGeom prst="rect">
            <a:avLst/>
          </a:prstGeom>
        </p:spPr>
        <p:txBody>
          <a:bodyPr vert="horz" lIns="91440" tIns="45720" rIns="91440" bIns="45720" rtlCol="0">
            <a:noAutofit/>
          </a:bodyPr>
          <a:lstStyle>
            <a:lvl1pPr lvl="0" indent="0">
              <a:lnSpc>
                <a:spcPct val="90000"/>
              </a:lnSpc>
              <a:spcBef>
                <a:spcPts val="1000"/>
              </a:spcBef>
              <a:buFontTx/>
              <a:buNone/>
              <a:defRPr sz="2800">
                <a:solidFill>
                  <a:srgbClr val="0A3C53"/>
                </a:solidFill>
                <a:latin typeface="Alda Pro" pitchFamily="50" charset="0"/>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lgn="ctr"/>
            <a:r>
              <a:rPr lang="en-IN" sz="3600"/>
              <a:t>Break Time</a:t>
            </a:r>
          </a:p>
          <a:p>
            <a:pPr marL="0" marR="0" lvl="0" indent="0" algn="ctr" defTabSz="914400" rtl="0" eaLnBrk="1" fontAlgn="auto" latinLnBrk="0" hangingPunct="1">
              <a:lnSpc>
                <a:spcPct val="90000"/>
              </a:lnSpc>
              <a:spcBef>
                <a:spcPts val="1000"/>
              </a:spcBef>
              <a:spcAft>
                <a:spcPts val="0"/>
              </a:spcAft>
              <a:buClrTx/>
              <a:buSzTx/>
              <a:buFontTx/>
              <a:buNone/>
              <a:tabLst/>
              <a:defRPr/>
            </a:pPr>
            <a:r>
              <a:rPr lang="en-US" sz="1600"/>
              <a:t>10:30-10:45</a:t>
            </a:r>
          </a:p>
        </p:txBody>
      </p:sp>
      <p:sp>
        <p:nvSpPr>
          <p:cNvPr id="6" name="Slide Number Placeholder 5">
            <a:extLst>
              <a:ext uri="{FF2B5EF4-FFF2-40B4-BE49-F238E27FC236}">
                <a16:creationId xmlns:a16="http://schemas.microsoft.com/office/drawing/2014/main" id="{20477609-6919-47CA-893E-F066835C27EA}"/>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202564991"/>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reak">
    <p:bg>
      <p:bgPr>
        <a:solidFill>
          <a:srgbClr val="E3F4FE"/>
        </a:solidFill>
        <a:effectLst/>
      </p:bgPr>
    </p:bg>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88325B7-1E71-F8D4-F76E-6A8BC4023232}"/>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1" name="TextBox 10">
            <a:extLst>
              <a:ext uri="{FF2B5EF4-FFF2-40B4-BE49-F238E27FC236}">
                <a16:creationId xmlns:a16="http://schemas.microsoft.com/office/drawing/2014/main" id="{702C7232-494B-49A5-BC8D-D7AD9463691F}"/>
              </a:ext>
            </a:extLst>
          </p:cNvPr>
          <p:cNvSpPr txBox="1"/>
          <p:nvPr userDrawn="1"/>
        </p:nvSpPr>
        <p:spPr>
          <a:xfrm>
            <a:off x="4268108" y="3429000"/>
            <a:ext cx="3655784" cy="983343"/>
          </a:xfrm>
          <a:prstGeom prst="rect">
            <a:avLst/>
          </a:prstGeom>
        </p:spPr>
        <p:txBody>
          <a:bodyPr vert="horz" lIns="91440" tIns="45720" rIns="91440" bIns="45720" rtlCol="0">
            <a:noAutofit/>
          </a:bodyPr>
          <a:lstStyle>
            <a:lvl1pPr lvl="0" indent="0">
              <a:lnSpc>
                <a:spcPct val="90000"/>
              </a:lnSpc>
              <a:spcBef>
                <a:spcPts val="1000"/>
              </a:spcBef>
              <a:buFontTx/>
              <a:buNone/>
              <a:defRPr sz="2800">
                <a:solidFill>
                  <a:srgbClr val="0A3C53"/>
                </a:solidFill>
                <a:latin typeface="Alda Pro" pitchFamily="50" charset="0"/>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lgn="ctr"/>
            <a:r>
              <a:rPr lang="en-IN" sz="3600"/>
              <a:t>Lunch Time</a:t>
            </a:r>
          </a:p>
          <a:p>
            <a:pPr marL="0" marR="0" lvl="0" indent="0" algn="ctr" defTabSz="914400" rtl="0" eaLnBrk="1" fontAlgn="auto" latinLnBrk="0" hangingPunct="1">
              <a:lnSpc>
                <a:spcPct val="90000"/>
              </a:lnSpc>
              <a:spcBef>
                <a:spcPts val="1000"/>
              </a:spcBef>
              <a:spcAft>
                <a:spcPts val="0"/>
              </a:spcAft>
              <a:buClrTx/>
              <a:buSzTx/>
              <a:buFontTx/>
              <a:buNone/>
              <a:tabLst/>
              <a:defRPr/>
            </a:pPr>
            <a:r>
              <a:rPr lang="en-US" sz="1600"/>
              <a:t>12:00-1:00</a:t>
            </a:r>
          </a:p>
        </p:txBody>
      </p:sp>
      <p:pic>
        <p:nvPicPr>
          <p:cNvPr id="5" name="Graphic 4">
            <a:extLst>
              <a:ext uri="{FF2B5EF4-FFF2-40B4-BE49-F238E27FC236}">
                <a16:creationId xmlns:a16="http://schemas.microsoft.com/office/drawing/2014/main" id="{8B6D21F9-5AEA-4F07-98A0-568CB1D9B8C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4789714" y="2092496"/>
            <a:ext cx="2612571" cy="989350"/>
          </a:xfrm>
          <a:prstGeom prst="rect">
            <a:avLst/>
          </a:prstGeom>
        </p:spPr>
      </p:pic>
      <p:sp>
        <p:nvSpPr>
          <p:cNvPr id="6" name="Slide Number Placeholder 5">
            <a:extLst>
              <a:ext uri="{FF2B5EF4-FFF2-40B4-BE49-F238E27FC236}">
                <a16:creationId xmlns:a16="http://schemas.microsoft.com/office/drawing/2014/main" id="{2B4F9D47-473F-49BA-95BA-345F4252BCEC}"/>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2458990891"/>
      </p:ext>
    </p:extLst>
  </p:cSld>
  <p:clrMapOvr>
    <a:masterClrMapping/>
  </p:clrMapOvr>
  <p:extLst>
    <p:ext uri="{DCECCB84-F9BA-43D5-87BE-67443E8EF086}">
      <p15:sldGuideLst xmlns:p15="http://schemas.microsoft.com/office/powerpoint/2012/main"/>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Image and text">
    <p:bg>
      <p:bgPr>
        <a:solidFill>
          <a:schemeClr val="bg1"/>
        </a:solidFill>
        <a:effectLst/>
      </p:bgPr>
    </p:bg>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8BAC5F4-056E-46E7-80A3-948049C55F5B}"/>
              </a:ext>
            </a:extLst>
          </p:cNvPr>
          <p:cNvSpPr>
            <a:spLocks noGrp="1"/>
          </p:cNvSpPr>
          <p:nvPr>
            <p:ph type="pic" sz="quarter" idx="11"/>
          </p:nvPr>
        </p:nvSpPr>
        <p:spPr>
          <a:xfrm>
            <a:off x="6457200" y="0"/>
            <a:ext cx="5734800" cy="6858000"/>
          </a:xfrm>
        </p:spPr>
        <p:txBody>
          <a:bodyPr/>
          <a:lstStyle/>
          <a:p>
            <a:endParaRPr lang="en-IN"/>
          </a:p>
        </p:txBody>
      </p:sp>
      <p:sp>
        <p:nvSpPr>
          <p:cNvPr id="3" name="Text Placeholder 3">
            <a:extLst>
              <a:ext uri="{FF2B5EF4-FFF2-40B4-BE49-F238E27FC236}">
                <a16:creationId xmlns:a16="http://schemas.microsoft.com/office/drawing/2014/main" id="{C93ED547-9031-EFBF-3C06-ADACB6012662}"/>
              </a:ext>
            </a:extLst>
          </p:cNvPr>
          <p:cNvSpPr>
            <a:spLocks noGrp="1"/>
          </p:cNvSpPr>
          <p:nvPr>
            <p:ph type="body" sz="quarter" idx="10"/>
          </p:nvPr>
        </p:nvSpPr>
        <p:spPr>
          <a:xfrm>
            <a:off x="441070" y="439928"/>
            <a:ext cx="6016129" cy="489896"/>
          </a:xfrm>
        </p:spPr>
        <p:txBody>
          <a:bodyPr>
            <a:noAutofit/>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8" name="Oval 7">
            <a:extLst>
              <a:ext uri="{FF2B5EF4-FFF2-40B4-BE49-F238E27FC236}">
                <a16:creationId xmlns:a16="http://schemas.microsoft.com/office/drawing/2014/main" id="{209523FE-2D12-445E-B698-9728FAE84EF2}"/>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Text Placeholder 3">
            <a:extLst>
              <a:ext uri="{FF2B5EF4-FFF2-40B4-BE49-F238E27FC236}">
                <a16:creationId xmlns:a16="http://schemas.microsoft.com/office/drawing/2014/main" id="{973BE215-CC3E-4F61-A3A6-4F824B3555B3}"/>
              </a:ext>
            </a:extLst>
          </p:cNvPr>
          <p:cNvSpPr>
            <a:spLocks noGrp="1"/>
          </p:cNvSpPr>
          <p:nvPr>
            <p:ph type="body" sz="quarter" idx="13"/>
          </p:nvPr>
        </p:nvSpPr>
        <p:spPr>
          <a:xfrm>
            <a:off x="550863" y="1255713"/>
            <a:ext cx="4824412" cy="4655560"/>
          </a:xfrm>
        </p:spPr>
        <p:txBody>
          <a:bodyPr>
            <a:noAutofit/>
          </a:bodyPr>
          <a:lstStyle>
            <a:lvl1pPr marL="0" indent="0" algn="l" defTabSz="914400" rtl="0" eaLnBrk="1" latinLnBrk="0" hangingPunct="1">
              <a:lnSpc>
                <a:spcPct val="100000"/>
              </a:lnSpc>
              <a:spcBef>
                <a:spcPts val="600"/>
              </a:spcBef>
              <a:spcAft>
                <a:spcPts val="600"/>
              </a:spcAft>
              <a:buFont typeface="Wingdings" panose="05000000000000000000" pitchFamily="2" charset="2"/>
              <a:buNone/>
              <a:defRPr lang="en-US" sz="1600" kern="1200" dirty="0" smtClean="0">
                <a:solidFill>
                  <a:srgbClr val="0A3C53"/>
                </a:solidFill>
                <a:latin typeface="Effra Pro" panose="020B0603020203020204" pitchFamily="34" charset="0"/>
                <a:ea typeface="+mn-ea"/>
                <a:cs typeface="Effra" panose="020B0603020203020204" pitchFamily="34" charset="0"/>
              </a:defRPr>
            </a:lvl1pPr>
            <a:lvl2pPr marL="228600" indent="-228600" algn="l" defTabSz="914400" rtl="0" eaLnBrk="1" latinLnBrk="0" hangingPunct="1">
              <a:lnSpc>
                <a:spcPct val="100000"/>
              </a:lnSpc>
              <a:spcBef>
                <a:spcPts val="600"/>
              </a:spcBef>
              <a:spcAft>
                <a:spcPts val="600"/>
              </a:spcAft>
              <a:buFont typeface="Wingdings" panose="05000000000000000000" pitchFamily="2" charset="2"/>
              <a:buChar char="§"/>
              <a:defRPr lang="en-US" sz="1600" kern="1200" dirty="0" smtClean="0">
                <a:solidFill>
                  <a:srgbClr val="0A3C53"/>
                </a:solidFill>
                <a:latin typeface="Effra Pro" panose="020B0603020203020204" pitchFamily="34" charset="0"/>
                <a:ea typeface="+mn-ea"/>
                <a:cs typeface="Effra" panose="020B0603020203020204" pitchFamily="34" charset="0"/>
              </a:defRPr>
            </a:lvl2pPr>
            <a:lvl3pPr>
              <a:defRPr sz="1600">
                <a:latin typeface="Effra Pro" panose="020B0603020203020204" pitchFamily="34" charset="0"/>
              </a:defRPr>
            </a:lvl3pPr>
            <a:lvl4pPr>
              <a:defRPr sz="1600">
                <a:latin typeface="Effra Pro" panose="020B0603020203020204" pitchFamily="34" charset="0"/>
              </a:defRPr>
            </a:lvl4pPr>
            <a:lvl5pPr>
              <a:defRPr sz="1600">
                <a:latin typeface="Effra Pro" panose="020B0603020203020204" pitchFamily="34" charset="0"/>
              </a:defRPr>
            </a:lvl5pPr>
          </a:lstStyle>
          <a:p>
            <a:pPr lvl="0"/>
            <a:r>
              <a:rPr lang="en-US"/>
              <a:t>Click to edit Master text styles</a:t>
            </a:r>
          </a:p>
          <a:p>
            <a:pPr lvl="1"/>
            <a:r>
              <a:rPr lang="en-US"/>
              <a:t>first level</a:t>
            </a:r>
          </a:p>
        </p:txBody>
      </p:sp>
      <p:sp>
        <p:nvSpPr>
          <p:cNvPr id="10" name="Slide Number Placeholder 5">
            <a:extLst>
              <a:ext uri="{FF2B5EF4-FFF2-40B4-BE49-F238E27FC236}">
                <a16:creationId xmlns:a16="http://schemas.microsoft.com/office/drawing/2014/main" id="{18BDF18F-2528-44DB-B3EC-36FCDA66775B}"/>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804155276"/>
      </p:ext>
    </p:extLst>
  </p:cSld>
  <p:clrMapOvr>
    <a:masterClrMapping/>
  </p:clrMapOvr>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nfographics">
    <p:bg>
      <p:bgPr>
        <a:solidFill>
          <a:schemeClr val="bg1"/>
        </a:solidFill>
        <a:effectLst/>
      </p:bgPr>
    </p:bg>
    <p:spTree>
      <p:nvGrpSpPr>
        <p:cNvPr id="1" name=""/>
        <p:cNvGrpSpPr/>
        <p:nvPr/>
      </p:nvGrpSpPr>
      <p:grpSpPr>
        <a:xfrm>
          <a:off x="0" y="0"/>
          <a:ext cx="0" cy="0"/>
          <a:chOff x="0" y="0"/>
          <a:chExt cx="0" cy="0"/>
        </a:xfrm>
      </p:grpSpPr>
      <p:sp>
        <p:nvSpPr>
          <p:cNvPr id="6" name="Text Placeholder 3">
            <a:extLst>
              <a:ext uri="{FF2B5EF4-FFF2-40B4-BE49-F238E27FC236}">
                <a16:creationId xmlns:a16="http://schemas.microsoft.com/office/drawing/2014/main" id="{1DC0EFCA-A2CF-3808-53BD-A30795949AAA}"/>
              </a:ext>
            </a:extLst>
          </p:cNvPr>
          <p:cNvSpPr>
            <a:spLocks noGrp="1"/>
          </p:cNvSpPr>
          <p:nvPr>
            <p:ph type="body" sz="quarter" idx="10"/>
          </p:nvPr>
        </p:nvSpPr>
        <p:spPr>
          <a:xfrm>
            <a:off x="441071" y="439928"/>
            <a:ext cx="11163554"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3" name="Oval 2">
            <a:extLst>
              <a:ext uri="{FF2B5EF4-FFF2-40B4-BE49-F238E27FC236}">
                <a16:creationId xmlns:a16="http://schemas.microsoft.com/office/drawing/2014/main" id="{E88325B7-1E71-F8D4-F76E-6A8BC4023232}"/>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Slide Number Placeholder 5">
            <a:extLst>
              <a:ext uri="{FF2B5EF4-FFF2-40B4-BE49-F238E27FC236}">
                <a16:creationId xmlns:a16="http://schemas.microsoft.com/office/drawing/2014/main" id="{197D1035-5D96-40FA-B03B-6E4B4B757D95}"/>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341363933"/>
      </p:ext>
    </p:extLst>
  </p:cSld>
  <p:clrMapOvr>
    <a:masterClrMapping/>
  </p:clrMapOvr>
  <p:extLst>
    <p:ext uri="{DCECCB84-F9BA-43D5-87BE-67443E8EF086}">
      <p15:sldGuideLst xmlns:p15="http://schemas.microsoft.com/office/powerpoint/2012/main"/>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ide_image">
    <p:bg>
      <p:bgPr>
        <a:solidFill>
          <a:srgbClr val="F5F5F5"/>
        </a:solidFill>
        <a:effectLst/>
      </p:bgPr>
    </p:bg>
    <p:spTree>
      <p:nvGrpSpPr>
        <p:cNvPr id="1" name=""/>
        <p:cNvGrpSpPr/>
        <p:nvPr/>
      </p:nvGrpSpPr>
      <p:grpSpPr>
        <a:xfrm>
          <a:off x="0" y="0"/>
          <a:ext cx="0" cy="0"/>
          <a:chOff x="0" y="0"/>
          <a:chExt cx="0" cy="0"/>
        </a:xfrm>
      </p:grpSpPr>
      <p:pic>
        <p:nvPicPr>
          <p:cNvPr id="6" name="Graphic 2">
            <a:extLst>
              <a:ext uri="{FF2B5EF4-FFF2-40B4-BE49-F238E27FC236}">
                <a16:creationId xmlns:a16="http://schemas.microsoft.com/office/drawing/2014/main" id="{F3524EA4-2514-40D0-8E6F-10C05E52F63D}"/>
              </a:ext>
            </a:extLst>
          </p:cNvPr>
          <p:cNvPicPr>
            <a:picLocks noChangeAspect="1"/>
          </p:cNvPicPr>
          <p:nvPr userDrawn="1"/>
        </p:nvPicPr>
        <p:blipFill>
          <a:blip r:embed="rId3">
            <a:extLst>
              <a:ext uri="{28A0092B-C50C-407E-A947-70E740481C1C}">
                <a14:useLocalDpi xmlns:a14="http://schemas.microsoft.com/office/drawing/2010/main" val="0"/>
              </a:ext>
            </a:extLst>
          </a:blip>
          <a:srcRect t="3365" b="3365"/>
          <a:stretch/>
        </p:blipFill>
        <p:spPr>
          <a:xfrm>
            <a:off x="6457200" y="1"/>
            <a:ext cx="5734800" cy="6858000"/>
          </a:xfrm>
          <a:prstGeom prst="rect">
            <a:avLst/>
          </a:prstGeom>
        </p:spPr>
      </p:pic>
      <p:sp>
        <p:nvSpPr>
          <p:cNvPr id="3" name="Text Placeholder 3">
            <a:extLst>
              <a:ext uri="{FF2B5EF4-FFF2-40B4-BE49-F238E27FC236}">
                <a16:creationId xmlns:a16="http://schemas.microsoft.com/office/drawing/2014/main" id="{C93ED547-9031-EFBF-3C06-ADACB6012662}"/>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2" name="Oval 1">
            <a:extLst>
              <a:ext uri="{FF2B5EF4-FFF2-40B4-BE49-F238E27FC236}">
                <a16:creationId xmlns:a16="http://schemas.microsoft.com/office/drawing/2014/main" id="{5267C2E0-F9A5-CEC1-3351-97E170FD66B0}"/>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Slide Number Placeholder 5">
            <a:extLst>
              <a:ext uri="{FF2B5EF4-FFF2-40B4-BE49-F238E27FC236}">
                <a16:creationId xmlns:a16="http://schemas.microsoft.com/office/drawing/2014/main" id="{C9CDD0E5-EC3E-4ACA-B334-76021B2BF6FB}"/>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2644989232"/>
      </p:ext>
    </p:extLst>
  </p:cSld>
  <p:clrMapOvr>
    <a:masterClrMapping/>
  </p:clrMapOvr>
  <p:extLst>
    <p:ext uri="{DCECCB84-F9BA-43D5-87BE-67443E8EF086}">
      <p15:sldGuideLst xmlns:p15="http://schemas.microsoft.com/office/powerpoint/2012/main"/>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467279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Full screen image 01">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FE7489D-29DA-3362-78E8-E145DA8F945B}"/>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ext Placeholder 3">
            <a:extLst>
              <a:ext uri="{FF2B5EF4-FFF2-40B4-BE49-F238E27FC236}">
                <a16:creationId xmlns:a16="http://schemas.microsoft.com/office/drawing/2014/main" id="{0C8BE922-47E6-FB33-7B32-FBDE710D990E}"/>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2" name="TextBox 1">
            <a:extLst>
              <a:ext uri="{FF2B5EF4-FFF2-40B4-BE49-F238E27FC236}">
                <a16:creationId xmlns:a16="http://schemas.microsoft.com/office/drawing/2014/main" id="{5ABE6104-39A1-40FE-B93D-75027C80E497}"/>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0A3C53"/>
                </a:solidFill>
                <a:latin typeface="Effra Pro" panose="020B0603020203020204" pitchFamily="34" charset="0"/>
              </a:rPr>
              <a:t>NYL Facilitator Guide | Career Development Conference</a:t>
            </a:r>
          </a:p>
        </p:txBody>
      </p:sp>
      <p:sp>
        <p:nvSpPr>
          <p:cNvPr id="6" name="Oval 5">
            <a:extLst>
              <a:ext uri="{FF2B5EF4-FFF2-40B4-BE49-F238E27FC236}">
                <a16:creationId xmlns:a16="http://schemas.microsoft.com/office/drawing/2014/main" id="{DEF73759-4F96-AF49-25AA-7F3E26F04D40}"/>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Slide Number Placeholder 5">
            <a:extLst>
              <a:ext uri="{FF2B5EF4-FFF2-40B4-BE49-F238E27FC236}">
                <a16:creationId xmlns:a16="http://schemas.microsoft.com/office/drawing/2014/main" id="{4CB46227-5706-41E0-ABA3-A4E5E2043A32}"/>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89713287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Full screen image 0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89D8DF-DEE2-2E93-19F5-1BC647DB19EE}"/>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7" name="TextBox 6">
            <a:extLst>
              <a:ext uri="{FF2B5EF4-FFF2-40B4-BE49-F238E27FC236}">
                <a16:creationId xmlns:a16="http://schemas.microsoft.com/office/drawing/2014/main" id="{D8727B30-44D1-05B9-11FC-C8F5FB39AEF2}"/>
              </a:ext>
            </a:extLst>
          </p:cNvPr>
          <p:cNvSpPr txBox="1"/>
          <p:nvPr userDrawn="1"/>
        </p:nvSpPr>
        <p:spPr>
          <a:xfrm>
            <a:off x="453652" y="6320796"/>
            <a:ext cx="5878185" cy="461665"/>
          </a:xfrm>
          <a:prstGeom prst="rect">
            <a:avLst/>
          </a:prstGeom>
          <a:noFill/>
        </p:spPr>
        <p:txBody>
          <a:bodyPr wrap="square">
            <a:spAutoFit/>
          </a:bodyPr>
          <a:lstStyle/>
          <a:p>
            <a:r>
              <a:rPr lang="en-US" sz="1200">
                <a:solidFill>
                  <a:srgbClr val="0A3C53"/>
                </a:solidFill>
                <a:latin typeface="Effra Pro" panose="020B0603020203020204" pitchFamily="34" charset="0"/>
              </a:rPr>
              <a:t>NYL Facilitator Guide | Career Development Conference</a:t>
            </a:r>
          </a:p>
          <a:p>
            <a:endParaRPr lang="en-US" sz="1200">
              <a:solidFill>
                <a:srgbClr val="0A3C53"/>
              </a:solidFill>
              <a:latin typeface="Effra Pro" panose="020B0603020203020204" pitchFamily="34" charset="0"/>
            </a:endParaRPr>
          </a:p>
        </p:txBody>
      </p:sp>
      <p:sp>
        <p:nvSpPr>
          <p:cNvPr id="11" name="Text Placeholder 3">
            <a:extLst>
              <a:ext uri="{FF2B5EF4-FFF2-40B4-BE49-F238E27FC236}">
                <a16:creationId xmlns:a16="http://schemas.microsoft.com/office/drawing/2014/main" id="{D59FC0A0-97D4-65F0-B208-86AEF398BB17}"/>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2" name="Oval 1">
            <a:extLst>
              <a:ext uri="{FF2B5EF4-FFF2-40B4-BE49-F238E27FC236}">
                <a16:creationId xmlns:a16="http://schemas.microsoft.com/office/drawing/2014/main" id="{75E503C6-96EA-BA8F-04E8-13BF58D9F3FF}"/>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Slide Number Placeholder 5">
            <a:extLst>
              <a:ext uri="{FF2B5EF4-FFF2-40B4-BE49-F238E27FC236}">
                <a16:creationId xmlns:a16="http://schemas.microsoft.com/office/drawing/2014/main" id="{58590667-1EF6-4ADD-B161-3EA1057B031C}"/>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7627136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Full screen image 0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13140E4-7325-0370-0DA5-EC9EA47A7BD5}"/>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1" y="0"/>
            <a:ext cx="12191998" cy="6857998"/>
          </a:xfrm>
          <a:prstGeom prst="rect">
            <a:avLst/>
          </a:prstGeom>
        </p:spPr>
      </p:pic>
      <p:sp>
        <p:nvSpPr>
          <p:cNvPr id="4" name="TextBox 3">
            <a:extLst>
              <a:ext uri="{FF2B5EF4-FFF2-40B4-BE49-F238E27FC236}">
                <a16:creationId xmlns:a16="http://schemas.microsoft.com/office/drawing/2014/main" id="{23996EB3-1CBE-F214-DEC2-492A5B88E9A5}"/>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0A3C53"/>
                </a:solidFill>
                <a:latin typeface="Effra Pro" panose="020B0603020203020204" pitchFamily="34" charset="0"/>
              </a:rPr>
              <a:t>NYL Facilitator Guide | Career Development Conference</a:t>
            </a:r>
          </a:p>
        </p:txBody>
      </p:sp>
      <p:cxnSp>
        <p:nvCxnSpPr>
          <p:cNvPr id="5" name="Straight Connector 4">
            <a:extLst>
              <a:ext uri="{FF2B5EF4-FFF2-40B4-BE49-F238E27FC236}">
                <a16:creationId xmlns:a16="http://schemas.microsoft.com/office/drawing/2014/main" id="{D2569642-2EC1-0933-B368-2566CFB20CAE}"/>
              </a:ext>
            </a:extLst>
          </p:cNvPr>
          <p:cNvCxnSpPr>
            <a:cxnSpLocks/>
          </p:cNvCxnSpPr>
          <p:nvPr userDrawn="1"/>
        </p:nvCxnSpPr>
        <p:spPr>
          <a:xfrm>
            <a:off x="3373120" y="6473966"/>
            <a:ext cx="7723310" cy="0"/>
          </a:xfrm>
          <a:prstGeom prst="line">
            <a:avLst/>
          </a:prstGeom>
          <a:ln>
            <a:solidFill>
              <a:schemeClr val="tx1">
                <a:alpha val="50000"/>
              </a:schemeClr>
            </a:solidFill>
          </a:ln>
        </p:spPr>
        <p:style>
          <a:lnRef idx="1">
            <a:schemeClr val="accent1"/>
          </a:lnRef>
          <a:fillRef idx="0">
            <a:schemeClr val="accent1"/>
          </a:fillRef>
          <a:effectRef idx="0">
            <a:schemeClr val="accent1"/>
          </a:effectRef>
          <a:fontRef idx="minor">
            <a:schemeClr val="tx1"/>
          </a:fontRef>
        </p:style>
      </p:cxnSp>
      <p:sp>
        <p:nvSpPr>
          <p:cNvPr id="3" name="Oval 2">
            <a:extLst>
              <a:ext uri="{FF2B5EF4-FFF2-40B4-BE49-F238E27FC236}">
                <a16:creationId xmlns:a16="http://schemas.microsoft.com/office/drawing/2014/main" id="{B040F244-2692-3ECB-FDCA-D6825F2EF533}"/>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Slide Number Placeholder 5">
            <a:extLst>
              <a:ext uri="{FF2B5EF4-FFF2-40B4-BE49-F238E27FC236}">
                <a16:creationId xmlns:a16="http://schemas.microsoft.com/office/drawing/2014/main" id="{CF2C0F8D-7D34-4233-AC23-A4DF0923FAE5}"/>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
        <p:nvSpPr>
          <p:cNvPr id="8" name="Text Placeholder 3">
            <a:extLst>
              <a:ext uri="{FF2B5EF4-FFF2-40B4-BE49-F238E27FC236}">
                <a16:creationId xmlns:a16="http://schemas.microsoft.com/office/drawing/2014/main" id="{C23A2879-4060-419E-829D-87B1D7620C71}"/>
              </a:ext>
            </a:extLst>
          </p:cNvPr>
          <p:cNvSpPr>
            <a:spLocks noGrp="1"/>
          </p:cNvSpPr>
          <p:nvPr>
            <p:ph type="body" sz="quarter" idx="10"/>
          </p:nvPr>
        </p:nvSpPr>
        <p:spPr>
          <a:xfrm>
            <a:off x="441071" y="439928"/>
            <a:ext cx="5310188" cy="489896"/>
          </a:xfrm>
        </p:spPr>
        <p:txBody>
          <a:bodyPr>
            <a:noAutofit/>
          </a:bodyPr>
          <a:lstStyle>
            <a:lvl1pPr marL="0" indent="0">
              <a:buFontTx/>
              <a:buNone/>
              <a:defRPr>
                <a:solidFill>
                  <a:srgbClr val="0A3C53"/>
                </a:solidFill>
                <a:latin typeface="Alda Pro" pitchFamily="50" charset="0"/>
              </a:defRPr>
            </a:lvl1pPr>
          </a:lstStyle>
          <a:p>
            <a:pPr lvl="0"/>
            <a:r>
              <a:rPr lang="en-US"/>
              <a:t>Click to edit Master text styles</a:t>
            </a:r>
          </a:p>
        </p:txBody>
      </p:sp>
    </p:spTree>
    <p:custDataLst>
      <p:tags r:id="rId1"/>
    </p:custDataLst>
    <p:extLst>
      <p:ext uri="{BB962C8B-B14F-4D97-AF65-F5344CB8AC3E}">
        <p14:creationId xmlns:p14="http://schemas.microsoft.com/office/powerpoint/2010/main" val="61901267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Full screen image 04">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13140E4-7325-0370-0DA5-EC9EA47A7BD5}"/>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3" y="0"/>
            <a:ext cx="12191994" cy="6857997"/>
          </a:xfrm>
          <a:prstGeom prst="rect">
            <a:avLst/>
          </a:prstGeom>
        </p:spPr>
      </p:pic>
      <p:sp>
        <p:nvSpPr>
          <p:cNvPr id="11" name="TextBox 10">
            <a:extLst>
              <a:ext uri="{FF2B5EF4-FFF2-40B4-BE49-F238E27FC236}">
                <a16:creationId xmlns:a16="http://schemas.microsoft.com/office/drawing/2014/main" id="{D70B5C52-81E7-BF8A-11AE-697D15A718C1}"/>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05F7C"/>
                </a:solidFill>
                <a:latin typeface="Effra Pro" panose="020B0603020203020204" pitchFamily="34" charset="0"/>
              </a:rPr>
              <a:t>NYL Facilitator Guide | Career Development Conference</a:t>
            </a:r>
          </a:p>
        </p:txBody>
      </p:sp>
      <p:sp>
        <p:nvSpPr>
          <p:cNvPr id="12" name="Oval 11">
            <a:extLst>
              <a:ext uri="{FF2B5EF4-FFF2-40B4-BE49-F238E27FC236}">
                <a16:creationId xmlns:a16="http://schemas.microsoft.com/office/drawing/2014/main" id="{1EBF02A6-8742-3BA8-8633-CC2AC222B05E}"/>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Slide Number Placeholder 5">
            <a:extLst>
              <a:ext uri="{FF2B5EF4-FFF2-40B4-BE49-F238E27FC236}">
                <a16:creationId xmlns:a16="http://schemas.microsoft.com/office/drawing/2014/main" id="{02456163-4AC6-4BCC-9F5F-79C52C9FE556}"/>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41323547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Full screen image 05">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13140E4-7325-0370-0DA5-EC9EA47A7BD5}"/>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2" y="0"/>
            <a:ext cx="12191996" cy="6857997"/>
          </a:xfrm>
          <a:prstGeom prst="rect">
            <a:avLst/>
          </a:prstGeom>
        </p:spPr>
      </p:pic>
      <p:sp>
        <p:nvSpPr>
          <p:cNvPr id="4" name="TextBox 3">
            <a:extLst>
              <a:ext uri="{FF2B5EF4-FFF2-40B4-BE49-F238E27FC236}">
                <a16:creationId xmlns:a16="http://schemas.microsoft.com/office/drawing/2014/main" id="{23996EB3-1CBE-F214-DEC2-492A5B88E9A5}"/>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05F7C"/>
                </a:solidFill>
                <a:latin typeface="Effra Pro" panose="020B0603020203020204" pitchFamily="34" charset="0"/>
              </a:rPr>
              <a:t>NYL Facilitator Guide | Career Development Conference</a:t>
            </a:r>
          </a:p>
        </p:txBody>
      </p:sp>
      <p:sp>
        <p:nvSpPr>
          <p:cNvPr id="3" name="Oval 2">
            <a:extLst>
              <a:ext uri="{FF2B5EF4-FFF2-40B4-BE49-F238E27FC236}">
                <a16:creationId xmlns:a16="http://schemas.microsoft.com/office/drawing/2014/main" id="{0DB07FF0-C963-5AC4-48C1-E1E79FF44C87}"/>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Slide Number Placeholder 5">
            <a:extLst>
              <a:ext uri="{FF2B5EF4-FFF2-40B4-BE49-F238E27FC236}">
                <a16:creationId xmlns:a16="http://schemas.microsoft.com/office/drawing/2014/main" id="{E0071155-8549-4E70-9AC1-5B90BA92E3D7}"/>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5279349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Full screen image 05">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13140E4-7325-0370-0DA5-EC9EA47A7BD5}"/>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5555" r="5555"/>
          <a:stretch/>
        </p:blipFill>
        <p:spPr>
          <a:xfrm>
            <a:off x="0" y="0"/>
            <a:ext cx="12192000" cy="6858000"/>
          </a:xfrm>
          <a:prstGeom prst="rect">
            <a:avLst/>
          </a:prstGeom>
        </p:spPr>
      </p:pic>
      <p:sp>
        <p:nvSpPr>
          <p:cNvPr id="4" name="TextBox 3">
            <a:extLst>
              <a:ext uri="{FF2B5EF4-FFF2-40B4-BE49-F238E27FC236}">
                <a16:creationId xmlns:a16="http://schemas.microsoft.com/office/drawing/2014/main" id="{23996EB3-1CBE-F214-DEC2-492A5B88E9A5}"/>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05F7C"/>
                </a:solidFill>
                <a:latin typeface="Effra Pro" panose="020B0603020203020204" pitchFamily="34" charset="0"/>
              </a:rPr>
              <a:t>NYL Facilitator Guide | Career Development Conference</a:t>
            </a:r>
          </a:p>
        </p:txBody>
      </p:sp>
      <p:sp>
        <p:nvSpPr>
          <p:cNvPr id="3" name="Oval 2">
            <a:extLst>
              <a:ext uri="{FF2B5EF4-FFF2-40B4-BE49-F238E27FC236}">
                <a16:creationId xmlns:a16="http://schemas.microsoft.com/office/drawing/2014/main" id="{0DB07FF0-C963-5AC4-48C1-E1E79FF44C87}"/>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Slide Number Placeholder 5">
            <a:extLst>
              <a:ext uri="{FF2B5EF4-FFF2-40B4-BE49-F238E27FC236}">
                <a16:creationId xmlns:a16="http://schemas.microsoft.com/office/drawing/2014/main" id="{E0071155-8549-4E70-9AC1-5B90BA92E3D7}"/>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40243857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Discussion01">
    <p:bg>
      <p:bgPr>
        <a:solidFill>
          <a:srgbClr val="E3E9E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AE354A-90B1-8867-A2D2-CDD31F119B06}"/>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05F7C"/>
                </a:solidFill>
                <a:latin typeface="Effra Pro" panose="020B0603020203020204" pitchFamily="34" charset="0"/>
              </a:rPr>
              <a:t>NYL Facilitator Guide | Career Development Conference</a:t>
            </a:r>
          </a:p>
        </p:txBody>
      </p:sp>
      <p:sp>
        <p:nvSpPr>
          <p:cNvPr id="9" name="Text Placeholder 3">
            <a:extLst>
              <a:ext uri="{FF2B5EF4-FFF2-40B4-BE49-F238E27FC236}">
                <a16:creationId xmlns:a16="http://schemas.microsoft.com/office/drawing/2014/main" id="{E608FF76-7844-FE91-DCB2-999B4CEEC942}"/>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pic>
        <p:nvPicPr>
          <p:cNvPr id="11" name="Picture 10" descr="A group of people looking at a whiteboard&#10;&#10;Description automatically generated">
            <a:extLst>
              <a:ext uri="{FF2B5EF4-FFF2-40B4-BE49-F238E27FC236}">
                <a16:creationId xmlns:a16="http://schemas.microsoft.com/office/drawing/2014/main" id="{7B135CD8-B62F-4FE5-8D4C-338CCC85A328}"/>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6560690" y="18925"/>
            <a:ext cx="5631310" cy="6858000"/>
          </a:xfrm>
          <a:prstGeom prst="rect">
            <a:avLst/>
          </a:prstGeom>
        </p:spPr>
      </p:pic>
      <p:pic>
        <p:nvPicPr>
          <p:cNvPr id="8" name="Picture 7" descr="A group of people looking at a graph&#10;&#10;Description automatically generated">
            <a:extLst>
              <a:ext uri="{FF2B5EF4-FFF2-40B4-BE49-F238E27FC236}">
                <a16:creationId xmlns:a16="http://schemas.microsoft.com/office/drawing/2014/main" id="{6D75DB10-02C9-453F-9D0A-CEBB26BA5A77}"/>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22792" r="22792"/>
          <a:stretch/>
        </p:blipFill>
        <p:spPr>
          <a:xfrm>
            <a:off x="6560688" y="0"/>
            <a:ext cx="5631311" cy="6899860"/>
          </a:xfrm>
          <a:prstGeom prst="rect">
            <a:avLst/>
          </a:prstGeom>
        </p:spPr>
      </p:pic>
      <p:pic>
        <p:nvPicPr>
          <p:cNvPr id="13" name="Picture 12">
            <a:extLst>
              <a:ext uri="{FF2B5EF4-FFF2-40B4-BE49-F238E27FC236}">
                <a16:creationId xmlns:a16="http://schemas.microsoft.com/office/drawing/2014/main" id="{AA889305-EE8B-4D73-A22B-717D172D7EB6}"/>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l="22626" r="22626"/>
          <a:stretch/>
        </p:blipFill>
        <p:spPr>
          <a:xfrm>
            <a:off x="6560688" y="-18925"/>
            <a:ext cx="5631312" cy="6858000"/>
          </a:xfrm>
          <a:prstGeom prst="rect">
            <a:avLst/>
          </a:prstGeom>
        </p:spPr>
      </p:pic>
      <p:sp>
        <p:nvSpPr>
          <p:cNvPr id="39" name="Text Placeholder 9">
            <a:extLst>
              <a:ext uri="{FF2B5EF4-FFF2-40B4-BE49-F238E27FC236}">
                <a16:creationId xmlns:a16="http://schemas.microsoft.com/office/drawing/2014/main" id="{B8B5915D-2046-411F-87C6-E18B0030969F}"/>
              </a:ext>
            </a:extLst>
          </p:cNvPr>
          <p:cNvSpPr>
            <a:spLocks noGrp="1"/>
          </p:cNvSpPr>
          <p:nvPr>
            <p:ph type="body" sz="quarter" idx="11"/>
          </p:nvPr>
        </p:nvSpPr>
        <p:spPr>
          <a:xfrm>
            <a:off x="468000" y="1926907"/>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19" name="Rectangle: Rounded Corners 18">
            <a:extLst>
              <a:ext uri="{FF2B5EF4-FFF2-40B4-BE49-F238E27FC236}">
                <a16:creationId xmlns:a16="http://schemas.microsoft.com/office/drawing/2014/main" id="{C940CB00-9966-4151-9EEB-2675CF8FF6E7}"/>
              </a:ext>
            </a:extLst>
          </p:cNvPr>
          <p:cNvSpPr/>
          <p:nvPr userDrawn="1"/>
        </p:nvSpPr>
        <p:spPr>
          <a:xfrm>
            <a:off x="567928" y="1173484"/>
            <a:ext cx="557159" cy="457200"/>
          </a:xfrm>
          <a:prstGeom prst="roundRect">
            <a:avLst>
              <a:gd name="adj" fmla="val 8855"/>
            </a:avLst>
          </a:prstGeom>
          <a:solidFill>
            <a:srgbClr val="466E5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Rounded Corners 19">
            <a:extLst>
              <a:ext uri="{FF2B5EF4-FFF2-40B4-BE49-F238E27FC236}">
                <a16:creationId xmlns:a16="http://schemas.microsoft.com/office/drawing/2014/main" id="{CA78F21A-8F4F-4AA3-AF53-E008D2C54850}"/>
              </a:ext>
            </a:extLst>
          </p:cNvPr>
          <p:cNvSpPr/>
          <p:nvPr userDrawn="1"/>
        </p:nvSpPr>
        <p:spPr>
          <a:xfrm>
            <a:off x="577210" y="1174182"/>
            <a:ext cx="2331106" cy="456502"/>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Graphic 2" descr="Projector screen outline">
            <a:extLst>
              <a:ext uri="{FF2B5EF4-FFF2-40B4-BE49-F238E27FC236}">
                <a16:creationId xmlns:a16="http://schemas.microsoft.com/office/drawing/2014/main" id="{C319B2AF-94D9-42FC-9829-8899791F8207}"/>
              </a:ext>
            </a:extLst>
          </p:cNvPr>
          <p:cNvSpPr/>
          <p:nvPr userDrawn="1"/>
        </p:nvSpPr>
        <p:spPr>
          <a:xfrm>
            <a:off x="695737" y="1253351"/>
            <a:ext cx="301540" cy="297465"/>
          </a:xfrm>
          <a:custGeom>
            <a:avLst/>
            <a:gdLst>
              <a:gd name="connsiteX0" fmla="*/ 695325 w 704850"/>
              <a:gd name="connsiteY0" fmla="*/ 457200 h 695325"/>
              <a:gd name="connsiteX1" fmla="*/ 657225 w 704850"/>
              <a:gd name="connsiteY1" fmla="*/ 457200 h 695325"/>
              <a:gd name="connsiteX2" fmla="*/ 657225 w 704850"/>
              <a:gd name="connsiteY2" fmla="*/ 66675 h 695325"/>
              <a:gd name="connsiteX3" fmla="*/ 695325 w 704850"/>
              <a:gd name="connsiteY3" fmla="*/ 66675 h 695325"/>
              <a:gd name="connsiteX4" fmla="*/ 704850 w 704850"/>
              <a:gd name="connsiteY4" fmla="*/ 57150 h 695325"/>
              <a:gd name="connsiteX5" fmla="*/ 695325 w 704850"/>
              <a:gd name="connsiteY5" fmla="*/ 47625 h 695325"/>
              <a:gd name="connsiteX6" fmla="*/ 361950 w 704850"/>
              <a:gd name="connsiteY6" fmla="*/ 47625 h 695325"/>
              <a:gd name="connsiteX7" fmla="*/ 361950 w 704850"/>
              <a:gd name="connsiteY7" fmla="*/ 9525 h 695325"/>
              <a:gd name="connsiteX8" fmla="*/ 352425 w 704850"/>
              <a:gd name="connsiteY8" fmla="*/ 0 h 695325"/>
              <a:gd name="connsiteX9" fmla="*/ 342900 w 704850"/>
              <a:gd name="connsiteY9" fmla="*/ 9525 h 695325"/>
              <a:gd name="connsiteX10" fmla="*/ 342900 w 704850"/>
              <a:gd name="connsiteY10" fmla="*/ 47625 h 695325"/>
              <a:gd name="connsiteX11" fmla="*/ 9525 w 704850"/>
              <a:gd name="connsiteY11" fmla="*/ 47625 h 695325"/>
              <a:gd name="connsiteX12" fmla="*/ 0 w 704850"/>
              <a:gd name="connsiteY12" fmla="*/ 57150 h 695325"/>
              <a:gd name="connsiteX13" fmla="*/ 9525 w 704850"/>
              <a:gd name="connsiteY13" fmla="*/ 66675 h 695325"/>
              <a:gd name="connsiteX14" fmla="*/ 47625 w 704850"/>
              <a:gd name="connsiteY14" fmla="*/ 66675 h 695325"/>
              <a:gd name="connsiteX15" fmla="*/ 47625 w 704850"/>
              <a:gd name="connsiteY15" fmla="*/ 457200 h 695325"/>
              <a:gd name="connsiteX16" fmla="*/ 9525 w 704850"/>
              <a:gd name="connsiteY16" fmla="*/ 457200 h 695325"/>
              <a:gd name="connsiteX17" fmla="*/ 0 w 704850"/>
              <a:gd name="connsiteY17" fmla="*/ 466725 h 695325"/>
              <a:gd name="connsiteX18" fmla="*/ 9525 w 704850"/>
              <a:gd name="connsiteY18" fmla="*/ 476250 h 695325"/>
              <a:gd name="connsiteX19" fmla="*/ 329432 w 704850"/>
              <a:gd name="connsiteY19" fmla="*/ 476250 h 695325"/>
              <a:gd name="connsiteX20" fmla="*/ 159953 w 704850"/>
              <a:gd name="connsiteY20" fmla="*/ 645728 h 695325"/>
              <a:gd name="connsiteX21" fmla="*/ 160188 w 704850"/>
              <a:gd name="connsiteY21" fmla="*/ 659197 h 695325"/>
              <a:gd name="connsiteX22" fmla="*/ 173422 w 704850"/>
              <a:gd name="connsiteY22" fmla="*/ 659197 h 695325"/>
              <a:gd name="connsiteX23" fmla="*/ 342738 w 704850"/>
              <a:gd name="connsiteY23" fmla="*/ 489880 h 695325"/>
              <a:gd name="connsiteX24" fmla="*/ 342900 w 704850"/>
              <a:gd name="connsiteY24" fmla="*/ 489947 h 695325"/>
              <a:gd name="connsiteX25" fmla="*/ 342900 w 704850"/>
              <a:gd name="connsiteY25" fmla="*/ 685800 h 695325"/>
              <a:gd name="connsiteX26" fmla="*/ 352425 w 704850"/>
              <a:gd name="connsiteY26" fmla="*/ 695325 h 695325"/>
              <a:gd name="connsiteX27" fmla="*/ 361950 w 704850"/>
              <a:gd name="connsiteY27" fmla="*/ 685800 h 695325"/>
              <a:gd name="connsiteX28" fmla="*/ 361950 w 704850"/>
              <a:gd name="connsiteY28" fmla="*/ 489947 h 695325"/>
              <a:gd name="connsiteX29" fmla="*/ 362112 w 704850"/>
              <a:gd name="connsiteY29" fmla="*/ 489880 h 695325"/>
              <a:gd name="connsiteX30" fmla="*/ 531428 w 704850"/>
              <a:gd name="connsiteY30" fmla="*/ 659197 h 695325"/>
              <a:gd name="connsiteX31" fmla="*/ 544897 w 704850"/>
              <a:gd name="connsiteY31" fmla="*/ 658962 h 695325"/>
              <a:gd name="connsiteX32" fmla="*/ 544897 w 704850"/>
              <a:gd name="connsiteY32" fmla="*/ 645728 h 695325"/>
              <a:gd name="connsiteX33" fmla="*/ 375418 w 704850"/>
              <a:gd name="connsiteY33" fmla="*/ 476250 h 695325"/>
              <a:gd name="connsiteX34" fmla="*/ 695325 w 704850"/>
              <a:gd name="connsiteY34" fmla="*/ 476250 h 695325"/>
              <a:gd name="connsiteX35" fmla="*/ 704850 w 704850"/>
              <a:gd name="connsiteY35" fmla="*/ 466725 h 695325"/>
              <a:gd name="connsiteX36" fmla="*/ 695325 w 704850"/>
              <a:gd name="connsiteY36" fmla="*/ 457200 h 695325"/>
              <a:gd name="connsiteX37" fmla="*/ 66675 w 704850"/>
              <a:gd name="connsiteY37" fmla="*/ 457200 h 695325"/>
              <a:gd name="connsiteX38" fmla="*/ 66675 w 704850"/>
              <a:gd name="connsiteY38" fmla="*/ 66675 h 695325"/>
              <a:gd name="connsiteX39" fmla="*/ 638175 w 704850"/>
              <a:gd name="connsiteY39" fmla="*/ 66675 h 695325"/>
              <a:gd name="connsiteX40" fmla="*/ 638175 w 704850"/>
              <a:gd name="connsiteY40" fmla="*/ 457200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04850" h="695325">
                <a:moveTo>
                  <a:pt x="695325" y="457200"/>
                </a:moveTo>
                <a:lnTo>
                  <a:pt x="657225" y="457200"/>
                </a:lnTo>
                <a:lnTo>
                  <a:pt x="657225" y="66675"/>
                </a:lnTo>
                <a:lnTo>
                  <a:pt x="695325" y="66675"/>
                </a:lnTo>
                <a:cubicBezTo>
                  <a:pt x="700586" y="66675"/>
                  <a:pt x="704850" y="62411"/>
                  <a:pt x="704850" y="57150"/>
                </a:cubicBezTo>
                <a:cubicBezTo>
                  <a:pt x="704850" y="51889"/>
                  <a:pt x="700586" y="47625"/>
                  <a:pt x="695325" y="47625"/>
                </a:cubicBezTo>
                <a:lnTo>
                  <a:pt x="361950" y="47625"/>
                </a:lnTo>
                <a:lnTo>
                  <a:pt x="361950" y="9525"/>
                </a:lnTo>
                <a:cubicBezTo>
                  <a:pt x="361950" y="4264"/>
                  <a:pt x="357686" y="0"/>
                  <a:pt x="352425" y="0"/>
                </a:cubicBezTo>
                <a:cubicBezTo>
                  <a:pt x="347164" y="0"/>
                  <a:pt x="342900" y="4264"/>
                  <a:pt x="342900" y="9525"/>
                </a:cubicBezTo>
                <a:lnTo>
                  <a:pt x="342900" y="47625"/>
                </a:lnTo>
                <a:lnTo>
                  <a:pt x="9525" y="47625"/>
                </a:lnTo>
                <a:cubicBezTo>
                  <a:pt x="4264" y="47625"/>
                  <a:pt x="0" y="51889"/>
                  <a:pt x="0" y="57150"/>
                </a:cubicBezTo>
                <a:cubicBezTo>
                  <a:pt x="0" y="62411"/>
                  <a:pt x="4264" y="66675"/>
                  <a:pt x="9525" y="66675"/>
                </a:cubicBezTo>
                <a:lnTo>
                  <a:pt x="47625" y="66675"/>
                </a:lnTo>
                <a:lnTo>
                  <a:pt x="47625" y="457200"/>
                </a:lnTo>
                <a:lnTo>
                  <a:pt x="9525" y="457200"/>
                </a:lnTo>
                <a:cubicBezTo>
                  <a:pt x="4264" y="457200"/>
                  <a:pt x="0" y="461464"/>
                  <a:pt x="0" y="466725"/>
                </a:cubicBezTo>
                <a:cubicBezTo>
                  <a:pt x="0" y="471986"/>
                  <a:pt x="4264" y="476250"/>
                  <a:pt x="9525" y="476250"/>
                </a:cubicBezTo>
                <a:lnTo>
                  <a:pt x="329432" y="476250"/>
                </a:lnTo>
                <a:lnTo>
                  <a:pt x="159953" y="645728"/>
                </a:lnTo>
                <a:cubicBezTo>
                  <a:pt x="156299" y="649513"/>
                  <a:pt x="156403" y="655542"/>
                  <a:pt x="160188" y="659197"/>
                </a:cubicBezTo>
                <a:cubicBezTo>
                  <a:pt x="163879" y="662762"/>
                  <a:pt x="169731" y="662762"/>
                  <a:pt x="173422" y="659197"/>
                </a:cubicBezTo>
                <a:lnTo>
                  <a:pt x="342738" y="489880"/>
                </a:lnTo>
                <a:cubicBezTo>
                  <a:pt x="342824" y="489795"/>
                  <a:pt x="342900" y="489823"/>
                  <a:pt x="342900" y="489947"/>
                </a:cubicBezTo>
                <a:lnTo>
                  <a:pt x="342900" y="685800"/>
                </a:lnTo>
                <a:cubicBezTo>
                  <a:pt x="342900" y="691061"/>
                  <a:pt x="347164" y="695325"/>
                  <a:pt x="352425" y="695325"/>
                </a:cubicBezTo>
                <a:cubicBezTo>
                  <a:pt x="357686" y="695325"/>
                  <a:pt x="361950" y="691061"/>
                  <a:pt x="361950" y="685800"/>
                </a:cubicBezTo>
                <a:lnTo>
                  <a:pt x="361950" y="489947"/>
                </a:lnTo>
                <a:cubicBezTo>
                  <a:pt x="361950" y="489823"/>
                  <a:pt x="362026" y="489785"/>
                  <a:pt x="362112" y="489880"/>
                </a:cubicBezTo>
                <a:lnTo>
                  <a:pt x="531428" y="659197"/>
                </a:lnTo>
                <a:cubicBezTo>
                  <a:pt x="535213" y="662851"/>
                  <a:pt x="541242" y="662747"/>
                  <a:pt x="544897" y="658962"/>
                </a:cubicBezTo>
                <a:cubicBezTo>
                  <a:pt x="548462" y="655271"/>
                  <a:pt x="548462" y="649419"/>
                  <a:pt x="544897" y="645728"/>
                </a:cubicBezTo>
                <a:lnTo>
                  <a:pt x="375418" y="476250"/>
                </a:lnTo>
                <a:lnTo>
                  <a:pt x="695325" y="476250"/>
                </a:lnTo>
                <a:cubicBezTo>
                  <a:pt x="700586" y="476250"/>
                  <a:pt x="704850" y="471986"/>
                  <a:pt x="704850" y="466725"/>
                </a:cubicBezTo>
                <a:cubicBezTo>
                  <a:pt x="704850" y="461464"/>
                  <a:pt x="700586" y="457200"/>
                  <a:pt x="695325" y="457200"/>
                </a:cubicBezTo>
                <a:close/>
                <a:moveTo>
                  <a:pt x="66675" y="457200"/>
                </a:moveTo>
                <a:lnTo>
                  <a:pt x="66675" y="66675"/>
                </a:lnTo>
                <a:lnTo>
                  <a:pt x="638175" y="66675"/>
                </a:lnTo>
                <a:lnTo>
                  <a:pt x="638175" y="457200"/>
                </a:lnTo>
                <a:close/>
              </a:path>
            </a:pathLst>
          </a:custGeom>
          <a:solidFill>
            <a:srgbClr val="FFFFFF"/>
          </a:solidFill>
          <a:ln w="9525" cap="flat">
            <a:noFill/>
            <a:prstDash val="solid"/>
            <a:miter/>
          </a:ln>
        </p:spPr>
        <p:txBody>
          <a:bodyPr rtlCol="0" anchor="ctr"/>
          <a:lstStyle/>
          <a:p>
            <a:endParaRPr lang="en-IN"/>
          </a:p>
        </p:txBody>
      </p:sp>
      <p:grpSp>
        <p:nvGrpSpPr>
          <p:cNvPr id="22" name="Graphic 19" descr="Alarm clock outline">
            <a:extLst>
              <a:ext uri="{FF2B5EF4-FFF2-40B4-BE49-F238E27FC236}">
                <a16:creationId xmlns:a16="http://schemas.microsoft.com/office/drawing/2014/main" id="{2E5FE6BE-0EC2-4D41-B0A5-021C1ABD67D1}"/>
              </a:ext>
            </a:extLst>
          </p:cNvPr>
          <p:cNvGrpSpPr/>
          <p:nvPr userDrawn="1"/>
        </p:nvGrpSpPr>
        <p:grpSpPr>
          <a:xfrm>
            <a:off x="2333289" y="1272899"/>
            <a:ext cx="247248" cy="247357"/>
            <a:chOff x="5776799" y="3110159"/>
            <a:chExt cx="638162" cy="638436"/>
          </a:xfrm>
          <a:solidFill>
            <a:srgbClr val="FFFFFF"/>
          </a:solidFill>
        </p:grpSpPr>
        <p:sp>
          <p:nvSpPr>
            <p:cNvPr id="23" name="Freeform: Shape 22">
              <a:extLst>
                <a:ext uri="{FF2B5EF4-FFF2-40B4-BE49-F238E27FC236}">
                  <a16:creationId xmlns:a16="http://schemas.microsoft.com/office/drawing/2014/main" id="{EFA13637-B983-4D79-9183-750E5EBCE2C7}"/>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24" name="Freeform: Shape 23">
              <a:extLst>
                <a:ext uri="{FF2B5EF4-FFF2-40B4-BE49-F238E27FC236}">
                  <a16:creationId xmlns:a16="http://schemas.microsoft.com/office/drawing/2014/main" id="{7CFD3E70-2BAE-4341-A1D8-519D3556CBF8}"/>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25" name="Freeform: Shape 24">
              <a:extLst>
                <a:ext uri="{FF2B5EF4-FFF2-40B4-BE49-F238E27FC236}">
                  <a16:creationId xmlns:a16="http://schemas.microsoft.com/office/drawing/2014/main" id="{E20393D5-7A64-4CA4-ADA3-90AF0B219C7B}"/>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26" name="Freeform: Shape 25">
              <a:extLst>
                <a:ext uri="{FF2B5EF4-FFF2-40B4-BE49-F238E27FC236}">
                  <a16:creationId xmlns:a16="http://schemas.microsoft.com/office/drawing/2014/main" id="{44AF9849-9E94-4E78-A461-C28F481DE684}"/>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sp>
        <p:nvSpPr>
          <p:cNvPr id="27" name="Rectangle: Rounded Corners 26">
            <a:extLst>
              <a:ext uri="{FF2B5EF4-FFF2-40B4-BE49-F238E27FC236}">
                <a16:creationId xmlns:a16="http://schemas.microsoft.com/office/drawing/2014/main" id="{D30D8FD2-809C-498D-9372-E33D88BDCB54}"/>
              </a:ext>
            </a:extLst>
          </p:cNvPr>
          <p:cNvSpPr/>
          <p:nvPr userDrawn="1"/>
        </p:nvSpPr>
        <p:spPr>
          <a:xfrm>
            <a:off x="3528413" y="1173484"/>
            <a:ext cx="1490400" cy="457200"/>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14E6479-B804-4D46-956A-763D0D869694}"/>
              </a:ext>
            </a:extLst>
          </p:cNvPr>
          <p:cNvSpPr/>
          <p:nvPr userDrawn="1"/>
        </p:nvSpPr>
        <p:spPr>
          <a:xfrm>
            <a:off x="3737425" y="1368871"/>
            <a:ext cx="66319" cy="66427"/>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solidFill>
            <a:srgbClr val="FFFFFF"/>
          </a:solidFill>
          <a:ln w="9525" cap="flat">
            <a:noFill/>
            <a:prstDash val="solid"/>
            <a:miter/>
          </a:ln>
        </p:spPr>
        <p:txBody>
          <a:bodyPr rtlCol="0" anchor="ctr"/>
          <a:lstStyle/>
          <a:p>
            <a:endParaRPr lang="en-IN"/>
          </a:p>
        </p:txBody>
      </p:sp>
      <p:sp>
        <p:nvSpPr>
          <p:cNvPr id="40" name="Rectangle: Rounded Corners 39">
            <a:extLst>
              <a:ext uri="{FF2B5EF4-FFF2-40B4-BE49-F238E27FC236}">
                <a16:creationId xmlns:a16="http://schemas.microsoft.com/office/drawing/2014/main" id="{124FBF84-9411-4CAF-B762-3A2B4120F577}"/>
              </a:ext>
            </a:extLst>
          </p:cNvPr>
          <p:cNvSpPr/>
          <p:nvPr/>
        </p:nvSpPr>
        <p:spPr>
          <a:xfrm>
            <a:off x="3541984" y="1173484"/>
            <a:ext cx="457200" cy="457200"/>
          </a:xfrm>
          <a:prstGeom prst="roundRect">
            <a:avLst>
              <a:gd name="adj" fmla="val 8855"/>
            </a:avLst>
          </a:prstGeom>
          <a:solidFill>
            <a:srgbClr val="466E5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aphic 19" descr="Alarm clock outline">
            <a:extLst>
              <a:ext uri="{FF2B5EF4-FFF2-40B4-BE49-F238E27FC236}">
                <a16:creationId xmlns:a16="http://schemas.microsoft.com/office/drawing/2014/main" id="{B89FA570-6CEC-4A4B-BE34-993815235142}"/>
              </a:ext>
            </a:extLst>
          </p:cNvPr>
          <p:cNvGrpSpPr/>
          <p:nvPr/>
        </p:nvGrpSpPr>
        <p:grpSpPr>
          <a:xfrm>
            <a:off x="3647542" y="1272899"/>
            <a:ext cx="247248" cy="247357"/>
            <a:chOff x="5776799" y="3110159"/>
            <a:chExt cx="638162" cy="638436"/>
          </a:xfrm>
          <a:solidFill>
            <a:srgbClr val="FFFFFF"/>
          </a:solidFill>
        </p:grpSpPr>
        <p:sp>
          <p:nvSpPr>
            <p:cNvPr id="42" name="Freeform: Shape 41">
              <a:extLst>
                <a:ext uri="{FF2B5EF4-FFF2-40B4-BE49-F238E27FC236}">
                  <a16:creationId xmlns:a16="http://schemas.microsoft.com/office/drawing/2014/main" id="{5E179F7D-42BF-49FD-9726-726383E0DAB0}"/>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43" name="Freeform: Shape 42">
              <a:extLst>
                <a:ext uri="{FF2B5EF4-FFF2-40B4-BE49-F238E27FC236}">
                  <a16:creationId xmlns:a16="http://schemas.microsoft.com/office/drawing/2014/main" id="{D2A4DDD8-45F5-4D0C-A455-F8689EDD8CFC}"/>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44" name="Freeform: Shape 43">
              <a:extLst>
                <a:ext uri="{FF2B5EF4-FFF2-40B4-BE49-F238E27FC236}">
                  <a16:creationId xmlns:a16="http://schemas.microsoft.com/office/drawing/2014/main" id="{9FAE47F0-4300-4C90-B389-A15FA78E9C23}"/>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45" name="Freeform: Shape 44">
              <a:extLst>
                <a:ext uri="{FF2B5EF4-FFF2-40B4-BE49-F238E27FC236}">
                  <a16:creationId xmlns:a16="http://schemas.microsoft.com/office/drawing/2014/main" id="{EA2ED933-B709-4B20-A00C-6C4A1E8C2004}"/>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sp>
        <p:nvSpPr>
          <p:cNvPr id="46" name="Text Placeholder 36">
            <a:extLst>
              <a:ext uri="{FF2B5EF4-FFF2-40B4-BE49-F238E27FC236}">
                <a16:creationId xmlns:a16="http://schemas.microsoft.com/office/drawing/2014/main" id="{D0144527-C7A9-4122-960F-E6094BC72B46}"/>
              </a:ext>
            </a:extLst>
          </p:cNvPr>
          <p:cNvSpPr>
            <a:spLocks noGrp="1"/>
          </p:cNvSpPr>
          <p:nvPr userDrawn="1">
            <p:ph type="body" sz="quarter" idx="12" hasCustomPrompt="1"/>
          </p:nvPr>
        </p:nvSpPr>
        <p:spPr>
          <a:xfrm>
            <a:off x="1134369" y="1244889"/>
            <a:ext cx="1773947" cy="313932"/>
          </a:xfrm>
          <a:noFill/>
        </p:spPr>
        <p:txBody>
          <a:bodyPr wrap="square">
            <a:spAutoFit/>
          </a:bodyPr>
          <a:lstStyle>
            <a:lvl1pPr marL="0" indent="0" algn="ctr">
              <a:buNone/>
              <a:defRPr lang="en-US" sz="1600" dirty="0" smtClean="0">
                <a:solidFill>
                  <a:srgbClr val="0A3C53"/>
                </a:solidFill>
                <a:latin typeface="Effra Pro" panose="020B0603020203020204" pitchFamily="34" charset="0"/>
              </a:defRPr>
            </a:lvl1pPr>
          </a:lstStyle>
          <a:p>
            <a:pPr marL="0" lvl="0">
              <a:buClr>
                <a:srgbClr val="0A3C53"/>
              </a:buClr>
            </a:pPr>
            <a:r>
              <a:rPr lang="en-US"/>
              <a:t>Activity name</a:t>
            </a:r>
          </a:p>
        </p:txBody>
      </p:sp>
      <p:sp>
        <p:nvSpPr>
          <p:cNvPr id="47" name="Text Placeholder 38">
            <a:extLst>
              <a:ext uri="{FF2B5EF4-FFF2-40B4-BE49-F238E27FC236}">
                <a16:creationId xmlns:a16="http://schemas.microsoft.com/office/drawing/2014/main" id="{54131476-2AFD-4472-92E1-339300BA20BD}"/>
              </a:ext>
            </a:extLst>
          </p:cNvPr>
          <p:cNvSpPr>
            <a:spLocks noGrp="1"/>
          </p:cNvSpPr>
          <p:nvPr userDrawn="1">
            <p:ph type="body" sz="quarter" idx="14" hasCustomPrompt="1"/>
          </p:nvPr>
        </p:nvSpPr>
        <p:spPr>
          <a:xfrm>
            <a:off x="4000621" y="1254125"/>
            <a:ext cx="983242" cy="313932"/>
          </a:xfrm>
          <a:noFill/>
        </p:spPr>
        <p:txBody>
          <a:bodyPr vert="horz" wrap="square" lIns="91440" tIns="45720" rIns="91440" bIns="45720" rtlCol="0">
            <a:spAutoFit/>
          </a:bodyPr>
          <a:lstStyle>
            <a:lvl1pPr algn="ctr">
              <a:defRPr lang="en-US" sz="1600" dirty="0" smtClean="0">
                <a:solidFill>
                  <a:srgbClr val="0A3C53"/>
                </a:solidFill>
                <a:latin typeface="Effra Pro" panose="020B0603020203020204" pitchFamily="34" charset="0"/>
              </a:defRPr>
            </a:lvl1pPr>
          </a:lstStyle>
          <a:p>
            <a:pPr marL="0" lvl="0" indent="0">
              <a:buClr>
                <a:srgbClr val="0A3C53"/>
              </a:buClr>
              <a:buNone/>
            </a:pPr>
            <a:r>
              <a:rPr lang="en-US"/>
              <a:t>Duration</a:t>
            </a:r>
          </a:p>
        </p:txBody>
      </p:sp>
      <p:sp>
        <p:nvSpPr>
          <p:cNvPr id="28" name="Oval 27">
            <a:extLst>
              <a:ext uri="{FF2B5EF4-FFF2-40B4-BE49-F238E27FC236}">
                <a16:creationId xmlns:a16="http://schemas.microsoft.com/office/drawing/2014/main" id="{323CE1F1-1968-45E6-B7EB-5AF1318E3C50}"/>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9" name="Slide Number Placeholder 5">
            <a:extLst>
              <a:ext uri="{FF2B5EF4-FFF2-40B4-BE49-F238E27FC236}">
                <a16:creationId xmlns:a16="http://schemas.microsoft.com/office/drawing/2014/main" id="{F0CBCFE5-8F45-462A-A6CA-36DD0F09D42B}"/>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684397600"/>
      </p:ext>
    </p:extLst>
  </p:cSld>
  <p:clrMapOvr>
    <a:masterClrMapping/>
  </p:clrMapOvr>
  <p:extLst>
    <p:ext uri="{DCECCB84-F9BA-43D5-87BE-67443E8EF086}">
      <p15:sldGuideLst xmlns:p15="http://schemas.microsoft.com/office/powerpoint/2012/main"/>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Discussion01">
    <p:bg>
      <p:bgPr>
        <a:solidFill>
          <a:srgbClr val="E3E9E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AE354A-90B1-8867-A2D2-CDD31F119B06}"/>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05F7C"/>
                </a:solidFill>
                <a:latin typeface="Effra Pro" panose="020B0603020203020204" pitchFamily="34" charset="0"/>
              </a:rPr>
              <a:t>NYL Facilitator Guide | Career Development Conference</a:t>
            </a:r>
          </a:p>
        </p:txBody>
      </p:sp>
      <p:sp>
        <p:nvSpPr>
          <p:cNvPr id="9" name="Text Placeholder 3">
            <a:extLst>
              <a:ext uri="{FF2B5EF4-FFF2-40B4-BE49-F238E27FC236}">
                <a16:creationId xmlns:a16="http://schemas.microsoft.com/office/drawing/2014/main" id="{E608FF76-7844-FE91-DCB2-999B4CEEC942}"/>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pic>
        <p:nvPicPr>
          <p:cNvPr id="11" name="Picture 10" descr="A group of people looking at a whiteboard&#10;&#10;Description automatically generated">
            <a:extLst>
              <a:ext uri="{FF2B5EF4-FFF2-40B4-BE49-F238E27FC236}">
                <a16:creationId xmlns:a16="http://schemas.microsoft.com/office/drawing/2014/main" id="{7B135CD8-B62F-4FE5-8D4C-338CCC85A328}"/>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6560690" y="18925"/>
            <a:ext cx="5631310" cy="6858000"/>
          </a:xfrm>
          <a:prstGeom prst="rect">
            <a:avLst/>
          </a:prstGeom>
        </p:spPr>
      </p:pic>
      <p:pic>
        <p:nvPicPr>
          <p:cNvPr id="8" name="Picture 7" descr="A group of people looking at a graph&#10;&#10;Description automatically generated">
            <a:extLst>
              <a:ext uri="{FF2B5EF4-FFF2-40B4-BE49-F238E27FC236}">
                <a16:creationId xmlns:a16="http://schemas.microsoft.com/office/drawing/2014/main" id="{6D75DB10-02C9-453F-9D0A-CEBB26BA5A77}"/>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22792" r="22792"/>
          <a:stretch/>
        </p:blipFill>
        <p:spPr>
          <a:xfrm>
            <a:off x="6560688" y="0"/>
            <a:ext cx="5631311" cy="6899860"/>
          </a:xfrm>
          <a:prstGeom prst="rect">
            <a:avLst/>
          </a:prstGeom>
        </p:spPr>
      </p:pic>
      <p:pic>
        <p:nvPicPr>
          <p:cNvPr id="13" name="Picture 12">
            <a:extLst>
              <a:ext uri="{FF2B5EF4-FFF2-40B4-BE49-F238E27FC236}">
                <a16:creationId xmlns:a16="http://schemas.microsoft.com/office/drawing/2014/main" id="{AA889305-EE8B-4D73-A22B-717D172D7EB6}"/>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l="22626" r="22626"/>
          <a:stretch/>
        </p:blipFill>
        <p:spPr>
          <a:xfrm>
            <a:off x="6560688" y="-18925"/>
            <a:ext cx="5631312" cy="6858000"/>
          </a:xfrm>
          <a:prstGeom prst="rect">
            <a:avLst/>
          </a:prstGeom>
        </p:spPr>
      </p:pic>
      <p:sp>
        <p:nvSpPr>
          <p:cNvPr id="28" name="Rectangle: Rounded Corners 27">
            <a:extLst>
              <a:ext uri="{FF2B5EF4-FFF2-40B4-BE49-F238E27FC236}">
                <a16:creationId xmlns:a16="http://schemas.microsoft.com/office/drawing/2014/main" id="{252EB87F-B7F1-4EBF-9AAF-2E911B042096}"/>
              </a:ext>
            </a:extLst>
          </p:cNvPr>
          <p:cNvSpPr/>
          <p:nvPr userDrawn="1"/>
        </p:nvSpPr>
        <p:spPr>
          <a:xfrm>
            <a:off x="550863" y="1173484"/>
            <a:ext cx="1490400" cy="457200"/>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8F8C7D9-E623-48B2-A0D0-2D4BB8D42074}"/>
              </a:ext>
            </a:extLst>
          </p:cNvPr>
          <p:cNvSpPr/>
          <p:nvPr userDrawn="1"/>
        </p:nvSpPr>
        <p:spPr>
          <a:xfrm>
            <a:off x="759875" y="1368871"/>
            <a:ext cx="66319" cy="66427"/>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solidFill>
            <a:srgbClr val="FFFFFF"/>
          </a:solidFill>
          <a:ln w="9525" cap="flat">
            <a:noFill/>
            <a:prstDash val="solid"/>
            <a:miter/>
          </a:ln>
        </p:spPr>
        <p:txBody>
          <a:bodyPr rtlCol="0" anchor="ctr"/>
          <a:lstStyle/>
          <a:p>
            <a:endParaRPr lang="en-IN"/>
          </a:p>
        </p:txBody>
      </p:sp>
      <p:sp>
        <p:nvSpPr>
          <p:cNvPr id="31" name="Rectangle: Rounded Corners 30">
            <a:extLst>
              <a:ext uri="{FF2B5EF4-FFF2-40B4-BE49-F238E27FC236}">
                <a16:creationId xmlns:a16="http://schemas.microsoft.com/office/drawing/2014/main" id="{03D320F4-5607-4765-8ABB-57EBE7C95734}"/>
              </a:ext>
            </a:extLst>
          </p:cNvPr>
          <p:cNvSpPr/>
          <p:nvPr/>
        </p:nvSpPr>
        <p:spPr>
          <a:xfrm>
            <a:off x="556814" y="1173484"/>
            <a:ext cx="457200" cy="457200"/>
          </a:xfrm>
          <a:prstGeom prst="roundRect">
            <a:avLst>
              <a:gd name="adj" fmla="val 8855"/>
            </a:avLst>
          </a:prstGeom>
          <a:solidFill>
            <a:srgbClr val="466E5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aphic 19" descr="Alarm clock outline">
            <a:extLst>
              <a:ext uri="{FF2B5EF4-FFF2-40B4-BE49-F238E27FC236}">
                <a16:creationId xmlns:a16="http://schemas.microsoft.com/office/drawing/2014/main" id="{CF9E52AE-4B4F-41F2-A759-59BF462EB2DD}"/>
              </a:ext>
            </a:extLst>
          </p:cNvPr>
          <p:cNvGrpSpPr/>
          <p:nvPr/>
        </p:nvGrpSpPr>
        <p:grpSpPr>
          <a:xfrm>
            <a:off x="669992" y="1272899"/>
            <a:ext cx="247248" cy="247357"/>
            <a:chOff x="5776799" y="3110159"/>
            <a:chExt cx="638162" cy="638436"/>
          </a:xfrm>
          <a:solidFill>
            <a:srgbClr val="FFFFFF"/>
          </a:solidFill>
        </p:grpSpPr>
        <p:sp>
          <p:nvSpPr>
            <p:cNvPr id="33" name="Freeform: Shape 32">
              <a:extLst>
                <a:ext uri="{FF2B5EF4-FFF2-40B4-BE49-F238E27FC236}">
                  <a16:creationId xmlns:a16="http://schemas.microsoft.com/office/drawing/2014/main" id="{F052DC01-1ABB-4F46-9492-E1863C760846}"/>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34" name="Freeform: Shape 33">
              <a:extLst>
                <a:ext uri="{FF2B5EF4-FFF2-40B4-BE49-F238E27FC236}">
                  <a16:creationId xmlns:a16="http://schemas.microsoft.com/office/drawing/2014/main" id="{E4E612D4-22B2-4C97-A1AB-3BBACB10363B}"/>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35" name="Freeform: Shape 34">
              <a:extLst>
                <a:ext uri="{FF2B5EF4-FFF2-40B4-BE49-F238E27FC236}">
                  <a16:creationId xmlns:a16="http://schemas.microsoft.com/office/drawing/2014/main" id="{040BE817-47B1-463E-BDA0-1166E211717E}"/>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36" name="Freeform: Shape 35">
              <a:extLst>
                <a:ext uri="{FF2B5EF4-FFF2-40B4-BE49-F238E27FC236}">
                  <a16:creationId xmlns:a16="http://schemas.microsoft.com/office/drawing/2014/main" id="{BECC2F5B-05BF-4B03-91F5-DAA16979ED77}"/>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sp>
        <p:nvSpPr>
          <p:cNvPr id="38" name="Text Placeholder 38">
            <a:extLst>
              <a:ext uri="{FF2B5EF4-FFF2-40B4-BE49-F238E27FC236}">
                <a16:creationId xmlns:a16="http://schemas.microsoft.com/office/drawing/2014/main" id="{E53D3E77-B0F9-4A8E-A5C1-3F13AA786069}"/>
              </a:ext>
            </a:extLst>
          </p:cNvPr>
          <p:cNvSpPr>
            <a:spLocks noGrp="1"/>
          </p:cNvSpPr>
          <p:nvPr userDrawn="1">
            <p:ph type="body" sz="quarter" idx="13" hasCustomPrompt="1"/>
          </p:nvPr>
        </p:nvSpPr>
        <p:spPr>
          <a:xfrm>
            <a:off x="1023071" y="1254125"/>
            <a:ext cx="983242" cy="313932"/>
          </a:xfrm>
          <a:noFill/>
        </p:spPr>
        <p:txBody>
          <a:bodyPr vert="horz" wrap="square" lIns="91440" tIns="45720" rIns="91440" bIns="45720" rtlCol="0">
            <a:spAutoFit/>
          </a:bodyPr>
          <a:lstStyle>
            <a:lvl1pPr algn="ctr">
              <a:defRPr lang="en-US" sz="1600" dirty="0" smtClean="0">
                <a:solidFill>
                  <a:srgbClr val="0A3C53"/>
                </a:solidFill>
                <a:latin typeface="Effra Pro" panose="020B0603020203020204" pitchFamily="34" charset="0"/>
              </a:defRPr>
            </a:lvl1pPr>
          </a:lstStyle>
          <a:p>
            <a:pPr marL="0" lvl="0" indent="0">
              <a:buClr>
                <a:srgbClr val="0A3C53"/>
              </a:buClr>
              <a:buNone/>
            </a:pPr>
            <a:r>
              <a:rPr lang="en-US"/>
              <a:t>Duration</a:t>
            </a:r>
          </a:p>
        </p:txBody>
      </p:sp>
      <p:sp>
        <p:nvSpPr>
          <p:cNvPr id="39" name="Text Placeholder 9">
            <a:extLst>
              <a:ext uri="{FF2B5EF4-FFF2-40B4-BE49-F238E27FC236}">
                <a16:creationId xmlns:a16="http://schemas.microsoft.com/office/drawing/2014/main" id="{B8B5915D-2046-411F-87C6-E18B0030969F}"/>
              </a:ext>
            </a:extLst>
          </p:cNvPr>
          <p:cNvSpPr>
            <a:spLocks noGrp="1"/>
          </p:cNvSpPr>
          <p:nvPr>
            <p:ph type="body" sz="quarter" idx="11"/>
          </p:nvPr>
        </p:nvSpPr>
        <p:spPr>
          <a:xfrm>
            <a:off x="468000" y="1926907"/>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19" name="Oval 18">
            <a:extLst>
              <a:ext uri="{FF2B5EF4-FFF2-40B4-BE49-F238E27FC236}">
                <a16:creationId xmlns:a16="http://schemas.microsoft.com/office/drawing/2014/main" id="{06539826-7C4B-47B4-95D9-6C7F9BB249C1}"/>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0" name="Slide Number Placeholder 5">
            <a:extLst>
              <a:ext uri="{FF2B5EF4-FFF2-40B4-BE49-F238E27FC236}">
                <a16:creationId xmlns:a16="http://schemas.microsoft.com/office/drawing/2014/main" id="{31B5CBE8-5FEB-4CC0-8405-8456FEF419EC}"/>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918163185"/>
      </p:ext>
    </p:extLst>
  </p:cSld>
  <p:clrMapOvr>
    <a:masterClrMapping/>
  </p:clrMapOvr>
  <p:extLst>
    <p:ext uri="{DCECCB84-F9BA-43D5-87BE-67443E8EF086}">
      <p15:sldGuideLst xmlns:p15="http://schemas.microsoft.com/office/powerpoint/2012/main"/>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Discussion01">
    <p:bg>
      <p:bgPr>
        <a:solidFill>
          <a:srgbClr val="E3E9E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AE354A-90B1-8867-A2D2-CDD31F119B06}"/>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05F7C"/>
                </a:solidFill>
                <a:latin typeface="Effra Pro" panose="020B0603020203020204" pitchFamily="34" charset="0"/>
              </a:rPr>
              <a:t>NYL Facilitator Guide | Career Development Conference</a:t>
            </a:r>
          </a:p>
        </p:txBody>
      </p:sp>
      <p:sp>
        <p:nvSpPr>
          <p:cNvPr id="9" name="Text Placeholder 3">
            <a:extLst>
              <a:ext uri="{FF2B5EF4-FFF2-40B4-BE49-F238E27FC236}">
                <a16:creationId xmlns:a16="http://schemas.microsoft.com/office/drawing/2014/main" id="{E608FF76-7844-FE91-DCB2-999B4CEEC942}"/>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pic>
        <p:nvPicPr>
          <p:cNvPr id="11" name="Picture 10" descr="A group of people looking at a whiteboard&#10;&#10;Description automatically generated">
            <a:extLst>
              <a:ext uri="{FF2B5EF4-FFF2-40B4-BE49-F238E27FC236}">
                <a16:creationId xmlns:a16="http://schemas.microsoft.com/office/drawing/2014/main" id="{7B135CD8-B62F-4FE5-8D4C-338CCC85A328}"/>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6560690" y="18925"/>
            <a:ext cx="5631310" cy="6858000"/>
          </a:xfrm>
          <a:prstGeom prst="rect">
            <a:avLst/>
          </a:prstGeom>
        </p:spPr>
      </p:pic>
      <p:pic>
        <p:nvPicPr>
          <p:cNvPr id="8" name="Picture 7" descr="A group of people looking at a graph&#10;&#10;Description automatically generated">
            <a:extLst>
              <a:ext uri="{FF2B5EF4-FFF2-40B4-BE49-F238E27FC236}">
                <a16:creationId xmlns:a16="http://schemas.microsoft.com/office/drawing/2014/main" id="{6D75DB10-02C9-453F-9D0A-CEBB26BA5A77}"/>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22792" r="22792"/>
          <a:stretch/>
        </p:blipFill>
        <p:spPr>
          <a:xfrm>
            <a:off x="6560688" y="0"/>
            <a:ext cx="5631311" cy="6899860"/>
          </a:xfrm>
          <a:prstGeom prst="rect">
            <a:avLst/>
          </a:prstGeom>
        </p:spPr>
      </p:pic>
      <p:pic>
        <p:nvPicPr>
          <p:cNvPr id="13" name="Picture 12">
            <a:extLst>
              <a:ext uri="{FF2B5EF4-FFF2-40B4-BE49-F238E27FC236}">
                <a16:creationId xmlns:a16="http://schemas.microsoft.com/office/drawing/2014/main" id="{AA889305-EE8B-4D73-A22B-717D172D7EB6}"/>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l="22626" r="22626"/>
          <a:stretch/>
        </p:blipFill>
        <p:spPr>
          <a:xfrm>
            <a:off x="6560688" y="-18925"/>
            <a:ext cx="5631312" cy="6858000"/>
          </a:xfrm>
          <a:prstGeom prst="rect">
            <a:avLst/>
          </a:prstGeom>
        </p:spPr>
      </p:pic>
      <p:sp>
        <p:nvSpPr>
          <p:cNvPr id="39" name="Text Placeholder 9">
            <a:extLst>
              <a:ext uri="{FF2B5EF4-FFF2-40B4-BE49-F238E27FC236}">
                <a16:creationId xmlns:a16="http://schemas.microsoft.com/office/drawing/2014/main" id="{B8B5915D-2046-411F-87C6-E18B0030969F}"/>
              </a:ext>
            </a:extLst>
          </p:cNvPr>
          <p:cNvSpPr>
            <a:spLocks noGrp="1"/>
          </p:cNvSpPr>
          <p:nvPr>
            <p:ph type="body" sz="quarter" idx="11"/>
          </p:nvPr>
        </p:nvSpPr>
        <p:spPr>
          <a:xfrm>
            <a:off x="468000" y="1173600"/>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10" name="Oval 9">
            <a:extLst>
              <a:ext uri="{FF2B5EF4-FFF2-40B4-BE49-F238E27FC236}">
                <a16:creationId xmlns:a16="http://schemas.microsoft.com/office/drawing/2014/main" id="{D9CA9698-3DF2-409D-868C-BC5EE3416B9E}"/>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Slide Number Placeholder 5">
            <a:extLst>
              <a:ext uri="{FF2B5EF4-FFF2-40B4-BE49-F238E27FC236}">
                <a16:creationId xmlns:a16="http://schemas.microsoft.com/office/drawing/2014/main" id="{E58DBAD3-6428-4B70-B3B3-E50168482C2C}"/>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49642155"/>
      </p:ext>
    </p:extLst>
  </p:cSld>
  <p:clrMapOvr>
    <a:masterClrMapping/>
  </p:clrMapOvr>
  <p:extLst>
    <p:ext uri="{DCECCB84-F9BA-43D5-87BE-67443E8EF086}">
      <p15:sldGuideLst xmlns:p15="http://schemas.microsoft.com/office/powerpoint/2012/main"/>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Discussion02">
    <p:bg>
      <p:bgPr>
        <a:solidFill>
          <a:srgbClr val="FBF0E7"/>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D4BFD68-BCF3-5D8D-2833-5DE7F0180DD9}"/>
              </a:ext>
            </a:extLst>
          </p:cNvPr>
          <p:cNvPicPr>
            <a:picLocks noChangeAspect="1"/>
          </p:cNvPicPr>
          <p:nvPr userDrawn="1"/>
        </p:nvPicPr>
        <p:blipFill>
          <a:blip r:embed="rId3">
            <a:extLst>
              <a:ext uri="{28A0092B-C50C-407E-A947-70E740481C1C}">
                <a14:useLocalDpi xmlns:a14="http://schemas.microsoft.com/office/drawing/2010/main" val="0"/>
              </a:ext>
            </a:extLst>
          </a:blip>
          <a:srcRect t="2586" b="2586"/>
          <a:stretch/>
        </p:blipFill>
        <p:spPr>
          <a:xfrm>
            <a:off x="6551418" y="0"/>
            <a:ext cx="5640582"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pic>
        <p:nvPicPr>
          <p:cNvPr id="3" name="Picture 2">
            <a:extLst>
              <a:ext uri="{FF2B5EF4-FFF2-40B4-BE49-F238E27FC236}">
                <a16:creationId xmlns:a16="http://schemas.microsoft.com/office/drawing/2014/main" id="{B9AA9094-BA49-82E7-8718-ECBE46534044}"/>
              </a:ext>
            </a:extLst>
          </p:cNvPr>
          <p:cNvPicPr preferRelativeResize="0">
            <a:picLocks/>
          </p:cNvPicPr>
          <p:nvPr userDrawn="1"/>
        </p:nvPicPr>
        <p:blipFill rotWithShape="1">
          <a:blip r:embed="rId4">
            <a:extLst>
              <a:ext uri="{28A0092B-C50C-407E-A947-70E740481C1C}">
                <a14:useLocalDpi xmlns:a14="http://schemas.microsoft.com/office/drawing/2010/main" val="0"/>
              </a:ext>
            </a:extLst>
          </a:blip>
          <a:srcRect l="40040" t="18952" r="13633"/>
          <a:stretch/>
        </p:blipFill>
        <p:spPr>
          <a:xfrm>
            <a:off x="6551418" y="0"/>
            <a:ext cx="5640582" cy="6857998"/>
          </a:xfrm>
          <a:prstGeom prst="rect">
            <a:avLst/>
          </a:prstGeom>
        </p:spPr>
      </p:pic>
      <p:sp>
        <p:nvSpPr>
          <p:cNvPr id="20" name="Text Placeholder 9">
            <a:extLst>
              <a:ext uri="{FF2B5EF4-FFF2-40B4-BE49-F238E27FC236}">
                <a16:creationId xmlns:a16="http://schemas.microsoft.com/office/drawing/2014/main" id="{48417935-DE66-4992-8B68-E2550C00FE71}"/>
              </a:ext>
            </a:extLst>
          </p:cNvPr>
          <p:cNvSpPr>
            <a:spLocks noGrp="1"/>
          </p:cNvSpPr>
          <p:nvPr>
            <p:ph type="body" sz="quarter" idx="11"/>
          </p:nvPr>
        </p:nvSpPr>
        <p:spPr>
          <a:xfrm>
            <a:off x="468000" y="1926907"/>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55" name="Rectangle: Rounded Corners 54">
            <a:extLst>
              <a:ext uri="{FF2B5EF4-FFF2-40B4-BE49-F238E27FC236}">
                <a16:creationId xmlns:a16="http://schemas.microsoft.com/office/drawing/2014/main" id="{5D3AA1B6-D093-43DE-8E42-1C23C0265FE5}"/>
              </a:ext>
            </a:extLst>
          </p:cNvPr>
          <p:cNvSpPr/>
          <p:nvPr userDrawn="1"/>
        </p:nvSpPr>
        <p:spPr>
          <a:xfrm>
            <a:off x="567928" y="1173484"/>
            <a:ext cx="557159" cy="457200"/>
          </a:xfrm>
          <a:prstGeom prst="roundRect">
            <a:avLst>
              <a:gd name="adj" fmla="val 8855"/>
            </a:avLst>
          </a:prstGeom>
          <a:solidFill>
            <a:srgbClr val="A769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Rounded Corners 55">
            <a:extLst>
              <a:ext uri="{FF2B5EF4-FFF2-40B4-BE49-F238E27FC236}">
                <a16:creationId xmlns:a16="http://schemas.microsoft.com/office/drawing/2014/main" id="{F3D69F3C-B015-48D1-B647-5419B28203E0}"/>
              </a:ext>
            </a:extLst>
          </p:cNvPr>
          <p:cNvSpPr/>
          <p:nvPr userDrawn="1"/>
        </p:nvSpPr>
        <p:spPr>
          <a:xfrm>
            <a:off x="577210" y="1174182"/>
            <a:ext cx="2331106" cy="456502"/>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Graphic 2" descr="Projector screen outline">
            <a:extLst>
              <a:ext uri="{FF2B5EF4-FFF2-40B4-BE49-F238E27FC236}">
                <a16:creationId xmlns:a16="http://schemas.microsoft.com/office/drawing/2014/main" id="{F6015C6A-2780-4760-A5E8-ABD7DC60B2F4}"/>
              </a:ext>
            </a:extLst>
          </p:cNvPr>
          <p:cNvSpPr/>
          <p:nvPr userDrawn="1"/>
        </p:nvSpPr>
        <p:spPr>
          <a:xfrm>
            <a:off x="695737" y="1253351"/>
            <a:ext cx="301540" cy="297465"/>
          </a:xfrm>
          <a:custGeom>
            <a:avLst/>
            <a:gdLst>
              <a:gd name="connsiteX0" fmla="*/ 695325 w 704850"/>
              <a:gd name="connsiteY0" fmla="*/ 457200 h 695325"/>
              <a:gd name="connsiteX1" fmla="*/ 657225 w 704850"/>
              <a:gd name="connsiteY1" fmla="*/ 457200 h 695325"/>
              <a:gd name="connsiteX2" fmla="*/ 657225 w 704850"/>
              <a:gd name="connsiteY2" fmla="*/ 66675 h 695325"/>
              <a:gd name="connsiteX3" fmla="*/ 695325 w 704850"/>
              <a:gd name="connsiteY3" fmla="*/ 66675 h 695325"/>
              <a:gd name="connsiteX4" fmla="*/ 704850 w 704850"/>
              <a:gd name="connsiteY4" fmla="*/ 57150 h 695325"/>
              <a:gd name="connsiteX5" fmla="*/ 695325 w 704850"/>
              <a:gd name="connsiteY5" fmla="*/ 47625 h 695325"/>
              <a:gd name="connsiteX6" fmla="*/ 361950 w 704850"/>
              <a:gd name="connsiteY6" fmla="*/ 47625 h 695325"/>
              <a:gd name="connsiteX7" fmla="*/ 361950 w 704850"/>
              <a:gd name="connsiteY7" fmla="*/ 9525 h 695325"/>
              <a:gd name="connsiteX8" fmla="*/ 352425 w 704850"/>
              <a:gd name="connsiteY8" fmla="*/ 0 h 695325"/>
              <a:gd name="connsiteX9" fmla="*/ 342900 w 704850"/>
              <a:gd name="connsiteY9" fmla="*/ 9525 h 695325"/>
              <a:gd name="connsiteX10" fmla="*/ 342900 w 704850"/>
              <a:gd name="connsiteY10" fmla="*/ 47625 h 695325"/>
              <a:gd name="connsiteX11" fmla="*/ 9525 w 704850"/>
              <a:gd name="connsiteY11" fmla="*/ 47625 h 695325"/>
              <a:gd name="connsiteX12" fmla="*/ 0 w 704850"/>
              <a:gd name="connsiteY12" fmla="*/ 57150 h 695325"/>
              <a:gd name="connsiteX13" fmla="*/ 9525 w 704850"/>
              <a:gd name="connsiteY13" fmla="*/ 66675 h 695325"/>
              <a:gd name="connsiteX14" fmla="*/ 47625 w 704850"/>
              <a:gd name="connsiteY14" fmla="*/ 66675 h 695325"/>
              <a:gd name="connsiteX15" fmla="*/ 47625 w 704850"/>
              <a:gd name="connsiteY15" fmla="*/ 457200 h 695325"/>
              <a:gd name="connsiteX16" fmla="*/ 9525 w 704850"/>
              <a:gd name="connsiteY16" fmla="*/ 457200 h 695325"/>
              <a:gd name="connsiteX17" fmla="*/ 0 w 704850"/>
              <a:gd name="connsiteY17" fmla="*/ 466725 h 695325"/>
              <a:gd name="connsiteX18" fmla="*/ 9525 w 704850"/>
              <a:gd name="connsiteY18" fmla="*/ 476250 h 695325"/>
              <a:gd name="connsiteX19" fmla="*/ 329432 w 704850"/>
              <a:gd name="connsiteY19" fmla="*/ 476250 h 695325"/>
              <a:gd name="connsiteX20" fmla="*/ 159953 w 704850"/>
              <a:gd name="connsiteY20" fmla="*/ 645728 h 695325"/>
              <a:gd name="connsiteX21" fmla="*/ 160188 w 704850"/>
              <a:gd name="connsiteY21" fmla="*/ 659197 h 695325"/>
              <a:gd name="connsiteX22" fmla="*/ 173422 w 704850"/>
              <a:gd name="connsiteY22" fmla="*/ 659197 h 695325"/>
              <a:gd name="connsiteX23" fmla="*/ 342738 w 704850"/>
              <a:gd name="connsiteY23" fmla="*/ 489880 h 695325"/>
              <a:gd name="connsiteX24" fmla="*/ 342900 w 704850"/>
              <a:gd name="connsiteY24" fmla="*/ 489947 h 695325"/>
              <a:gd name="connsiteX25" fmla="*/ 342900 w 704850"/>
              <a:gd name="connsiteY25" fmla="*/ 685800 h 695325"/>
              <a:gd name="connsiteX26" fmla="*/ 352425 w 704850"/>
              <a:gd name="connsiteY26" fmla="*/ 695325 h 695325"/>
              <a:gd name="connsiteX27" fmla="*/ 361950 w 704850"/>
              <a:gd name="connsiteY27" fmla="*/ 685800 h 695325"/>
              <a:gd name="connsiteX28" fmla="*/ 361950 w 704850"/>
              <a:gd name="connsiteY28" fmla="*/ 489947 h 695325"/>
              <a:gd name="connsiteX29" fmla="*/ 362112 w 704850"/>
              <a:gd name="connsiteY29" fmla="*/ 489880 h 695325"/>
              <a:gd name="connsiteX30" fmla="*/ 531428 w 704850"/>
              <a:gd name="connsiteY30" fmla="*/ 659197 h 695325"/>
              <a:gd name="connsiteX31" fmla="*/ 544897 w 704850"/>
              <a:gd name="connsiteY31" fmla="*/ 658962 h 695325"/>
              <a:gd name="connsiteX32" fmla="*/ 544897 w 704850"/>
              <a:gd name="connsiteY32" fmla="*/ 645728 h 695325"/>
              <a:gd name="connsiteX33" fmla="*/ 375418 w 704850"/>
              <a:gd name="connsiteY33" fmla="*/ 476250 h 695325"/>
              <a:gd name="connsiteX34" fmla="*/ 695325 w 704850"/>
              <a:gd name="connsiteY34" fmla="*/ 476250 h 695325"/>
              <a:gd name="connsiteX35" fmla="*/ 704850 w 704850"/>
              <a:gd name="connsiteY35" fmla="*/ 466725 h 695325"/>
              <a:gd name="connsiteX36" fmla="*/ 695325 w 704850"/>
              <a:gd name="connsiteY36" fmla="*/ 457200 h 695325"/>
              <a:gd name="connsiteX37" fmla="*/ 66675 w 704850"/>
              <a:gd name="connsiteY37" fmla="*/ 457200 h 695325"/>
              <a:gd name="connsiteX38" fmla="*/ 66675 w 704850"/>
              <a:gd name="connsiteY38" fmla="*/ 66675 h 695325"/>
              <a:gd name="connsiteX39" fmla="*/ 638175 w 704850"/>
              <a:gd name="connsiteY39" fmla="*/ 66675 h 695325"/>
              <a:gd name="connsiteX40" fmla="*/ 638175 w 704850"/>
              <a:gd name="connsiteY40" fmla="*/ 457200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04850" h="695325">
                <a:moveTo>
                  <a:pt x="695325" y="457200"/>
                </a:moveTo>
                <a:lnTo>
                  <a:pt x="657225" y="457200"/>
                </a:lnTo>
                <a:lnTo>
                  <a:pt x="657225" y="66675"/>
                </a:lnTo>
                <a:lnTo>
                  <a:pt x="695325" y="66675"/>
                </a:lnTo>
                <a:cubicBezTo>
                  <a:pt x="700586" y="66675"/>
                  <a:pt x="704850" y="62411"/>
                  <a:pt x="704850" y="57150"/>
                </a:cubicBezTo>
                <a:cubicBezTo>
                  <a:pt x="704850" y="51889"/>
                  <a:pt x="700586" y="47625"/>
                  <a:pt x="695325" y="47625"/>
                </a:cubicBezTo>
                <a:lnTo>
                  <a:pt x="361950" y="47625"/>
                </a:lnTo>
                <a:lnTo>
                  <a:pt x="361950" y="9525"/>
                </a:lnTo>
                <a:cubicBezTo>
                  <a:pt x="361950" y="4264"/>
                  <a:pt x="357686" y="0"/>
                  <a:pt x="352425" y="0"/>
                </a:cubicBezTo>
                <a:cubicBezTo>
                  <a:pt x="347164" y="0"/>
                  <a:pt x="342900" y="4264"/>
                  <a:pt x="342900" y="9525"/>
                </a:cubicBezTo>
                <a:lnTo>
                  <a:pt x="342900" y="47625"/>
                </a:lnTo>
                <a:lnTo>
                  <a:pt x="9525" y="47625"/>
                </a:lnTo>
                <a:cubicBezTo>
                  <a:pt x="4264" y="47625"/>
                  <a:pt x="0" y="51889"/>
                  <a:pt x="0" y="57150"/>
                </a:cubicBezTo>
                <a:cubicBezTo>
                  <a:pt x="0" y="62411"/>
                  <a:pt x="4264" y="66675"/>
                  <a:pt x="9525" y="66675"/>
                </a:cubicBezTo>
                <a:lnTo>
                  <a:pt x="47625" y="66675"/>
                </a:lnTo>
                <a:lnTo>
                  <a:pt x="47625" y="457200"/>
                </a:lnTo>
                <a:lnTo>
                  <a:pt x="9525" y="457200"/>
                </a:lnTo>
                <a:cubicBezTo>
                  <a:pt x="4264" y="457200"/>
                  <a:pt x="0" y="461464"/>
                  <a:pt x="0" y="466725"/>
                </a:cubicBezTo>
                <a:cubicBezTo>
                  <a:pt x="0" y="471986"/>
                  <a:pt x="4264" y="476250"/>
                  <a:pt x="9525" y="476250"/>
                </a:cubicBezTo>
                <a:lnTo>
                  <a:pt x="329432" y="476250"/>
                </a:lnTo>
                <a:lnTo>
                  <a:pt x="159953" y="645728"/>
                </a:lnTo>
                <a:cubicBezTo>
                  <a:pt x="156299" y="649513"/>
                  <a:pt x="156403" y="655542"/>
                  <a:pt x="160188" y="659197"/>
                </a:cubicBezTo>
                <a:cubicBezTo>
                  <a:pt x="163879" y="662762"/>
                  <a:pt x="169731" y="662762"/>
                  <a:pt x="173422" y="659197"/>
                </a:cubicBezTo>
                <a:lnTo>
                  <a:pt x="342738" y="489880"/>
                </a:lnTo>
                <a:cubicBezTo>
                  <a:pt x="342824" y="489795"/>
                  <a:pt x="342900" y="489823"/>
                  <a:pt x="342900" y="489947"/>
                </a:cubicBezTo>
                <a:lnTo>
                  <a:pt x="342900" y="685800"/>
                </a:lnTo>
                <a:cubicBezTo>
                  <a:pt x="342900" y="691061"/>
                  <a:pt x="347164" y="695325"/>
                  <a:pt x="352425" y="695325"/>
                </a:cubicBezTo>
                <a:cubicBezTo>
                  <a:pt x="357686" y="695325"/>
                  <a:pt x="361950" y="691061"/>
                  <a:pt x="361950" y="685800"/>
                </a:cubicBezTo>
                <a:lnTo>
                  <a:pt x="361950" y="489947"/>
                </a:lnTo>
                <a:cubicBezTo>
                  <a:pt x="361950" y="489823"/>
                  <a:pt x="362026" y="489785"/>
                  <a:pt x="362112" y="489880"/>
                </a:cubicBezTo>
                <a:lnTo>
                  <a:pt x="531428" y="659197"/>
                </a:lnTo>
                <a:cubicBezTo>
                  <a:pt x="535213" y="662851"/>
                  <a:pt x="541242" y="662747"/>
                  <a:pt x="544897" y="658962"/>
                </a:cubicBezTo>
                <a:cubicBezTo>
                  <a:pt x="548462" y="655271"/>
                  <a:pt x="548462" y="649419"/>
                  <a:pt x="544897" y="645728"/>
                </a:cubicBezTo>
                <a:lnTo>
                  <a:pt x="375418" y="476250"/>
                </a:lnTo>
                <a:lnTo>
                  <a:pt x="695325" y="476250"/>
                </a:lnTo>
                <a:cubicBezTo>
                  <a:pt x="700586" y="476250"/>
                  <a:pt x="704850" y="471986"/>
                  <a:pt x="704850" y="466725"/>
                </a:cubicBezTo>
                <a:cubicBezTo>
                  <a:pt x="704850" y="461464"/>
                  <a:pt x="700586" y="457200"/>
                  <a:pt x="695325" y="457200"/>
                </a:cubicBezTo>
                <a:close/>
                <a:moveTo>
                  <a:pt x="66675" y="457200"/>
                </a:moveTo>
                <a:lnTo>
                  <a:pt x="66675" y="66675"/>
                </a:lnTo>
                <a:lnTo>
                  <a:pt x="638175" y="66675"/>
                </a:lnTo>
                <a:lnTo>
                  <a:pt x="638175" y="457200"/>
                </a:lnTo>
                <a:close/>
              </a:path>
            </a:pathLst>
          </a:custGeom>
          <a:solidFill>
            <a:srgbClr val="FFFFFF"/>
          </a:solidFill>
          <a:ln w="9525" cap="flat">
            <a:noFill/>
            <a:prstDash val="solid"/>
            <a:miter/>
          </a:ln>
        </p:spPr>
        <p:txBody>
          <a:bodyPr rtlCol="0" anchor="ctr"/>
          <a:lstStyle/>
          <a:p>
            <a:endParaRPr lang="en-IN"/>
          </a:p>
        </p:txBody>
      </p:sp>
      <p:grpSp>
        <p:nvGrpSpPr>
          <p:cNvPr id="58" name="Graphic 19" descr="Alarm clock outline">
            <a:extLst>
              <a:ext uri="{FF2B5EF4-FFF2-40B4-BE49-F238E27FC236}">
                <a16:creationId xmlns:a16="http://schemas.microsoft.com/office/drawing/2014/main" id="{3EC49A11-67EF-40D3-948B-7C8FB3C4D60F}"/>
              </a:ext>
            </a:extLst>
          </p:cNvPr>
          <p:cNvGrpSpPr/>
          <p:nvPr userDrawn="1"/>
        </p:nvGrpSpPr>
        <p:grpSpPr>
          <a:xfrm>
            <a:off x="2333289" y="1272899"/>
            <a:ext cx="247248" cy="247357"/>
            <a:chOff x="5776799" y="3110159"/>
            <a:chExt cx="638162" cy="638436"/>
          </a:xfrm>
          <a:solidFill>
            <a:srgbClr val="FFFFFF"/>
          </a:solidFill>
        </p:grpSpPr>
        <p:sp>
          <p:nvSpPr>
            <p:cNvPr id="59" name="Freeform: Shape 58">
              <a:extLst>
                <a:ext uri="{FF2B5EF4-FFF2-40B4-BE49-F238E27FC236}">
                  <a16:creationId xmlns:a16="http://schemas.microsoft.com/office/drawing/2014/main" id="{4EAF5187-D8BC-4F7E-9680-7D3541A88D3E}"/>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60" name="Freeform: Shape 59">
              <a:extLst>
                <a:ext uri="{FF2B5EF4-FFF2-40B4-BE49-F238E27FC236}">
                  <a16:creationId xmlns:a16="http://schemas.microsoft.com/office/drawing/2014/main" id="{2F1C76E7-248B-4112-B084-61A24194C1F6}"/>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61" name="Freeform: Shape 60">
              <a:extLst>
                <a:ext uri="{FF2B5EF4-FFF2-40B4-BE49-F238E27FC236}">
                  <a16:creationId xmlns:a16="http://schemas.microsoft.com/office/drawing/2014/main" id="{75CA27BA-BC70-4054-BD56-B1EA34D62602}"/>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62" name="Freeform: Shape 61">
              <a:extLst>
                <a:ext uri="{FF2B5EF4-FFF2-40B4-BE49-F238E27FC236}">
                  <a16:creationId xmlns:a16="http://schemas.microsoft.com/office/drawing/2014/main" id="{E1468C0D-A607-4472-B60B-5245DD04C6DB}"/>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sp>
        <p:nvSpPr>
          <p:cNvPr id="63" name="Rectangle: Rounded Corners 62">
            <a:extLst>
              <a:ext uri="{FF2B5EF4-FFF2-40B4-BE49-F238E27FC236}">
                <a16:creationId xmlns:a16="http://schemas.microsoft.com/office/drawing/2014/main" id="{02AAA095-EEBD-473E-8392-FAB93B872580}"/>
              </a:ext>
            </a:extLst>
          </p:cNvPr>
          <p:cNvSpPr/>
          <p:nvPr userDrawn="1"/>
        </p:nvSpPr>
        <p:spPr>
          <a:xfrm>
            <a:off x="3528413" y="1173484"/>
            <a:ext cx="1490400" cy="457200"/>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Shape 63">
            <a:extLst>
              <a:ext uri="{FF2B5EF4-FFF2-40B4-BE49-F238E27FC236}">
                <a16:creationId xmlns:a16="http://schemas.microsoft.com/office/drawing/2014/main" id="{9146A9D9-C3AA-4B35-AAFE-DB84BF5D9EFC}"/>
              </a:ext>
            </a:extLst>
          </p:cNvPr>
          <p:cNvSpPr/>
          <p:nvPr userDrawn="1"/>
        </p:nvSpPr>
        <p:spPr>
          <a:xfrm>
            <a:off x="3737425" y="1368871"/>
            <a:ext cx="66319" cy="66427"/>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solidFill>
            <a:srgbClr val="FFFFFF"/>
          </a:solidFill>
          <a:ln w="9525" cap="flat">
            <a:noFill/>
            <a:prstDash val="solid"/>
            <a:miter/>
          </a:ln>
        </p:spPr>
        <p:txBody>
          <a:bodyPr rtlCol="0" anchor="ctr"/>
          <a:lstStyle/>
          <a:p>
            <a:endParaRPr lang="en-IN"/>
          </a:p>
        </p:txBody>
      </p:sp>
      <p:grpSp>
        <p:nvGrpSpPr>
          <p:cNvPr id="65" name="Group 64">
            <a:extLst>
              <a:ext uri="{FF2B5EF4-FFF2-40B4-BE49-F238E27FC236}">
                <a16:creationId xmlns:a16="http://schemas.microsoft.com/office/drawing/2014/main" id="{727F0574-A494-4A43-8663-A2709B69BFA0}"/>
              </a:ext>
            </a:extLst>
          </p:cNvPr>
          <p:cNvGrpSpPr/>
          <p:nvPr userDrawn="1"/>
        </p:nvGrpSpPr>
        <p:grpSpPr>
          <a:xfrm>
            <a:off x="3541984" y="1173484"/>
            <a:ext cx="457200" cy="457200"/>
            <a:chOff x="2210666" y="1165042"/>
            <a:chExt cx="457200" cy="457200"/>
          </a:xfrm>
        </p:grpSpPr>
        <p:sp>
          <p:nvSpPr>
            <p:cNvPr id="66" name="Rectangle: Rounded Corners 65">
              <a:extLst>
                <a:ext uri="{FF2B5EF4-FFF2-40B4-BE49-F238E27FC236}">
                  <a16:creationId xmlns:a16="http://schemas.microsoft.com/office/drawing/2014/main" id="{CA5FB8EB-271A-494E-BD88-4AA12BE0F0AB}"/>
                </a:ext>
              </a:extLst>
            </p:cNvPr>
            <p:cNvSpPr/>
            <p:nvPr/>
          </p:nvSpPr>
          <p:spPr>
            <a:xfrm>
              <a:off x="2210666" y="1165042"/>
              <a:ext cx="457200" cy="457200"/>
            </a:xfrm>
            <a:prstGeom prst="roundRect">
              <a:avLst>
                <a:gd name="adj" fmla="val 8855"/>
              </a:avLst>
            </a:prstGeom>
            <a:solidFill>
              <a:srgbClr val="A769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aphic 19" descr="Alarm clock outline">
              <a:extLst>
                <a:ext uri="{FF2B5EF4-FFF2-40B4-BE49-F238E27FC236}">
                  <a16:creationId xmlns:a16="http://schemas.microsoft.com/office/drawing/2014/main" id="{18967A11-C58D-4444-AF98-3305CFBC063B}"/>
                </a:ext>
              </a:extLst>
            </p:cNvPr>
            <p:cNvGrpSpPr/>
            <p:nvPr/>
          </p:nvGrpSpPr>
          <p:grpSpPr>
            <a:xfrm>
              <a:off x="2316224" y="1264457"/>
              <a:ext cx="247248" cy="247357"/>
              <a:chOff x="5776799" y="3110159"/>
              <a:chExt cx="638162" cy="638436"/>
            </a:xfrm>
            <a:solidFill>
              <a:srgbClr val="FFFFFF"/>
            </a:solidFill>
          </p:grpSpPr>
          <p:sp>
            <p:nvSpPr>
              <p:cNvPr id="68" name="Freeform: Shape 67">
                <a:extLst>
                  <a:ext uri="{FF2B5EF4-FFF2-40B4-BE49-F238E27FC236}">
                    <a16:creationId xmlns:a16="http://schemas.microsoft.com/office/drawing/2014/main" id="{5948F39E-1401-492D-901B-E05AF323D3A7}"/>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69" name="Freeform: Shape 68">
                <a:extLst>
                  <a:ext uri="{FF2B5EF4-FFF2-40B4-BE49-F238E27FC236}">
                    <a16:creationId xmlns:a16="http://schemas.microsoft.com/office/drawing/2014/main" id="{2C7A9675-AC04-46B3-B233-BE7285F87C48}"/>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70" name="Freeform: Shape 69">
                <a:extLst>
                  <a:ext uri="{FF2B5EF4-FFF2-40B4-BE49-F238E27FC236}">
                    <a16:creationId xmlns:a16="http://schemas.microsoft.com/office/drawing/2014/main" id="{EC3BD1A7-32CA-4D0F-B879-4EC0734A712E}"/>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71" name="Freeform: Shape 70">
                <a:extLst>
                  <a:ext uri="{FF2B5EF4-FFF2-40B4-BE49-F238E27FC236}">
                    <a16:creationId xmlns:a16="http://schemas.microsoft.com/office/drawing/2014/main" id="{DC2089CF-8486-4857-BBF7-CF6C7EC166D4}"/>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grpSp>
      <p:sp>
        <p:nvSpPr>
          <p:cNvPr id="72" name="Text Placeholder 36">
            <a:extLst>
              <a:ext uri="{FF2B5EF4-FFF2-40B4-BE49-F238E27FC236}">
                <a16:creationId xmlns:a16="http://schemas.microsoft.com/office/drawing/2014/main" id="{989BD2DF-3E43-4446-AF36-AE091CC5B6AA}"/>
              </a:ext>
            </a:extLst>
          </p:cNvPr>
          <p:cNvSpPr>
            <a:spLocks noGrp="1"/>
          </p:cNvSpPr>
          <p:nvPr>
            <p:ph type="body" sz="quarter" idx="12" hasCustomPrompt="1"/>
          </p:nvPr>
        </p:nvSpPr>
        <p:spPr>
          <a:xfrm>
            <a:off x="1134369" y="1244889"/>
            <a:ext cx="1773947" cy="313932"/>
          </a:xfrm>
          <a:noFill/>
        </p:spPr>
        <p:txBody>
          <a:bodyPr wrap="square">
            <a:spAutoFit/>
          </a:bodyPr>
          <a:lstStyle>
            <a:lvl1pPr marL="0" indent="0" algn="ctr">
              <a:buNone/>
              <a:defRPr lang="en-US" sz="1600" dirty="0" smtClean="0">
                <a:solidFill>
                  <a:srgbClr val="0A3C53"/>
                </a:solidFill>
                <a:latin typeface="Effra Pro" panose="020B0603020203020204" pitchFamily="34" charset="0"/>
              </a:defRPr>
            </a:lvl1pPr>
          </a:lstStyle>
          <a:p>
            <a:pPr marL="0" lvl="0">
              <a:buClr>
                <a:srgbClr val="0A3C53"/>
              </a:buClr>
            </a:pPr>
            <a:r>
              <a:rPr lang="en-US"/>
              <a:t>Activity name</a:t>
            </a:r>
          </a:p>
        </p:txBody>
      </p:sp>
      <p:sp>
        <p:nvSpPr>
          <p:cNvPr id="73" name="Text Placeholder 38">
            <a:extLst>
              <a:ext uri="{FF2B5EF4-FFF2-40B4-BE49-F238E27FC236}">
                <a16:creationId xmlns:a16="http://schemas.microsoft.com/office/drawing/2014/main" id="{8F8A8704-B694-470B-A7F1-E50096F258AC}"/>
              </a:ext>
            </a:extLst>
          </p:cNvPr>
          <p:cNvSpPr>
            <a:spLocks noGrp="1"/>
          </p:cNvSpPr>
          <p:nvPr>
            <p:ph type="body" sz="quarter" idx="13" hasCustomPrompt="1"/>
          </p:nvPr>
        </p:nvSpPr>
        <p:spPr>
          <a:xfrm>
            <a:off x="4000621" y="1254125"/>
            <a:ext cx="983242" cy="313932"/>
          </a:xfrm>
          <a:noFill/>
        </p:spPr>
        <p:txBody>
          <a:bodyPr vert="horz" wrap="square" lIns="91440" tIns="45720" rIns="91440" bIns="45720" rtlCol="0">
            <a:spAutoFit/>
          </a:bodyPr>
          <a:lstStyle>
            <a:lvl1pPr algn="ctr">
              <a:defRPr lang="en-US" sz="1600" dirty="0" smtClean="0">
                <a:solidFill>
                  <a:srgbClr val="0A3C53"/>
                </a:solidFill>
                <a:latin typeface="Effra Pro" panose="020B0603020203020204" pitchFamily="34" charset="0"/>
              </a:defRPr>
            </a:lvl1pPr>
          </a:lstStyle>
          <a:p>
            <a:pPr marL="0" lvl="0" indent="0">
              <a:buClr>
                <a:srgbClr val="0A3C53"/>
              </a:buClr>
              <a:buNone/>
            </a:pPr>
            <a:r>
              <a:rPr lang="en-US"/>
              <a:t>Duration</a:t>
            </a:r>
          </a:p>
        </p:txBody>
      </p:sp>
      <p:sp>
        <p:nvSpPr>
          <p:cNvPr id="28" name="Oval 27">
            <a:extLst>
              <a:ext uri="{FF2B5EF4-FFF2-40B4-BE49-F238E27FC236}">
                <a16:creationId xmlns:a16="http://schemas.microsoft.com/office/drawing/2014/main" id="{9EF47150-D3E0-4FE9-8F78-E9502DCADC1A}"/>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9" name="Slide Number Placeholder 5">
            <a:extLst>
              <a:ext uri="{FF2B5EF4-FFF2-40B4-BE49-F238E27FC236}">
                <a16:creationId xmlns:a16="http://schemas.microsoft.com/office/drawing/2014/main" id="{0A60BD51-3437-4F6E-AA3A-09E7B46F3E22}"/>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51933519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Discussion02">
    <p:bg>
      <p:bgPr>
        <a:solidFill>
          <a:srgbClr val="FBF0E7"/>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D4BFD68-BCF3-5D8D-2833-5DE7F0180DD9}"/>
              </a:ext>
            </a:extLst>
          </p:cNvPr>
          <p:cNvPicPr>
            <a:picLocks noChangeAspect="1"/>
          </p:cNvPicPr>
          <p:nvPr userDrawn="1"/>
        </p:nvPicPr>
        <p:blipFill>
          <a:blip r:embed="rId3">
            <a:extLst>
              <a:ext uri="{28A0092B-C50C-407E-A947-70E740481C1C}">
                <a14:useLocalDpi xmlns:a14="http://schemas.microsoft.com/office/drawing/2010/main" val="0"/>
              </a:ext>
            </a:extLst>
          </a:blip>
          <a:srcRect t="2586" b="2586"/>
          <a:stretch/>
        </p:blipFill>
        <p:spPr>
          <a:xfrm>
            <a:off x="6551418" y="0"/>
            <a:ext cx="5640582"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pic>
        <p:nvPicPr>
          <p:cNvPr id="3" name="Picture 2">
            <a:extLst>
              <a:ext uri="{FF2B5EF4-FFF2-40B4-BE49-F238E27FC236}">
                <a16:creationId xmlns:a16="http://schemas.microsoft.com/office/drawing/2014/main" id="{B9AA9094-BA49-82E7-8718-ECBE46534044}"/>
              </a:ext>
            </a:extLst>
          </p:cNvPr>
          <p:cNvPicPr preferRelativeResize="0">
            <a:picLocks/>
          </p:cNvPicPr>
          <p:nvPr userDrawn="1"/>
        </p:nvPicPr>
        <p:blipFill rotWithShape="1">
          <a:blip r:embed="rId4">
            <a:extLst>
              <a:ext uri="{28A0092B-C50C-407E-A947-70E740481C1C}">
                <a14:useLocalDpi xmlns:a14="http://schemas.microsoft.com/office/drawing/2010/main" val="0"/>
              </a:ext>
            </a:extLst>
          </a:blip>
          <a:srcRect l="40040" t="18952" r="13633"/>
          <a:stretch/>
        </p:blipFill>
        <p:spPr>
          <a:xfrm>
            <a:off x="6551418" y="0"/>
            <a:ext cx="5640582" cy="6857998"/>
          </a:xfrm>
          <a:prstGeom prst="rect">
            <a:avLst/>
          </a:prstGeom>
        </p:spPr>
      </p:pic>
      <p:sp>
        <p:nvSpPr>
          <p:cNvPr id="20" name="Text Placeholder 9">
            <a:extLst>
              <a:ext uri="{FF2B5EF4-FFF2-40B4-BE49-F238E27FC236}">
                <a16:creationId xmlns:a16="http://schemas.microsoft.com/office/drawing/2014/main" id="{48417935-DE66-4992-8B68-E2550C00FE71}"/>
              </a:ext>
            </a:extLst>
          </p:cNvPr>
          <p:cNvSpPr>
            <a:spLocks noGrp="1"/>
          </p:cNvSpPr>
          <p:nvPr>
            <p:ph type="body" sz="quarter" idx="11"/>
          </p:nvPr>
        </p:nvSpPr>
        <p:spPr>
          <a:xfrm>
            <a:off x="468000" y="1926907"/>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35" name="Rectangle: Rounded Corners 34">
            <a:extLst>
              <a:ext uri="{FF2B5EF4-FFF2-40B4-BE49-F238E27FC236}">
                <a16:creationId xmlns:a16="http://schemas.microsoft.com/office/drawing/2014/main" id="{63B48E7B-0D59-4C5A-A8AF-7C1ED33D1319}"/>
              </a:ext>
            </a:extLst>
          </p:cNvPr>
          <p:cNvSpPr/>
          <p:nvPr userDrawn="1"/>
        </p:nvSpPr>
        <p:spPr>
          <a:xfrm>
            <a:off x="550863" y="1173484"/>
            <a:ext cx="1490400" cy="457200"/>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4EB62839-3E7B-498C-8FA2-00C653B5D608}"/>
              </a:ext>
            </a:extLst>
          </p:cNvPr>
          <p:cNvSpPr/>
          <p:nvPr userDrawn="1"/>
        </p:nvSpPr>
        <p:spPr>
          <a:xfrm>
            <a:off x="759875" y="1368871"/>
            <a:ext cx="66319" cy="66427"/>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solidFill>
            <a:srgbClr val="FFFFFF"/>
          </a:solidFill>
          <a:ln w="9525" cap="flat">
            <a:noFill/>
            <a:prstDash val="solid"/>
            <a:miter/>
          </a:ln>
        </p:spPr>
        <p:txBody>
          <a:bodyPr rtlCol="0" anchor="ctr"/>
          <a:lstStyle/>
          <a:p>
            <a:endParaRPr lang="en-IN"/>
          </a:p>
        </p:txBody>
      </p:sp>
      <p:grpSp>
        <p:nvGrpSpPr>
          <p:cNvPr id="37" name="Group 36">
            <a:extLst>
              <a:ext uri="{FF2B5EF4-FFF2-40B4-BE49-F238E27FC236}">
                <a16:creationId xmlns:a16="http://schemas.microsoft.com/office/drawing/2014/main" id="{28D69B66-F2F1-4C78-9748-4EA5FB10A961}"/>
              </a:ext>
            </a:extLst>
          </p:cNvPr>
          <p:cNvGrpSpPr/>
          <p:nvPr userDrawn="1"/>
        </p:nvGrpSpPr>
        <p:grpSpPr>
          <a:xfrm>
            <a:off x="564434" y="1173484"/>
            <a:ext cx="457200" cy="457200"/>
            <a:chOff x="2210666" y="1165042"/>
            <a:chExt cx="457200" cy="457200"/>
          </a:xfrm>
        </p:grpSpPr>
        <p:sp>
          <p:nvSpPr>
            <p:cNvPr id="38" name="Rectangle: Rounded Corners 37">
              <a:extLst>
                <a:ext uri="{FF2B5EF4-FFF2-40B4-BE49-F238E27FC236}">
                  <a16:creationId xmlns:a16="http://schemas.microsoft.com/office/drawing/2014/main" id="{4FEFB2CB-C198-473C-A73F-8AEBDF711971}"/>
                </a:ext>
              </a:extLst>
            </p:cNvPr>
            <p:cNvSpPr/>
            <p:nvPr/>
          </p:nvSpPr>
          <p:spPr>
            <a:xfrm>
              <a:off x="2210666" y="1165042"/>
              <a:ext cx="457200" cy="457200"/>
            </a:xfrm>
            <a:prstGeom prst="roundRect">
              <a:avLst>
                <a:gd name="adj" fmla="val 8855"/>
              </a:avLst>
            </a:prstGeom>
            <a:solidFill>
              <a:srgbClr val="A769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aphic 19" descr="Alarm clock outline">
              <a:extLst>
                <a:ext uri="{FF2B5EF4-FFF2-40B4-BE49-F238E27FC236}">
                  <a16:creationId xmlns:a16="http://schemas.microsoft.com/office/drawing/2014/main" id="{4F3267B6-2972-4D82-96EE-1490B9B9B88A}"/>
                </a:ext>
              </a:extLst>
            </p:cNvPr>
            <p:cNvGrpSpPr/>
            <p:nvPr/>
          </p:nvGrpSpPr>
          <p:grpSpPr>
            <a:xfrm>
              <a:off x="2316224" y="1264457"/>
              <a:ext cx="247248" cy="247357"/>
              <a:chOff x="5776799" y="3110159"/>
              <a:chExt cx="638162" cy="638436"/>
            </a:xfrm>
            <a:solidFill>
              <a:srgbClr val="FFFFFF"/>
            </a:solidFill>
          </p:grpSpPr>
          <p:sp>
            <p:nvSpPr>
              <p:cNvPr id="40" name="Freeform: Shape 39">
                <a:extLst>
                  <a:ext uri="{FF2B5EF4-FFF2-40B4-BE49-F238E27FC236}">
                    <a16:creationId xmlns:a16="http://schemas.microsoft.com/office/drawing/2014/main" id="{0B8A3D59-0C92-40A3-B170-08E5670B34AC}"/>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41" name="Freeform: Shape 40">
                <a:extLst>
                  <a:ext uri="{FF2B5EF4-FFF2-40B4-BE49-F238E27FC236}">
                    <a16:creationId xmlns:a16="http://schemas.microsoft.com/office/drawing/2014/main" id="{E42BA42D-0D56-42B2-A1AF-C81F1872C91B}"/>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42" name="Freeform: Shape 41">
                <a:extLst>
                  <a:ext uri="{FF2B5EF4-FFF2-40B4-BE49-F238E27FC236}">
                    <a16:creationId xmlns:a16="http://schemas.microsoft.com/office/drawing/2014/main" id="{A2650402-5F6C-4808-80A4-7CE007EEE197}"/>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43" name="Freeform: Shape 42">
                <a:extLst>
                  <a:ext uri="{FF2B5EF4-FFF2-40B4-BE49-F238E27FC236}">
                    <a16:creationId xmlns:a16="http://schemas.microsoft.com/office/drawing/2014/main" id="{8C8FC27E-9E42-4064-AD42-5C371743CBAC}"/>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grpSp>
      <p:sp>
        <p:nvSpPr>
          <p:cNvPr id="45" name="Text Placeholder 38">
            <a:extLst>
              <a:ext uri="{FF2B5EF4-FFF2-40B4-BE49-F238E27FC236}">
                <a16:creationId xmlns:a16="http://schemas.microsoft.com/office/drawing/2014/main" id="{ACB563EB-8C3E-4B00-A63F-2C59BA0FC5D1}"/>
              </a:ext>
            </a:extLst>
          </p:cNvPr>
          <p:cNvSpPr>
            <a:spLocks noGrp="1"/>
          </p:cNvSpPr>
          <p:nvPr>
            <p:ph type="body" sz="quarter" idx="13" hasCustomPrompt="1"/>
          </p:nvPr>
        </p:nvSpPr>
        <p:spPr>
          <a:xfrm>
            <a:off x="1023071" y="1254125"/>
            <a:ext cx="983242" cy="313932"/>
          </a:xfrm>
          <a:noFill/>
        </p:spPr>
        <p:txBody>
          <a:bodyPr vert="horz" wrap="square" lIns="91440" tIns="45720" rIns="91440" bIns="45720" rtlCol="0">
            <a:spAutoFit/>
          </a:bodyPr>
          <a:lstStyle>
            <a:lvl1pPr algn="ctr">
              <a:defRPr lang="en-US" sz="1600" dirty="0" smtClean="0">
                <a:solidFill>
                  <a:srgbClr val="0A3C53"/>
                </a:solidFill>
                <a:latin typeface="Effra Pro" panose="020B0603020203020204" pitchFamily="34" charset="0"/>
              </a:defRPr>
            </a:lvl1pPr>
          </a:lstStyle>
          <a:p>
            <a:pPr marL="0" lvl="0" indent="0">
              <a:buClr>
                <a:srgbClr val="0A3C53"/>
              </a:buClr>
              <a:buNone/>
            </a:pPr>
            <a:r>
              <a:rPr lang="en-US"/>
              <a:t>Duration</a:t>
            </a:r>
          </a:p>
        </p:txBody>
      </p:sp>
      <p:sp>
        <p:nvSpPr>
          <p:cNvPr id="21" name="Oval 20">
            <a:extLst>
              <a:ext uri="{FF2B5EF4-FFF2-40B4-BE49-F238E27FC236}">
                <a16:creationId xmlns:a16="http://schemas.microsoft.com/office/drawing/2014/main" id="{4EFBCD5D-06A4-4492-B2E0-417A2C59DD3A}"/>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2" name="Slide Number Placeholder 5">
            <a:extLst>
              <a:ext uri="{FF2B5EF4-FFF2-40B4-BE49-F238E27FC236}">
                <a16:creationId xmlns:a16="http://schemas.microsoft.com/office/drawing/2014/main" id="{52016C64-9435-4538-9158-41911B612554}"/>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48126576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Discussion02">
    <p:bg>
      <p:bgPr>
        <a:solidFill>
          <a:srgbClr val="FBF0E7"/>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D4BFD68-BCF3-5D8D-2833-5DE7F0180DD9}"/>
              </a:ext>
            </a:extLst>
          </p:cNvPr>
          <p:cNvPicPr>
            <a:picLocks noChangeAspect="1"/>
          </p:cNvPicPr>
          <p:nvPr userDrawn="1"/>
        </p:nvPicPr>
        <p:blipFill>
          <a:blip r:embed="rId3">
            <a:extLst>
              <a:ext uri="{28A0092B-C50C-407E-A947-70E740481C1C}">
                <a14:useLocalDpi xmlns:a14="http://schemas.microsoft.com/office/drawing/2010/main" val="0"/>
              </a:ext>
            </a:extLst>
          </a:blip>
          <a:srcRect t="2586" b="2586"/>
          <a:stretch/>
        </p:blipFill>
        <p:spPr>
          <a:xfrm>
            <a:off x="6551418" y="0"/>
            <a:ext cx="5640582"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pic>
        <p:nvPicPr>
          <p:cNvPr id="3" name="Picture 2">
            <a:extLst>
              <a:ext uri="{FF2B5EF4-FFF2-40B4-BE49-F238E27FC236}">
                <a16:creationId xmlns:a16="http://schemas.microsoft.com/office/drawing/2014/main" id="{B9AA9094-BA49-82E7-8718-ECBE46534044}"/>
              </a:ext>
            </a:extLst>
          </p:cNvPr>
          <p:cNvPicPr preferRelativeResize="0">
            <a:picLocks/>
          </p:cNvPicPr>
          <p:nvPr userDrawn="1"/>
        </p:nvPicPr>
        <p:blipFill rotWithShape="1">
          <a:blip r:embed="rId4">
            <a:extLst>
              <a:ext uri="{28A0092B-C50C-407E-A947-70E740481C1C}">
                <a14:useLocalDpi xmlns:a14="http://schemas.microsoft.com/office/drawing/2010/main" val="0"/>
              </a:ext>
            </a:extLst>
          </a:blip>
          <a:srcRect l="40040" t="18952" r="13633"/>
          <a:stretch/>
        </p:blipFill>
        <p:spPr>
          <a:xfrm>
            <a:off x="6551418" y="0"/>
            <a:ext cx="5640582" cy="6857998"/>
          </a:xfrm>
          <a:prstGeom prst="rect">
            <a:avLst/>
          </a:prstGeom>
        </p:spPr>
      </p:pic>
      <p:sp>
        <p:nvSpPr>
          <p:cNvPr id="11" name="Text Placeholder 9">
            <a:extLst>
              <a:ext uri="{FF2B5EF4-FFF2-40B4-BE49-F238E27FC236}">
                <a16:creationId xmlns:a16="http://schemas.microsoft.com/office/drawing/2014/main" id="{8C175EC7-3DCF-413B-9D74-62B85415F31A}"/>
              </a:ext>
            </a:extLst>
          </p:cNvPr>
          <p:cNvSpPr>
            <a:spLocks noGrp="1"/>
          </p:cNvSpPr>
          <p:nvPr>
            <p:ph type="body" sz="quarter" idx="11"/>
          </p:nvPr>
        </p:nvSpPr>
        <p:spPr>
          <a:xfrm>
            <a:off x="468000" y="1173600"/>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12" name="Oval 11">
            <a:extLst>
              <a:ext uri="{FF2B5EF4-FFF2-40B4-BE49-F238E27FC236}">
                <a16:creationId xmlns:a16="http://schemas.microsoft.com/office/drawing/2014/main" id="{AD226354-908B-477C-91BC-542B0073A61E}"/>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Slide Number Placeholder 5">
            <a:extLst>
              <a:ext uri="{FF2B5EF4-FFF2-40B4-BE49-F238E27FC236}">
                <a16:creationId xmlns:a16="http://schemas.microsoft.com/office/drawing/2014/main" id="{48817841-C969-4ADA-80FC-F842537761D9}"/>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270888761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ause and refect">
    <p:bg>
      <p:bgPr>
        <a:solidFill>
          <a:srgbClr val="F5F5F5"/>
        </a:solidFill>
        <a:effectLst/>
      </p:bgPr>
    </p:bg>
    <p:spTree>
      <p:nvGrpSpPr>
        <p:cNvPr id="1" name=""/>
        <p:cNvGrpSpPr/>
        <p:nvPr/>
      </p:nvGrpSpPr>
      <p:grpSpPr>
        <a:xfrm>
          <a:off x="0" y="0"/>
          <a:ext cx="0" cy="0"/>
          <a:chOff x="0" y="0"/>
          <a:chExt cx="0" cy="0"/>
        </a:xfrm>
      </p:grpSpPr>
      <p:pic>
        <p:nvPicPr>
          <p:cNvPr id="5" name="Picture 4" descr="A group of people sitting at a table&#10;&#10;Description automatically generated">
            <a:extLst>
              <a:ext uri="{FF2B5EF4-FFF2-40B4-BE49-F238E27FC236}">
                <a16:creationId xmlns:a16="http://schemas.microsoft.com/office/drawing/2014/main" id="{954C04EC-9CF2-4B71-B3F3-C111F430E0F9}"/>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24993" r="17634"/>
          <a:stretch/>
        </p:blipFill>
        <p:spPr>
          <a:xfrm>
            <a:off x="6296628" y="0"/>
            <a:ext cx="5895370"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pic>
        <p:nvPicPr>
          <p:cNvPr id="6" name="Picture 5">
            <a:extLst>
              <a:ext uri="{FF2B5EF4-FFF2-40B4-BE49-F238E27FC236}">
                <a16:creationId xmlns:a16="http://schemas.microsoft.com/office/drawing/2014/main" id="{5DA720AD-5A54-4070-A84B-B7A61CDA81FE}"/>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48028" r="3618"/>
          <a:stretch/>
        </p:blipFill>
        <p:spPr>
          <a:xfrm>
            <a:off x="6296627" y="0"/>
            <a:ext cx="5895371" cy="6857999"/>
          </a:xfrm>
          <a:prstGeom prst="rect">
            <a:avLst/>
          </a:prstGeom>
        </p:spPr>
      </p:pic>
      <p:sp>
        <p:nvSpPr>
          <p:cNvPr id="9" name="Rectangle: Rounded Corners 8">
            <a:extLst>
              <a:ext uri="{FF2B5EF4-FFF2-40B4-BE49-F238E27FC236}">
                <a16:creationId xmlns:a16="http://schemas.microsoft.com/office/drawing/2014/main" id="{F8DFB65E-9491-4DEF-B0F1-341BCED2AADC}"/>
              </a:ext>
            </a:extLst>
          </p:cNvPr>
          <p:cNvSpPr/>
          <p:nvPr userDrawn="1"/>
        </p:nvSpPr>
        <p:spPr>
          <a:xfrm>
            <a:off x="550863" y="1173484"/>
            <a:ext cx="1490400" cy="457200"/>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763FDAC5-70BC-423C-8505-BBDCFDFCD852}"/>
              </a:ext>
            </a:extLst>
          </p:cNvPr>
          <p:cNvSpPr/>
          <p:nvPr userDrawn="1"/>
        </p:nvSpPr>
        <p:spPr>
          <a:xfrm>
            <a:off x="759875" y="1368871"/>
            <a:ext cx="66319" cy="66427"/>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solidFill>
            <a:srgbClr val="FFFFFF"/>
          </a:solidFill>
          <a:ln w="9525" cap="flat">
            <a:noFill/>
            <a:prstDash val="solid"/>
            <a:miter/>
          </a:ln>
        </p:spPr>
        <p:txBody>
          <a:bodyPr rtlCol="0" anchor="ctr"/>
          <a:lstStyle/>
          <a:p>
            <a:endParaRPr lang="en-IN"/>
          </a:p>
        </p:txBody>
      </p:sp>
      <p:sp>
        <p:nvSpPr>
          <p:cNvPr id="12" name="Rectangle: Rounded Corners 11">
            <a:extLst>
              <a:ext uri="{FF2B5EF4-FFF2-40B4-BE49-F238E27FC236}">
                <a16:creationId xmlns:a16="http://schemas.microsoft.com/office/drawing/2014/main" id="{AC616AEA-CC6C-43EC-BD23-95CAF65FC782}"/>
              </a:ext>
            </a:extLst>
          </p:cNvPr>
          <p:cNvSpPr/>
          <p:nvPr/>
        </p:nvSpPr>
        <p:spPr>
          <a:xfrm>
            <a:off x="564434" y="1173484"/>
            <a:ext cx="457200" cy="457200"/>
          </a:xfrm>
          <a:prstGeom prst="roundRect">
            <a:avLst>
              <a:gd name="adj" fmla="val 8855"/>
            </a:avLst>
          </a:prstGeom>
          <a:solidFill>
            <a:srgbClr val="7D7F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aphic 19" descr="Alarm clock outline">
            <a:extLst>
              <a:ext uri="{FF2B5EF4-FFF2-40B4-BE49-F238E27FC236}">
                <a16:creationId xmlns:a16="http://schemas.microsoft.com/office/drawing/2014/main" id="{8D2E654E-588A-4FA2-925D-22555CD19F23}"/>
              </a:ext>
            </a:extLst>
          </p:cNvPr>
          <p:cNvGrpSpPr/>
          <p:nvPr/>
        </p:nvGrpSpPr>
        <p:grpSpPr>
          <a:xfrm>
            <a:off x="669992" y="1272899"/>
            <a:ext cx="247248" cy="247357"/>
            <a:chOff x="5776799" y="3110159"/>
            <a:chExt cx="638162" cy="638436"/>
          </a:xfrm>
          <a:solidFill>
            <a:srgbClr val="FFFFFF"/>
          </a:solidFill>
        </p:grpSpPr>
        <p:sp>
          <p:nvSpPr>
            <p:cNvPr id="14" name="Freeform: Shape 13">
              <a:extLst>
                <a:ext uri="{FF2B5EF4-FFF2-40B4-BE49-F238E27FC236}">
                  <a16:creationId xmlns:a16="http://schemas.microsoft.com/office/drawing/2014/main" id="{13E696BC-A978-4B8A-BFA8-0B2DF87081FB}"/>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15" name="Freeform: Shape 14">
              <a:extLst>
                <a:ext uri="{FF2B5EF4-FFF2-40B4-BE49-F238E27FC236}">
                  <a16:creationId xmlns:a16="http://schemas.microsoft.com/office/drawing/2014/main" id="{111FF29A-41CA-410C-8183-D5AE4A818AB9}"/>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16" name="Freeform: Shape 15">
              <a:extLst>
                <a:ext uri="{FF2B5EF4-FFF2-40B4-BE49-F238E27FC236}">
                  <a16:creationId xmlns:a16="http://schemas.microsoft.com/office/drawing/2014/main" id="{FD63FC63-BB1F-42A8-A2D5-980B49196720}"/>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17" name="Freeform: Shape 16">
              <a:extLst>
                <a:ext uri="{FF2B5EF4-FFF2-40B4-BE49-F238E27FC236}">
                  <a16:creationId xmlns:a16="http://schemas.microsoft.com/office/drawing/2014/main" id="{2494B836-C884-43A7-8B98-46FE632D5A58}"/>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sp>
        <p:nvSpPr>
          <p:cNvPr id="18" name="Text Placeholder 38">
            <a:extLst>
              <a:ext uri="{FF2B5EF4-FFF2-40B4-BE49-F238E27FC236}">
                <a16:creationId xmlns:a16="http://schemas.microsoft.com/office/drawing/2014/main" id="{DA136F13-17F2-451E-A76E-36358DC0E9CD}"/>
              </a:ext>
            </a:extLst>
          </p:cNvPr>
          <p:cNvSpPr>
            <a:spLocks noGrp="1"/>
          </p:cNvSpPr>
          <p:nvPr userDrawn="1">
            <p:ph type="body" sz="quarter" idx="13" hasCustomPrompt="1"/>
          </p:nvPr>
        </p:nvSpPr>
        <p:spPr>
          <a:xfrm>
            <a:off x="1023071" y="1254125"/>
            <a:ext cx="983242" cy="313932"/>
          </a:xfrm>
          <a:noFill/>
        </p:spPr>
        <p:txBody>
          <a:bodyPr vert="horz" wrap="square" lIns="91440" tIns="45720" rIns="91440" bIns="45720" rtlCol="0">
            <a:spAutoFit/>
          </a:bodyPr>
          <a:lstStyle>
            <a:lvl1pPr algn="ctr">
              <a:defRPr lang="en-US" sz="1600" dirty="0" smtClean="0">
                <a:solidFill>
                  <a:srgbClr val="0A3C53"/>
                </a:solidFill>
                <a:latin typeface="Effra Pro" panose="020B0603020203020204" pitchFamily="34" charset="0"/>
              </a:defRPr>
            </a:lvl1pPr>
          </a:lstStyle>
          <a:p>
            <a:pPr marL="0" lvl="0" indent="0">
              <a:buClr>
                <a:srgbClr val="0A3C53"/>
              </a:buClr>
              <a:buNone/>
            </a:pPr>
            <a:r>
              <a:rPr lang="en-US"/>
              <a:t>Duration</a:t>
            </a:r>
          </a:p>
        </p:txBody>
      </p:sp>
      <p:sp>
        <p:nvSpPr>
          <p:cNvPr id="21" name="Text Placeholder 9">
            <a:extLst>
              <a:ext uri="{FF2B5EF4-FFF2-40B4-BE49-F238E27FC236}">
                <a16:creationId xmlns:a16="http://schemas.microsoft.com/office/drawing/2014/main" id="{E9B87254-72DD-4AEA-BDEF-168FCA75AA92}"/>
              </a:ext>
            </a:extLst>
          </p:cNvPr>
          <p:cNvSpPr>
            <a:spLocks noGrp="1"/>
          </p:cNvSpPr>
          <p:nvPr userDrawn="1">
            <p:ph type="body" sz="quarter" idx="11"/>
          </p:nvPr>
        </p:nvSpPr>
        <p:spPr>
          <a:xfrm>
            <a:off x="468000" y="1926907"/>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23" name="Oval 22">
            <a:extLst>
              <a:ext uri="{FF2B5EF4-FFF2-40B4-BE49-F238E27FC236}">
                <a16:creationId xmlns:a16="http://schemas.microsoft.com/office/drawing/2014/main" id="{54E855C3-CACF-4369-97A6-4C16B70FB4E5}"/>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4" name="Slide Number Placeholder 5">
            <a:extLst>
              <a:ext uri="{FF2B5EF4-FFF2-40B4-BE49-F238E27FC236}">
                <a16:creationId xmlns:a16="http://schemas.microsoft.com/office/drawing/2014/main" id="{E5F6371F-3B26-4D43-9C5E-D9EE7E2E8849}"/>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2251928260"/>
      </p:ext>
    </p:extLst>
  </p:cSld>
  <p:clrMapOvr>
    <a:masterClrMapping/>
  </p:clrMapOvr>
  <p:extLst>
    <p:ext uri="{DCECCB84-F9BA-43D5-87BE-67443E8EF086}">
      <p15:sldGuideLst xmlns:p15="http://schemas.microsoft.com/office/powerpoint/2012/main"/>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pause and refect">
    <p:bg>
      <p:bgPr>
        <a:solidFill>
          <a:srgbClr val="F5F5F5"/>
        </a:solidFill>
        <a:effectLst/>
      </p:bgPr>
    </p:bg>
    <p:spTree>
      <p:nvGrpSpPr>
        <p:cNvPr id="1" name=""/>
        <p:cNvGrpSpPr/>
        <p:nvPr/>
      </p:nvGrpSpPr>
      <p:grpSpPr>
        <a:xfrm>
          <a:off x="0" y="0"/>
          <a:ext cx="0" cy="0"/>
          <a:chOff x="0" y="0"/>
          <a:chExt cx="0" cy="0"/>
        </a:xfrm>
      </p:grpSpPr>
      <p:pic>
        <p:nvPicPr>
          <p:cNvPr id="5" name="Picture 4" descr="A group of people sitting at a table&#10;&#10;Description automatically generated">
            <a:extLst>
              <a:ext uri="{FF2B5EF4-FFF2-40B4-BE49-F238E27FC236}">
                <a16:creationId xmlns:a16="http://schemas.microsoft.com/office/drawing/2014/main" id="{954C04EC-9CF2-4B71-B3F3-C111F430E0F9}"/>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24993" r="17634"/>
          <a:stretch/>
        </p:blipFill>
        <p:spPr>
          <a:xfrm>
            <a:off x="6296628" y="0"/>
            <a:ext cx="5895370"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pic>
        <p:nvPicPr>
          <p:cNvPr id="6" name="Picture 5">
            <a:extLst>
              <a:ext uri="{FF2B5EF4-FFF2-40B4-BE49-F238E27FC236}">
                <a16:creationId xmlns:a16="http://schemas.microsoft.com/office/drawing/2014/main" id="{5DA720AD-5A54-4070-A84B-B7A61CDA81FE}"/>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48028" r="3618"/>
          <a:stretch/>
        </p:blipFill>
        <p:spPr>
          <a:xfrm>
            <a:off x="6296627" y="0"/>
            <a:ext cx="5895371" cy="6857999"/>
          </a:xfrm>
          <a:prstGeom prst="rect">
            <a:avLst/>
          </a:prstGeom>
        </p:spPr>
      </p:pic>
      <p:sp>
        <p:nvSpPr>
          <p:cNvPr id="10" name="Oval 9">
            <a:extLst>
              <a:ext uri="{FF2B5EF4-FFF2-40B4-BE49-F238E27FC236}">
                <a16:creationId xmlns:a16="http://schemas.microsoft.com/office/drawing/2014/main" id="{B743EBE1-4371-4688-96BB-2223508AE7A9}"/>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1" name="Slide Number Placeholder 5">
            <a:extLst>
              <a:ext uri="{FF2B5EF4-FFF2-40B4-BE49-F238E27FC236}">
                <a16:creationId xmlns:a16="http://schemas.microsoft.com/office/drawing/2014/main" id="{E0AEE966-0CED-4E3D-B19C-0E975B0413A2}"/>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2462756766"/>
      </p:ext>
    </p:extLst>
  </p:cSld>
  <p:clrMapOvr>
    <a:masterClrMapping/>
  </p:clrMapOvr>
  <p:extLst>
    <p:ext uri="{DCECCB84-F9BA-43D5-87BE-67443E8EF086}">
      <p15:sldGuideLst xmlns:p15="http://schemas.microsoft.com/office/powerpoint/2012/main"/>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_Activity01">
    <p:bg>
      <p:bgPr>
        <a:solidFill>
          <a:srgbClr val="FBF0E7"/>
        </a:solidFill>
        <a:effectLst/>
      </p:bgPr>
    </p:bg>
    <p:spTree>
      <p:nvGrpSpPr>
        <p:cNvPr id="1" name=""/>
        <p:cNvGrpSpPr/>
        <p:nvPr/>
      </p:nvGrpSpPr>
      <p:grpSpPr>
        <a:xfrm>
          <a:off x="0" y="0"/>
          <a:ext cx="0" cy="0"/>
          <a:chOff x="0" y="0"/>
          <a:chExt cx="0" cy="0"/>
        </a:xfrm>
      </p:grpSpPr>
      <p:pic>
        <p:nvPicPr>
          <p:cNvPr id="5" name="Picture 4" descr="A group of people sitting at a table&#10;&#10;Description automatically generated">
            <a:extLst>
              <a:ext uri="{FF2B5EF4-FFF2-40B4-BE49-F238E27FC236}">
                <a16:creationId xmlns:a16="http://schemas.microsoft.com/office/drawing/2014/main" id="{954C04EC-9CF2-4B71-B3F3-C111F430E0F9}"/>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24993" r="17634"/>
          <a:stretch/>
        </p:blipFill>
        <p:spPr>
          <a:xfrm>
            <a:off x="6296628" y="0"/>
            <a:ext cx="5895370"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18" name="Rectangle: Rounded Corners 17">
            <a:extLst>
              <a:ext uri="{FF2B5EF4-FFF2-40B4-BE49-F238E27FC236}">
                <a16:creationId xmlns:a16="http://schemas.microsoft.com/office/drawing/2014/main" id="{5CEFFA80-42BC-4569-A4D7-FA0E326EFDB2}"/>
              </a:ext>
            </a:extLst>
          </p:cNvPr>
          <p:cNvSpPr/>
          <p:nvPr userDrawn="1"/>
        </p:nvSpPr>
        <p:spPr>
          <a:xfrm>
            <a:off x="567928" y="1173484"/>
            <a:ext cx="557159" cy="457200"/>
          </a:xfrm>
          <a:prstGeom prst="roundRect">
            <a:avLst>
              <a:gd name="adj" fmla="val 8855"/>
            </a:avLst>
          </a:prstGeom>
          <a:solidFill>
            <a:srgbClr val="A769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52A8D3C0-495A-4EFF-B921-65A9E50B67B8}"/>
              </a:ext>
            </a:extLst>
          </p:cNvPr>
          <p:cNvSpPr/>
          <p:nvPr userDrawn="1"/>
        </p:nvSpPr>
        <p:spPr>
          <a:xfrm>
            <a:off x="577210" y="1174182"/>
            <a:ext cx="2331106" cy="456502"/>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Graphic 2" descr="Projector screen outline">
            <a:extLst>
              <a:ext uri="{FF2B5EF4-FFF2-40B4-BE49-F238E27FC236}">
                <a16:creationId xmlns:a16="http://schemas.microsoft.com/office/drawing/2014/main" id="{CA8885AA-C0A8-43EA-90A8-74C881AA8A32}"/>
              </a:ext>
            </a:extLst>
          </p:cNvPr>
          <p:cNvSpPr/>
          <p:nvPr userDrawn="1"/>
        </p:nvSpPr>
        <p:spPr>
          <a:xfrm>
            <a:off x="695737" y="1253351"/>
            <a:ext cx="301540" cy="297465"/>
          </a:xfrm>
          <a:custGeom>
            <a:avLst/>
            <a:gdLst>
              <a:gd name="connsiteX0" fmla="*/ 695325 w 704850"/>
              <a:gd name="connsiteY0" fmla="*/ 457200 h 695325"/>
              <a:gd name="connsiteX1" fmla="*/ 657225 w 704850"/>
              <a:gd name="connsiteY1" fmla="*/ 457200 h 695325"/>
              <a:gd name="connsiteX2" fmla="*/ 657225 w 704850"/>
              <a:gd name="connsiteY2" fmla="*/ 66675 h 695325"/>
              <a:gd name="connsiteX3" fmla="*/ 695325 w 704850"/>
              <a:gd name="connsiteY3" fmla="*/ 66675 h 695325"/>
              <a:gd name="connsiteX4" fmla="*/ 704850 w 704850"/>
              <a:gd name="connsiteY4" fmla="*/ 57150 h 695325"/>
              <a:gd name="connsiteX5" fmla="*/ 695325 w 704850"/>
              <a:gd name="connsiteY5" fmla="*/ 47625 h 695325"/>
              <a:gd name="connsiteX6" fmla="*/ 361950 w 704850"/>
              <a:gd name="connsiteY6" fmla="*/ 47625 h 695325"/>
              <a:gd name="connsiteX7" fmla="*/ 361950 w 704850"/>
              <a:gd name="connsiteY7" fmla="*/ 9525 h 695325"/>
              <a:gd name="connsiteX8" fmla="*/ 352425 w 704850"/>
              <a:gd name="connsiteY8" fmla="*/ 0 h 695325"/>
              <a:gd name="connsiteX9" fmla="*/ 342900 w 704850"/>
              <a:gd name="connsiteY9" fmla="*/ 9525 h 695325"/>
              <a:gd name="connsiteX10" fmla="*/ 342900 w 704850"/>
              <a:gd name="connsiteY10" fmla="*/ 47625 h 695325"/>
              <a:gd name="connsiteX11" fmla="*/ 9525 w 704850"/>
              <a:gd name="connsiteY11" fmla="*/ 47625 h 695325"/>
              <a:gd name="connsiteX12" fmla="*/ 0 w 704850"/>
              <a:gd name="connsiteY12" fmla="*/ 57150 h 695325"/>
              <a:gd name="connsiteX13" fmla="*/ 9525 w 704850"/>
              <a:gd name="connsiteY13" fmla="*/ 66675 h 695325"/>
              <a:gd name="connsiteX14" fmla="*/ 47625 w 704850"/>
              <a:gd name="connsiteY14" fmla="*/ 66675 h 695325"/>
              <a:gd name="connsiteX15" fmla="*/ 47625 w 704850"/>
              <a:gd name="connsiteY15" fmla="*/ 457200 h 695325"/>
              <a:gd name="connsiteX16" fmla="*/ 9525 w 704850"/>
              <a:gd name="connsiteY16" fmla="*/ 457200 h 695325"/>
              <a:gd name="connsiteX17" fmla="*/ 0 w 704850"/>
              <a:gd name="connsiteY17" fmla="*/ 466725 h 695325"/>
              <a:gd name="connsiteX18" fmla="*/ 9525 w 704850"/>
              <a:gd name="connsiteY18" fmla="*/ 476250 h 695325"/>
              <a:gd name="connsiteX19" fmla="*/ 329432 w 704850"/>
              <a:gd name="connsiteY19" fmla="*/ 476250 h 695325"/>
              <a:gd name="connsiteX20" fmla="*/ 159953 w 704850"/>
              <a:gd name="connsiteY20" fmla="*/ 645728 h 695325"/>
              <a:gd name="connsiteX21" fmla="*/ 160188 w 704850"/>
              <a:gd name="connsiteY21" fmla="*/ 659197 h 695325"/>
              <a:gd name="connsiteX22" fmla="*/ 173422 w 704850"/>
              <a:gd name="connsiteY22" fmla="*/ 659197 h 695325"/>
              <a:gd name="connsiteX23" fmla="*/ 342738 w 704850"/>
              <a:gd name="connsiteY23" fmla="*/ 489880 h 695325"/>
              <a:gd name="connsiteX24" fmla="*/ 342900 w 704850"/>
              <a:gd name="connsiteY24" fmla="*/ 489947 h 695325"/>
              <a:gd name="connsiteX25" fmla="*/ 342900 w 704850"/>
              <a:gd name="connsiteY25" fmla="*/ 685800 h 695325"/>
              <a:gd name="connsiteX26" fmla="*/ 352425 w 704850"/>
              <a:gd name="connsiteY26" fmla="*/ 695325 h 695325"/>
              <a:gd name="connsiteX27" fmla="*/ 361950 w 704850"/>
              <a:gd name="connsiteY27" fmla="*/ 685800 h 695325"/>
              <a:gd name="connsiteX28" fmla="*/ 361950 w 704850"/>
              <a:gd name="connsiteY28" fmla="*/ 489947 h 695325"/>
              <a:gd name="connsiteX29" fmla="*/ 362112 w 704850"/>
              <a:gd name="connsiteY29" fmla="*/ 489880 h 695325"/>
              <a:gd name="connsiteX30" fmla="*/ 531428 w 704850"/>
              <a:gd name="connsiteY30" fmla="*/ 659197 h 695325"/>
              <a:gd name="connsiteX31" fmla="*/ 544897 w 704850"/>
              <a:gd name="connsiteY31" fmla="*/ 658962 h 695325"/>
              <a:gd name="connsiteX32" fmla="*/ 544897 w 704850"/>
              <a:gd name="connsiteY32" fmla="*/ 645728 h 695325"/>
              <a:gd name="connsiteX33" fmla="*/ 375418 w 704850"/>
              <a:gd name="connsiteY33" fmla="*/ 476250 h 695325"/>
              <a:gd name="connsiteX34" fmla="*/ 695325 w 704850"/>
              <a:gd name="connsiteY34" fmla="*/ 476250 h 695325"/>
              <a:gd name="connsiteX35" fmla="*/ 704850 w 704850"/>
              <a:gd name="connsiteY35" fmla="*/ 466725 h 695325"/>
              <a:gd name="connsiteX36" fmla="*/ 695325 w 704850"/>
              <a:gd name="connsiteY36" fmla="*/ 457200 h 695325"/>
              <a:gd name="connsiteX37" fmla="*/ 66675 w 704850"/>
              <a:gd name="connsiteY37" fmla="*/ 457200 h 695325"/>
              <a:gd name="connsiteX38" fmla="*/ 66675 w 704850"/>
              <a:gd name="connsiteY38" fmla="*/ 66675 h 695325"/>
              <a:gd name="connsiteX39" fmla="*/ 638175 w 704850"/>
              <a:gd name="connsiteY39" fmla="*/ 66675 h 695325"/>
              <a:gd name="connsiteX40" fmla="*/ 638175 w 704850"/>
              <a:gd name="connsiteY40" fmla="*/ 457200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04850" h="695325">
                <a:moveTo>
                  <a:pt x="695325" y="457200"/>
                </a:moveTo>
                <a:lnTo>
                  <a:pt x="657225" y="457200"/>
                </a:lnTo>
                <a:lnTo>
                  <a:pt x="657225" y="66675"/>
                </a:lnTo>
                <a:lnTo>
                  <a:pt x="695325" y="66675"/>
                </a:lnTo>
                <a:cubicBezTo>
                  <a:pt x="700586" y="66675"/>
                  <a:pt x="704850" y="62411"/>
                  <a:pt x="704850" y="57150"/>
                </a:cubicBezTo>
                <a:cubicBezTo>
                  <a:pt x="704850" y="51889"/>
                  <a:pt x="700586" y="47625"/>
                  <a:pt x="695325" y="47625"/>
                </a:cubicBezTo>
                <a:lnTo>
                  <a:pt x="361950" y="47625"/>
                </a:lnTo>
                <a:lnTo>
                  <a:pt x="361950" y="9525"/>
                </a:lnTo>
                <a:cubicBezTo>
                  <a:pt x="361950" y="4264"/>
                  <a:pt x="357686" y="0"/>
                  <a:pt x="352425" y="0"/>
                </a:cubicBezTo>
                <a:cubicBezTo>
                  <a:pt x="347164" y="0"/>
                  <a:pt x="342900" y="4264"/>
                  <a:pt x="342900" y="9525"/>
                </a:cubicBezTo>
                <a:lnTo>
                  <a:pt x="342900" y="47625"/>
                </a:lnTo>
                <a:lnTo>
                  <a:pt x="9525" y="47625"/>
                </a:lnTo>
                <a:cubicBezTo>
                  <a:pt x="4264" y="47625"/>
                  <a:pt x="0" y="51889"/>
                  <a:pt x="0" y="57150"/>
                </a:cubicBezTo>
                <a:cubicBezTo>
                  <a:pt x="0" y="62411"/>
                  <a:pt x="4264" y="66675"/>
                  <a:pt x="9525" y="66675"/>
                </a:cubicBezTo>
                <a:lnTo>
                  <a:pt x="47625" y="66675"/>
                </a:lnTo>
                <a:lnTo>
                  <a:pt x="47625" y="457200"/>
                </a:lnTo>
                <a:lnTo>
                  <a:pt x="9525" y="457200"/>
                </a:lnTo>
                <a:cubicBezTo>
                  <a:pt x="4264" y="457200"/>
                  <a:pt x="0" y="461464"/>
                  <a:pt x="0" y="466725"/>
                </a:cubicBezTo>
                <a:cubicBezTo>
                  <a:pt x="0" y="471986"/>
                  <a:pt x="4264" y="476250"/>
                  <a:pt x="9525" y="476250"/>
                </a:cubicBezTo>
                <a:lnTo>
                  <a:pt x="329432" y="476250"/>
                </a:lnTo>
                <a:lnTo>
                  <a:pt x="159953" y="645728"/>
                </a:lnTo>
                <a:cubicBezTo>
                  <a:pt x="156299" y="649513"/>
                  <a:pt x="156403" y="655542"/>
                  <a:pt x="160188" y="659197"/>
                </a:cubicBezTo>
                <a:cubicBezTo>
                  <a:pt x="163879" y="662762"/>
                  <a:pt x="169731" y="662762"/>
                  <a:pt x="173422" y="659197"/>
                </a:cubicBezTo>
                <a:lnTo>
                  <a:pt x="342738" y="489880"/>
                </a:lnTo>
                <a:cubicBezTo>
                  <a:pt x="342824" y="489795"/>
                  <a:pt x="342900" y="489823"/>
                  <a:pt x="342900" y="489947"/>
                </a:cubicBezTo>
                <a:lnTo>
                  <a:pt x="342900" y="685800"/>
                </a:lnTo>
                <a:cubicBezTo>
                  <a:pt x="342900" y="691061"/>
                  <a:pt x="347164" y="695325"/>
                  <a:pt x="352425" y="695325"/>
                </a:cubicBezTo>
                <a:cubicBezTo>
                  <a:pt x="357686" y="695325"/>
                  <a:pt x="361950" y="691061"/>
                  <a:pt x="361950" y="685800"/>
                </a:cubicBezTo>
                <a:lnTo>
                  <a:pt x="361950" y="489947"/>
                </a:lnTo>
                <a:cubicBezTo>
                  <a:pt x="361950" y="489823"/>
                  <a:pt x="362026" y="489785"/>
                  <a:pt x="362112" y="489880"/>
                </a:cubicBezTo>
                <a:lnTo>
                  <a:pt x="531428" y="659197"/>
                </a:lnTo>
                <a:cubicBezTo>
                  <a:pt x="535213" y="662851"/>
                  <a:pt x="541242" y="662747"/>
                  <a:pt x="544897" y="658962"/>
                </a:cubicBezTo>
                <a:cubicBezTo>
                  <a:pt x="548462" y="655271"/>
                  <a:pt x="548462" y="649419"/>
                  <a:pt x="544897" y="645728"/>
                </a:cubicBezTo>
                <a:lnTo>
                  <a:pt x="375418" y="476250"/>
                </a:lnTo>
                <a:lnTo>
                  <a:pt x="695325" y="476250"/>
                </a:lnTo>
                <a:cubicBezTo>
                  <a:pt x="700586" y="476250"/>
                  <a:pt x="704850" y="471986"/>
                  <a:pt x="704850" y="466725"/>
                </a:cubicBezTo>
                <a:cubicBezTo>
                  <a:pt x="704850" y="461464"/>
                  <a:pt x="700586" y="457200"/>
                  <a:pt x="695325" y="457200"/>
                </a:cubicBezTo>
                <a:close/>
                <a:moveTo>
                  <a:pt x="66675" y="457200"/>
                </a:moveTo>
                <a:lnTo>
                  <a:pt x="66675" y="66675"/>
                </a:lnTo>
                <a:lnTo>
                  <a:pt x="638175" y="66675"/>
                </a:lnTo>
                <a:lnTo>
                  <a:pt x="638175" y="457200"/>
                </a:lnTo>
                <a:close/>
              </a:path>
            </a:pathLst>
          </a:custGeom>
          <a:solidFill>
            <a:srgbClr val="FFFFFF"/>
          </a:solidFill>
          <a:ln w="9525" cap="flat">
            <a:noFill/>
            <a:prstDash val="solid"/>
            <a:miter/>
          </a:ln>
        </p:spPr>
        <p:txBody>
          <a:bodyPr rtlCol="0" anchor="ctr"/>
          <a:lstStyle/>
          <a:p>
            <a:endParaRPr lang="en-IN"/>
          </a:p>
        </p:txBody>
      </p:sp>
      <p:grpSp>
        <p:nvGrpSpPr>
          <p:cNvPr id="23" name="Graphic 19" descr="Alarm clock outline">
            <a:extLst>
              <a:ext uri="{FF2B5EF4-FFF2-40B4-BE49-F238E27FC236}">
                <a16:creationId xmlns:a16="http://schemas.microsoft.com/office/drawing/2014/main" id="{40D10A2D-CB19-4FBC-8C64-E55F93410763}"/>
              </a:ext>
            </a:extLst>
          </p:cNvPr>
          <p:cNvGrpSpPr/>
          <p:nvPr userDrawn="1"/>
        </p:nvGrpSpPr>
        <p:grpSpPr>
          <a:xfrm>
            <a:off x="2333289" y="1272899"/>
            <a:ext cx="247248" cy="247357"/>
            <a:chOff x="5776799" y="3110159"/>
            <a:chExt cx="638162" cy="638436"/>
          </a:xfrm>
          <a:solidFill>
            <a:srgbClr val="FFFFFF"/>
          </a:solidFill>
        </p:grpSpPr>
        <p:sp>
          <p:nvSpPr>
            <p:cNvPr id="24" name="Freeform: Shape 23">
              <a:extLst>
                <a:ext uri="{FF2B5EF4-FFF2-40B4-BE49-F238E27FC236}">
                  <a16:creationId xmlns:a16="http://schemas.microsoft.com/office/drawing/2014/main" id="{BC6568D1-5B38-49AF-BF53-1BCBD2FDFD2B}"/>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25" name="Freeform: Shape 24">
              <a:extLst>
                <a:ext uri="{FF2B5EF4-FFF2-40B4-BE49-F238E27FC236}">
                  <a16:creationId xmlns:a16="http://schemas.microsoft.com/office/drawing/2014/main" id="{993ACE92-03F9-4AB9-8590-842878FD9A18}"/>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26" name="Freeform: Shape 25">
              <a:extLst>
                <a:ext uri="{FF2B5EF4-FFF2-40B4-BE49-F238E27FC236}">
                  <a16:creationId xmlns:a16="http://schemas.microsoft.com/office/drawing/2014/main" id="{FA165386-823C-4E3A-B240-DC7D59E782A5}"/>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27" name="Freeform: Shape 26">
              <a:extLst>
                <a:ext uri="{FF2B5EF4-FFF2-40B4-BE49-F238E27FC236}">
                  <a16:creationId xmlns:a16="http://schemas.microsoft.com/office/drawing/2014/main" id="{027887DA-B4F1-4E54-8AF8-CB94C35CEBC6}"/>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sp>
        <p:nvSpPr>
          <p:cNvPr id="28" name="Rectangle: Rounded Corners 27">
            <a:extLst>
              <a:ext uri="{FF2B5EF4-FFF2-40B4-BE49-F238E27FC236}">
                <a16:creationId xmlns:a16="http://schemas.microsoft.com/office/drawing/2014/main" id="{30F25F0F-7602-4C0C-B048-457C4B87A087}"/>
              </a:ext>
            </a:extLst>
          </p:cNvPr>
          <p:cNvSpPr/>
          <p:nvPr userDrawn="1"/>
        </p:nvSpPr>
        <p:spPr>
          <a:xfrm>
            <a:off x="3528413" y="1173484"/>
            <a:ext cx="1490400" cy="457200"/>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1626427E-9947-4007-B60A-A9C3C05856CE}"/>
              </a:ext>
            </a:extLst>
          </p:cNvPr>
          <p:cNvSpPr/>
          <p:nvPr userDrawn="1"/>
        </p:nvSpPr>
        <p:spPr>
          <a:xfrm>
            <a:off x="3737425" y="1368871"/>
            <a:ext cx="66319" cy="66427"/>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solidFill>
            <a:srgbClr val="FFFFFF"/>
          </a:solidFill>
          <a:ln w="9525" cap="flat">
            <a:noFill/>
            <a:prstDash val="solid"/>
            <a:miter/>
          </a:ln>
        </p:spPr>
        <p:txBody>
          <a:bodyPr rtlCol="0" anchor="ctr"/>
          <a:lstStyle/>
          <a:p>
            <a:endParaRPr lang="en-IN"/>
          </a:p>
        </p:txBody>
      </p:sp>
      <p:grpSp>
        <p:nvGrpSpPr>
          <p:cNvPr id="30" name="Group 29">
            <a:extLst>
              <a:ext uri="{FF2B5EF4-FFF2-40B4-BE49-F238E27FC236}">
                <a16:creationId xmlns:a16="http://schemas.microsoft.com/office/drawing/2014/main" id="{CD03C825-F685-4D02-8BAB-163C475A204E}"/>
              </a:ext>
            </a:extLst>
          </p:cNvPr>
          <p:cNvGrpSpPr/>
          <p:nvPr userDrawn="1"/>
        </p:nvGrpSpPr>
        <p:grpSpPr>
          <a:xfrm>
            <a:off x="3537221" y="1173484"/>
            <a:ext cx="457200" cy="457200"/>
            <a:chOff x="2205903" y="1165042"/>
            <a:chExt cx="457200" cy="457200"/>
          </a:xfrm>
        </p:grpSpPr>
        <p:sp>
          <p:nvSpPr>
            <p:cNvPr id="31" name="Rectangle: Rounded Corners 30">
              <a:extLst>
                <a:ext uri="{FF2B5EF4-FFF2-40B4-BE49-F238E27FC236}">
                  <a16:creationId xmlns:a16="http://schemas.microsoft.com/office/drawing/2014/main" id="{F13563AE-FEAD-488B-96AF-E02669C83729}"/>
                </a:ext>
              </a:extLst>
            </p:cNvPr>
            <p:cNvSpPr/>
            <p:nvPr/>
          </p:nvSpPr>
          <p:spPr>
            <a:xfrm>
              <a:off x="2205903" y="1165042"/>
              <a:ext cx="457200" cy="457200"/>
            </a:xfrm>
            <a:prstGeom prst="roundRect">
              <a:avLst>
                <a:gd name="adj" fmla="val 8855"/>
              </a:avLst>
            </a:prstGeom>
            <a:solidFill>
              <a:srgbClr val="A769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aphic 19" descr="Alarm clock outline">
              <a:extLst>
                <a:ext uri="{FF2B5EF4-FFF2-40B4-BE49-F238E27FC236}">
                  <a16:creationId xmlns:a16="http://schemas.microsoft.com/office/drawing/2014/main" id="{10E2502B-1B23-45E7-B21A-1FC2AB4BC113}"/>
                </a:ext>
              </a:extLst>
            </p:cNvPr>
            <p:cNvGrpSpPr/>
            <p:nvPr/>
          </p:nvGrpSpPr>
          <p:grpSpPr>
            <a:xfrm>
              <a:off x="2316224" y="1264457"/>
              <a:ext cx="247248" cy="247357"/>
              <a:chOff x="5776799" y="3110159"/>
              <a:chExt cx="638162" cy="638436"/>
            </a:xfrm>
            <a:solidFill>
              <a:srgbClr val="FFFFFF"/>
            </a:solidFill>
          </p:grpSpPr>
          <p:sp>
            <p:nvSpPr>
              <p:cNvPr id="33" name="Freeform: Shape 32">
                <a:extLst>
                  <a:ext uri="{FF2B5EF4-FFF2-40B4-BE49-F238E27FC236}">
                    <a16:creationId xmlns:a16="http://schemas.microsoft.com/office/drawing/2014/main" id="{A94097A5-1DC5-4889-B15D-B2AC924B83DB}"/>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34" name="Freeform: Shape 33">
                <a:extLst>
                  <a:ext uri="{FF2B5EF4-FFF2-40B4-BE49-F238E27FC236}">
                    <a16:creationId xmlns:a16="http://schemas.microsoft.com/office/drawing/2014/main" id="{E6161CA5-45BE-446E-8D49-6CABE32C40F7}"/>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35" name="Freeform: Shape 34">
                <a:extLst>
                  <a:ext uri="{FF2B5EF4-FFF2-40B4-BE49-F238E27FC236}">
                    <a16:creationId xmlns:a16="http://schemas.microsoft.com/office/drawing/2014/main" id="{45E40562-982B-45EF-A8C7-61C3DF2FF5A2}"/>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36" name="Freeform: Shape 35">
                <a:extLst>
                  <a:ext uri="{FF2B5EF4-FFF2-40B4-BE49-F238E27FC236}">
                    <a16:creationId xmlns:a16="http://schemas.microsoft.com/office/drawing/2014/main" id="{868030AA-6277-40E4-AF3A-46186F5EA77E}"/>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grpSp>
      <p:sp>
        <p:nvSpPr>
          <p:cNvPr id="38" name="Text Placeholder 36">
            <a:extLst>
              <a:ext uri="{FF2B5EF4-FFF2-40B4-BE49-F238E27FC236}">
                <a16:creationId xmlns:a16="http://schemas.microsoft.com/office/drawing/2014/main" id="{5EC69911-F87A-4D49-8713-165729622A00}"/>
              </a:ext>
            </a:extLst>
          </p:cNvPr>
          <p:cNvSpPr>
            <a:spLocks noGrp="1"/>
          </p:cNvSpPr>
          <p:nvPr>
            <p:ph type="body" sz="quarter" idx="12" hasCustomPrompt="1"/>
          </p:nvPr>
        </p:nvSpPr>
        <p:spPr>
          <a:xfrm>
            <a:off x="1134369" y="1244889"/>
            <a:ext cx="1773947" cy="313932"/>
          </a:xfrm>
          <a:noFill/>
        </p:spPr>
        <p:txBody>
          <a:bodyPr wrap="square">
            <a:spAutoFit/>
          </a:bodyPr>
          <a:lstStyle>
            <a:lvl1pPr marL="0" indent="0" algn="ctr">
              <a:buNone/>
              <a:defRPr lang="en-US" sz="1600" dirty="0" smtClean="0">
                <a:solidFill>
                  <a:srgbClr val="0A3C53"/>
                </a:solidFill>
                <a:latin typeface="Effra Pro" panose="020B0603020203020204" pitchFamily="34" charset="0"/>
              </a:defRPr>
            </a:lvl1pPr>
          </a:lstStyle>
          <a:p>
            <a:pPr marL="0" lvl="0">
              <a:buClr>
                <a:srgbClr val="0A3C53"/>
              </a:buClr>
            </a:pPr>
            <a:r>
              <a:rPr lang="en-US"/>
              <a:t>Activity name</a:t>
            </a:r>
          </a:p>
        </p:txBody>
      </p:sp>
      <p:sp>
        <p:nvSpPr>
          <p:cNvPr id="39" name="Text Placeholder 38">
            <a:extLst>
              <a:ext uri="{FF2B5EF4-FFF2-40B4-BE49-F238E27FC236}">
                <a16:creationId xmlns:a16="http://schemas.microsoft.com/office/drawing/2014/main" id="{551AB60A-5D89-47C0-A353-0FB4800127BF}"/>
              </a:ext>
            </a:extLst>
          </p:cNvPr>
          <p:cNvSpPr>
            <a:spLocks noGrp="1"/>
          </p:cNvSpPr>
          <p:nvPr>
            <p:ph type="body" sz="quarter" idx="13" hasCustomPrompt="1"/>
          </p:nvPr>
        </p:nvSpPr>
        <p:spPr>
          <a:xfrm>
            <a:off x="4000621" y="1254125"/>
            <a:ext cx="983242" cy="313932"/>
          </a:xfrm>
          <a:noFill/>
        </p:spPr>
        <p:txBody>
          <a:bodyPr vert="horz" wrap="square" lIns="91440" tIns="45720" rIns="91440" bIns="45720" rtlCol="0">
            <a:spAutoFit/>
          </a:bodyPr>
          <a:lstStyle>
            <a:lvl1pPr marL="0" indent="0" algn="ctr">
              <a:buNone/>
              <a:defRPr lang="en-US" sz="1600" dirty="0" smtClean="0">
                <a:solidFill>
                  <a:srgbClr val="0A3C53"/>
                </a:solidFill>
                <a:latin typeface="Effra Pro" panose="020B0603020203020204" pitchFamily="34" charset="0"/>
              </a:defRPr>
            </a:lvl1pPr>
          </a:lstStyle>
          <a:p>
            <a:pPr marL="228600" lvl="0" indent="-228600">
              <a:buClr>
                <a:srgbClr val="0A3C53"/>
              </a:buClr>
            </a:pPr>
            <a:r>
              <a:rPr lang="en-US"/>
              <a:t>Duration</a:t>
            </a:r>
          </a:p>
        </p:txBody>
      </p:sp>
      <p:sp>
        <p:nvSpPr>
          <p:cNvPr id="40" name="Text Placeholder 9">
            <a:extLst>
              <a:ext uri="{FF2B5EF4-FFF2-40B4-BE49-F238E27FC236}">
                <a16:creationId xmlns:a16="http://schemas.microsoft.com/office/drawing/2014/main" id="{140285F5-33E2-47FD-ABFC-7044F3A71A80}"/>
              </a:ext>
            </a:extLst>
          </p:cNvPr>
          <p:cNvSpPr>
            <a:spLocks noGrp="1"/>
          </p:cNvSpPr>
          <p:nvPr>
            <p:ph type="body" sz="quarter" idx="11"/>
          </p:nvPr>
        </p:nvSpPr>
        <p:spPr>
          <a:xfrm>
            <a:off x="468000" y="1926907"/>
            <a:ext cx="5310188" cy="1517338"/>
          </a:xfrm>
          <a:noFill/>
        </p:spPr>
        <p:txBody>
          <a:bodyPr wrap="square">
            <a:no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41" name="Oval 40">
            <a:extLst>
              <a:ext uri="{FF2B5EF4-FFF2-40B4-BE49-F238E27FC236}">
                <a16:creationId xmlns:a16="http://schemas.microsoft.com/office/drawing/2014/main" id="{FFC6E0C2-9539-487E-9B5F-71712411551D}"/>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2" name="Slide Number Placeholder 5">
            <a:extLst>
              <a:ext uri="{FF2B5EF4-FFF2-40B4-BE49-F238E27FC236}">
                <a16:creationId xmlns:a16="http://schemas.microsoft.com/office/drawing/2014/main" id="{7E84C108-704E-4420-A4B3-B025E796F902}"/>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018132637"/>
      </p:ext>
    </p:extLst>
  </p:cSld>
  <p:clrMapOvr>
    <a:masterClrMapping/>
  </p:clrMapOvr>
  <p:extLst>
    <p:ext uri="{DCECCB84-F9BA-43D5-87BE-67443E8EF086}">
      <p15:sldGuideLst xmlns:p15="http://schemas.microsoft.com/office/powerpoint/2012/main"/>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4_Activity01">
    <p:bg>
      <p:bgPr>
        <a:solidFill>
          <a:srgbClr val="FBF0E7"/>
        </a:solidFill>
        <a:effectLst/>
      </p:bgPr>
    </p:bg>
    <p:spTree>
      <p:nvGrpSpPr>
        <p:cNvPr id="1" name=""/>
        <p:cNvGrpSpPr/>
        <p:nvPr/>
      </p:nvGrpSpPr>
      <p:grpSpPr>
        <a:xfrm>
          <a:off x="0" y="0"/>
          <a:ext cx="0" cy="0"/>
          <a:chOff x="0" y="0"/>
          <a:chExt cx="0" cy="0"/>
        </a:xfrm>
      </p:grpSpPr>
      <p:pic>
        <p:nvPicPr>
          <p:cNvPr id="5" name="Picture 4" descr="A group of people sitting at a table&#10;&#10;Description automatically generated">
            <a:extLst>
              <a:ext uri="{FF2B5EF4-FFF2-40B4-BE49-F238E27FC236}">
                <a16:creationId xmlns:a16="http://schemas.microsoft.com/office/drawing/2014/main" id="{954C04EC-9CF2-4B71-B3F3-C111F430E0F9}"/>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24993" r="17634"/>
          <a:stretch/>
        </p:blipFill>
        <p:spPr>
          <a:xfrm>
            <a:off x="6296628" y="0"/>
            <a:ext cx="5895370"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7"/>
            <a:ext cx="5310188" cy="1097734"/>
          </a:xfrm>
        </p:spPr>
        <p:txBody>
          <a:bodyPr/>
          <a:lstStyle>
            <a:lvl1pPr marL="0" indent="0">
              <a:buFontTx/>
              <a:buNone/>
              <a:defRPr>
                <a:solidFill>
                  <a:srgbClr val="0A3C53"/>
                </a:solidFill>
                <a:latin typeface="Alda Pro" pitchFamily="50" charset="0"/>
              </a:defRPr>
            </a:lvl1pPr>
          </a:lstStyle>
          <a:p>
            <a:pPr lvl="0"/>
            <a:r>
              <a:rPr lang="en-US"/>
              <a:t>Click to edit Master text styles</a:t>
            </a:r>
          </a:p>
          <a:p>
            <a:pPr marL="0" marR="0" lvl="0" indent="0" algn="l" defTabSz="914400" rtl="0" eaLnBrk="1" fontAlgn="auto" latinLnBrk="0" hangingPunct="1">
              <a:lnSpc>
                <a:spcPct val="90000"/>
              </a:lnSpc>
              <a:spcBef>
                <a:spcPts val="1000"/>
              </a:spcBef>
              <a:spcAft>
                <a:spcPts val="0"/>
              </a:spcAft>
              <a:buClrTx/>
              <a:buSzTx/>
              <a:buFontTx/>
              <a:buNone/>
              <a:tabLst/>
              <a:defRPr/>
            </a:pPr>
            <a:r>
              <a:rPr lang="en-US"/>
              <a:t>Click to edit Master text styles</a:t>
            </a:r>
          </a:p>
          <a:p>
            <a:pPr lvl="0"/>
            <a:endParaRPr lang="en-US"/>
          </a:p>
        </p:txBody>
      </p:sp>
      <p:sp>
        <p:nvSpPr>
          <p:cNvPr id="18" name="Rectangle: Rounded Corners 17">
            <a:extLst>
              <a:ext uri="{FF2B5EF4-FFF2-40B4-BE49-F238E27FC236}">
                <a16:creationId xmlns:a16="http://schemas.microsoft.com/office/drawing/2014/main" id="{5CEFFA80-42BC-4569-A4D7-FA0E326EFDB2}"/>
              </a:ext>
            </a:extLst>
          </p:cNvPr>
          <p:cNvSpPr/>
          <p:nvPr userDrawn="1"/>
        </p:nvSpPr>
        <p:spPr>
          <a:xfrm>
            <a:off x="567928" y="1545416"/>
            <a:ext cx="557159" cy="457200"/>
          </a:xfrm>
          <a:prstGeom prst="roundRect">
            <a:avLst>
              <a:gd name="adj" fmla="val 8855"/>
            </a:avLst>
          </a:prstGeom>
          <a:solidFill>
            <a:srgbClr val="A769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52A8D3C0-495A-4EFF-B921-65A9E50B67B8}"/>
              </a:ext>
            </a:extLst>
          </p:cNvPr>
          <p:cNvSpPr/>
          <p:nvPr userDrawn="1"/>
        </p:nvSpPr>
        <p:spPr>
          <a:xfrm>
            <a:off x="577210" y="1546114"/>
            <a:ext cx="2331106" cy="456502"/>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Graphic 2" descr="Projector screen outline">
            <a:extLst>
              <a:ext uri="{FF2B5EF4-FFF2-40B4-BE49-F238E27FC236}">
                <a16:creationId xmlns:a16="http://schemas.microsoft.com/office/drawing/2014/main" id="{CA8885AA-C0A8-43EA-90A8-74C881AA8A32}"/>
              </a:ext>
            </a:extLst>
          </p:cNvPr>
          <p:cNvSpPr/>
          <p:nvPr userDrawn="1"/>
        </p:nvSpPr>
        <p:spPr>
          <a:xfrm>
            <a:off x="695737" y="1625283"/>
            <a:ext cx="301540" cy="297465"/>
          </a:xfrm>
          <a:custGeom>
            <a:avLst/>
            <a:gdLst>
              <a:gd name="connsiteX0" fmla="*/ 695325 w 704850"/>
              <a:gd name="connsiteY0" fmla="*/ 457200 h 695325"/>
              <a:gd name="connsiteX1" fmla="*/ 657225 w 704850"/>
              <a:gd name="connsiteY1" fmla="*/ 457200 h 695325"/>
              <a:gd name="connsiteX2" fmla="*/ 657225 w 704850"/>
              <a:gd name="connsiteY2" fmla="*/ 66675 h 695325"/>
              <a:gd name="connsiteX3" fmla="*/ 695325 w 704850"/>
              <a:gd name="connsiteY3" fmla="*/ 66675 h 695325"/>
              <a:gd name="connsiteX4" fmla="*/ 704850 w 704850"/>
              <a:gd name="connsiteY4" fmla="*/ 57150 h 695325"/>
              <a:gd name="connsiteX5" fmla="*/ 695325 w 704850"/>
              <a:gd name="connsiteY5" fmla="*/ 47625 h 695325"/>
              <a:gd name="connsiteX6" fmla="*/ 361950 w 704850"/>
              <a:gd name="connsiteY6" fmla="*/ 47625 h 695325"/>
              <a:gd name="connsiteX7" fmla="*/ 361950 w 704850"/>
              <a:gd name="connsiteY7" fmla="*/ 9525 h 695325"/>
              <a:gd name="connsiteX8" fmla="*/ 352425 w 704850"/>
              <a:gd name="connsiteY8" fmla="*/ 0 h 695325"/>
              <a:gd name="connsiteX9" fmla="*/ 342900 w 704850"/>
              <a:gd name="connsiteY9" fmla="*/ 9525 h 695325"/>
              <a:gd name="connsiteX10" fmla="*/ 342900 w 704850"/>
              <a:gd name="connsiteY10" fmla="*/ 47625 h 695325"/>
              <a:gd name="connsiteX11" fmla="*/ 9525 w 704850"/>
              <a:gd name="connsiteY11" fmla="*/ 47625 h 695325"/>
              <a:gd name="connsiteX12" fmla="*/ 0 w 704850"/>
              <a:gd name="connsiteY12" fmla="*/ 57150 h 695325"/>
              <a:gd name="connsiteX13" fmla="*/ 9525 w 704850"/>
              <a:gd name="connsiteY13" fmla="*/ 66675 h 695325"/>
              <a:gd name="connsiteX14" fmla="*/ 47625 w 704850"/>
              <a:gd name="connsiteY14" fmla="*/ 66675 h 695325"/>
              <a:gd name="connsiteX15" fmla="*/ 47625 w 704850"/>
              <a:gd name="connsiteY15" fmla="*/ 457200 h 695325"/>
              <a:gd name="connsiteX16" fmla="*/ 9525 w 704850"/>
              <a:gd name="connsiteY16" fmla="*/ 457200 h 695325"/>
              <a:gd name="connsiteX17" fmla="*/ 0 w 704850"/>
              <a:gd name="connsiteY17" fmla="*/ 466725 h 695325"/>
              <a:gd name="connsiteX18" fmla="*/ 9525 w 704850"/>
              <a:gd name="connsiteY18" fmla="*/ 476250 h 695325"/>
              <a:gd name="connsiteX19" fmla="*/ 329432 w 704850"/>
              <a:gd name="connsiteY19" fmla="*/ 476250 h 695325"/>
              <a:gd name="connsiteX20" fmla="*/ 159953 w 704850"/>
              <a:gd name="connsiteY20" fmla="*/ 645728 h 695325"/>
              <a:gd name="connsiteX21" fmla="*/ 160188 w 704850"/>
              <a:gd name="connsiteY21" fmla="*/ 659197 h 695325"/>
              <a:gd name="connsiteX22" fmla="*/ 173422 w 704850"/>
              <a:gd name="connsiteY22" fmla="*/ 659197 h 695325"/>
              <a:gd name="connsiteX23" fmla="*/ 342738 w 704850"/>
              <a:gd name="connsiteY23" fmla="*/ 489880 h 695325"/>
              <a:gd name="connsiteX24" fmla="*/ 342900 w 704850"/>
              <a:gd name="connsiteY24" fmla="*/ 489947 h 695325"/>
              <a:gd name="connsiteX25" fmla="*/ 342900 w 704850"/>
              <a:gd name="connsiteY25" fmla="*/ 685800 h 695325"/>
              <a:gd name="connsiteX26" fmla="*/ 352425 w 704850"/>
              <a:gd name="connsiteY26" fmla="*/ 695325 h 695325"/>
              <a:gd name="connsiteX27" fmla="*/ 361950 w 704850"/>
              <a:gd name="connsiteY27" fmla="*/ 685800 h 695325"/>
              <a:gd name="connsiteX28" fmla="*/ 361950 w 704850"/>
              <a:gd name="connsiteY28" fmla="*/ 489947 h 695325"/>
              <a:gd name="connsiteX29" fmla="*/ 362112 w 704850"/>
              <a:gd name="connsiteY29" fmla="*/ 489880 h 695325"/>
              <a:gd name="connsiteX30" fmla="*/ 531428 w 704850"/>
              <a:gd name="connsiteY30" fmla="*/ 659197 h 695325"/>
              <a:gd name="connsiteX31" fmla="*/ 544897 w 704850"/>
              <a:gd name="connsiteY31" fmla="*/ 658962 h 695325"/>
              <a:gd name="connsiteX32" fmla="*/ 544897 w 704850"/>
              <a:gd name="connsiteY32" fmla="*/ 645728 h 695325"/>
              <a:gd name="connsiteX33" fmla="*/ 375418 w 704850"/>
              <a:gd name="connsiteY33" fmla="*/ 476250 h 695325"/>
              <a:gd name="connsiteX34" fmla="*/ 695325 w 704850"/>
              <a:gd name="connsiteY34" fmla="*/ 476250 h 695325"/>
              <a:gd name="connsiteX35" fmla="*/ 704850 w 704850"/>
              <a:gd name="connsiteY35" fmla="*/ 466725 h 695325"/>
              <a:gd name="connsiteX36" fmla="*/ 695325 w 704850"/>
              <a:gd name="connsiteY36" fmla="*/ 457200 h 695325"/>
              <a:gd name="connsiteX37" fmla="*/ 66675 w 704850"/>
              <a:gd name="connsiteY37" fmla="*/ 457200 h 695325"/>
              <a:gd name="connsiteX38" fmla="*/ 66675 w 704850"/>
              <a:gd name="connsiteY38" fmla="*/ 66675 h 695325"/>
              <a:gd name="connsiteX39" fmla="*/ 638175 w 704850"/>
              <a:gd name="connsiteY39" fmla="*/ 66675 h 695325"/>
              <a:gd name="connsiteX40" fmla="*/ 638175 w 704850"/>
              <a:gd name="connsiteY40" fmla="*/ 457200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04850" h="695325">
                <a:moveTo>
                  <a:pt x="695325" y="457200"/>
                </a:moveTo>
                <a:lnTo>
                  <a:pt x="657225" y="457200"/>
                </a:lnTo>
                <a:lnTo>
                  <a:pt x="657225" y="66675"/>
                </a:lnTo>
                <a:lnTo>
                  <a:pt x="695325" y="66675"/>
                </a:lnTo>
                <a:cubicBezTo>
                  <a:pt x="700586" y="66675"/>
                  <a:pt x="704850" y="62411"/>
                  <a:pt x="704850" y="57150"/>
                </a:cubicBezTo>
                <a:cubicBezTo>
                  <a:pt x="704850" y="51889"/>
                  <a:pt x="700586" y="47625"/>
                  <a:pt x="695325" y="47625"/>
                </a:cubicBezTo>
                <a:lnTo>
                  <a:pt x="361950" y="47625"/>
                </a:lnTo>
                <a:lnTo>
                  <a:pt x="361950" y="9525"/>
                </a:lnTo>
                <a:cubicBezTo>
                  <a:pt x="361950" y="4264"/>
                  <a:pt x="357686" y="0"/>
                  <a:pt x="352425" y="0"/>
                </a:cubicBezTo>
                <a:cubicBezTo>
                  <a:pt x="347164" y="0"/>
                  <a:pt x="342900" y="4264"/>
                  <a:pt x="342900" y="9525"/>
                </a:cubicBezTo>
                <a:lnTo>
                  <a:pt x="342900" y="47625"/>
                </a:lnTo>
                <a:lnTo>
                  <a:pt x="9525" y="47625"/>
                </a:lnTo>
                <a:cubicBezTo>
                  <a:pt x="4264" y="47625"/>
                  <a:pt x="0" y="51889"/>
                  <a:pt x="0" y="57150"/>
                </a:cubicBezTo>
                <a:cubicBezTo>
                  <a:pt x="0" y="62411"/>
                  <a:pt x="4264" y="66675"/>
                  <a:pt x="9525" y="66675"/>
                </a:cubicBezTo>
                <a:lnTo>
                  <a:pt x="47625" y="66675"/>
                </a:lnTo>
                <a:lnTo>
                  <a:pt x="47625" y="457200"/>
                </a:lnTo>
                <a:lnTo>
                  <a:pt x="9525" y="457200"/>
                </a:lnTo>
                <a:cubicBezTo>
                  <a:pt x="4264" y="457200"/>
                  <a:pt x="0" y="461464"/>
                  <a:pt x="0" y="466725"/>
                </a:cubicBezTo>
                <a:cubicBezTo>
                  <a:pt x="0" y="471986"/>
                  <a:pt x="4264" y="476250"/>
                  <a:pt x="9525" y="476250"/>
                </a:cubicBezTo>
                <a:lnTo>
                  <a:pt x="329432" y="476250"/>
                </a:lnTo>
                <a:lnTo>
                  <a:pt x="159953" y="645728"/>
                </a:lnTo>
                <a:cubicBezTo>
                  <a:pt x="156299" y="649513"/>
                  <a:pt x="156403" y="655542"/>
                  <a:pt x="160188" y="659197"/>
                </a:cubicBezTo>
                <a:cubicBezTo>
                  <a:pt x="163879" y="662762"/>
                  <a:pt x="169731" y="662762"/>
                  <a:pt x="173422" y="659197"/>
                </a:cubicBezTo>
                <a:lnTo>
                  <a:pt x="342738" y="489880"/>
                </a:lnTo>
                <a:cubicBezTo>
                  <a:pt x="342824" y="489795"/>
                  <a:pt x="342900" y="489823"/>
                  <a:pt x="342900" y="489947"/>
                </a:cubicBezTo>
                <a:lnTo>
                  <a:pt x="342900" y="685800"/>
                </a:lnTo>
                <a:cubicBezTo>
                  <a:pt x="342900" y="691061"/>
                  <a:pt x="347164" y="695325"/>
                  <a:pt x="352425" y="695325"/>
                </a:cubicBezTo>
                <a:cubicBezTo>
                  <a:pt x="357686" y="695325"/>
                  <a:pt x="361950" y="691061"/>
                  <a:pt x="361950" y="685800"/>
                </a:cubicBezTo>
                <a:lnTo>
                  <a:pt x="361950" y="489947"/>
                </a:lnTo>
                <a:cubicBezTo>
                  <a:pt x="361950" y="489823"/>
                  <a:pt x="362026" y="489785"/>
                  <a:pt x="362112" y="489880"/>
                </a:cubicBezTo>
                <a:lnTo>
                  <a:pt x="531428" y="659197"/>
                </a:lnTo>
                <a:cubicBezTo>
                  <a:pt x="535213" y="662851"/>
                  <a:pt x="541242" y="662747"/>
                  <a:pt x="544897" y="658962"/>
                </a:cubicBezTo>
                <a:cubicBezTo>
                  <a:pt x="548462" y="655271"/>
                  <a:pt x="548462" y="649419"/>
                  <a:pt x="544897" y="645728"/>
                </a:cubicBezTo>
                <a:lnTo>
                  <a:pt x="375418" y="476250"/>
                </a:lnTo>
                <a:lnTo>
                  <a:pt x="695325" y="476250"/>
                </a:lnTo>
                <a:cubicBezTo>
                  <a:pt x="700586" y="476250"/>
                  <a:pt x="704850" y="471986"/>
                  <a:pt x="704850" y="466725"/>
                </a:cubicBezTo>
                <a:cubicBezTo>
                  <a:pt x="704850" y="461464"/>
                  <a:pt x="700586" y="457200"/>
                  <a:pt x="695325" y="457200"/>
                </a:cubicBezTo>
                <a:close/>
                <a:moveTo>
                  <a:pt x="66675" y="457200"/>
                </a:moveTo>
                <a:lnTo>
                  <a:pt x="66675" y="66675"/>
                </a:lnTo>
                <a:lnTo>
                  <a:pt x="638175" y="66675"/>
                </a:lnTo>
                <a:lnTo>
                  <a:pt x="638175" y="457200"/>
                </a:lnTo>
                <a:close/>
              </a:path>
            </a:pathLst>
          </a:custGeom>
          <a:solidFill>
            <a:srgbClr val="FFFFFF"/>
          </a:solidFill>
          <a:ln w="9525" cap="flat">
            <a:noFill/>
            <a:prstDash val="solid"/>
            <a:miter/>
          </a:ln>
        </p:spPr>
        <p:txBody>
          <a:bodyPr rtlCol="0" anchor="ctr"/>
          <a:lstStyle/>
          <a:p>
            <a:endParaRPr lang="en-IN"/>
          </a:p>
        </p:txBody>
      </p:sp>
      <p:grpSp>
        <p:nvGrpSpPr>
          <p:cNvPr id="23" name="Graphic 19" descr="Alarm clock outline">
            <a:extLst>
              <a:ext uri="{FF2B5EF4-FFF2-40B4-BE49-F238E27FC236}">
                <a16:creationId xmlns:a16="http://schemas.microsoft.com/office/drawing/2014/main" id="{40D10A2D-CB19-4FBC-8C64-E55F93410763}"/>
              </a:ext>
            </a:extLst>
          </p:cNvPr>
          <p:cNvGrpSpPr/>
          <p:nvPr userDrawn="1"/>
        </p:nvGrpSpPr>
        <p:grpSpPr>
          <a:xfrm>
            <a:off x="2333289" y="1644831"/>
            <a:ext cx="247248" cy="247357"/>
            <a:chOff x="5776799" y="3110159"/>
            <a:chExt cx="638162" cy="638436"/>
          </a:xfrm>
          <a:solidFill>
            <a:srgbClr val="FFFFFF"/>
          </a:solidFill>
        </p:grpSpPr>
        <p:sp>
          <p:nvSpPr>
            <p:cNvPr id="24" name="Freeform: Shape 23">
              <a:extLst>
                <a:ext uri="{FF2B5EF4-FFF2-40B4-BE49-F238E27FC236}">
                  <a16:creationId xmlns:a16="http://schemas.microsoft.com/office/drawing/2014/main" id="{BC6568D1-5B38-49AF-BF53-1BCBD2FDFD2B}"/>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25" name="Freeform: Shape 24">
              <a:extLst>
                <a:ext uri="{FF2B5EF4-FFF2-40B4-BE49-F238E27FC236}">
                  <a16:creationId xmlns:a16="http://schemas.microsoft.com/office/drawing/2014/main" id="{993ACE92-03F9-4AB9-8590-842878FD9A18}"/>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26" name="Freeform: Shape 25">
              <a:extLst>
                <a:ext uri="{FF2B5EF4-FFF2-40B4-BE49-F238E27FC236}">
                  <a16:creationId xmlns:a16="http://schemas.microsoft.com/office/drawing/2014/main" id="{FA165386-823C-4E3A-B240-DC7D59E782A5}"/>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27" name="Freeform: Shape 26">
              <a:extLst>
                <a:ext uri="{FF2B5EF4-FFF2-40B4-BE49-F238E27FC236}">
                  <a16:creationId xmlns:a16="http://schemas.microsoft.com/office/drawing/2014/main" id="{027887DA-B4F1-4E54-8AF8-CB94C35CEBC6}"/>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sp>
        <p:nvSpPr>
          <p:cNvPr id="28" name="Rectangle: Rounded Corners 27">
            <a:extLst>
              <a:ext uri="{FF2B5EF4-FFF2-40B4-BE49-F238E27FC236}">
                <a16:creationId xmlns:a16="http://schemas.microsoft.com/office/drawing/2014/main" id="{30F25F0F-7602-4C0C-B048-457C4B87A087}"/>
              </a:ext>
            </a:extLst>
          </p:cNvPr>
          <p:cNvSpPr/>
          <p:nvPr userDrawn="1"/>
        </p:nvSpPr>
        <p:spPr>
          <a:xfrm>
            <a:off x="3528413" y="1545416"/>
            <a:ext cx="1490400" cy="457200"/>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1626427E-9947-4007-B60A-A9C3C05856CE}"/>
              </a:ext>
            </a:extLst>
          </p:cNvPr>
          <p:cNvSpPr/>
          <p:nvPr userDrawn="1"/>
        </p:nvSpPr>
        <p:spPr>
          <a:xfrm>
            <a:off x="3737425" y="1740803"/>
            <a:ext cx="66319" cy="66427"/>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solidFill>
            <a:srgbClr val="FFFFFF"/>
          </a:solidFill>
          <a:ln w="9525" cap="flat">
            <a:noFill/>
            <a:prstDash val="solid"/>
            <a:miter/>
          </a:ln>
        </p:spPr>
        <p:txBody>
          <a:bodyPr rtlCol="0" anchor="ctr"/>
          <a:lstStyle/>
          <a:p>
            <a:endParaRPr lang="en-IN"/>
          </a:p>
        </p:txBody>
      </p:sp>
      <p:grpSp>
        <p:nvGrpSpPr>
          <p:cNvPr id="30" name="Group 29">
            <a:extLst>
              <a:ext uri="{FF2B5EF4-FFF2-40B4-BE49-F238E27FC236}">
                <a16:creationId xmlns:a16="http://schemas.microsoft.com/office/drawing/2014/main" id="{CD03C825-F685-4D02-8BAB-163C475A204E}"/>
              </a:ext>
            </a:extLst>
          </p:cNvPr>
          <p:cNvGrpSpPr/>
          <p:nvPr userDrawn="1"/>
        </p:nvGrpSpPr>
        <p:grpSpPr>
          <a:xfrm>
            <a:off x="3541984" y="1545416"/>
            <a:ext cx="457200" cy="457200"/>
            <a:chOff x="2210666" y="1165042"/>
            <a:chExt cx="457200" cy="457200"/>
          </a:xfrm>
        </p:grpSpPr>
        <p:sp>
          <p:nvSpPr>
            <p:cNvPr id="31" name="Rectangle: Rounded Corners 30">
              <a:extLst>
                <a:ext uri="{FF2B5EF4-FFF2-40B4-BE49-F238E27FC236}">
                  <a16:creationId xmlns:a16="http://schemas.microsoft.com/office/drawing/2014/main" id="{F13563AE-FEAD-488B-96AF-E02669C83729}"/>
                </a:ext>
              </a:extLst>
            </p:cNvPr>
            <p:cNvSpPr/>
            <p:nvPr/>
          </p:nvSpPr>
          <p:spPr>
            <a:xfrm>
              <a:off x="2210666" y="1165042"/>
              <a:ext cx="457200" cy="457200"/>
            </a:xfrm>
            <a:prstGeom prst="roundRect">
              <a:avLst>
                <a:gd name="adj" fmla="val 8855"/>
              </a:avLst>
            </a:prstGeom>
            <a:solidFill>
              <a:srgbClr val="A769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aphic 19" descr="Alarm clock outline">
              <a:extLst>
                <a:ext uri="{FF2B5EF4-FFF2-40B4-BE49-F238E27FC236}">
                  <a16:creationId xmlns:a16="http://schemas.microsoft.com/office/drawing/2014/main" id="{10E2502B-1B23-45E7-B21A-1FC2AB4BC113}"/>
                </a:ext>
              </a:extLst>
            </p:cNvPr>
            <p:cNvGrpSpPr/>
            <p:nvPr/>
          </p:nvGrpSpPr>
          <p:grpSpPr>
            <a:xfrm>
              <a:off x="2316224" y="1264457"/>
              <a:ext cx="247248" cy="247357"/>
              <a:chOff x="5776799" y="3110159"/>
              <a:chExt cx="638162" cy="638436"/>
            </a:xfrm>
            <a:solidFill>
              <a:srgbClr val="FFFFFF"/>
            </a:solidFill>
          </p:grpSpPr>
          <p:sp>
            <p:nvSpPr>
              <p:cNvPr id="33" name="Freeform: Shape 32">
                <a:extLst>
                  <a:ext uri="{FF2B5EF4-FFF2-40B4-BE49-F238E27FC236}">
                    <a16:creationId xmlns:a16="http://schemas.microsoft.com/office/drawing/2014/main" id="{A94097A5-1DC5-4889-B15D-B2AC924B83DB}"/>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34" name="Freeform: Shape 33">
                <a:extLst>
                  <a:ext uri="{FF2B5EF4-FFF2-40B4-BE49-F238E27FC236}">
                    <a16:creationId xmlns:a16="http://schemas.microsoft.com/office/drawing/2014/main" id="{E6161CA5-45BE-446E-8D49-6CABE32C40F7}"/>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35" name="Freeform: Shape 34">
                <a:extLst>
                  <a:ext uri="{FF2B5EF4-FFF2-40B4-BE49-F238E27FC236}">
                    <a16:creationId xmlns:a16="http://schemas.microsoft.com/office/drawing/2014/main" id="{45E40562-982B-45EF-A8C7-61C3DF2FF5A2}"/>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36" name="Freeform: Shape 35">
                <a:extLst>
                  <a:ext uri="{FF2B5EF4-FFF2-40B4-BE49-F238E27FC236}">
                    <a16:creationId xmlns:a16="http://schemas.microsoft.com/office/drawing/2014/main" id="{868030AA-6277-40E4-AF3A-46186F5EA77E}"/>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grpSp>
      <p:sp>
        <p:nvSpPr>
          <p:cNvPr id="38" name="Text Placeholder 36">
            <a:extLst>
              <a:ext uri="{FF2B5EF4-FFF2-40B4-BE49-F238E27FC236}">
                <a16:creationId xmlns:a16="http://schemas.microsoft.com/office/drawing/2014/main" id="{5EC69911-F87A-4D49-8713-165729622A00}"/>
              </a:ext>
            </a:extLst>
          </p:cNvPr>
          <p:cNvSpPr>
            <a:spLocks noGrp="1"/>
          </p:cNvSpPr>
          <p:nvPr>
            <p:ph type="body" sz="quarter" idx="12" hasCustomPrompt="1"/>
          </p:nvPr>
        </p:nvSpPr>
        <p:spPr>
          <a:xfrm>
            <a:off x="1134369" y="1616821"/>
            <a:ext cx="1773947" cy="313932"/>
          </a:xfrm>
          <a:noFill/>
        </p:spPr>
        <p:txBody>
          <a:bodyPr wrap="square">
            <a:spAutoFit/>
          </a:bodyPr>
          <a:lstStyle>
            <a:lvl1pPr marL="0" indent="0" algn="ctr">
              <a:buNone/>
              <a:defRPr lang="en-US" sz="1600" dirty="0" smtClean="0">
                <a:solidFill>
                  <a:srgbClr val="0A3C53"/>
                </a:solidFill>
                <a:latin typeface="Effra Pro" panose="020B0603020203020204" pitchFamily="34" charset="0"/>
              </a:defRPr>
            </a:lvl1pPr>
          </a:lstStyle>
          <a:p>
            <a:pPr marL="0" lvl="0">
              <a:buClr>
                <a:srgbClr val="0A3C53"/>
              </a:buClr>
            </a:pPr>
            <a:r>
              <a:rPr lang="en-US"/>
              <a:t>Activity name</a:t>
            </a:r>
          </a:p>
        </p:txBody>
      </p:sp>
      <p:sp>
        <p:nvSpPr>
          <p:cNvPr id="39" name="Text Placeholder 38">
            <a:extLst>
              <a:ext uri="{FF2B5EF4-FFF2-40B4-BE49-F238E27FC236}">
                <a16:creationId xmlns:a16="http://schemas.microsoft.com/office/drawing/2014/main" id="{551AB60A-5D89-47C0-A353-0FB4800127BF}"/>
              </a:ext>
            </a:extLst>
          </p:cNvPr>
          <p:cNvSpPr>
            <a:spLocks noGrp="1"/>
          </p:cNvSpPr>
          <p:nvPr>
            <p:ph type="body" sz="quarter" idx="13" hasCustomPrompt="1"/>
          </p:nvPr>
        </p:nvSpPr>
        <p:spPr>
          <a:xfrm>
            <a:off x="4000621" y="1626057"/>
            <a:ext cx="983242" cy="313932"/>
          </a:xfrm>
          <a:noFill/>
        </p:spPr>
        <p:txBody>
          <a:bodyPr vert="horz" wrap="square" lIns="91440" tIns="45720" rIns="91440" bIns="45720" rtlCol="0">
            <a:spAutoFit/>
          </a:bodyPr>
          <a:lstStyle>
            <a:lvl1pPr marL="0" indent="0" algn="ctr">
              <a:buNone/>
              <a:defRPr lang="en-US" sz="1600" dirty="0" smtClean="0">
                <a:solidFill>
                  <a:srgbClr val="0A3C53"/>
                </a:solidFill>
                <a:latin typeface="Effra Pro" panose="020B0603020203020204" pitchFamily="34" charset="0"/>
              </a:defRPr>
            </a:lvl1pPr>
          </a:lstStyle>
          <a:p>
            <a:pPr marL="228600" lvl="0" indent="-228600">
              <a:buClr>
                <a:srgbClr val="0A3C53"/>
              </a:buClr>
            </a:pPr>
            <a:r>
              <a:rPr lang="en-US"/>
              <a:t>Duration</a:t>
            </a:r>
          </a:p>
        </p:txBody>
      </p:sp>
      <p:sp>
        <p:nvSpPr>
          <p:cNvPr id="40" name="Text Placeholder 9">
            <a:extLst>
              <a:ext uri="{FF2B5EF4-FFF2-40B4-BE49-F238E27FC236}">
                <a16:creationId xmlns:a16="http://schemas.microsoft.com/office/drawing/2014/main" id="{140285F5-33E2-47FD-ABFC-7044F3A71A80}"/>
              </a:ext>
            </a:extLst>
          </p:cNvPr>
          <p:cNvSpPr>
            <a:spLocks noGrp="1"/>
          </p:cNvSpPr>
          <p:nvPr>
            <p:ph type="body" sz="quarter" idx="11"/>
          </p:nvPr>
        </p:nvSpPr>
        <p:spPr>
          <a:xfrm>
            <a:off x="468000" y="2211752"/>
            <a:ext cx="5310188" cy="1517338"/>
          </a:xfrm>
          <a:noFill/>
        </p:spPr>
        <p:txBody>
          <a:bodyPr wrap="square">
            <a:no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41" name="Oval 40">
            <a:extLst>
              <a:ext uri="{FF2B5EF4-FFF2-40B4-BE49-F238E27FC236}">
                <a16:creationId xmlns:a16="http://schemas.microsoft.com/office/drawing/2014/main" id="{FFC6E0C2-9539-487E-9B5F-71712411551D}"/>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2" name="Slide Number Placeholder 5">
            <a:extLst>
              <a:ext uri="{FF2B5EF4-FFF2-40B4-BE49-F238E27FC236}">
                <a16:creationId xmlns:a16="http://schemas.microsoft.com/office/drawing/2014/main" id="{7E84C108-704E-4420-A4B3-B025E796F902}"/>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900034901"/>
      </p:ext>
    </p:extLst>
  </p:cSld>
  <p:clrMapOvr>
    <a:masterClrMapping/>
  </p:clrMapOvr>
  <p:extLst>
    <p:ext uri="{DCECCB84-F9BA-43D5-87BE-67443E8EF086}">
      <p15:sldGuideLst xmlns:p15="http://schemas.microsoft.com/office/powerpoint/2012/main"/>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_Activity01">
    <p:bg>
      <p:bgPr>
        <a:solidFill>
          <a:srgbClr val="FBF0E7"/>
        </a:solidFill>
        <a:effectLst/>
      </p:bgPr>
    </p:bg>
    <p:spTree>
      <p:nvGrpSpPr>
        <p:cNvPr id="1" name=""/>
        <p:cNvGrpSpPr/>
        <p:nvPr/>
      </p:nvGrpSpPr>
      <p:grpSpPr>
        <a:xfrm>
          <a:off x="0" y="0"/>
          <a:ext cx="0" cy="0"/>
          <a:chOff x="0" y="0"/>
          <a:chExt cx="0" cy="0"/>
        </a:xfrm>
      </p:grpSpPr>
      <p:pic>
        <p:nvPicPr>
          <p:cNvPr id="5" name="Picture 4" descr="A group of people sitting at a table&#10;&#10;Description automatically generated">
            <a:extLst>
              <a:ext uri="{FF2B5EF4-FFF2-40B4-BE49-F238E27FC236}">
                <a16:creationId xmlns:a16="http://schemas.microsoft.com/office/drawing/2014/main" id="{954C04EC-9CF2-4B71-B3F3-C111F430E0F9}"/>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24993" r="17634"/>
          <a:stretch/>
        </p:blipFill>
        <p:spPr>
          <a:xfrm>
            <a:off x="6296628" y="0"/>
            <a:ext cx="5895370"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28" name="Rectangle: Rounded Corners 27">
            <a:extLst>
              <a:ext uri="{FF2B5EF4-FFF2-40B4-BE49-F238E27FC236}">
                <a16:creationId xmlns:a16="http://schemas.microsoft.com/office/drawing/2014/main" id="{30F25F0F-7602-4C0C-B048-457C4B87A087}"/>
              </a:ext>
            </a:extLst>
          </p:cNvPr>
          <p:cNvSpPr/>
          <p:nvPr userDrawn="1"/>
        </p:nvSpPr>
        <p:spPr>
          <a:xfrm>
            <a:off x="560099" y="1173484"/>
            <a:ext cx="1490400" cy="457200"/>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1626427E-9947-4007-B60A-A9C3C05856CE}"/>
              </a:ext>
            </a:extLst>
          </p:cNvPr>
          <p:cNvSpPr/>
          <p:nvPr userDrawn="1"/>
        </p:nvSpPr>
        <p:spPr>
          <a:xfrm>
            <a:off x="769111" y="1368871"/>
            <a:ext cx="66319" cy="66427"/>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solidFill>
            <a:srgbClr val="FFFFFF"/>
          </a:solidFill>
          <a:ln w="9525" cap="flat">
            <a:noFill/>
            <a:prstDash val="solid"/>
            <a:miter/>
          </a:ln>
        </p:spPr>
        <p:txBody>
          <a:bodyPr rtlCol="0" anchor="ctr"/>
          <a:lstStyle/>
          <a:p>
            <a:endParaRPr lang="en-IN"/>
          </a:p>
        </p:txBody>
      </p:sp>
      <p:grpSp>
        <p:nvGrpSpPr>
          <p:cNvPr id="30" name="Group 29">
            <a:extLst>
              <a:ext uri="{FF2B5EF4-FFF2-40B4-BE49-F238E27FC236}">
                <a16:creationId xmlns:a16="http://schemas.microsoft.com/office/drawing/2014/main" id="{CD03C825-F685-4D02-8BAB-163C475A204E}"/>
              </a:ext>
            </a:extLst>
          </p:cNvPr>
          <p:cNvGrpSpPr/>
          <p:nvPr userDrawn="1"/>
        </p:nvGrpSpPr>
        <p:grpSpPr>
          <a:xfrm>
            <a:off x="573670" y="1173484"/>
            <a:ext cx="457200" cy="457200"/>
            <a:chOff x="2210666" y="1165042"/>
            <a:chExt cx="457200" cy="457200"/>
          </a:xfrm>
        </p:grpSpPr>
        <p:sp>
          <p:nvSpPr>
            <p:cNvPr id="31" name="Rectangle: Rounded Corners 30">
              <a:extLst>
                <a:ext uri="{FF2B5EF4-FFF2-40B4-BE49-F238E27FC236}">
                  <a16:creationId xmlns:a16="http://schemas.microsoft.com/office/drawing/2014/main" id="{F13563AE-FEAD-488B-96AF-E02669C83729}"/>
                </a:ext>
              </a:extLst>
            </p:cNvPr>
            <p:cNvSpPr/>
            <p:nvPr/>
          </p:nvSpPr>
          <p:spPr>
            <a:xfrm>
              <a:off x="2210666" y="1165042"/>
              <a:ext cx="457200" cy="457200"/>
            </a:xfrm>
            <a:prstGeom prst="roundRect">
              <a:avLst>
                <a:gd name="adj" fmla="val 8855"/>
              </a:avLst>
            </a:prstGeom>
            <a:solidFill>
              <a:srgbClr val="A769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aphic 19" descr="Alarm clock outline">
              <a:extLst>
                <a:ext uri="{FF2B5EF4-FFF2-40B4-BE49-F238E27FC236}">
                  <a16:creationId xmlns:a16="http://schemas.microsoft.com/office/drawing/2014/main" id="{10E2502B-1B23-45E7-B21A-1FC2AB4BC113}"/>
                </a:ext>
              </a:extLst>
            </p:cNvPr>
            <p:cNvGrpSpPr/>
            <p:nvPr/>
          </p:nvGrpSpPr>
          <p:grpSpPr>
            <a:xfrm>
              <a:off x="2316224" y="1264457"/>
              <a:ext cx="247248" cy="247357"/>
              <a:chOff x="5776799" y="3110159"/>
              <a:chExt cx="638162" cy="638436"/>
            </a:xfrm>
            <a:solidFill>
              <a:srgbClr val="FFFFFF"/>
            </a:solidFill>
          </p:grpSpPr>
          <p:sp>
            <p:nvSpPr>
              <p:cNvPr id="33" name="Freeform: Shape 32">
                <a:extLst>
                  <a:ext uri="{FF2B5EF4-FFF2-40B4-BE49-F238E27FC236}">
                    <a16:creationId xmlns:a16="http://schemas.microsoft.com/office/drawing/2014/main" id="{A94097A5-1DC5-4889-B15D-B2AC924B83DB}"/>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34" name="Freeform: Shape 33">
                <a:extLst>
                  <a:ext uri="{FF2B5EF4-FFF2-40B4-BE49-F238E27FC236}">
                    <a16:creationId xmlns:a16="http://schemas.microsoft.com/office/drawing/2014/main" id="{E6161CA5-45BE-446E-8D49-6CABE32C40F7}"/>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35" name="Freeform: Shape 34">
                <a:extLst>
                  <a:ext uri="{FF2B5EF4-FFF2-40B4-BE49-F238E27FC236}">
                    <a16:creationId xmlns:a16="http://schemas.microsoft.com/office/drawing/2014/main" id="{45E40562-982B-45EF-A8C7-61C3DF2FF5A2}"/>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36" name="Freeform: Shape 35">
                <a:extLst>
                  <a:ext uri="{FF2B5EF4-FFF2-40B4-BE49-F238E27FC236}">
                    <a16:creationId xmlns:a16="http://schemas.microsoft.com/office/drawing/2014/main" id="{868030AA-6277-40E4-AF3A-46186F5EA77E}"/>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grpSp>
      <p:sp>
        <p:nvSpPr>
          <p:cNvPr id="39" name="Text Placeholder 38">
            <a:extLst>
              <a:ext uri="{FF2B5EF4-FFF2-40B4-BE49-F238E27FC236}">
                <a16:creationId xmlns:a16="http://schemas.microsoft.com/office/drawing/2014/main" id="{551AB60A-5D89-47C0-A353-0FB4800127BF}"/>
              </a:ext>
            </a:extLst>
          </p:cNvPr>
          <p:cNvSpPr>
            <a:spLocks noGrp="1"/>
          </p:cNvSpPr>
          <p:nvPr>
            <p:ph type="body" sz="quarter" idx="13" hasCustomPrompt="1"/>
          </p:nvPr>
        </p:nvSpPr>
        <p:spPr>
          <a:xfrm>
            <a:off x="1032307" y="1254125"/>
            <a:ext cx="983242" cy="313932"/>
          </a:xfrm>
          <a:noFill/>
        </p:spPr>
        <p:txBody>
          <a:bodyPr vert="horz" wrap="square" lIns="91440" tIns="45720" rIns="91440" bIns="45720" rtlCol="0">
            <a:spAutoFit/>
          </a:bodyPr>
          <a:lstStyle>
            <a:lvl1pPr algn="ctr">
              <a:defRPr lang="en-US" sz="1600" dirty="0" smtClean="0">
                <a:solidFill>
                  <a:srgbClr val="0A3C53"/>
                </a:solidFill>
                <a:latin typeface="Effra Pro" panose="020B0603020203020204" pitchFamily="34" charset="0"/>
              </a:defRPr>
            </a:lvl1pPr>
          </a:lstStyle>
          <a:p>
            <a:pPr marL="0" lvl="0" indent="0">
              <a:buClr>
                <a:srgbClr val="0A3C53"/>
              </a:buClr>
              <a:buNone/>
            </a:pPr>
            <a:r>
              <a:rPr lang="en-US"/>
              <a:t>Duration</a:t>
            </a:r>
          </a:p>
        </p:txBody>
      </p:sp>
      <p:sp>
        <p:nvSpPr>
          <p:cNvPr id="40" name="Text Placeholder 9">
            <a:extLst>
              <a:ext uri="{FF2B5EF4-FFF2-40B4-BE49-F238E27FC236}">
                <a16:creationId xmlns:a16="http://schemas.microsoft.com/office/drawing/2014/main" id="{140285F5-33E2-47FD-ABFC-7044F3A71A80}"/>
              </a:ext>
            </a:extLst>
          </p:cNvPr>
          <p:cNvSpPr>
            <a:spLocks noGrp="1"/>
          </p:cNvSpPr>
          <p:nvPr>
            <p:ph type="body" sz="quarter" idx="11"/>
          </p:nvPr>
        </p:nvSpPr>
        <p:spPr>
          <a:xfrm>
            <a:off x="468000" y="1926907"/>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18" name="Oval 17">
            <a:extLst>
              <a:ext uri="{FF2B5EF4-FFF2-40B4-BE49-F238E27FC236}">
                <a16:creationId xmlns:a16="http://schemas.microsoft.com/office/drawing/2014/main" id="{34AA9CDF-AAF9-4F25-A10A-E7E32997D3BE}"/>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1" name="Slide Number Placeholder 5">
            <a:extLst>
              <a:ext uri="{FF2B5EF4-FFF2-40B4-BE49-F238E27FC236}">
                <a16:creationId xmlns:a16="http://schemas.microsoft.com/office/drawing/2014/main" id="{282DD31E-C53E-4624-8D34-FE577B1824BE}"/>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415117951"/>
      </p:ext>
    </p:extLst>
  </p:cSld>
  <p:clrMapOvr>
    <a:masterClrMapping/>
  </p:clrMapOvr>
  <p:extLst>
    <p:ext uri="{DCECCB84-F9BA-43D5-87BE-67443E8EF086}">
      <p15:sldGuideLst xmlns:p15="http://schemas.microsoft.com/office/powerpoint/2012/main"/>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3_Activity01">
    <p:bg>
      <p:bgPr>
        <a:solidFill>
          <a:srgbClr val="FBF0E7"/>
        </a:solidFill>
        <a:effectLst/>
      </p:bgPr>
    </p:bg>
    <p:spTree>
      <p:nvGrpSpPr>
        <p:cNvPr id="1" name=""/>
        <p:cNvGrpSpPr/>
        <p:nvPr/>
      </p:nvGrpSpPr>
      <p:grpSpPr>
        <a:xfrm>
          <a:off x="0" y="0"/>
          <a:ext cx="0" cy="0"/>
          <a:chOff x="0" y="0"/>
          <a:chExt cx="0" cy="0"/>
        </a:xfrm>
      </p:grpSpPr>
      <p:pic>
        <p:nvPicPr>
          <p:cNvPr id="5" name="Picture 4" descr="A group of people sitting at a table&#10;&#10;Description automatically generated">
            <a:extLst>
              <a:ext uri="{FF2B5EF4-FFF2-40B4-BE49-F238E27FC236}">
                <a16:creationId xmlns:a16="http://schemas.microsoft.com/office/drawing/2014/main" id="{954C04EC-9CF2-4B71-B3F3-C111F430E0F9}"/>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24993" r="17634"/>
          <a:stretch/>
        </p:blipFill>
        <p:spPr>
          <a:xfrm>
            <a:off x="6296628" y="0"/>
            <a:ext cx="5895370"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40" name="Text Placeholder 9">
            <a:extLst>
              <a:ext uri="{FF2B5EF4-FFF2-40B4-BE49-F238E27FC236}">
                <a16:creationId xmlns:a16="http://schemas.microsoft.com/office/drawing/2014/main" id="{140285F5-33E2-47FD-ABFC-7044F3A71A80}"/>
              </a:ext>
            </a:extLst>
          </p:cNvPr>
          <p:cNvSpPr>
            <a:spLocks noGrp="1"/>
          </p:cNvSpPr>
          <p:nvPr>
            <p:ph type="body" sz="quarter" idx="11"/>
          </p:nvPr>
        </p:nvSpPr>
        <p:spPr>
          <a:xfrm>
            <a:off x="468000" y="1173600"/>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8" name="Oval 7">
            <a:extLst>
              <a:ext uri="{FF2B5EF4-FFF2-40B4-BE49-F238E27FC236}">
                <a16:creationId xmlns:a16="http://schemas.microsoft.com/office/drawing/2014/main" id="{3D5E34D0-D624-4CC6-9E38-31103C9AD51C}"/>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Slide Number Placeholder 5">
            <a:extLst>
              <a:ext uri="{FF2B5EF4-FFF2-40B4-BE49-F238E27FC236}">
                <a16:creationId xmlns:a16="http://schemas.microsoft.com/office/drawing/2014/main" id="{7311061F-F277-4588-8525-27BAAD842A71}"/>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749419824"/>
      </p:ext>
    </p:extLst>
  </p:cSld>
  <p:clrMapOvr>
    <a:masterClrMapping/>
  </p:clrMapOvr>
  <p:extLst>
    <p:ext uri="{DCECCB84-F9BA-43D5-87BE-67443E8EF086}">
      <p15:sldGuideLst xmlns:p15="http://schemas.microsoft.com/office/powerpoint/2012/main"/>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Activity 02">
    <p:bg>
      <p:bgPr>
        <a:solidFill>
          <a:srgbClr val="E9E8E8"/>
        </a:solidFill>
        <a:effectLst/>
      </p:bgPr>
    </p:bg>
    <p:spTree>
      <p:nvGrpSpPr>
        <p:cNvPr id="1" name=""/>
        <p:cNvGrpSpPr/>
        <p:nvPr/>
      </p:nvGrpSpPr>
      <p:grpSpPr>
        <a:xfrm>
          <a:off x="0" y="0"/>
          <a:ext cx="0" cy="0"/>
          <a:chOff x="0" y="0"/>
          <a:chExt cx="0" cy="0"/>
        </a:xfrm>
      </p:grpSpPr>
      <p:pic>
        <p:nvPicPr>
          <p:cNvPr id="3" name="Picture 2" descr="A group of people looking at a whiteboard&#10;&#10;Description automatically generated">
            <a:extLst>
              <a:ext uri="{FF2B5EF4-FFF2-40B4-BE49-F238E27FC236}">
                <a16:creationId xmlns:a16="http://schemas.microsoft.com/office/drawing/2014/main" id="{FF945804-AD33-B123-238B-3F531A14E08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6560690" y="0"/>
            <a:ext cx="5631310"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19" name="Oval 18">
            <a:extLst>
              <a:ext uri="{FF2B5EF4-FFF2-40B4-BE49-F238E27FC236}">
                <a16:creationId xmlns:a16="http://schemas.microsoft.com/office/drawing/2014/main" id="{280CA29F-FA11-D394-7887-6A5DAC260EFA}"/>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Rectangle: Rounded Corners 6">
            <a:extLst>
              <a:ext uri="{FF2B5EF4-FFF2-40B4-BE49-F238E27FC236}">
                <a16:creationId xmlns:a16="http://schemas.microsoft.com/office/drawing/2014/main" id="{D356C1C5-1547-4C01-924A-7A8B8A07AC80}"/>
              </a:ext>
            </a:extLst>
          </p:cNvPr>
          <p:cNvSpPr/>
          <p:nvPr userDrawn="1"/>
        </p:nvSpPr>
        <p:spPr>
          <a:xfrm>
            <a:off x="567928" y="1173484"/>
            <a:ext cx="557159" cy="457200"/>
          </a:xfrm>
          <a:prstGeom prst="roundRect">
            <a:avLst>
              <a:gd name="adj" fmla="val 8855"/>
            </a:avLst>
          </a:prstGeom>
          <a:solidFill>
            <a:srgbClr val="6B65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Rounded Corners 7">
            <a:extLst>
              <a:ext uri="{FF2B5EF4-FFF2-40B4-BE49-F238E27FC236}">
                <a16:creationId xmlns:a16="http://schemas.microsoft.com/office/drawing/2014/main" id="{53F90046-F957-4BE2-A6D9-F088A4833477}"/>
              </a:ext>
            </a:extLst>
          </p:cNvPr>
          <p:cNvSpPr/>
          <p:nvPr userDrawn="1"/>
        </p:nvSpPr>
        <p:spPr>
          <a:xfrm>
            <a:off x="577210" y="1174182"/>
            <a:ext cx="2331106" cy="456502"/>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Graphic 2" descr="Projector screen outline">
            <a:extLst>
              <a:ext uri="{FF2B5EF4-FFF2-40B4-BE49-F238E27FC236}">
                <a16:creationId xmlns:a16="http://schemas.microsoft.com/office/drawing/2014/main" id="{A54A27F0-2E99-4167-8BFF-4D4906447AF7}"/>
              </a:ext>
            </a:extLst>
          </p:cNvPr>
          <p:cNvSpPr/>
          <p:nvPr userDrawn="1"/>
        </p:nvSpPr>
        <p:spPr>
          <a:xfrm>
            <a:off x="695737" y="1253351"/>
            <a:ext cx="301540" cy="297465"/>
          </a:xfrm>
          <a:custGeom>
            <a:avLst/>
            <a:gdLst>
              <a:gd name="connsiteX0" fmla="*/ 695325 w 704850"/>
              <a:gd name="connsiteY0" fmla="*/ 457200 h 695325"/>
              <a:gd name="connsiteX1" fmla="*/ 657225 w 704850"/>
              <a:gd name="connsiteY1" fmla="*/ 457200 h 695325"/>
              <a:gd name="connsiteX2" fmla="*/ 657225 w 704850"/>
              <a:gd name="connsiteY2" fmla="*/ 66675 h 695325"/>
              <a:gd name="connsiteX3" fmla="*/ 695325 w 704850"/>
              <a:gd name="connsiteY3" fmla="*/ 66675 h 695325"/>
              <a:gd name="connsiteX4" fmla="*/ 704850 w 704850"/>
              <a:gd name="connsiteY4" fmla="*/ 57150 h 695325"/>
              <a:gd name="connsiteX5" fmla="*/ 695325 w 704850"/>
              <a:gd name="connsiteY5" fmla="*/ 47625 h 695325"/>
              <a:gd name="connsiteX6" fmla="*/ 361950 w 704850"/>
              <a:gd name="connsiteY6" fmla="*/ 47625 h 695325"/>
              <a:gd name="connsiteX7" fmla="*/ 361950 w 704850"/>
              <a:gd name="connsiteY7" fmla="*/ 9525 h 695325"/>
              <a:gd name="connsiteX8" fmla="*/ 352425 w 704850"/>
              <a:gd name="connsiteY8" fmla="*/ 0 h 695325"/>
              <a:gd name="connsiteX9" fmla="*/ 342900 w 704850"/>
              <a:gd name="connsiteY9" fmla="*/ 9525 h 695325"/>
              <a:gd name="connsiteX10" fmla="*/ 342900 w 704850"/>
              <a:gd name="connsiteY10" fmla="*/ 47625 h 695325"/>
              <a:gd name="connsiteX11" fmla="*/ 9525 w 704850"/>
              <a:gd name="connsiteY11" fmla="*/ 47625 h 695325"/>
              <a:gd name="connsiteX12" fmla="*/ 0 w 704850"/>
              <a:gd name="connsiteY12" fmla="*/ 57150 h 695325"/>
              <a:gd name="connsiteX13" fmla="*/ 9525 w 704850"/>
              <a:gd name="connsiteY13" fmla="*/ 66675 h 695325"/>
              <a:gd name="connsiteX14" fmla="*/ 47625 w 704850"/>
              <a:gd name="connsiteY14" fmla="*/ 66675 h 695325"/>
              <a:gd name="connsiteX15" fmla="*/ 47625 w 704850"/>
              <a:gd name="connsiteY15" fmla="*/ 457200 h 695325"/>
              <a:gd name="connsiteX16" fmla="*/ 9525 w 704850"/>
              <a:gd name="connsiteY16" fmla="*/ 457200 h 695325"/>
              <a:gd name="connsiteX17" fmla="*/ 0 w 704850"/>
              <a:gd name="connsiteY17" fmla="*/ 466725 h 695325"/>
              <a:gd name="connsiteX18" fmla="*/ 9525 w 704850"/>
              <a:gd name="connsiteY18" fmla="*/ 476250 h 695325"/>
              <a:gd name="connsiteX19" fmla="*/ 329432 w 704850"/>
              <a:gd name="connsiteY19" fmla="*/ 476250 h 695325"/>
              <a:gd name="connsiteX20" fmla="*/ 159953 w 704850"/>
              <a:gd name="connsiteY20" fmla="*/ 645728 h 695325"/>
              <a:gd name="connsiteX21" fmla="*/ 160188 w 704850"/>
              <a:gd name="connsiteY21" fmla="*/ 659197 h 695325"/>
              <a:gd name="connsiteX22" fmla="*/ 173422 w 704850"/>
              <a:gd name="connsiteY22" fmla="*/ 659197 h 695325"/>
              <a:gd name="connsiteX23" fmla="*/ 342738 w 704850"/>
              <a:gd name="connsiteY23" fmla="*/ 489880 h 695325"/>
              <a:gd name="connsiteX24" fmla="*/ 342900 w 704850"/>
              <a:gd name="connsiteY24" fmla="*/ 489947 h 695325"/>
              <a:gd name="connsiteX25" fmla="*/ 342900 w 704850"/>
              <a:gd name="connsiteY25" fmla="*/ 685800 h 695325"/>
              <a:gd name="connsiteX26" fmla="*/ 352425 w 704850"/>
              <a:gd name="connsiteY26" fmla="*/ 695325 h 695325"/>
              <a:gd name="connsiteX27" fmla="*/ 361950 w 704850"/>
              <a:gd name="connsiteY27" fmla="*/ 685800 h 695325"/>
              <a:gd name="connsiteX28" fmla="*/ 361950 w 704850"/>
              <a:gd name="connsiteY28" fmla="*/ 489947 h 695325"/>
              <a:gd name="connsiteX29" fmla="*/ 362112 w 704850"/>
              <a:gd name="connsiteY29" fmla="*/ 489880 h 695325"/>
              <a:gd name="connsiteX30" fmla="*/ 531428 w 704850"/>
              <a:gd name="connsiteY30" fmla="*/ 659197 h 695325"/>
              <a:gd name="connsiteX31" fmla="*/ 544897 w 704850"/>
              <a:gd name="connsiteY31" fmla="*/ 658962 h 695325"/>
              <a:gd name="connsiteX32" fmla="*/ 544897 w 704850"/>
              <a:gd name="connsiteY32" fmla="*/ 645728 h 695325"/>
              <a:gd name="connsiteX33" fmla="*/ 375418 w 704850"/>
              <a:gd name="connsiteY33" fmla="*/ 476250 h 695325"/>
              <a:gd name="connsiteX34" fmla="*/ 695325 w 704850"/>
              <a:gd name="connsiteY34" fmla="*/ 476250 h 695325"/>
              <a:gd name="connsiteX35" fmla="*/ 704850 w 704850"/>
              <a:gd name="connsiteY35" fmla="*/ 466725 h 695325"/>
              <a:gd name="connsiteX36" fmla="*/ 695325 w 704850"/>
              <a:gd name="connsiteY36" fmla="*/ 457200 h 695325"/>
              <a:gd name="connsiteX37" fmla="*/ 66675 w 704850"/>
              <a:gd name="connsiteY37" fmla="*/ 457200 h 695325"/>
              <a:gd name="connsiteX38" fmla="*/ 66675 w 704850"/>
              <a:gd name="connsiteY38" fmla="*/ 66675 h 695325"/>
              <a:gd name="connsiteX39" fmla="*/ 638175 w 704850"/>
              <a:gd name="connsiteY39" fmla="*/ 66675 h 695325"/>
              <a:gd name="connsiteX40" fmla="*/ 638175 w 704850"/>
              <a:gd name="connsiteY40" fmla="*/ 457200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04850" h="695325">
                <a:moveTo>
                  <a:pt x="695325" y="457200"/>
                </a:moveTo>
                <a:lnTo>
                  <a:pt x="657225" y="457200"/>
                </a:lnTo>
                <a:lnTo>
                  <a:pt x="657225" y="66675"/>
                </a:lnTo>
                <a:lnTo>
                  <a:pt x="695325" y="66675"/>
                </a:lnTo>
                <a:cubicBezTo>
                  <a:pt x="700586" y="66675"/>
                  <a:pt x="704850" y="62411"/>
                  <a:pt x="704850" y="57150"/>
                </a:cubicBezTo>
                <a:cubicBezTo>
                  <a:pt x="704850" y="51889"/>
                  <a:pt x="700586" y="47625"/>
                  <a:pt x="695325" y="47625"/>
                </a:cubicBezTo>
                <a:lnTo>
                  <a:pt x="361950" y="47625"/>
                </a:lnTo>
                <a:lnTo>
                  <a:pt x="361950" y="9525"/>
                </a:lnTo>
                <a:cubicBezTo>
                  <a:pt x="361950" y="4264"/>
                  <a:pt x="357686" y="0"/>
                  <a:pt x="352425" y="0"/>
                </a:cubicBezTo>
                <a:cubicBezTo>
                  <a:pt x="347164" y="0"/>
                  <a:pt x="342900" y="4264"/>
                  <a:pt x="342900" y="9525"/>
                </a:cubicBezTo>
                <a:lnTo>
                  <a:pt x="342900" y="47625"/>
                </a:lnTo>
                <a:lnTo>
                  <a:pt x="9525" y="47625"/>
                </a:lnTo>
                <a:cubicBezTo>
                  <a:pt x="4264" y="47625"/>
                  <a:pt x="0" y="51889"/>
                  <a:pt x="0" y="57150"/>
                </a:cubicBezTo>
                <a:cubicBezTo>
                  <a:pt x="0" y="62411"/>
                  <a:pt x="4264" y="66675"/>
                  <a:pt x="9525" y="66675"/>
                </a:cubicBezTo>
                <a:lnTo>
                  <a:pt x="47625" y="66675"/>
                </a:lnTo>
                <a:lnTo>
                  <a:pt x="47625" y="457200"/>
                </a:lnTo>
                <a:lnTo>
                  <a:pt x="9525" y="457200"/>
                </a:lnTo>
                <a:cubicBezTo>
                  <a:pt x="4264" y="457200"/>
                  <a:pt x="0" y="461464"/>
                  <a:pt x="0" y="466725"/>
                </a:cubicBezTo>
                <a:cubicBezTo>
                  <a:pt x="0" y="471986"/>
                  <a:pt x="4264" y="476250"/>
                  <a:pt x="9525" y="476250"/>
                </a:cubicBezTo>
                <a:lnTo>
                  <a:pt x="329432" y="476250"/>
                </a:lnTo>
                <a:lnTo>
                  <a:pt x="159953" y="645728"/>
                </a:lnTo>
                <a:cubicBezTo>
                  <a:pt x="156299" y="649513"/>
                  <a:pt x="156403" y="655542"/>
                  <a:pt x="160188" y="659197"/>
                </a:cubicBezTo>
                <a:cubicBezTo>
                  <a:pt x="163879" y="662762"/>
                  <a:pt x="169731" y="662762"/>
                  <a:pt x="173422" y="659197"/>
                </a:cubicBezTo>
                <a:lnTo>
                  <a:pt x="342738" y="489880"/>
                </a:lnTo>
                <a:cubicBezTo>
                  <a:pt x="342824" y="489795"/>
                  <a:pt x="342900" y="489823"/>
                  <a:pt x="342900" y="489947"/>
                </a:cubicBezTo>
                <a:lnTo>
                  <a:pt x="342900" y="685800"/>
                </a:lnTo>
                <a:cubicBezTo>
                  <a:pt x="342900" y="691061"/>
                  <a:pt x="347164" y="695325"/>
                  <a:pt x="352425" y="695325"/>
                </a:cubicBezTo>
                <a:cubicBezTo>
                  <a:pt x="357686" y="695325"/>
                  <a:pt x="361950" y="691061"/>
                  <a:pt x="361950" y="685800"/>
                </a:cubicBezTo>
                <a:lnTo>
                  <a:pt x="361950" y="489947"/>
                </a:lnTo>
                <a:cubicBezTo>
                  <a:pt x="361950" y="489823"/>
                  <a:pt x="362026" y="489785"/>
                  <a:pt x="362112" y="489880"/>
                </a:cubicBezTo>
                <a:lnTo>
                  <a:pt x="531428" y="659197"/>
                </a:lnTo>
                <a:cubicBezTo>
                  <a:pt x="535213" y="662851"/>
                  <a:pt x="541242" y="662747"/>
                  <a:pt x="544897" y="658962"/>
                </a:cubicBezTo>
                <a:cubicBezTo>
                  <a:pt x="548462" y="655271"/>
                  <a:pt x="548462" y="649419"/>
                  <a:pt x="544897" y="645728"/>
                </a:cubicBezTo>
                <a:lnTo>
                  <a:pt x="375418" y="476250"/>
                </a:lnTo>
                <a:lnTo>
                  <a:pt x="695325" y="476250"/>
                </a:lnTo>
                <a:cubicBezTo>
                  <a:pt x="700586" y="476250"/>
                  <a:pt x="704850" y="471986"/>
                  <a:pt x="704850" y="466725"/>
                </a:cubicBezTo>
                <a:cubicBezTo>
                  <a:pt x="704850" y="461464"/>
                  <a:pt x="700586" y="457200"/>
                  <a:pt x="695325" y="457200"/>
                </a:cubicBezTo>
                <a:close/>
                <a:moveTo>
                  <a:pt x="66675" y="457200"/>
                </a:moveTo>
                <a:lnTo>
                  <a:pt x="66675" y="66675"/>
                </a:lnTo>
                <a:lnTo>
                  <a:pt x="638175" y="66675"/>
                </a:lnTo>
                <a:lnTo>
                  <a:pt x="638175" y="457200"/>
                </a:lnTo>
                <a:close/>
              </a:path>
            </a:pathLst>
          </a:custGeom>
          <a:solidFill>
            <a:srgbClr val="FFFFFF"/>
          </a:solidFill>
          <a:ln w="9525" cap="flat">
            <a:noFill/>
            <a:prstDash val="solid"/>
            <a:miter/>
          </a:ln>
        </p:spPr>
        <p:txBody>
          <a:bodyPr rtlCol="0" anchor="ctr"/>
          <a:lstStyle/>
          <a:p>
            <a:endParaRPr lang="en-IN"/>
          </a:p>
        </p:txBody>
      </p:sp>
      <p:grpSp>
        <p:nvGrpSpPr>
          <p:cNvPr id="10" name="Graphic 19" descr="Alarm clock outline">
            <a:extLst>
              <a:ext uri="{FF2B5EF4-FFF2-40B4-BE49-F238E27FC236}">
                <a16:creationId xmlns:a16="http://schemas.microsoft.com/office/drawing/2014/main" id="{F8A6DD97-55F0-421D-8DD5-A6E0CBDC2D57}"/>
              </a:ext>
            </a:extLst>
          </p:cNvPr>
          <p:cNvGrpSpPr/>
          <p:nvPr userDrawn="1"/>
        </p:nvGrpSpPr>
        <p:grpSpPr>
          <a:xfrm>
            <a:off x="2333289" y="1272899"/>
            <a:ext cx="247248" cy="247357"/>
            <a:chOff x="5776799" y="3110159"/>
            <a:chExt cx="638162" cy="638436"/>
          </a:xfrm>
          <a:solidFill>
            <a:srgbClr val="FFFFFF"/>
          </a:solidFill>
        </p:grpSpPr>
        <p:sp>
          <p:nvSpPr>
            <p:cNvPr id="11" name="Freeform: Shape 10">
              <a:extLst>
                <a:ext uri="{FF2B5EF4-FFF2-40B4-BE49-F238E27FC236}">
                  <a16:creationId xmlns:a16="http://schemas.microsoft.com/office/drawing/2014/main" id="{225480A0-03C4-4BE1-AE7B-9CCD60226C73}"/>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12" name="Freeform: Shape 11">
              <a:extLst>
                <a:ext uri="{FF2B5EF4-FFF2-40B4-BE49-F238E27FC236}">
                  <a16:creationId xmlns:a16="http://schemas.microsoft.com/office/drawing/2014/main" id="{D58A6D67-2965-4CB6-B572-57628E83E140}"/>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13" name="Freeform: Shape 12">
              <a:extLst>
                <a:ext uri="{FF2B5EF4-FFF2-40B4-BE49-F238E27FC236}">
                  <a16:creationId xmlns:a16="http://schemas.microsoft.com/office/drawing/2014/main" id="{91431363-596B-4F14-9744-5AC83ECE6C2A}"/>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14" name="Freeform: Shape 13">
              <a:extLst>
                <a:ext uri="{FF2B5EF4-FFF2-40B4-BE49-F238E27FC236}">
                  <a16:creationId xmlns:a16="http://schemas.microsoft.com/office/drawing/2014/main" id="{5DFE1901-F5DE-4BB7-B0B6-AB716AF62611}"/>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sp>
        <p:nvSpPr>
          <p:cNvPr id="15" name="Rectangle: Rounded Corners 14">
            <a:extLst>
              <a:ext uri="{FF2B5EF4-FFF2-40B4-BE49-F238E27FC236}">
                <a16:creationId xmlns:a16="http://schemas.microsoft.com/office/drawing/2014/main" id="{2BDBC18F-6592-455D-9E55-971BDAFD7F6F}"/>
              </a:ext>
            </a:extLst>
          </p:cNvPr>
          <p:cNvSpPr/>
          <p:nvPr userDrawn="1"/>
        </p:nvSpPr>
        <p:spPr>
          <a:xfrm>
            <a:off x="3528413" y="1173484"/>
            <a:ext cx="1490400" cy="457200"/>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5402C9-A114-4B4B-AB49-58EF5232CC73}"/>
              </a:ext>
            </a:extLst>
          </p:cNvPr>
          <p:cNvSpPr/>
          <p:nvPr userDrawn="1"/>
        </p:nvSpPr>
        <p:spPr>
          <a:xfrm>
            <a:off x="3737425" y="1368871"/>
            <a:ext cx="66319" cy="66427"/>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solidFill>
            <a:srgbClr val="FFFFFF"/>
          </a:solidFill>
          <a:ln w="9525" cap="flat">
            <a:noFill/>
            <a:prstDash val="solid"/>
            <a:miter/>
          </a:ln>
        </p:spPr>
        <p:txBody>
          <a:bodyPr rtlCol="0" anchor="ctr"/>
          <a:lstStyle/>
          <a:p>
            <a:endParaRPr lang="en-IN"/>
          </a:p>
        </p:txBody>
      </p:sp>
      <p:sp>
        <p:nvSpPr>
          <p:cNvPr id="18" name="Rectangle: Rounded Corners 17">
            <a:extLst>
              <a:ext uri="{FF2B5EF4-FFF2-40B4-BE49-F238E27FC236}">
                <a16:creationId xmlns:a16="http://schemas.microsoft.com/office/drawing/2014/main" id="{4D5157B2-1998-4B3F-8EEF-B436E08CE5FF}"/>
              </a:ext>
            </a:extLst>
          </p:cNvPr>
          <p:cNvSpPr/>
          <p:nvPr/>
        </p:nvSpPr>
        <p:spPr>
          <a:xfrm>
            <a:off x="3541984" y="1173484"/>
            <a:ext cx="457200" cy="457200"/>
          </a:xfrm>
          <a:prstGeom prst="roundRect">
            <a:avLst>
              <a:gd name="adj" fmla="val 8855"/>
            </a:avLst>
          </a:prstGeom>
          <a:solidFill>
            <a:srgbClr val="6B65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aphic 19" descr="Alarm clock outline">
            <a:extLst>
              <a:ext uri="{FF2B5EF4-FFF2-40B4-BE49-F238E27FC236}">
                <a16:creationId xmlns:a16="http://schemas.microsoft.com/office/drawing/2014/main" id="{A4E5250F-E384-465A-BEEC-93D541860C68}"/>
              </a:ext>
            </a:extLst>
          </p:cNvPr>
          <p:cNvGrpSpPr/>
          <p:nvPr/>
        </p:nvGrpSpPr>
        <p:grpSpPr>
          <a:xfrm>
            <a:off x="3647542" y="1272899"/>
            <a:ext cx="247248" cy="247357"/>
            <a:chOff x="5776799" y="3110159"/>
            <a:chExt cx="638162" cy="638436"/>
          </a:xfrm>
          <a:solidFill>
            <a:srgbClr val="FFFFFF"/>
          </a:solidFill>
        </p:grpSpPr>
        <p:sp>
          <p:nvSpPr>
            <p:cNvPr id="22" name="Freeform: Shape 21">
              <a:extLst>
                <a:ext uri="{FF2B5EF4-FFF2-40B4-BE49-F238E27FC236}">
                  <a16:creationId xmlns:a16="http://schemas.microsoft.com/office/drawing/2014/main" id="{3426A5E9-27FF-407C-A6C5-FE0DD42D8689}"/>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23" name="Freeform: Shape 22">
              <a:extLst>
                <a:ext uri="{FF2B5EF4-FFF2-40B4-BE49-F238E27FC236}">
                  <a16:creationId xmlns:a16="http://schemas.microsoft.com/office/drawing/2014/main" id="{85D8F647-9EBF-4A21-8A64-EEDD9046FC3B}"/>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24" name="Freeform: Shape 23">
              <a:extLst>
                <a:ext uri="{FF2B5EF4-FFF2-40B4-BE49-F238E27FC236}">
                  <a16:creationId xmlns:a16="http://schemas.microsoft.com/office/drawing/2014/main" id="{B2C9AF75-861A-4FC7-B1DD-D731282BE3B6}"/>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25" name="Freeform: Shape 24">
              <a:extLst>
                <a:ext uri="{FF2B5EF4-FFF2-40B4-BE49-F238E27FC236}">
                  <a16:creationId xmlns:a16="http://schemas.microsoft.com/office/drawing/2014/main" id="{C9E01859-25CE-4C77-9C7B-B4AACAC30C12}"/>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sp>
        <p:nvSpPr>
          <p:cNvPr id="27" name="Text Placeholder 36">
            <a:extLst>
              <a:ext uri="{FF2B5EF4-FFF2-40B4-BE49-F238E27FC236}">
                <a16:creationId xmlns:a16="http://schemas.microsoft.com/office/drawing/2014/main" id="{87B4FFE2-253F-4D6B-A187-072DFE39252D}"/>
              </a:ext>
            </a:extLst>
          </p:cNvPr>
          <p:cNvSpPr>
            <a:spLocks noGrp="1"/>
          </p:cNvSpPr>
          <p:nvPr userDrawn="1">
            <p:ph type="body" sz="quarter" idx="12" hasCustomPrompt="1"/>
          </p:nvPr>
        </p:nvSpPr>
        <p:spPr>
          <a:xfrm>
            <a:off x="1134369" y="1244889"/>
            <a:ext cx="1773947" cy="313932"/>
          </a:xfrm>
          <a:noFill/>
        </p:spPr>
        <p:txBody>
          <a:bodyPr wrap="square">
            <a:spAutoFit/>
          </a:bodyPr>
          <a:lstStyle>
            <a:lvl1pPr marL="0" indent="0" algn="ctr">
              <a:buNone/>
              <a:defRPr lang="en-US" sz="1600" dirty="0" smtClean="0">
                <a:solidFill>
                  <a:srgbClr val="0A3C53"/>
                </a:solidFill>
                <a:latin typeface="Effra Pro" panose="020B0603020203020204" pitchFamily="34" charset="0"/>
              </a:defRPr>
            </a:lvl1pPr>
          </a:lstStyle>
          <a:p>
            <a:pPr marL="0" lvl="0">
              <a:buClr>
                <a:srgbClr val="0A3C53"/>
              </a:buClr>
            </a:pPr>
            <a:r>
              <a:rPr lang="en-US"/>
              <a:t>Activity name</a:t>
            </a:r>
          </a:p>
        </p:txBody>
      </p:sp>
      <p:sp>
        <p:nvSpPr>
          <p:cNvPr id="28" name="Text Placeholder 38">
            <a:extLst>
              <a:ext uri="{FF2B5EF4-FFF2-40B4-BE49-F238E27FC236}">
                <a16:creationId xmlns:a16="http://schemas.microsoft.com/office/drawing/2014/main" id="{00DDCCBA-D6D3-45D2-8C8B-8B4C0B83504F}"/>
              </a:ext>
            </a:extLst>
          </p:cNvPr>
          <p:cNvSpPr>
            <a:spLocks noGrp="1"/>
          </p:cNvSpPr>
          <p:nvPr userDrawn="1">
            <p:ph type="body" sz="quarter" idx="13" hasCustomPrompt="1"/>
          </p:nvPr>
        </p:nvSpPr>
        <p:spPr>
          <a:xfrm>
            <a:off x="4000621" y="1254125"/>
            <a:ext cx="983242" cy="313932"/>
          </a:xfrm>
          <a:noFill/>
        </p:spPr>
        <p:txBody>
          <a:bodyPr vert="horz" wrap="square" lIns="91440" tIns="45720" rIns="91440" bIns="45720" rtlCol="0">
            <a:spAutoFit/>
          </a:bodyPr>
          <a:lstStyle>
            <a:lvl1pPr algn="ctr">
              <a:defRPr lang="en-US" sz="1600" dirty="0" smtClean="0">
                <a:solidFill>
                  <a:srgbClr val="0A3C53"/>
                </a:solidFill>
                <a:latin typeface="Effra Pro" panose="020B0603020203020204" pitchFamily="34" charset="0"/>
              </a:defRPr>
            </a:lvl1pPr>
          </a:lstStyle>
          <a:p>
            <a:pPr marL="0" lvl="0" indent="0">
              <a:buClr>
                <a:srgbClr val="0A3C53"/>
              </a:buClr>
              <a:buNone/>
            </a:pPr>
            <a:r>
              <a:rPr lang="en-US"/>
              <a:t>Duration</a:t>
            </a:r>
          </a:p>
        </p:txBody>
      </p:sp>
      <p:sp>
        <p:nvSpPr>
          <p:cNvPr id="29" name="Text Placeholder 9">
            <a:extLst>
              <a:ext uri="{FF2B5EF4-FFF2-40B4-BE49-F238E27FC236}">
                <a16:creationId xmlns:a16="http://schemas.microsoft.com/office/drawing/2014/main" id="{7AB70110-413A-4E55-B11B-8A6DC52759B9}"/>
              </a:ext>
            </a:extLst>
          </p:cNvPr>
          <p:cNvSpPr>
            <a:spLocks noGrp="1"/>
          </p:cNvSpPr>
          <p:nvPr userDrawn="1">
            <p:ph type="body" sz="quarter" idx="11"/>
          </p:nvPr>
        </p:nvSpPr>
        <p:spPr>
          <a:xfrm>
            <a:off x="468000" y="1926907"/>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26" name="Slide Number Placeholder 5">
            <a:extLst>
              <a:ext uri="{FF2B5EF4-FFF2-40B4-BE49-F238E27FC236}">
                <a16:creationId xmlns:a16="http://schemas.microsoft.com/office/drawing/2014/main" id="{830E11AC-6D55-40F6-B7B0-E3072C33C398}"/>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451902036"/>
      </p:ext>
    </p:extLst>
  </p:cSld>
  <p:clrMapOvr>
    <a:masterClrMapping/>
  </p:clrMapOvr>
  <p:extLst>
    <p:ext uri="{DCECCB84-F9BA-43D5-87BE-67443E8EF086}">
      <p15:sldGuideLst xmlns:p15="http://schemas.microsoft.com/office/powerpoint/2012/main"/>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_Activity 02">
    <p:bg>
      <p:bgPr>
        <a:solidFill>
          <a:srgbClr val="E9E8E8"/>
        </a:solidFill>
        <a:effectLst/>
      </p:bgPr>
    </p:bg>
    <p:spTree>
      <p:nvGrpSpPr>
        <p:cNvPr id="1" name=""/>
        <p:cNvGrpSpPr/>
        <p:nvPr/>
      </p:nvGrpSpPr>
      <p:grpSpPr>
        <a:xfrm>
          <a:off x="0" y="0"/>
          <a:ext cx="0" cy="0"/>
          <a:chOff x="0" y="0"/>
          <a:chExt cx="0" cy="0"/>
        </a:xfrm>
      </p:grpSpPr>
      <p:pic>
        <p:nvPicPr>
          <p:cNvPr id="3" name="Picture 2" descr="A group of people looking at a whiteboard&#10;&#10;Description automatically generated">
            <a:extLst>
              <a:ext uri="{FF2B5EF4-FFF2-40B4-BE49-F238E27FC236}">
                <a16:creationId xmlns:a16="http://schemas.microsoft.com/office/drawing/2014/main" id="{FF945804-AD33-B123-238B-3F531A14E08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6560690" y="0"/>
            <a:ext cx="5631310"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19" name="Oval 18">
            <a:extLst>
              <a:ext uri="{FF2B5EF4-FFF2-40B4-BE49-F238E27FC236}">
                <a16:creationId xmlns:a16="http://schemas.microsoft.com/office/drawing/2014/main" id="{280CA29F-FA11-D394-7887-6A5DAC260EFA}"/>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Rectangle: Rounded Corners 14">
            <a:extLst>
              <a:ext uri="{FF2B5EF4-FFF2-40B4-BE49-F238E27FC236}">
                <a16:creationId xmlns:a16="http://schemas.microsoft.com/office/drawing/2014/main" id="{2BDBC18F-6592-455D-9E55-971BDAFD7F6F}"/>
              </a:ext>
            </a:extLst>
          </p:cNvPr>
          <p:cNvSpPr/>
          <p:nvPr userDrawn="1"/>
        </p:nvSpPr>
        <p:spPr>
          <a:xfrm>
            <a:off x="550863" y="1173484"/>
            <a:ext cx="1490400" cy="457200"/>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5402C9-A114-4B4B-AB49-58EF5232CC73}"/>
              </a:ext>
            </a:extLst>
          </p:cNvPr>
          <p:cNvSpPr/>
          <p:nvPr userDrawn="1"/>
        </p:nvSpPr>
        <p:spPr>
          <a:xfrm>
            <a:off x="759875" y="1368871"/>
            <a:ext cx="66319" cy="66427"/>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solidFill>
            <a:srgbClr val="FFFFFF"/>
          </a:solidFill>
          <a:ln w="9525" cap="flat">
            <a:noFill/>
            <a:prstDash val="solid"/>
            <a:miter/>
          </a:ln>
        </p:spPr>
        <p:txBody>
          <a:bodyPr rtlCol="0" anchor="ctr"/>
          <a:lstStyle/>
          <a:p>
            <a:endParaRPr lang="en-IN"/>
          </a:p>
        </p:txBody>
      </p:sp>
      <p:sp>
        <p:nvSpPr>
          <p:cNvPr id="18" name="Rectangle: Rounded Corners 17">
            <a:extLst>
              <a:ext uri="{FF2B5EF4-FFF2-40B4-BE49-F238E27FC236}">
                <a16:creationId xmlns:a16="http://schemas.microsoft.com/office/drawing/2014/main" id="{4D5157B2-1998-4B3F-8EEF-B436E08CE5FF}"/>
              </a:ext>
            </a:extLst>
          </p:cNvPr>
          <p:cNvSpPr/>
          <p:nvPr/>
        </p:nvSpPr>
        <p:spPr>
          <a:xfrm>
            <a:off x="564434" y="1173484"/>
            <a:ext cx="457200" cy="457200"/>
          </a:xfrm>
          <a:prstGeom prst="roundRect">
            <a:avLst>
              <a:gd name="adj" fmla="val 8855"/>
            </a:avLst>
          </a:prstGeom>
          <a:solidFill>
            <a:srgbClr val="6B65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aphic 19" descr="Alarm clock outline">
            <a:extLst>
              <a:ext uri="{FF2B5EF4-FFF2-40B4-BE49-F238E27FC236}">
                <a16:creationId xmlns:a16="http://schemas.microsoft.com/office/drawing/2014/main" id="{A4E5250F-E384-465A-BEEC-93D541860C68}"/>
              </a:ext>
            </a:extLst>
          </p:cNvPr>
          <p:cNvGrpSpPr/>
          <p:nvPr/>
        </p:nvGrpSpPr>
        <p:grpSpPr>
          <a:xfrm>
            <a:off x="669992" y="1272899"/>
            <a:ext cx="247248" cy="247357"/>
            <a:chOff x="5776799" y="3110159"/>
            <a:chExt cx="638162" cy="638436"/>
          </a:xfrm>
          <a:solidFill>
            <a:srgbClr val="FFFFFF"/>
          </a:solidFill>
        </p:grpSpPr>
        <p:sp>
          <p:nvSpPr>
            <p:cNvPr id="22" name="Freeform: Shape 21">
              <a:extLst>
                <a:ext uri="{FF2B5EF4-FFF2-40B4-BE49-F238E27FC236}">
                  <a16:creationId xmlns:a16="http://schemas.microsoft.com/office/drawing/2014/main" id="{3426A5E9-27FF-407C-A6C5-FE0DD42D8689}"/>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23" name="Freeform: Shape 22">
              <a:extLst>
                <a:ext uri="{FF2B5EF4-FFF2-40B4-BE49-F238E27FC236}">
                  <a16:creationId xmlns:a16="http://schemas.microsoft.com/office/drawing/2014/main" id="{85D8F647-9EBF-4A21-8A64-EEDD9046FC3B}"/>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24" name="Freeform: Shape 23">
              <a:extLst>
                <a:ext uri="{FF2B5EF4-FFF2-40B4-BE49-F238E27FC236}">
                  <a16:creationId xmlns:a16="http://schemas.microsoft.com/office/drawing/2014/main" id="{B2C9AF75-861A-4FC7-B1DD-D731282BE3B6}"/>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25" name="Freeform: Shape 24">
              <a:extLst>
                <a:ext uri="{FF2B5EF4-FFF2-40B4-BE49-F238E27FC236}">
                  <a16:creationId xmlns:a16="http://schemas.microsoft.com/office/drawing/2014/main" id="{C9E01859-25CE-4C77-9C7B-B4AACAC30C12}"/>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sp>
        <p:nvSpPr>
          <p:cNvPr id="28" name="Text Placeholder 38">
            <a:extLst>
              <a:ext uri="{FF2B5EF4-FFF2-40B4-BE49-F238E27FC236}">
                <a16:creationId xmlns:a16="http://schemas.microsoft.com/office/drawing/2014/main" id="{00DDCCBA-D6D3-45D2-8C8B-8B4C0B83504F}"/>
              </a:ext>
            </a:extLst>
          </p:cNvPr>
          <p:cNvSpPr>
            <a:spLocks noGrp="1"/>
          </p:cNvSpPr>
          <p:nvPr userDrawn="1">
            <p:ph type="body" sz="quarter" idx="13" hasCustomPrompt="1"/>
          </p:nvPr>
        </p:nvSpPr>
        <p:spPr>
          <a:xfrm>
            <a:off x="1023071" y="1254125"/>
            <a:ext cx="983242" cy="313932"/>
          </a:xfrm>
          <a:noFill/>
        </p:spPr>
        <p:txBody>
          <a:bodyPr vert="horz" wrap="square" lIns="91440" tIns="45720" rIns="91440" bIns="45720" rtlCol="0">
            <a:spAutoFit/>
          </a:bodyPr>
          <a:lstStyle>
            <a:lvl1pPr algn="ctr">
              <a:defRPr lang="en-US" sz="1600" dirty="0" smtClean="0">
                <a:solidFill>
                  <a:srgbClr val="0A3C53"/>
                </a:solidFill>
                <a:latin typeface="Effra Pro" panose="020B0603020203020204" pitchFamily="34" charset="0"/>
              </a:defRPr>
            </a:lvl1pPr>
          </a:lstStyle>
          <a:p>
            <a:pPr marL="0" lvl="0" indent="0">
              <a:buClr>
                <a:srgbClr val="0A3C53"/>
              </a:buClr>
              <a:buNone/>
            </a:pPr>
            <a:r>
              <a:rPr lang="en-US"/>
              <a:t>Duration</a:t>
            </a:r>
          </a:p>
        </p:txBody>
      </p:sp>
      <p:sp>
        <p:nvSpPr>
          <p:cNvPr id="29" name="Text Placeholder 9">
            <a:extLst>
              <a:ext uri="{FF2B5EF4-FFF2-40B4-BE49-F238E27FC236}">
                <a16:creationId xmlns:a16="http://schemas.microsoft.com/office/drawing/2014/main" id="{7AB70110-413A-4E55-B11B-8A6DC52759B9}"/>
              </a:ext>
            </a:extLst>
          </p:cNvPr>
          <p:cNvSpPr>
            <a:spLocks noGrp="1"/>
          </p:cNvSpPr>
          <p:nvPr userDrawn="1">
            <p:ph type="body" sz="quarter" idx="11"/>
          </p:nvPr>
        </p:nvSpPr>
        <p:spPr>
          <a:xfrm>
            <a:off x="468000" y="1926907"/>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17" name="Slide Number Placeholder 5">
            <a:extLst>
              <a:ext uri="{FF2B5EF4-FFF2-40B4-BE49-F238E27FC236}">
                <a16:creationId xmlns:a16="http://schemas.microsoft.com/office/drawing/2014/main" id="{F2A7A73F-1330-409E-A79B-2BB8E0759D6D}"/>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82149365"/>
      </p:ext>
    </p:extLst>
  </p:cSld>
  <p:clrMapOvr>
    <a:masterClrMapping/>
  </p:clrMapOvr>
  <p:extLst>
    <p:ext uri="{DCECCB84-F9BA-43D5-87BE-67443E8EF086}">
      <p15:sldGuideLst xmlns:p15="http://schemas.microsoft.com/office/powerpoint/2012/main"/>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2_Activity 02">
    <p:bg>
      <p:bgPr>
        <a:solidFill>
          <a:srgbClr val="E9E8E8"/>
        </a:solidFill>
        <a:effectLst/>
      </p:bgPr>
    </p:bg>
    <p:spTree>
      <p:nvGrpSpPr>
        <p:cNvPr id="1" name=""/>
        <p:cNvGrpSpPr/>
        <p:nvPr/>
      </p:nvGrpSpPr>
      <p:grpSpPr>
        <a:xfrm>
          <a:off x="0" y="0"/>
          <a:ext cx="0" cy="0"/>
          <a:chOff x="0" y="0"/>
          <a:chExt cx="0" cy="0"/>
        </a:xfrm>
      </p:grpSpPr>
      <p:pic>
        <p:nvPicPr>
          <p:cNvPr id="3" name="Picture 2" descr="A group of people looking at a whiteboard&#10;&#10;Description automatically generated">
            <a:extLst>
              <a:ext uri="{FF2B5EF4-FFF2-40B4-BE49-F238E27FC236}">
                <a16:creationId xmlns:a16="http://schemas.microsoft.com/office/drawing/2014/main" id="{FF945804-AD33-B123-238B-3F531A14E08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6560690" y="0"/>
            <a:ext cx="5631310"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19" name="Oval 18">
            <a:extLst>
              <a:ext uri="{FF2B5EF4-FFF2-40B4-BE49-F238E27FC236}">
                <a16:creationId xmlns:a16="http://schemas.microsoft.com/office/drawing/2014/main" id="{280CA29F-FA11-D394-7887-6A5DAC260EFA}"/>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9" name="Text Placeholder 9">
            <a:extLst>
              <a:ext uri="{FF2B5EF4-FFF2-40B4-BE49-F238E27FC236}">
                <a16:creationId xmlns:a16="http://schemas.microsoft.com/office/drawing/2014/main" id="{7AB70110-413A-4E55-B11B-8A6DC52759B9}"/>
              </a:ext>
            </a:extLst>
          </p:cNvPr>
          <p:cNvSpPr>
            <a:spLocks noGrp="1"/>
          </p:cNvSpPr>
          <p:nvPr>
            <p:ph type="body" sz="quarter" idx="11"/>
          </p:nvPr>
        </p:nvSpPr>
        <p:spPr>
          <a:xfrm>
            <a:off x="468000" y="1173600"/>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7" name="Slide Number Placeholder 5">
            <a:extLst>
              <a:ext uri="{FF2B5EF4-FFF2-40B4-BE49-F238E27FC236}">
                <a16:creationId xmlns:a16="http://schemas.microsoft.com/office/drawing/2014/main" id="{C1AA3CF5-752E-4E4C-94FC-FC7D66D87708}"/>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802905693"/>
      </p:ext>
    </p:extLst>
  </p:cSld>
  <p:clrMapOvr>
    <a:masterClrMapping/>
  </p:clrMapOvr>
  <p:extLst>
    <p:ext uri="{DCECCB84-F9BA-43D5-87BE-67443E8EF086}">
      <p15:sldGuideLst xmlns:p15="http://schemas.microsoft.com/office/powerpoint/2012/main"/>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Ventla_activities">
    <p:bg>
      <p:bgPr>
        <a:solidFill>
          <a:srgbClr val="EBE7F2"/>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D4BFD68-BCF3-5D8D-2833-5DE7F0180DD9}"/>
              </a:ext>
            </a:extLst>
          </p:cNvPr>
          <p:cNvPicPr>
            <a:picLocks noChangeAspect="1"/>
          </p:cNvPicPr>
          <p:nvPr userDrawn="1"/>
        </p:nvPicPr>
        <p:blipFill>
          <a:blip r:embed="rId3">
            <a:extLst>
              <a:ext uri="{28A0092B-C50C-407E-A947-70E740481C1C}">
                <a14:useLocalDpi xmlns:a14="http://schemas.microsoft.com/office/drawing/2010/main" val="0"/>
              </a:ext>
            </a:extLst>
          </a:blip>
          <a:srcRect t="2586" b="2586"/>
          <a:stretch/>
        </p:blipFill>
        <p:spPr>
          <a:xfrm>
            <a:off x="6551418" y="0"/>
            <a:ext cx="5640582"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0" y="439928"/>
            <a:ext cx="5968965"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19" name="Oval 18">
            <a:extLst>
              <a:ext uri="{FF2B5EF4-FFF2-40B4-BE49-F238E27FC236}">
                <a16:creationId xmlns:a16="http://schemas.microsoft.com/office/drawing/2014/main" id="{280CA29F-FA11-D394-7887-6A5DAC260EFA}"/>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35" name="Group 34">
            <a:extLst>
              <a:ext uri="{FF2B5EF4-FFF2-40B4-BE49-F238E27FC236}">
                <a16:creationId xmlns:a16="http://schemas.microsoft.com/office/drawing/2014/main" id="{1C0A877D-94E0-7CC8-8311-62C1ECB4D4E6}"/>
              </a:ext>
            </a:extLst>
          </p:cNvPr>
          <p:cNvGrpSpPr/>
          <p:nvPr userDrawn="1"/>
        </p:nvGrpSpPr>
        <p:grpSpPr>
          <a:xfrm>
            <a:off x="581491" y="5237707"/>
            <a:ext cx="1271270" cy="328632"/>
            <a:chOff x="581491" y="6011208"/>
            <a:chExt cx="1271270" cy="328632"/>
          </a:xfrm>
        </p:grpSpPr>
        <p:sp>
          <p:nvSpPr>
            <p:cNvPr id="3" name="Rectangle 2">
              <a:extLst>
                <a:ext uri="{FF2B5EF4-FFF2-40B4-BE49-F238E27FC236}">
                  <a16:creationId xmlns:a16="http://schemas.microsoft.com/office/drawing/2014/main" id="{34804DFA-46F1-731D-9641-5F15901043A8}"/>
                </a:ext>
              </a:extLst>
            </p:cNvPr>
            <p:cNvSpPr/>
            <p:nvPr/>
          </p:nvSpPr>
          <p:spPr>
            <a:xfrm>
              <a:off x="581491" y="6011208"/>
              <a:ext cx="1271270" cy="32863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9" name="Picture 2" descr="Ventla">
              <a:extLst>
                <a:ext uri="{FF2B5EF4-FFF2-40B4-BE49-F238E27FC236}">
                  <a16:creationId xmlns:a16="http://schemas.microsoft.com/office/drawing/2014/main" id="{6C21F380-0B29-999C-6728-8966DBF4D7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9521" y="6042329"/>
              <a:ext cx="267895" cy="267895"/>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3">
              <a:extLst>
                <a:ext uri="{FF2B5EF4-FFF2-40B4-BE49-F238E27FC236}">
                  <a16:creationId xmlns:a16="http://schemas.microsoft.com/office/drawing/2014/main" id="{E8CA8AA4-EA4A-ED1E-1CB1-C01EC021B26E}"/>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925447" y="6068175"/>
              <a:ext cx="874044" cy="245286"/>
            </a:xfrm>
            <a:prstGeom prst="rect">
              <a:avLst/>
            </a:prstGeom>
          </p:spPr>
        </p:pic>
      </p:grpSp>
      <p:sp>
        <p:nvSpPr>
          <p:cNvPr id="12" name="Rectangle: Rounded Corners 11">
            <a:extLst>
              <a:ext uri="{FF2B5EF4-FFF2-40B4-BE49-F238E27FC236}">
                <a16:creationId xmlns:a16="http://schemas.microsoft.com/office/drawing/2014/main" id="{760F8564-C6E8-4915-AC63-D8A2E013D9DF}"/>
              </a:ext>
            </a:extLst>
          </p:cNvPr>
          <p:cNvSpPr/>
          <p:nvPr/>
        </p:nvSpPr>
        <p:spPr>
          <a:xfrm>
            <a:off x="567928" y="1173484"/>
            <a:ext cx="557159" cy="457200"/>
          </a:xfrm>
          <a:prstGeom prst="roundRect">
            <a:avLst>
              <a:gd name="adj" fmla="val 8855"/>
            </a:avLst>
          </a:prstGeom>
          <a:solidFill>
            <a:srgbClr val="5C4C7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13">
            <a:extLst>
              <a:ext uri="{FF2B5EF4-FFF2-40B4-BE49-F238E27FC236}">
                <a16:creationId xmlns:a16="http://schemas.microsoft.com/office/drawing/2014/main" id="{86FFB287-9441-411F-8A6D-E198991B5689}"/>
              </a:ext>
            </a:extLst>
          </p:cNvPr>
          <p:cNvSpPr/>
          <p:nvPr/>
        </p:nvSpPr>
        <p:spPr>
          <a:xfrm>
            <a:off x="577210" y="1174182"/>
            <a:ext cx="2331106" cy="456502"/>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Graphic 2" descr="Projector screen outline">
            <a:extLst>
              <a:ext uri="{FF2B5EF4-FFF2-40B4-BE49-F238E27FC236}">
                <a16:creationId xmlns:a16="http://schemas.microsoft.com/office/drawing/2014/main" id="{F6D505B4-8150-4C40-B02B-AE37E2072C1D}"/>
              </a:ext>
            </a:extLst>
          </p:cNvPr>
          <p:cNvSpPr/>
          <p:nvPr/>
        </p:nvSpPr>
        <p:spPr>
          <a:xfrm>
            <a:off x="695737" y="1253351"/>
            <a:ext cx="301540" cy="297465"/>
          </a:xfrm>
          <a:custGeom>
            <a:avLst/>
            <a:gdLst>
              <a:gd name="connsiteX0" fmla="*/ 695325 w 704850"/>
              <a:gd name="connsiteY0" fmla="*/ 457200 h 695325"/>
              <a:gd name="connsiteX1" fmla="*/ 657225 w 704850"/>
              <a:gd name="connsiteY1" fmla="*/ 457200 h 695325"/>
              <a:gd name="connsiteX2" fmla="*/ 657225 w 704850"/>
              <a:gd name="connsiteY2" fmla="*/ 66675 h 695325"/>
              <a:gd name="connsiteX3" fmla="*/ 695325 w 704850"/>
              <a:gd name="connsiteY3" fmla="*/ 66675 h 695325"/>
              <a:gd name="connsiteX4" fmla="*/ 704850 w 704850"/>
              <a:gd name="connsiteY4" fmla="*/ 57150 h 695325"/>
              <a:gd name="connsiteX5" fmla="*/ 695325 w 704850"/>
              <a:gd name="connsiteY5" fmla="*/ 47625 h 695325"/>
              <a:gd name="connsiteX6" fmla="*/ 361950 w 704850"/>
              <a:gd name="connsiteY6" fmla="*/ 47625 h 695325"/>
              <a:gd name="connsiteX7" fmla="*/ 361950 w 704850"/>
              <a:gd name="connsiteY7" fmla="*/ 9525 h 695325"/>
              <a:gd name="connsiteX8" fmla="*/ 352425 w 704850"/>
              <a:gd name="connsiteY8" fmla="*/ 0 h 695325"/>
              <a:gd name="connsiteX9" fmla="*/ 342900 w 704850"/>
              <a:gd name="connsiteY9" fmla="*/ 9525 h 695325"/>
              <a:gd name="connsiteX10" fmla="*/ 342900 w 704850"/>
              <a:gd name="connsiteY10" fmla="*/ 47625 h 695325"/>
              <a:gd name="connsiteX11" fmla="*/ 9525 w 704850"/>
              <a:gd name="connsiteY11" fmla="*/ 47625 h 695325"/>
              <a:gd name="connsiteX12" fmla="*/ 0 w 704850"/>
              <a:gd name="connsiteY12" fmla="*/ 57150 h 695325"/>
              <a:gd name="connsiteX13" fmla="*/ 9525 w 704850"/>
              <a:gd name="connsiteY13" fmla="*/ 66675 h 695325"/>
              <a:gd name="connsiteX14" fmla="*/ 47625 w 704850"/>
              <a:gd name="connsiteY14" fmla="*/ 66675 h 695325"/>
              <a:gd name="connsiteX15" fmla="*/ 47625 w 704850"/>
              <a:gd name="connsiteY15" fmla="*/ 457200 h 695325"/>
              <a:gd name="connsiteX16" fmla="*/ 9525 w 704850"/>
              <a:gd name="connsiteY16" fmla="*/ 457200 h 695325"/>
              <a:gd name="connsiteX17" fmla="*/ 0 w 704850"/>
              <a:gd name="connsiteY17" fmla="*/ 466725 h 695325"/>
              <a:gd name="connsiteX18" fmla="*/ 9525 w 704850"/>
              <a:gd name="connsiteY18" fmla="*/ 476250 h 695325"/>
              <a:gd name="connsiteX19" fmla="*/ 329432 w 704850"/>
              <a:gd name="connsiteY19" fmla="*/ 476250 h 695325"/>
              <a:gd name="connsiteX20" fmla="*/ 159953 w 704850"/>
              <a:gd name="connsiteY20" fmla="*/ 645728 h 695325"/>
              <a:gd name="connsiteX21" fmla="*/ 160188 w 704850"/>
              <a:gd name="connsiteY21" fmla="*/ 659197 h 695325"/>
              <a:gd name="connsiteX22" fmla="*/ 173422 w 704850"/>
              <a:gd name="connsiteY22" fmla="*/ 659197 h 695325"/>
              <a:gd name="connsiteX23" fmla="*/ 342738 w 704850"/>
              <a:gd name="connsiteY23" fmla="*/ 489880 h 695325"/>
              <a:gd name="connsiteX24" fmla="*/ 342900 w 704850"/>
              <a:gd name="connsiteY24" fmla="*/ 489947 h 695325"/>
              <a:gd name="connsiteX25" fmla="*/ 342900 w 704850"/>
              <a:gd name="connsiteY25" fmla="*/ 685800 h 695325"/>
              <a:gd name="connsiteX26" fmla="*/ 352425 w 704850"/>
              <a:gd name="connsiteY26" fmla="*/ 695325 h 695325"/>
              <a:gd name="connsiteX27" fmla="*/ 361950 w 704850"/>
              <a:gd name="connsiteY27" fmla="*/ 685800 h 695325"/>
              <a:gd name="connsiteX28" fmla="*/ 361950 w 704850"/>
              <a:gd name="connsiteY28" fmla="*/ 489947 h 695325"/>
              <a:gd name="connsiteX29" fmla="*/ 362112 w 704850"/>
              <a:gd name="connsiteY29" fmla="*/ 489880 h 695325"/>
              <a:gd name="connsiteX30" fmla="*/ 531428 w 704850"/>
              <a:gd name="connsiteY30" fmla="*/ 659197 h 695325"/>
              <a:gd name="connsiteX31" fmla="*/ 544897 w 704850"/>
              <a:gd name="connsiteY31" fmla="*/ 658962 h 695325"/>
              <a:gd name="connsiteX32" fmla="*/ 544897 w 704850"/>
              <a:gd name="connsiteY32" fmla="*/ 645728 h 695325"/>
              <a:gd name="connsiteX33" fmla="*/ 375418 w 704850"/>
              <a:gd name="connsiteY33" fmla="*/ 476250 h 695325"/>
              <a:gd name="connsiteX34" fmla="*/ 695325 w 704850"/>
              <a:gd name="connsiteY34" fmla="*/ 476250 h 695325"/>
              <a:gd name="connsiteX35" fmla="*/ 704850 w 704850"/>
              <a:gd name="connsiteY35" fmla="*/ 466725 h 695325"/>
              <a:gd name="connsiteX36" fmla="*/ 695325 w 704850"/>
              <a:gd name="connsiteY36" fmla="*/ 457200 h 695325"/>
              <a:gd name="connsiteX37" fmla="*/ 66675 w 704850"/>
              <a:gd name="connsiteY37" fmla="*/ 457200 h 695325"/>
              <a:gd name="connsiteX38" fmla="*/ 66675 w 704850"/>
              <a:gd name="connsiteY38" fmla="*/ 66675 h 695325"/>
              <a:gd name="connsiteX39" fmla="*/ 638175 w 704850"/>
              <a:gd name="connsiteY39" fmla="*/ 66675 h 695325"/>
              <a:gd name="connsiteX40" fmla="*/ 638175 w 704850"/>
              <a:gd name="connsiteY40" fmla="*/ 457200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04850" h="695325">
                <a:moveTo>
                  <a:pt x="695325" y="457200"/>
                </a:moveTo>
                <a:lnTo>
                  <a:pt x="657225" y="457200"/>
                </a:lnTo>
                <a:lnTo>
                  <a:pt x="657225" y="66675"/>
                </a:lnTo>
                <a:lnTo>
                  <a:pt x="695325" y="66675"/>
                </a:lnTo>
                <a:cubicBezTo>
                  <a:pt x="700586" y="66675"/>
                  <a:pt x="704850" y="62411"/>
                  <a:pt x="704850" y="57150"/>
                </a:cubicBezTo>
                <a:cubicBezTo>
                  <a:pt x="704850" y="51889"/>
                  <a:pt x="700586" y="47625"/>
                  <a:pt x="695325" y="47625"/>
                </a:cubicBezTo>
                <a:lnTo>
                  <a:pt x="361950" y="47625"/>
                </a:lnTo>
                <a:lnTo>
                  <a:pt x="361950" y="9525"/>
                </a:lnTo>
                <a:cubicBezTo>
                  <a:pt x="361950" y="4264"/>
                  <a:pt x="357686" y="0"/>
                  <a:pt x="352425" y="0"/>
                </a:cubicBezTo>
                <a:cubicBezTo>
                  <a:pt x="347164" y="0"/>
                  <a:pt x="342900" y="4264"/>
                  <a:pt x="342900" y="9525"/>
                </a:cubicBezTo>
                <a:lnTo>
                  <a:pt x="342900" y="47625"/>
                </a:lnTo>
                <a:lnTo>
                  <a:pt x="9525" y="47625"/>
                </a:lnTo>
                <a:cubicBezTo>
                  <a:pt x="4264" y="47625"/>
                  <a:pt x="0" y="51889"/>
                  <a:pt x="0" y="57150"/>
                </a:cubicBezTo>
                <a:cubicBezTo>
                  <a:pt x="0" y="62411"/>
                  <a:pt x="4264" y="66675"/>
                  <a:pt x="9525" y="66675"/>
                </a:cubicBezTo>
                <a:lnTo>
                  <a:pt x="47625" y="66675"/>
                </a:lnTo>
                <a:lnTo>
                  <a:pt x="47625" y="457200"/>
                </a:lnTo>
                <a:lnTo>
                  <a:pt x="9525" y="457200"/>
                </a:lnTo>
                <a:cubicBezTo>
                  <a:pt x="4264" y="457200"/>
                  <a:pt x="0" y="461464"/>
                  <a:pt x="0" y="466725"/>
                </a:cubicBezTo>
                <a:cubicBezTo>
                  <a:pt x="0" y="471986"/>
                  <a:pt x="4264" y="476250"/>
                  <a:pt x="9525" y="476250"/>
                </a:cubicBezTo>
                <a:lnTo>
                  <a:pt x="329432" y="476250"/>
                </a:lnTo>
                <a:lnTo>
                  <a:pt x="159953" y="645728"/>
                </a:lnTo>
                <a:cubicBezTo>
                  <a:pt x="156299" y="649513"/>
                  <a:pt x="156403" y="655542"/>
                  <a:pt x="160188" y="659197"/>
                </a:cubicBezTo>
                <a:cubicBezTo>
                  <a:pt x="163879" y="662762"/>
                  <a:pt x="169731" y="662762"/>
                  <a:pt x="173422" y="659197"/>
                </a:cubicBezTo>
                <a:lnTo>
                  <a:pt x="342738" y="489880"/>
                </a:lnTo>
                <a:cubicBezTo>
                  <a:pt x="342824" y="489795"/>
                  <a:pt x="342900" y="489823"/>
                  <a:pt x="342900" y="489947"/>
                </a:cubicBezTo>
                <a:lnTo>
                  <a:pt x="342900" y="685800"/>
                </a:lnTo>
                <a:cubicBezTo>
                  <a:pt x="342900" y="691061"/>
                  <a:pt x="347164" y="695325"/>
                  <a:pt x="352425" y="695325"/>
                </a:cubicBezTo>
                <a:cubicBezTo>
                  <a:pt x="357686" y="695325"/>
                  <a:pt x="361950" y="691061"/>
                  <a:pt x="361950" y="685800"/>
                </a:cubicBezTo>
                <a:lnTo>
                  <a:pt x="361950" y="489947"/>
                </a:lnTo>
                <a:cubicBezTo>
                  <a:pt x="361950" y="489823"/>
                  <a:pt x="362026" y="489785"/>
                  <a:pt x="362112" y="489880"/>
                </a:cubicBezTo>
                <a:lnTo>
                  <a:pt x="531428" y="659197"/>
                </a:lnTo>
                <a:cubicBezTo>
                  <a:pt x="535213" y="662851"/>
                  <a:pt x="541242" y="662747"/>
                  <a:pt x="544897" y="658962"/>
                </a:cubicBezTo>
                <a:cubicBezTo>
                  <a:pt x="548462" y="655271"/>
                  <a:pt x="548462" y="649419"/>
                  <a:pt x="544897" y="645728"/>
                </a:cubicBezTo>
                <a:lnTo>
                  <a:pt x="375418" y="476250"/>
                </a:lnTo>
                <a:lnTo>
                  <a:pt x="695325" y="476250"/>
                </a:lnTo>
                <a:cubicBezTo>
                  <a:pt x="700586" y="476250"/>
                  <a:pt x="704850" y="471986"/>
                  <a:pt x="704850" y="466725"/>
                </a:cubicBezTo>
                <a:cubicBezTo>
                  <a:pt x="704850" y="461464"/>
                  <a:pt x="700586" y="457200"/>
                  <a:pt x="695325" y="457200"/>
                </a:cubicBezTo>
                <a:close/>
                <a:moveTo>
                  <a:pt x="66675" y="457200"/>
                </a:moveTo>
                <a:lnTo>
                  <a:pt x="66675" y="66675"/>
                </a:lnTo>
                <a:lnTo>
                  <a:pt x="638175" y="66675"/>
                </a:lnTo>
                <a:lnTo>
                  <a:pt x="638175" y="457200"/>
                </a:lnTo>
                <a:close/>
              </a:path>
            </a:pathLst>
          </a:custGeom>
          <a:solidFill>
            <a:srgbClr val="FFFFFF"/>
          </a:solidFill>
          <a:ln w="9525" cap="flat">
            <a:noFill/>
            <a:prstDash val="solid"/>
            <a:miter/>
          </a:ln>
        </p:spPr>
        <p:txBody>
          <a:bodyPr rtlCol="0" anchor="ctr"/>
          <a:lstStyle/>
          <a:p>
            <a:endParaRPr lang="en-IN"/>
          </a:p>
        </p:txBody>
      </p:sp>
      <p:sp>
        <p:nvSpPr>
          <p:cNvPr id="25" name="Rectangle: Rounded Corners 24">
            <a:extLst>
              <a:ext uri="{FF2B5EF4-FFF2-40B4-BE49-F238E27FC236}">
                <a16:creationId xmlns:a16="http://schemas.microsoft.com/office/drawing/2014/main" id="{5A7AC9C3-2252-4F4E-980E-365FAFE46EDB}"/>
              </a:ext>
            </a:extLst>
          </p:cNvPr>
          <p:cNvSpPr/>
          <p:nvPr/>
        </p:nvSpPr>
        <p:spPr>
          <a:xfrm>
            <a:off x="3528413" y="1173484"/>
            <a:ext cx="1490400" cy="457200"/>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0C8B9E99-4600-42EB-917E-9513EBE389EE}"/>
              </a:ext>
            </a:extLst>
          </p:cNvPr>
          <p:cNvSpPr/>
          <p:nvPr/>
        </p:nvSpPr>
        <p:spPr>
          <a:xfrm>
            <a:off x="3737425" y="1368871"/>
            <a:ext cx="66319" cy="66427"/>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solidFill>
            <a:srgbClr val="FFFFFF"/>
          </a:solidFill>
          <a:ln w="9525" cap="flat">
            <a:noFill/>
            <a:prstDash val="solid"/>
            <a:miter/>
          </a:ln>
        </p:spPr>
        <p:txBody>
          <a:bodyPr rtlCol="0" anchor="ctr"/>
          <a:lstStyle/>
          <a:p>
            <a:endParaRPr lang="en-IN"/>
          </a:p>
        </p:txBody>
      </p:sp>
      <p:grpSp>
        <p:nvGrpSpPr>
          <p:cNvPr id="27" name="Group 26">
            <a:extLst>
              <a:ext uri="{FF2B5EF4-FFF2-40B4-BE49-F238E27FC236}">
                <a16:creationId xmlns:a16="http://schemas.microsoft.com/office/drawing/2014/main" id="{B3662B37-C1EF-4673-8AC4-41A071C0721E}"/>
              </a:ext>
            </a:extLst>
          </p:cNvPr>
          <p:cNvGrpSpPr/>
          <p:nvPr/>
        </p:nvGrpSpPr>
        <p:grpSpPr>
          <a:xfrm>
            <a:off x="3528413" y="1173484"/>
            <a:ext cx="457200" cy="457200"/>
            <a:chOff x="2210666" y="1165042"/>
            <a:chExt cx="457200" cy="457200"/>
          </a:xfrm>
        </p:grpSpPr>
        <p:sp>
          <p:nvSpPr>
            <p:cNvPr id="28" name="Rectangle: Rounded Corners 27">
              <a:extLst>
                <a:ext uri="{FF2B5EF4-FFF2-40B4-BE49-F238E27FC236}">
                  <a16:creationId xmlns:a16="http://schemas.microsoft.com/office/drawing/2014/main" id="{076A7DF1-2E63-4CBB-95C0-CE343FEF3BB8}"/>
                </a:ext>
              </a:extLst>
            </p:cNvPr>
            <p:cNvSpPr/>
            <p:nvPr/>
          </p:nvSpPr>
          <p:spPr>
            <a:xfrm>
              <a:off x="2210666" y="1165042"/>
              <a:ext cx="457200" cy="457200"/>
            </a:xfrm>
            <a:prstGeom prst="roundRect">
              <a:avLst>
                <a:gd name="adj" fmla="val 8855"/>
              </a:avLst>
            </a:prstGeom>
            <a:solidFill>
              <a:srgbClr val="5C4C7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aphic 19" descr="Alarm clock outline">
              <a:extLst>
                <a:ext uri="{FF2B5EF4-FFF2-40B4-BE49-F238E27FC236}">
                  <a16:creationId xmlns:a16="http://schemas.microsoft.com/office/drawing/2014/main" id="{F0D74E10-CB72-434C-8584-F2FDD7795AE4}"/>
                </a:ext>
              </a:extLst>
            </p:cNvPr>
            <p:cNvGrpSpPr/>
            <p:nvPr/>
          </p:nvGrpSpPr>
          <p:grpSpPr>
            <a:xfrm>
              <a:off x="2316224" y="1264457"/>
              <a:ext cx="247248" cy="247357"/>
              <a:chOff x="5776799" y="3110159"/>
              <a:chExt cx="638162" cy="638436"/>
            </a:xfrm>
            <a:solidFill>
              <a:srgbClr val="FFFFFF"/>
            </a:solidFill>
          </p:grpSpPr>
          <p:sp>
            <p:nvSpPr>
              <p:cNvPr id="30" name="Freeform: Shape 29">
                <a:extLst>
                  <a:ext uri="{FF2B5EF4-FFF2-40B4-BE49-F238E27FC236}">
                    <a16:creationId xmlns:a16="http://schemas.microsoft.com/office/drawing/2014/main" id="{9ACEF8AB-9A29-48B5-9A6D-D65BA46965C3}"/>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31" name="Freeform: Shape 30">
                <a:extLst>
                  <a:ext uri="{FF2B5EF4-FFF2-40B4-BE49-F238E27FC236}">
                    <a16:creationId xmlns:a16="http://schemas.microsoft.com/office/drawing/2014/main" id="{B1471BC1-5528-4DD6-A709-7FFDA515F6E8}"/>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32" name="Freeform: Shape 31">
                <a:extLst>
                  <a:ext uri="{FF2B5EF4-FFF2-40B4-BE49-F238E27FC236}">
                    <a16:creationId xmlns:a16="http://schemas.microsoft.com/office/drawing/2014/main" id="{D3E03439-368C-46C8-8133-0D0FDDFCDE61}"/>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33" name="Freeform: Shape 32">
                <a:extLst>
                  <a:ext uri="{FF2B5EF4-FFF2-40B4-BE49-F238E27FC236}">
                    <a16:creationId xmlns:a16="http://schemas.microsoft.com/office/drawing/2014/main" id="{E58D3529-ED4A-437D-9E5E-4861559F1D7E}"/>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grpSp>
      <p:sp>
        <p:nvSpPr>
          <p:cNvPr id="36" name="Text Placeholder 9">
            <a:extLst>
              <a:ext uri="{FF2B5EF4-FFF2-40B4-BE49-F238E27FC236}">
                <a16:creationId xmlns:a16="http://schemas.microsoft.com/office/drawing/2014/main" id="{04D6D468-EDA9-4571-8D1D-30430E181F10}"/>
              </a:ext>
            </a:extLst>
          </p:cNvPr>
          <p:cNvSpPr>
            <a:spLocks noGrp="1"/>
          </p:cNvSpPr>
          <p:nvPr userDrawn="1">
            <p:ph type="body" sz="quarter" idx="11"/>
          </p:nvPr>
        </p:nvSpPr>
        <p:spPr>
          <a:xfrm>
            <a:off x="468000" y="1926907"/>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37" name="Text Placeholder 36">
            <a:extLst>
              <a:ext uri="{FF2B5EF4-FFF2-40B4-BE49-F238E27FC236}">
                <a16:creationId xmlns:a16="http://schemas.microsoft.com/office/drawing/2014/main" id="{0C18F930-19F1-400E-B436-8CE64CA25168}"/>
              </a:ext>
            </a:extLst>
          </p:cNvPr>
          <p:cNvSpPr>
            <a:spLocks noGrp="1"/>
          </p:cNvSpPr>
          <p:nvPr>
            <p:ph type="body" sz="quarter" idx="12" hasCustomPrompt="1"/>
          </p:nvPr>
        </p:nvSpPr>
        <p:spPr>
          <a:xfrm>
            <a:off x="1134369" y="1244889"/>
            <a:ext cx="1773947" cy="313932"/>
          </a:xfrm>
          <a:noFill/>
        </p:spPr>
        <p:txBody>
          <a:bodyPr wrap="square">
            <a:spAutoFit/>
          </a:bodyPr>
          <a:lstStyle>
            <a:lvl1pPr marL="0" indent="0" algn="ctr">
              <a:buNone/>
              <a:defRPr lang="en-US" sz="1600" dirty="0" smtClean="0">
                <a:solidFill>
                  <a:srgbClr val="0A3C53"/>
                </a:solidFill>
                <a:latin typeface="Effra Pro" panose="020B0603020203020204" pitchFamily="34" charset="0"/>
              </a:defRPr>
            </a:lvl1pPr>
          </a:lstStyle>
          <a:p>
            <a:pPr marL="0" lvl="0">
              <a:buClr>
                <a:srgbClr val="0A3C53"/>
              </a:buClr>
            </a:pPr>
            <a:r>
              <a:rPr lang="en-US"/>
              <a:t>Activity name</a:t>
            </a:r>
          </a:p>
        </p:txBody>
      </p:sp>
      <p:sp>
        <p:nvSpPr>
          <p:cNvPr id="39" name="Text Placeholder 38">
            <a:extLst>
              <a:ext uri="{FF2B5EF4-FFF2-40B4-BE49-F238E27FC236}">
                <a16:creationId xmlns:a16="http://schemas.microsoft.com/office/drawing/2014/main" id="{81322EBB-55B4-4F6B-ACB4-D3E040DC7FA9}"/>
              </a:ext>
            </a:extLst>
          </p:cNvPr>
          <p:cNvSpPr>
            <a:spLocks noGrp="1"/>
          </p:cNvSpPr>
          <p:nvPr>
            <p:ph type="body" sz="quarter" idx="13" hasCustomPrompt="1"/>
          </p:nvPr>
        </p:nvSpPr>
        <p:spPr>
          <a:xfrm>
            <a:off x="4000621" y="1254125"/>
            <a:ext cx="983242" cy="313932"/>
          </a:xfrm>
          <a:noFill/>
        </p:spPr>
        <p:txBody>
          <a:bodyPr vert="horz" wrap="square" lIns="91440" tIns="45720" rIns="91440" bIns="45720" rtlCol="0">
            <a:spAutoFit/>
          </a:bodyPr>
          <a:lstStyle>
            <a:lvl1pPr marL="0" indent="0" algn="ctr">
              <a:buNone/>
              <a:defRPr lang="en-US" sz="1600" dirty="0" smtClean="0">
                <a:solidFill>
                  <a:srgbClr val="0A3C53"/>
                </a:solidFill>
                <a:latin typeface="Effra Pro" panose="020B0603020203020204" pitchFamily="34" charset="0"/>
              </a:defRPr>
            </a:lvl1pPr>
          </a:lstStyle>
          <a:p>
            <a:pPr marL="228600" lvl="0" indent="-228600">
              <a:buClr>
                <a:srgbClr val="0A3C53"/>
              </a:buClr>
            </a:pPr>
            <a:r>
              <a:rPr lang="en-US"/>
              <a:t>Duration</a:t>
            </a:r>
          </a:p>
        </p:txBody>
      </p:sp>
      <p:sp>
        <p:nvSpPr>
          <p:cNvPr id="38" name="Slide Number Placeholder 5">
            <a:extLst>
              <a:ext uri="{FF2B5EF4-FFF2-40B4-BE49-F238E27FC236}">
                <a16:creationId xmlns:a16="http://schemas.microsoft.com/office/drawing/2014/main" id="{72AADFA4-FD63-4277-9671-CE1CC8BC85AC}"/>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078985087"/>
      </p:ext>
    </p:extLst>
  </p:cSld>
  <p:clrMapOvr>
    <a:masterClrMapping/>
  </p:clrMapOvr>
  <p:extLst>
    <p:ext uri="{DCECCB84-F9BA-43D5-87BE-67443E8EF086}">
      <p15:sldGuideLst xmlns:p15="http://schemas.microsoft.com/office/powerpoint/2012/main"/>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_Ventla_activities">
    <p:bg>
      <p:bgPr>
        <a:solidFill>
          <a:srgbClr val="EBE7F2"/>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D4BFD68-BCF3-5D8D-2833-5DE7F0180DD9}"/>
              </a:ext>
            </a:extLst>
          </p:cNvPr>
          <p:cNvPicPr>
            <a:picLocks noChangeAspect="1"/>
          </p:cNvPicPr>
          <p:nvPr userDrawn="1"/>
        </p:nvPicPr>
        <p:blipFill>
          <a:blip r:embed="rId3">
            <a:extLst>
              <a:ext uri="{28A0092B-C50C-407E-A947-70E740481C1C}">
                <a14:useLocalDpi xmlns:a14="http://schemas.microsoft.com/office/drawing/2010/main" val="0"/>
              </a:ext>
            </a:extLst>
          </a:blip>
          <a:srcRect t="2586" b="2586"/>
          <a:stretch/>
        </p:blipFill>
        <p:spPr>
          <a:xfrm>
            <a:off x="6551418" y="0"/>
            <a:ext cx="5640582"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0" y="439928"/>
            <a:ext cx="5968965"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grpSp>
        <p:nvGrpSpPr>
          <p:cNvPr id="35" name="Group 34">
            <a:extLst>
              <a:ext uri="{FF2B5EF4-FFF2-40B4-BE49-F238E27FC236}">
                <a16:creationId xmlns:a16="http://schemas.microsoft.com/office/drawing/2014/main" id="{1C0A877D-94E0-7CC8-8311-62C1ECB4D4E6}"/>
              </a:ext>
            </a:extLst>
          </p:cNvPr>
          <p:cNvGrpSpPr/>
          <p:nvPr userDrawn="1"/>
        </p:nvGrpSpPr>
        <p:grpSpPr>
          <a:xfrm>
            <a:off x="581491" y="5237707"/>
            <a:ext cx="1271270" cy="328632"/>
            <a:chOff x="581491" y="6011208"/>
            <a:chExt cx="1271270" cy="328632"/>
          </a:xfrm>
        </p:grpSpPr>
        <p:sp>
          <p:nvSpPr>
            <p:cNvPr id="3" name="Rectangle 2">
              <a:extLst>
                <a:ext uri="{FF2B5EF4-FFF2-40B4-BE49-F238E27FC236}">
                  <a16:creationId xmlns:a16="http://schemas.microsoft.com/office/drawing/2014/main" id="{34804DFA-46F1-731D-9641-5F15901043A8}"/>
                </a:ext>
              </a:extLst>
            </p:cNvPr>
            <p:cNvSpPr/>
            <p:nvPr/>
          </p:nvSpPr>
          <p:spPr>
            <a:xfrm>
              <a:off x="581491" y="6011208"/>
              <a:ext cx="1271270" cy="32863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9" name="Picture 2" descr="Ventla">
              <a:extLst>
                <a:ext uri="{FF2B5EF4-FFF2-40B4-BE49-F238E27FC236}">
                  <a16:creationId xmlns:a16="http://schemas.microsoft.com/office/drawing/2014/main" id="{6C21F380-0B29-999C-6728-8966DBF4D7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9521" y="6042329"/>
              <a:ext cx="267895" cy="267895"/>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3">
              <a:extLst>
                <a:ext uri="{FF2B5EF4-FFF2-40B4-BE49-F238E27FC236}">
                  <a16:creationId xmlns:a16="http://schemas.microsoft.com/office/drawing/2014/main" id="{E8CA8AA4-EA4A-ED1E-1CB1-C01EC021B26E}"/>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925447" y="6068175"/>
              <a:ext cx="874044" cy="245286"/>
            </a:xfrm>
            <a:prstGeom prst="rect">
              <a:avLst/>
            </a:prstGeom>
          </p:spPr>
        </p:pic>
      </p:grpSp>
      <p:sp>
        <p:nvSpPr>
          <p:cNvPr id="25" name="Rectangle: Rounded Corners 24">
            <a:extLst>
              <a:ext uri="{FF2B5EF4-FFF2-40B4-BE49-F238E27FC236}">
                <a16:creationId xmlns:a16="http://schemas.microsoft.com/office/drawing/2014/main" id="{5A7AC9C3-2252-4F4E-980E-365FAFE46EDB}"/>
              </a:ext>
            </a:extLst>
          </p:cNvPr>
          <p:cNvSpPr/>
          <p:nvPr/>
        </p:nvSpPr>
        <p:spPr>
          <a:xfrm>
            <a:off x="567920" y="1173484"/>
            <a:ext cx="1490400" cy="457200"/>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0C8B9E99-4600-42EB-917E-9513EBE389EE}"/>
              </a:ext>
            </a:extLst>
          </p:cNvPr>
          <p:cNvSpPr/>
          <p:nvPr/>
        </p:nvSpPr>
        <p:spPr>
          <a:xfrm>
            <a:off x="776932" y="1368871"/>
            <a:ext cx="66319" cy="66427"/>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solidFill>
            <a:srgbClr val="FFFFFF"/>
          </a:solidFill>
          <a:ln w="9525" cap="flat">
            <a:noFill/>
            <a:prstDash val="solid"/>
            <a:miter/>
          </a:ln>
        </p:spPr>
        <p:txBody>
          <a:bodyPr rtlCol="0" anchor="ctr"/>
          <a:lstStyle/>
          <a:p>
            <a:endParaRPr lang="en-IN"/>
          </a:p>
        </p:txBody>
      </p:sp>
      <p:sp>
        <p:nvSpPr>
          <p:cNvPr id="28" name="Rectangle: Rounded Corners 27">
            <a:extLst>
              <a:ext uri="{FF2B5EF4-FFF2-40B4-BE49-F238E27FC236}">
                <a16:creationId xmlns:a16="http://schemas.microsoft.com/office/drawing/2014/main" id="{076A7DF1-2E63-4CBB-95C0-CE343FEF3BB8}"/>
              </a:ext>
            </a:extLst>
          </p:cNvPr>
          <p:cNvSpPr/>
          <p:nvPr/>
        </p:nvSpPr>
        <p:spPr>
          <a:xfrm>
            <a:off x="571966" y="1173484"/>
            <a:ext cx="457200" cy="457200"/>
          </a:xfrm>
          <a:prstGeom prst="roundRect">
            <a:avLst>
              <a:gd name="adj" fmla="val 8855"/>
            </a:avLst>
          </a:prstGeom>
          <a:solidFill>
            <a:srgbClr val="5C4C7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aphic 19" descr="Alarm clock outline">
            <a:extLst>
              <a:ext uri="{FF2B5EF4-FFF2-40B4-BE49-F238E27FC236}">
                <a16:creationId xmlns:a16="http://schemas.microsoft.com/office/drawing/2014/main" id="{F0D74E10-CB72-434C-8584-F2FDD7795AE4}"/>
              </a:ext>
            </a:extLst>
          </p:cNvPr>
          <p:cNvGrpSpPr/>
          <p:nvPr/>
        </p:nvGrpSpPr>
        <p:grpSpPr>
          <a:xfrm>
            <a:off x="676942" y="1278406"/>
            <a:ext cx="247248" cy="247357"/>
            <a:chOff x="5776799" y="3110159"/>
            <a:chExt cx="638162" cy="638436"/>
          </a:xfrm>
          <a:solidFill>
            <a:srgbClr val="FFFFFF"/>
          </a:solidFill>
        </p:grpSpPr>
        <p:sp>
          <p:nvSpPr>
            <p:cNvPr id="30" name="Freeform: Shape 29">
              <a:extLst>
                <a:ext uri="{FF2B5EF4-FFF2-40B4-BE49-F238E27FC236}">
                  <a16:creationId xmlns:a16="http://schemas.microsoft.com/office/drawing/2014/main" id="{9ACEF8AB-9A29-48B5-9A6D-D65BA46965C3}"/>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31" name="Freeform: Shape 30">
              <a:extLst>
                <a:ext uri="{FF2B5EF4-FFF2-40B4-BE49-F238E27FC236}">
                  <a16:creationId xmlns:a16="http://schemas.microsoft.com/office/drawing/2014/main" id="{B1471BC1-5528-4DD6-A709-7FFDA515F6E8}"/>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32" name="Freeform: Shape 31">
              <a:extLst>
                <a:ext uri="{FF2B5EF4-FFF2-40B4-BE49-F238E27FC236}">
                  <a16:creationId xmlns:a16="http://schemas.microsoft.com/office/drawing/2014/main" id="{D3E03439-368C-46C8-8133-0D0FDDFCDE61}"/>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33" name="Freeform: Shape 32">
              <a:extLst>
                <a:ext uri="{FF2B5EF4-FFF2-40B4-BE49-F238E27FC236}">
                  <a16:creationId xmlns:a16="http://schemas.microsoft.com/office/drawing/2014/main" id="{E58D3529-ED4A-437D-9E5E-4861559F1D7E}"/>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sp>
        <p:nvSpPr>
          <p:cNvPr id="36" name="Text Placeholder 9">
            <a:extLst>
              <a:ext uri="{FF2B5EF4-FFF2-40B4-BE49-F238E27FC236}">
                <a16:creationId xmlns:a16="http://schemas.microsoft.com/office/drawing/2014/main" id="{04D6D468-EDA9-4571-8D1D-30430E181F10}"/>
              </a:ext>
            </a:extLst>
          </p:cNvPr>
          <p:cNvSpPr>
            <a:spLocks noGrp="1"/>
          </p:cNvSpPr>
          <p:nvPr>
            <p:ph type="body" sz="quarter" idx="11"/>
          </p:nvPr>
        </p:nvSpPr>
        <p:spPr>
          <a:xfrm>
            <a:off x="468000" y="1926907"/>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39" name="Text Placeholder 38">
            <a:extLst>
              <a:ext uri="{FF2B5EF4-FFF2-40B4-BE49-F238E27FC236}">
                <a16:creationId xmlns:a16="http://schemas.microsoft.com/office/drawing/2014/main" id="{81322EBB-55B4-4F6B-ACB4-D3E040DC7FA9}"/>
              </a:ext>
            </a:extLst>
          </p:cNvPr>
          <p:cNvSpPr>
            <a:spLocks noGrp="1"/>
          </p:cNvSpPr>
          <p:nvPr>
            <p:ph type="body" sz="quarter" idx="13" hasCustomPrompt="1"/>
          </p:nvPr>
        </p:nvSpPr>
        <p:spPr>
          <a:xfrm>
            <a:off x="1040128" y="1254125"/>
            <a:ext cx="983242" cy="313932"/>
          </a:xfrm>
          <a:noFill/>
        </p:spPr>
        <p:txBody>
          <a:bodyPr vert="horz" wrap="square" lIns="91440" tIns="45720" rIns="91440" bIns="45720" rtlCol="0">
            <a:spAutoFit/>
          </a:bodyPr>
          <a:lstStyle>
            <a:lvl1pPr marL="0" indent="0" algn="ctr">
              <a:buNone/>
              <a:defRPr lang="en-US" sz="1600" dirty="0" smtClean="0">
                <a:solidFill>
                  <a:srgbClr val="0A3C53"/>
                </a:solidFill>
                <a:latin typeface="Effra Pro" panose="020B0603020203020204" pitchFamily="34" charset="0"/>
              </a:defRPr>
            </a:lvl1pPr>
          </a:lstStyle>
          <a:p>
            <a:pPr marL="228600" lvl="0" indent="-228600">
              <a:buClr>
                <a:srgbClr val="0A3C53"/>
              </a:buClr>
            </a:pPr>
            <a:r>
              <a:rPr lang="en-US"/>
              <a:t>Duration</a:t>
            </a:r>
          </a:p>
        </p:txBody>
      </p:sp>
      <p:sp>
        <p:nvSpPr>
          <p:cNvPr id="22" name="Oval 21">
            <a:extLst>
              <a:ext uri="{FF2B5EF4-FFF2-40B4-BE49-F238E27FC236}">
                <a16:creationId xmlns:a16="http://schemas.microsoft.com/office/drawing/2014/main" id="{93D22D2F-C9A7-4E47-BDF7-FC5B29E8B443}"/>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3" name="Slide Number Placeholder 5">
            <a:extLst>
              <a:ext uri="{FF2B5EF4-FFF2-40B4-BE49-F238E27FC236}">
                <a16:creationId xmlns:a16="http://schemas.microsoft.com/office/drawing/2014/main" id="{AD5E14AD-2B10-4F26-9E5C-97A085D1327D}"/>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126649787"/>
      </p:ext>
    </p:extLst>
  </p:cSld>
  <p:clrMapOvr>
    <a:masterClrMapping/>
  </p:clrMapOvr>
  <p:extLst>
    <p:ext uri="{DCECCB84-F9BA-43D5-87BE-67443E8EF086}">
      <p15:sldGuideLst xmlns:p15="http://schemas.microsoft.com/office/powerpoint/2012/main"/>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2_Ventla_activities">
    <p:bg>
      <p:bgPr>
        <a:solidFill>
          <a:srgbClr val="EBE7F2"/>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D4BFD68-BCF3-5D8D-2833-5DE7F0180DD9}"/>
              </a:ext>
            </a:extLst>
          </p:cNvPr>
          <p:cNvPicPr>
            <a:picLocks noChangeAspect="1"/>
          </p:cNvPicPr>
          <p:nvPr userDrawn="1"/>
        </p:nvPicPr>
        <p:blipFill>
          <a:blip r:embed="rId3">
            <a:extLst>
              <a:ext uri="{28A0092B-C50C-407E-A947-70E740481C1C}">
                <a14:useLocalDpi xmlns:a14="http://schemas.microsoft.com/office/drawing/2010/main" val="0"/>
              </a:ext>
            </a:extLst>
          </a:blip>
          <a:srcRect t="2586" b="2586"/>
          <a:stretch/>
        </p:blipFill>
        <p:spPr>
          <a:xfrm>
            <a:off x="6551418" y="0"/>
            <a:ext cx="5640582"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0" y="439928"/>
            <a:ext cx="5968965"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grpSp>
        <p:nvGrpSpPr>
          <p:cNvPr id="35" name="Group 34">
            <a:extLst>
              <a:ext uri="{FF2B5EF4-FFF2-40B4-BE49-F238E27FC236}">
                <a16:creationId xmlns:a16="http://schemas.microsoft.com/office/drawing/2014/main" id="{1C0A877D-94E0-7CC8-8311-62C1ECB4D4E6}"/>
              </a:ext>
            </a:extLst>
          </p:cNvPr>
          <p:cNvGrpSpPr/>
          <p:nvPr userDrawn="1"/>
        </p:nvGrpSpPr>
        <p:grpSpPr>
          <a:xfrm>
            <a:off x="581491" y="5237707"/>
            <a:ext cx="1271270" cy="328632"/>
            <a:chOff x="581491" y="6011208"/>
            <a:chExt cx="1271270" cy="328632"/>
          </a:xfrm>
        </p:grpSpPr>
        <p:sp>
          <p:nvSpPr>
            <p:cNvPr id="3" name="Rectangle 2">
              <a:extLst>
                <a:ext uri="{FF2B5EF4-FFF2-40B4-BE49-F238E27FC236}">
                  <a16:creationId xmlns:a16="http://schemas.microsoft.com/office/drawing/2014/main" id="{34804DFA-46F1-731D-9641-5F15901043A8}"/>
                </a:ext>
              </a:extLst>
            </p:cNvPr>
            <p:cNvSpPr/>
            <p:nvPr/>
          </p:nvSpPr>
          <p:spPr>
            <a:xfrm>
              <a:off x="581491" y="6011208"/>
              <a:ext cx="1271270" cy="32863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9" name="Picture 2" descr="Ventla">
              <a:extLst>
                <a:ext uri="{FF2B5EF4-FFF2-40B4-BE49-F238E27FC236}">
                  <a16:creationId xmlns:a16="http://schemas.microsoft.com/office/drawing/2014/main" id="{6C21F380-0B29-999C-6728-8966DBF4D7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9521" y="6042329"/>
              <a:ext cx="267895" cy="267895"/>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3">
              <a:extLst>
                <a:ext uri="{FF2B5EF4-FFF2-40B4-BE49-F238E27FC236}">
                  <a16:creationId xmlns:a16="http://schemas.microsoft.com/office/drawing/2014/main" id="{E8CA8AA4-EA4A-ED1E-1CB1-C01EC021B26E}"/>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925447" y="6068175"/>
              <a:ext cx="874044" cy="245286"/>
            </a:xfrm>
            <a:prstGeom prst="rect">
              <a:avLst/>
            </a:prstGeom>
          </p:spPr>
        </p:pic>
      </p:grpSp>
      <p:sp>
        <p:nvSpPr>
          <p:cNvPr id="36" name="Text Placeholder 9">
            <a:extLst>
              <a:ext uri="{FF2B5EF4-FFF2-40B4-BE49-F238E27FC236}">
                <a16:creationId xmlns:a16="http://schemas.microsoft.com/office/drawing/2014/main" id="{04D6D468-EDA9-4571-8D1D-30430E181F10}"/>
              </a:ext>
            </a:extLst>
          </p:cNvPr>
          <p:cNvSpPr>
            <a:spLocks noGrp="1"/>
          </p:cNvSpPr>
          <p:nvPr userDrawn="1">
            <p:ph type="body" sz="quarter" idx="11"/>
          </p:nvPr>
        </p:nvSpPr>
        <p:spPr>
          <a:xfrm>
            <a:off x="468000" y="1173600"/>
            <a:ext cx="5310188" cy="1517338"/>
          </a:xfrm>
          <a:noFill/>
        </p:spPr>
        <p:txBody>
          <a:bodyPr wrap="square">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gn="l" defTabSz="914400" rtl="0" eaLnBrk="1" latinLnBrk="0" hangingPunct="1">
              <a:lnSpc>
                <a:spcPct val="100000"/>
              </a:lnSpc>
              <a:spcBef>
                <a:spcPts val="600"/>
              </a:spcBef>
              <a:spcAft>
                <a:spcPts val="600"/>
              </a:spcAft>
              <a:buFont typeface="Wingdings" panose="05000000000000000000" pitchFamily="2" charset="2"/>
              <a:buNone/>
              <a:defRPr lang="en-IN" sz="1600" kern="1200" dirty="0" smtClean="0">
                <a:solidFill>
                  <a:srgbClr val="0A3C53"/>
                </a:solidFill>
                <a:latin typeface="Effra Pro" panose="020B0603020203020204" pitchFamily="34" charset="0"/>
                <a:ea typeface="+mn-ea"/>
                <a:cs typeface="Effra" panose="020B0603020203020204" pitchFamily="34" charset="0"/>
              </a:defRPr>
            </a:lvl2pPr>
            <a:lvl3pPr marL="571500" indent="-285750">
              <a:lnSpc>
                <a:spcPct val="100000"/>
              </a:lnSpc>
              <a:spcBef>
                <a:spcPts val="600"/>
              </a:spcBef>
              <a:spcAft>
                <a:spcPts val="600"/>
              </a:spcAft>
              <a:defRPr lang="en-US" sz="1600" smtClean="0">
                <a:solidFill>
                  <a:srgbClr val="0A3C53"/>
                </a:solidFill>
                <a:latin typeface="Effra Pro" panose="020B0603020203020204" pitchFamily="34" charset="0"/>
                <a:cs typeface="Effra" panose="020B0603020203020204" pitchFamily="34" charset="0"/>
              </a:defRPr>
            </a:lvl3pPr>
            <a:lvl4pPr marL="571500" indent="-285750">
              <a:defRPr lang="en-US" sz="1600" smtClean="0">
                <a:solidFill>
                  <a:srgbClr val="0A3C53"/>
                </a:solidFill>
                <a:latin typeface="Effra Pro" panose="020B0603020203020204" pitchFamily="34" charset="0"/>
                <a:cs typeface="Effra" panose="020B0603020203020204" pitchFamily="34" charset="0"/>
              </a:defRPr>
            </a:lvl4pPr>
            <a:lvl5pPr marL="571500" indent="-285750">
              <a:defRPr lang="en-IN" sz="1600">
                <a:solidFill>
                  <a:srgbClr val="0A3C53"/>
                </a:solidFill>
                <a:latin typeface="Effra Pro" panose="020B0603020203020204" pitchFamily="34" charset="0"/>
                <a:cs typeface="Effra" panose="020B0603020203020204" pitchFamily="34" charset="0"/>
              </a:defRPr>
            </a:lvl5pPr>
            <a:lvl6pPr marL="2628900" indent="0">
              <a:buFontTx/>
              <a:buNone/>
              <a:defRPr/>
            </a:lvl6pPr>
          </a:lstStyle>
          <a:p>
            <a:pPr marL="0" lvl="0" indent="0">
              <a:buNone/>
            </a:pPr>
            <a:r>
              <a:rPr lang="en-US"/>
              <a:t>Click to edit Master text styles</a:t>
            </a:r>
          </a:p>
          <a:p>
            <a:pPr marL="228600" lvl="0" indent="-228600"/>
            <a:r>
              <a:rPr lang="en-US"/>
              <a:t>Second level</a:t>
            </a:r>
          </a:p>
          <a:p>
            <a:pPr marL="857250" lvl="2" indent="-171450" algn="l" defTabSz="914400" rtl="0" eaLnBrk="1" latinLnBrk="0" hangingPunct="1">
              <a:lnSpc>
                <a:spcPct val="90000"/>
              </a:lnSpc>
              <a:spcBef>
                <a:spcPts val="600"/>
              </a:spcBef>
              <a:spcAft>
                <a:spcPts val="600"/>
              </a:spcAft>
              <a:buFont typeface="Wingdings" panose="05000000000000000000" pitchFamily="2" charset="2"/>
              <a:buChar char="§"/>
            </a:pPr>
            <a:r>
              <a:rPr lang="en-US"/>
              <a:t>Third level</a:t>
            </a:r>
          </a:p>
          <a:p>
            <a:pPr marL="2800350" lvl="5" indent="-171450" algn="l" defTabSz="914400" rtl="0" eaLnBrk="1" latinLnBrk="0" hangingPunct="1">
              <a:lnSpc>
                <a:spcPct val="90000"/>
              </a:lnSpc>
              <a:spcBef>
                <a:spcPts val="600"/>
              </a:spcBef>
              <a:spcAft>
                <a:spcPts val="600"/>
              </a:spcAft>
              <a:buFont typeface="Wingdings" panose="05000000000000000000" pitchFamily="2" charset="2"/>
              <a:buChar char="§"/>
            </a:pPr>
            <a:endParaRPr lang="en-IN"/>
          </a:p>
        </p:txBody>
      </p:sp>
      <p:sp>
        <p:nvSpPr>
          <p:cNvPr id="12" name="Oval 11">
            <a:extLst>
              <a:ext uri="{FF2B5EF4-FFF2-40B4-BE49-F238E27FC236}">
                <a16:creationId xmlns:a16="http://schemas.microsoft.com/office/drawing/2014/main" id="{86FECEA7-DEA2-4B63-AA91-5E0B78146CBA}"/>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Slide Number Placeholder 5">
            <a:extLst>
              <a:ext uri="{FF2B5EF4-FFF2-40B4-BE49-F238E27FC236}">
                <a16:creationId xmlns:a16="http://schemas.microsoft.com/office/drawing/2014/main" id="{5AA270AB-975F-4674-8F71-6CAC04E0F092}"/>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276607796"/>
      </p:ext>
    </p:extLst>
  </p:cSld>
  <p:clrMapOvr>
    <a:masterClrMapping/>
  </p:clrMapOvr>
  <p:extLst>
    <p:ext uri="{DCECCB84-F9BA-43D5-87BE-67443E8EF086}">
      <p15:sldGuideLst xmlns:p15="http://schemas.microsoft.com/office/powerpoint/2012/main"/>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hankyou">
    <p:bg>
      <p:bgPr>
        <a:solidFill>
          <a:srgbClr val="E3F4FE"/>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B4BD4ED6-7238-46F3-9036-3812D36E87E2}"/>
              </a:ext>
            </a:extLst>
          </p:cNvPr>
          <p:cNvGrpSpPr/>
          <p:nvPr userDrawn="1"/>
        </p:nvGrpSpPr>
        <p:grpSpPr>
          <a:xfrm>
            <a:off x="4314963" y="2655107"/>
            <a:ext cx="3562075" cy="1547786"/>
            <a:chOff x="4314963" y="2655107"/>
            <a:chExt cx="3562075" cy="1547786"/>
          </a:xfrm>
        </p:grpSpPr>
        <p:sp>
          <p:nvSpPr>
            <p:cNvPr id="6" name="Title 1">
              <a:extLst>
                <a:ext uri="{FF2B5EF4-FFF2-40B4-BE49-F238E27FC236}">
                  <a16:creationId xmlns:a16="http://schemas.microsoft.com/office/drawing/2014/main" id="{FF0992FC-41E8-4C7F-80DD-501400AC1F60}"/>
                </a:ext>
              </a:extLst>
            </p:cNvPr>
            <p:cNvSpPr txBox="1">
              <a:spLocks/>
            </p:cNvSpPr>
            <p:nvPr/>
          </p:nvSpPr>
          <p:spPr>
            <a:xfrm>
              <a:off x="4314963" y="3611962"/>
              <a:ext cx="3562075" cy="590931"/>
            </a:xfrm>
            <a:prstGeom prst="rect">
              <a:avLst/>
            </a:prstGeom>
            <a:noFill/>
          </p:spPr>
          <p:txBody>
            <a:bodyPr vert="horz" wrap="square" lIns="91440" tIns="45720" rIns="91440" bIns="45720" rtlCol="0" anchor="ctr">
              <a:spAutoFit/>
            </a:bodyPr>
            <a:lstStyle>
              <a:lvl1pPr algn="l" defTabSz="914400" rtl="0" eaLnBrk="1" latinLnBrk="0" hangingPunct="1">
                <a:lnSpc>
                  <a:spcPct val="90000"/>
                </a:lnSpc>
                <a:spcBef>
                  <a:spcPct val="0"/>
                </a:spcBef>
                <a:buNone/>
                <a:defRPr lang="en-US" sz="2000" kern="1200">
                  <a:solidFill>
                    <a:srgbClr val="0A3C53"/>
                  </a:solidFill>
                  <a:latin typeface="Alda Pro" pitchFamily="50" charset="0"/>
                  <a:ea typeface="+mn-ea"/>
                  <a:cs typeface="+mn-cs"/>
                </a:defRPr>
              </a:lvl1pPr>
            </a:lstStyle>
            <a:p>
              <a:pPr algn="ctr"/>
              <a:r>
                <a:rPr lang="en-US" sz="3600">
                  <a:solidFill>
                    <a:srgbClr val="205F7C"/>
                  </a:solidFill>
                </a:rPr>
                <a:t>Be Good at Life.</a:t>
              </a:r>
              <a:endParaRPr lang="en-IN" sz="4000">
                <a:solidFill>
                  <a:srgbClr val="205F7C"/>
                </a:solidFill>
              </a:endParaRPr>
            </a:p>
          </p:txBody>
        </p:sp>
        <p:pic>
          <p:nvPicPr>
            <p:cNvPr id="7" name="Graphic 6">
              <a:extLst>
                <a:ext uri="{FF2B5EF4-FFF2-40B4-BE49-F238E27FC236}">
                  <a16:creationId xmlns:a16="http://schemas.microsoft.com/office/drawing/2014/main" id="{D68557F5-4652-4B09-A645-61F16C2C467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57863" y="2655107"/>
              <a:ext cx="676275" cy="676275"/>
            </a:xfrm>
            <a:prstGeom prst="rect">
              <a:avLst/>
            </a:prstGeom>
          </p:spPr>
        </p:pic>
      </p:grpSp>
      <p:sp>
        <p:nvSpPr>
          <p:cNvPr id="8" name="Oval 7">
            <a:extLst>
              <a:ext uri="{FF2B5EF4-FFF2-40B4-BE49-F238E27FC236}">
                <a16:creationId xmlns:a16="http://schemas.microsoft.com/office/drawing/2014/main" id="{876F0A33-D53E-47B9-9838-464D569B4F54}"/>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Slide Number Placeholder 5">
            <a:extLst>
              <a:ext uri="{FF2B5EF4-FFF2-40B4-BE49-F238E27FC236}">
                <a16:creationId xmlns:a16="http://schemas.microsoft.com/office/drawing/2014/main" id="{A0CDA825-7FE2-4785-A499-32685754C50E}"/>
              </a:ext>
            </a:extLst>
          </p:cNvPr>
          <p:cNvSpPr>
            <a:spLocks noGrp="1"/>
          </p:cNvSpPr>
          <p:nvPr>
            <p:ph type="sldNum" sz="quarter" idx="4"/>
          </p:nvPr>
        </p:nvSpPr>
        <p:spPr>
          <a:xfrm>
            <a:off x="11180617" y="6290182"/>
            <a:ext cx="457977" cy="365125"/>
          </a:xfrm>
          <a:prstGeom prst="rect">
            <a:avLst/>
          </a:prstGeom>
        </p:spPr>
        <p:txBody>
          <a:bodyPr vert="horz" lIns="91440" tIns="45720" rIns="91440" bIns="45720" rtlCol="0" anchor="ctr"/>
          <a:lstStyle>
            <a:lvl1pPr algn="ctr">
              <a:defRPr sz="1200" b="1">
                <a:solidFill>
                  <a:srgbClr val="0A3C53"/>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927935923"/>
      </p:ext>
    </p:extLst>
  </p:cSld>
  <p:clrMapOvr>
    <a:masterClrMapping/>
  </p:clrMapOvr>
  <p:extLst>
    <p:ext uri="{DCECCB84-F9BA-43D5-87BE-67443E8EF086}">
      <p15:sldGuideLst xmlns:p15="http://schemas.microsoft.com/office/powerpoint/2012/main"/>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27_Custom Layou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5F28732-D0E3-DBEF-AC84-A08E239D600F}"/>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flipH="1">
            <a:off x="0" y="0"/>
            <a:ext cx="12192000" cy="6858000"/>
          </a:xfrm>
          <a:prstGeom prst="rect">
            <a:avLst/>
          </a:prstGeom>
        </p:spPr>
      </p:pic>
      <p:sp>
        <p:nvSpPr>
          <p:cNvPr id="13" name="Graphic 16">
            <a:extLst>
              <a:ext uri="{FF2B5EF4-FFF2-40B4-BE49-F238E27FC236}">
                <a16:creationId xmlns:a16="http://schemas.microsoft.com/office/drawing/2014/main" id="{BC56EFDD-5E89-57EF-0A4B-81C4C54892CB}"/>
              </a:ext>
            </a:extLst>
          </p:cNvPr>
          <p:cNvSpPr/>
          <p:nvPr userDrawn="1"/>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rgbClr val="403931"/>
              </a:gs>
              <a:gs pos="50000">
                <a:srgbClr val="002060">
                  <a:alpha val="37000"/>
                </a:srgbClr>
              </a:gs>
              <a:gs pos="100000">
                <a:srgbClr val="002060">
                  <a:alpha val="77000"/>
                </a:srgbClr>
              </a:gs>
            </a:gsLst>
            <a:path path="rect">
              <a:fillToRect l="100000" t="100000"/>
            </a:path>
            <a:tileRect r="-100000" b="-100000"/>
          </a:gradFill>
          <a:ln w="0" cap="flat">
            <a:noFill/>
            <a:prstDash val="solid"/>
            <a:miter/>
          </a:ln>
        </p:spPr>
        <p:txBody>
          <a:bodyPr rtlCol="0" anchor="ctr"/>
          <a:lstStyle/>
          <a:p>
            <a:endParaRPr lang="en-IN"/>
          </a:p>
        </p:txBody>
      </p:sp>
      <p:sp>
        <p:nvSpPr>
          <p:cNvPr id="4" name="TextBox 3">
            <a:extLst>
              <a:ext uri="{FF2B5EF4-FFF2-40B4-BE49-F238E27FC236}">
                <a16:creationId xmlns:a16="http://schemas.microsoft.com/office/drawing/2014/main" id="{065893A5-6D6B-C0A7-DBC1-2E53CA4D9DE0}"/>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E87B0"/>
                </a:solidFill>
                <a:latin typeface="Effra Pro" panose="020B0603020203020204" pitchFamily="34" charset="0"/>
              </a:rPr>
              <a:t>NYL Facilitator Guide | Career Development Conference</a:t>
            </a:r>
          </a:p>
        </p:txBody>
      </p:sp>
      <p:sp>
        <p:nvSpPr>
          <p:cNvPr id="5" name="Oval 4">
            <a:extLst>
              <a:ext uri="{FF2B5EF4-FFF2-40B4-BE49-F238E27FC236}">
                <a16:creationId xmlns:a16="http://schemas.microsoft.com/office/drawing/2014/main" id="{8C8A6416-60E2-9A72-D4E3-E3CEA97F9D28}"/>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Slide Number Placeholder 5">
            <a:extLst>
              <a:ext uri="{FF2B5EF4-FFF2-40B4-BE49-F238E27FC236}">
                <a16:creationId xmlns:a16="http://schemas.microsoft.com/office/drawing/2014/main" id="{1EEF13B3-9B93-3D27-7D69-D224EB3BAD14}"/>
              </a:ext>
            </a:extLst>
          </p:cNvPr>
          <p:cNvSpPr>
            <a:spLocks noGrp="1"/>
          </p:cNvSpPr>
          <p:nvPr>
            <p:ph type="sldNum" sz="quarter" idx="4"/>
          </p:nvPr>
        </p:nvSpPr>
        <p:spPr>
          <a:xfrm>
            <a:off x="11229341" y="6290182"/>
            <a:ext cx="398334" cy="365125"/>
          </a:xfrm>
          <a:prstGeom prst="rect">
            <a:avLst/>
          </a:prstGeom>
        </p:spPr>
        <p:txBody>
          <a:bodyPr vert="horz" lIns="91440" tIns="45720" rIns="91440" bIns="45720" rtlCol="0" anchor="ctr"/>
          <a:lstStyle>
            <a:lvl1pPr algn="r">
              <a:defRPr sz="1200">
                <a:solidFill>
                  <a:schemeClr val="tx1">
                    <a:lumMod val="65000"/>
                    <a:lumOff val="35000"/>
                  </a:schemeClr>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89965317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438">
          <p15:clr>
            <a:srgbClr val="FBAE40"/>
          </p15:clr>
        </p15:guide>
        <p15:guide id="4" orient="horz" pos="436">
          <p15:clr>
            <a:srgbClr val="FBAE40"/>
          </p15:clr>
        </p15:guide>
        <p15:guide id="5" pos="7242">
          <p15:clr>
            <a:srgbClr val="FBAE40"/>
          </p15:clr>
        </p15:guide>
        <p15:guide id="6" orient="horz" pos="3884">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pic>
        <p:nvPicPr>
          <p:cNvPr id="4" name="Picture 3" descr="A white and grey background&#10;&#10;Description automatically generated">
            <a:extLst>
              <a:ext uri="{FF2B5EF4-FFF2-40B4-BE49-F238E27FC236}">
                <a16:creationId xmlns:a16="http://schemas.microsoft.com/office/drawing/2014/main" id="{680FD305-5642-DC9C-4F7E-4D247C273238}"/>
              </a:ext>
            </a:extLst>
          </p:cNvPr>
          <p:cNvPicPr>
            <a:picLocks noChangeAspect="1"/>
          </p:cNvPicPr>
          <p:nvPr userDrawn="1"/>
        </p:nvPicPr>
        <p:blipFill rotWithShape="1">
          <a:blip r:embed="rId3">
            <a:alphaModFix/>
            <a:extLst>
              <a:ext uri="{28A0092B-C50C-407E-A947-70E740481C1C}">
                <a14:useLocalDpi xmlns:a14="http://schemas.microsoft.com/office/drawing/2010/main" val="0"/>
              </a:ext>
            </a:extLst>
          </a:blip>
          <a:srcRect l="40741"/>
          <a:stretch/>
        </p:blipFill>
        <p:spPr>
          <a:xfrm>
            <a:off x="0" y="0"/>
            <a:ext cx="12192000" cy="6858000"/>
          </a:xfrm>
          <a:prstGeom prst="rect">
            <a:avLst/>
          </a:prstGeom>
        </p:spPr>
      </p:pic>
      <p:sp>
        <p:nvSpPr>
          <p:cNvPr id="2" name="Rectangle 1">
            <a:extLst>
              <a:ext uri="{FF2B5EF4-FFF2-40B4-BE49-F238E27FC236}">
                <a16:creationId xmlns:a16="http://schemas.microsoft.com/office/drawing/2014/main" id="{D859283D-71BB-86D3-4E24-1749D779CCD7}"/>
              </a:ext>
            </a:extLst>
          </p:cNvPr>
          <p:cNvSpPr/>
          <p:nvPr userDrawn="1"/>
        </p:nvSpPr>
        <p:spPr>
          <a:xfrm>
            <a:off x="0" y="0"/>
            <a:ext cx="12192000" cy="6858000"/>
          </a:xfrm>
          <a:prstGeom prst="rect">
            <a:avLst/>
          </a:prstGeom>
          <a:solidFill>
            <a:schemeClr val="bg1">
              <a:alpha val="5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Text Placeholder 3">
            <a:extLst>
              <a:ext uri="{FF2B5EF4-FFF2-40B4-BE49-F238E27FC236}">
                <a16:creationId xmlns:a16="http://schemas.microsoft.com/office/drawing/2014/main" id="{3828FE38-6832-82A4-E2EB-0691F4F2DF14}"/>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11" name="TextBox 10">
            <a:extLst>
              <a:ext uri="{FF2B5EF4-FFF2-40B4-BE49-F238E27FC236}">
                <a16:creationId xmlns:a16="http://schemas.microsoft.com/office/drawing/2014/main" id="{D55D027D-25AE-7B81-7EC6-45A49965EC7E}"/>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05F7C"/>
                </a:solidFill>
                <a:latin typeface="Effra Pro" panose="020B0603020203020204" pitchFamily="34" charset="0"/>
              </a:rPr>
              <a:t>NYL Facilitator Guide | Career Development Conference</a:t>
            </a:r>
          </a:p>
        </p:txBody>
      </p:sp>
      <p:sp>
        <p:nvSpPr>
          <p:cNvPr id="12" name="Picture Placeholder 11">
            <a:extLst>
              <a:ext uri="{FF2B5EF4-FFF2-40B4-BE49-F238E27FC236}">
                <a16:creationId xmlns:a16="http://schemas.microsoft.com/office/drawing/2014/main" id="{CC072F47-E631-78DD-2980-B83FCA60310B}"/>
              </a:ext>
            </a:extLst>
          </p:cNvPr>
          <p:cNvSpPr>
            <a:spLocks noGrp="1"/>
          </p:cNvSpPr>
          <p:nvPr>
            <p:ph type="pic" sz="quarter" idx="12"/>
          </p:nvPr>
        </p:nvSpPr>
        <p:spPr>
          <a:xfrm>
            <a:off x="2912166" y="3856475"/>
            <a:ext cx="765754" cy="765754"/>
          </a:xfrm>
          <a:prstGeom prst="ellipse">
            <a:avLst/>
          </a:prstGeom>
        </p:spPr>
        <p:txBody>
          <a:bodyPr/>
          <a:lstStyle/>
          <a:p>
            <a:endParaRPr lang="en-IN"/>
          </a:p>
        </p:txBody>
      </p:sp>
      <p:sp>
        <p:nvSpPr>
          <p:cNvPr id="6" name="Oval 5">
            <a:extLst>
              <a:ext uri="{FF2B5EF4-FFF2-40B4-BE49-F238E27FC236}">
                <a16:creationId xmlns:a16="http://schemas.microsoft.com/office/drawing/2014/main" id="{AB38E256-3D90-AEC0-5B40-63AE052140D6}"/>
              </a:ext>
            </a:extLst>
          </p:cNvPr>
          <p:cNvSpPr/>
          <p:nvPr userDrawn="1"/>
        </p:nvSpPr>
        <p:spPr>
          <a:xfrm>
            <a:off x="11259312" y="6305660"/>
            <a:ext cx="345313" cy="349647"/>
          </a:xfrm>
          <a:prstGeom prst="ellipse">
            <a:avLst/>
          </a:prstGeom>
          <a:solidFill>
            <a:srgbClr val="FFFFF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Slide Number Placeholder 5">
            <a:extLst>
              <a:ext uri="{FF2B5EF4-FFF2-40B4-BE49-F238E27FC236}">
                <a16:creationId xmlns:a16="http://schemas.microsoft.com/office/drawing/2014/main" id="{3CCD09F6-7C78-3AE8-8A21-010F5C1D9CE9}"/>
              </a:ext>
            </a:extLst>
          </p:cNvPr>
          <p:cNvSpPr>
            <a:spLocks noGrp="1"/>
          </p:cNvSpPr>
          <p:nvPr>
            <p:ph type="sldNum" sz="quarter" idx="4"/>
          </p:nvPr>
        </p:nvSpPr>
        <p:spPr>
          <a:xfrm>
            <a:off x="11229341" y="6290182"/>
            <a:ext cx="398334" cy="365125"/>
          </a:xfrm>
          <a:prstGeom prst="rect">
            <a:avLst/>
          </a:prstGeom>
        </p:spPr>
        <p:txBody>
          <a:bodyPr vert="horz" lIns="91440" tIns="45720" rIns="91440" bIns="45720" rtlCol="0" anchor="ctr"/>
          <a:lstStyle>
            <a:lvl1pPr algn="r">
              <a:defRPr sz="1200">
                <a:solidFill>
                  <a:schemeClr val="tx1">
                    <a:lumMod val="65000"/>
                    <a:lumOff val="35000"/>
                  </a:schemeClr>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4131832727"/>
      </p:ext>
    </p:extLst>
  </p:cSld>
  <p:clrMapOvr>
    <a:masterClrMapping/>
  </p:clrMapOvr>
  <p:extLst>
    <p:ext uri="{DCECCB84-F9BA-43D5-87BE-67443E8EF086}">
      <p15:sldGuideLst xmlns:p15="http://schemas.microsoft.com/office/powerpoint/2012/main"/>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Blue">
    <p:bg>
      <p:bgPr>
        <a:solidFill>
          <a:schemeClr val="bg1"/>
        </a:solidFill>
        <a:effectLst/>
      </p:bgPr>
    </p:bg>
    <p:spTree>
      <p:nvGrpSpPr>
        <p:cNvPr id="1" name=""/>
        <p:cNvGrpSpPr/>
        <p:nvPr/>
      </p:nvGrpSpPr>
      <p:grpSpPr>
        <a:xfrm>
          <a:off x="0" y="0"/>
          <a:ext cx="0" cy="0"/>
          <a:chOff x="0" y="0"/>
          <a:chExt cx="0" cy="0"/>
        </a:xfrm>
      </p:grpSpPr>
      <p:sp>
        <p:nvSpPr>
          <p:cNvPr id="6" name="Text Placeholder 3">
            <a:extLst>
              <a:ext uri="{FF2B5EF4-FFF2-40B4-BE49-F238E27FC236}">
                <a16:creationId xmlns:a16="http://schemas.microsoft.com/office/drawing/2014/main" id="{1DC0EFCA-A2CF-3808-53BD-A30795949AAA}"/>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3" name="Oval 2">
            <a:extLst>
              <a:ext uri="{FF2B5EF4-FFF2-40B4-BE49-F238E27FC236}">
                <a16:creationId xmlns:a16="http://schemas.microsoft.com/office/drawing/2014/main" id="{E88325B7-1E71-F8D4-F76E-6A8BC4023232}"/>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Slide Number Placeholder 5">
            <a:extLst>
              <a:ext uri="{FF2B5EF4-FFF2-40B4-BE49-F238E27FC236}">
                <a16:creationId xmlns:a16="http://schemas.microsoft.com/office/drawing/2014/main" id="{482E46B4-F189-E7C8-56B2-3ED3CA2C0A0F}"/>
              </a:ext>
            </a:extLst>
          </p:cNvPr>
          <p:cNvSpPr>
            <a:spLocks noGrp="1"/>
          </p:cNvSpPr>
          <p:nvPr>
            <p:ph type="sldNum" sz="quarter" idx="4"/>
          </p:nvPr>
        </p:nvSpPr>
        <p:spPr>
          <a:xfrm>
            <a:off x="11229341" y="6290182"/>
            <a:ext cx="398334" cy="365125"/>
          </a:xfrm>
          <a:prstGeom prst="rect">
            <a:avLst/>
          </a:prstGeom>
        </p:spPr>
        <p:txBody>
          <a:bodyPr vert="horz" lIns="91440" tIns="45720" rIns="91440" bIns="45720" rtlCol="0" anchor="ctr"/>
          <a:lstStyle>
            <a:lvl1pPr algn="r">
              <a:defRPr sz="1200">
                <a:solidFill>
                  <a:schemeClr val="tx1">
                    <a:lumMod val="65000"/>
                    <a:lumOff val="35000"/>
                  </a:schemeClr>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642082760"/>
      </p:ext>
    </p:extLst>
  </p:cSld>
  <p:clrMapOvr>
    <a:masterClrMapping/>
  </p:clrMapOvr>
  <p:extLst>
    <p:ext uri="{DCECCB84-F9BA-43D5-87BE-67443E8EF086}">
      <p15:sldGuideLst xmlns:p15="http://schemas.microsoft.com/office/powerpoint/2012/main"/>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ru-F">
    <p:bg>
      <p:bgPr>
        <a:solidFill>
          <a:srgbClr val="E3E9E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AE354A-90B1-8867-A2D2-CDD31F119B06}"/>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05F7C"/>
                </a:solidFill>
                <a:latin typeface="Effra Pro" panose="020B0603020203020204" pitchFamily="34" charset="0"/>
              </a:rPr>
              <a:t>NYL Facilitator Guide | Career Development Conference</a:t>
            </a:r>
          </a:p>
        </p:txBody>
      </p:sp>
      <p:sp>
        <p:nvSpPr>
          <p:cNvPr id="2" name="Oval 1">
            <a:extLst>
              <a:ext uri="{FF2B5EF4-FFF2-40B4-BE49-F238E27FC236}">
                <a16:creationId xmlns:a16="http://schemas.microsoft.com/office/drawing/2014/main" id="{323DCF18-227A-2100-56AE-E19BAB9DFD0E}"/>
              </a:ext>
            </a:extLst>
          </p:cNvPr>
          <p:cNvSpPr/>
          <p:nvPr userDrawn="1"/>
        </p:nvSpPr>
        <p:spPr>
          <a:xfrm>
            <a:off x="11259312" y="6305660"/>
            <a:ext cx="345313" cy="349647"/>
          </a:xfrm>
          <a:prstGeom prst="ellipse">
            <a:avLst/>
          </a:prstGeom>
          <a:solidFill>
            <a:srgbClr val="FFFFF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Slide Number Placeholder 5">
            <a:extLst>
              <a:ext uri="{FF2B5EF4-FFF2-40B4-BE49-F238E27FC236}">
                <a16:creationId xmlns:a16="http://schemas.microsoft.com/office/drawing/2014/main" id="{FEB21EF8-54F9-B9E4-4C30-B1B741625F9A}"/>
              </a:ext>
            </a:extLst>
          </p:cNvPr>
          <p:cNvSpPr>
            <a:spLocks noGrp="1"/>
          </p:cNvSpPr>
          <p:nvPr>
            <p:ph type="sldNum" sz="quarter" idx="4"/>
          </p:nvPr>
        </p:nvSpPr>
        <p:spPr>
          <a:xfrm>
            <a:off x="11229341" y="6290182"/>
            <a:ext cx="398334" cy="365125"/>
          </a:xfrm>
          <a:prstGeom prst="rect">
            <a:avLst/>
          </a:prstGeom>
        </p:spPr>
        <p:txBody>
          <a:bodyPr vert="horz" lIns="91440" tIns="45720" rIns="91440" bIns="45720" rtlCol="0" anchor="ctr"/>
          <a:lstStyle>
            <a:lvl1pPr algn="r">
              <a:defRPr sz="1200">
                <a:solidFill>
                  <a:schemeClr val="tx1">
                    <a:lumMod val="65000"/>
                    <a:lumOff val="35000"/>
                  </a:schemeClr>
                </a:solidFill>
                <a:latin typeface="Effra Pro" panose="020B0603020203020204" pitchFamily="34" charset="0"/>
              </a:defRPr>
            </a:lvl1pPr>
          </a:lstStyle>
          <a:p>
            <a:fld id="{F54F2D47-7AC6-43F3-8E07-847BD5CBC9DC}" type="slidenum">
              <a:rPr lang="en-US" smtClean="0"/>
              <a:pPr/>
              <a:t>‹#›</a:t>
            </a:fld>
            <a:endParaRPr lang="en-US"/>
          </a:p>
        </p:txBody>
      </p:sp>
      <p:sp>
        <p:nvSpPr>
          <p:cNvPr id="9" name="Text Placeholder 3">
            <a:extLst>
              <a:ext uri="{FF2B5EF4-FFF2-40B4-BE49-F238E27FC236}">
                <a16:creationId xmlns:a16="http://schemas.microsoft.com/office/drawing/2014/main" id="{E608FF76-7844-FE91-DCB2-999B4CEEC942}"/>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pic>
        <p:nvPicPr>
          <p:cNvPr id="11" name="Picture 10" descr="A group of people looking at a whiteboard&#10;&#10;Description automatically generated">
            <a:extLst>
              <a:ext uri="{FF2B5EF4-FFF2-40B4-BE49-F238E27FC236}">
                <a16:creationId xmlns:a16="http://schemas.microsoft.com/office/drawing/2014/main" id="{7B135CD8-B62F-4FE5-8D4C-338CCC85A328}"/>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6560690" y="18925"/>
            <a:ext cx="5631310" cy="6858000"/>
          </a:xfrm>
          <a:prstGeom prst="rect">
            <a:avLst/>
          </a:prstGeom>
        </p:spPr>
      </p:pic>
      <p:pic>
        <p:nvPicPr>
          <p:cNvPr id="8" name="Picture 7" descr="A group of people looking at a graph&#10;&#10;Description automatically generated">
            <a:extLst>
              <a:ext uri="{FF2B5EF4-FFF2-40B4-BE49-F238E27FC236}">
                <a16:creationId xmlns:a16="http://schemas.microsoft.com/office/drawing/2014/main" id="{6D75DB10-02C9-453F-9D0A-CEBB26BA5A77}"/>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22792" r="22792"/>
          <a:stretch/>
        </p:blipFill>
        <p:spPr>
          <a:xfrm>
            <a:off x="6560688" y="0"/>
            <a:ext cx="5631311" cy="6899860"/>
          </a:xfrm>
          <a:prstGeom prst="rect">
            <a:avLst/>
          </a:prstGeom>
        </p:spPr>
      </p:pic>
      <p:pic>
        <p:nvPicPr>
          <p:cNvPr id="13" name="Picture 12">
            <a:extLst>
              <a:ext uri="{FF2B5EF4-FFF2-40B4-BE49-F238E27FC236}">
                <a16:creationId xmlns:a16="http://schemas.microsoft.com/office/drawing/2014/main" id="{AA889305-EE8B-4D73-A22B-717D172D7EB6}"/>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l="22626" r="22626"/>
          <a:stretch/>
        </p:blipFill>
        <p:spPr>
          <a:xfrm>
            <a:off x="6560688" y="-18925"/>
            <a:ext cx="5631312" cy="6858000"/>
          </a:xfrm>
          <a:prstGeom prst="rect">
            <a:avLst/>
          </a:prstGeom>
        </p:spPr>
      </p:pic>
    </p:spTree>
    <p:custDataLst>
      <p:tags r:id="rId1"/>
    </p:custDataLst>
    <p:extLst>
      <p:ext uri="{BB962C8B-B14F-4D97-AF65-F5344CB8AC3E}">
        <p14:creationId xmlns:p14="http://schemas.microsoft.com/office/powerpoint/2010/main" val="1291402308"/>
      </p:ext>
    </p:extLst>
  </p:cSld>
  <p:clrMapOvr>
    <a:masterClrMapping/>
  </p:clrMapOvr>
  <p:extLst>
    <p:ext uri="{DCECCB84-F9BA-43D5-87BE-67443E8EF086}">
      <p15:sldGuideLst xmlns:p15="http://schemas.microsoft.com/office/powerpoint/2012/main"/>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Summery">
    <p:bg>
      <p:bgPr>
        <a:solidFill>
          <a:schemeClr val="bg2"/>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B34D464A-8C62-E7C8-59F4-BB46F9F76D39}"/>
              </a:ext>
            </a:extLst>
          </p:cNvPr>
          <p:cNvPicPr>
            <a:picLocks noChangeAspect="1"/>
          </p:cNvPicPr>
          <p:nvPr userDrawn="1"/>
        </p:nvPicPr>
        <p:blipFill>
          <a:blip r:embed="rId3">
            <a:extLst>
              <a:ext uri="{28A0092B-C50C-407E-A947-70E740481C1C}">
                <a14:useLocalDpi xmlns:a14="http://schemas.microsoft.com/office/drawing/2010/main" val="0"/>
              </a:ext>
            </a:extLst>
          </a:blip>
          <a:stretch/>
        </p:blipFill>
        <p:spPr>
          <a:xfrm>
            <a:off x="0" y="-1"/>
            <a:ext cx="12192000" cy="6858001"/>
          </a:xfrm>
          <a:prstGeom prst="rect">
            <a:avLst/>
          </a:prstGeom>
        </p:spPr>
      </p:pic>
      <p:sp>
        <p:nvSpPr>
          <p:cNvPr id="2" name="Rectangle 1">
            <a:extLst>
              <a:ext uri="{FF2B5EF4-FFF2-40B4-BE49-F238E27FC236}">
                <a16:creationId xmlns:a16="http://schemas.microsoft.com/office/drawing/2014/main" id="{E06823FA-4B9C-C5AF-0126-5BEE5DE68F76}"/>
              </a:ext>
            </a:extLst>
          </p:cNvPr>
          <p:cNvSpPr/>
          <p:nvPr userDrawn="1"/>
        </p:nvSpPr>
        <p:spPr>
          <a:xfrm flipH="1">
            <a:off x="0" y="-37852"/>
            <a:ext cx="8615680" cy="6933706"/>
          </a:xfrm>
          <a:prstGeom prst="rect">
            <a:avLst/>
          </a:prstGeom>
          <a:gradFill flip="none" rotWithShape="1">
            <a:gsLst>
              <a:gs pos="0">
                <a:schemeClr val="bg1">
                  <a:lumMod val="95000"/>
                  <a:alpha val="0"/>
                </a:schemeClr>
              </a:gs>
              <a:gs pos="50000">
                <a:schemeClr val="bg1">
                  <a:lumMod val="95000"/>
                  <a:alpha val="96000"/>
                </a:schemeClr>
              </a:gs>
              <a:gs pos="100000">
                <a:schemeClr val="bg1">
                  <a:lumMod val="9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F2AE354A-90B1-8867-A2D2-CDD31F119B06}"/>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05F7C"/>
                </a:solidFill>
                <a:latin typeface="Effra Pro" panose="020B0603020203020204" pitchFamily="34" charset="0"/>
              </a:rPr>
              <a:t>NYL Facilitator Guide | Career Development Conference</a:t>
            </a:r>
          </a:p>
        </p:txBody>
      </p:sp>
      <p:sp>
        <p:nvSpPr>
          <p:cNvPr id="4" name="Oval 3">
            <a:extLst>
              <a:ext uri="{FF2B5EF4-FFF2-40B4-BE49-F238E27FC236}">
                <a16:creationId xmlns:a16="http://schemas.microsoft.com/office/drawing/2014/main" id="{0F44E7D9-7EB8-84E1-9A9B-D7B80E91ABFB}"/>
              </a:ext>
            </a:extLst>
          </p:cNvPr>
          <p:cNvSpPr/>
          <p:nvPr userDrawn="1"/>
        </p:nvSpPr>
        <p:spPr>
          <a:xfrm>
            <a:off x="11259312" y="6305660"/>
            <a:ext cx="345313" cy="349647"/>
          </a:xfrm>
          <a:prstGeom prst="ellipse">
            <a:avLst/>
          </a:prstGeom>
          <a:solidFill>
            <a:srgbClr val="FFFFF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Slide Number Placeholder 5">
            <a:extLst>
              <a:ext uri="{FF2B5EF4-FFF2-40B4-BE49-F238E27FC236}">
                <a16:creationId xmlns:a16="http://schemas.microsoft.com/office/drawing/2014/main" id="{FEB21EF8-54F9-B9E4-4C30-B1B741625F9A}"/>
              </a:ext>
            </a:extLst>
          </p:cNvPr>
          <p:cNvSpPr>
            <a:spLocks noGrp="1"/>
          </p:cNvSpPr>
          <p:nvPr>
            <p:ph type="sldNum" sz="quarter" idx="4"/>
          </p:nvPr>
        </p:nvSpPr>
        <p:spPr>
          <a:xfrm>
            <a:off x="11229341" y="6290182"/>
            <a:ext cx="398334" cy="365125"/>
          </a:xfrm>
          <a:prstGeom prst="rect">
            <a:avLst/>
          </a:prstGeom>
        </p:spPr>
        <p:txBody>
          <a:bodyPr vert="horz" lIns="91440" tIns="45720" rIns="91440" bIns="45720" rtlCol="0" anchor="ctr"/>
          <a:lstStyle>
            <a:lvl1pPr algn="r">
              <a:defRPr sz="1200">
                <a:solidFill>
                  <a:schemeClr val="tx1">
                    <a:lumMod val="65000"/>
                    <a:lumOff val="35000"/>
                  </a:schemeClr>
                </a:solidFill>
                <a:latin typeface="Effra Pro" panose="020B0603020203020204" pitchFamily="34" charset="0"/>
              </a:defRPr>
            </a:lvl1pPr>
          </a:lstStyle>
          <a:p>
            <a:fld id="{F54F2D47-7AC6-43F3-8E07-847BD5CBC9DC}" type="slidenum">
              <a:rPr lang="en-US" smtClean="0"/>
              <a:pPr/>
              <a:t>‹#›</a:t>
            </a:fld>
            <a:endParaRPr lang="en-US"/>
          </a:p>
        </p:txBody>
      </p:sp>
      <p:sp>
        <p:nvSpPr>
          <p:cNvPr id="6" name="Text Placeholder 3">
            <a:extLst>
              <a:ext uri="{FF2B5EF4-FFF2-40B4-BE49-F238E27FC236}">
                <a16:creationId xmlns:a16="http://schemas.microsoft.com/office/drawing/2014/main" id="{235D7EAF-0BD1-E7AC-E361-F34B87F086A0}"/>
              </a:ext>
            </a:extLst>
          </p:cNvPr>
          <p:cNvSpPr>
            <a:spLocks noGrp="1"/>
          </p:cNvSpPr>
          <p:nvPr>
            <p:ph type="body" sz="quarter" idx="10"/>
          </p:nvPr>
        </p:nvSpPr>
        <p:spPr>
          <a:xfrm>
            <a:off x="441071" y="439928"/>
            <a:ext cx="5310188" cy="489896"/>
          </a:xfrm>
        </p:spPr>
        <p:txBody>
          <a:bodyPr>
            <a:noAutofit/>
          </a:bodyPr>
          <a:lstStyle>
            <a:lvl1pPr marL="0" indent="0">
              <a:buFontTx/>
              <a:buNone/>
              <a:defRPr>
                <a:solidFill>
                  <a:srgbClr val="0A3C53"/>
                </a:solidFill>
                <a:latin typeface="Alda Pro" pitchFamily="50" charset="0"/>
              </a:defRPr>
            </a:lvl1pPr>
          </a:lstStyle>
          <a:p>
            <a:pPr lvl="0"/>
            <a:r>
              <a:rPr lang="en-US"/>
              <a:t>Click to edit Master text styles</a:t>
            </a:r>
          </a:p>
        </p:txBody>
      </p:sp>
    </p:spTree>
    <p:custDataLst>
      <p:tags r:id="rId1"/>
    </p:custDataLst>
    <p:extLst>
      <p:ext uri="{BB962C8B-B14F-4D97-AF65-F5344CB8AC3E}">
        <p14:creationId xmlns:p14="http://schemas.microsoft.com/office/powerpoint/2010/main" val="3955000683"/>
      </p:ext>
    </p:extLst>
  </p:cSld>
  <p:clrMapOvr>
    <a:masterClrMapping/>
  </p:clrMapOvr>
  <p:extLst>
    <p:ext uri="{DCECCB84-F9BA-43D5-87BE-67443E8EF086}">
      <p15:sldGuideLst xmlns:p15="http://schemas.microsoft.com/office/powerpoint/2012/main"/>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Debrief Slide">
    <p:bg>
      <p:bgPr>
        <a:solidFill>
          <a:srgbClr val="E6E9F0"/>
        </a:solidFill>
        <a:effectLst/>
      </p:bgPr>
    </p:bg>
    <p:spTree>
      <p:nvGrpSpPr>
        <p:cNvPr id="1" name=""/>
        <p:cNvGrpSpPr/>
        <p:nvPr/>
      </p:nvGrpSpPr>
      <p:grpSpPr>
        <a:xfrm>
          <a:off x="0" y="0"/>
          <a:ext cx="0" cy="0"/>
          <a:chOff x="0" y="0"/>
          <a:chExt cx="0" cy="0"/>
        </a:xfrm>
      </p:grpSpPr>
      <p:pic>
        <p:nvPicPr>
          <p:cNvPr id="7" name="Picture 6" descr="A person writing on a glass board&#10;&#10;Description automatically generated">
            <a:extLst>
              <a:ext uri="{FF2B5EF4-FFF2-40B4-BE49-F238E27FC236}">
                <a16:creationId xmlns:a16="http://schemas.microsoft.com/office/drawing/2014/main" id="{664F7060-A86F-94EF-0EE4-0D0505A7AE41}"/>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905000" y="0"/>
            <a:ext cx="10287000" cy="6858000"/>
          </a:xfrm>
          <a:prstGeom prst="rect">
            <a:avLst/>
          </a:prstGeom>
        </p:spPr>
      </p:pic>
      <p:sp>
        <p:nvSpPr>
          <p:cNvPr id="3" name="Rectangle 2">
            <a:extLst>
              <a:ext uri="{FF2B5EF4-FFF2-40B4-BE49-F238E27FC236}">
                <a16:creationId xmlns:a16="http://schemas.microsoft.com/office/drawing/2014/main" id="{CFC46036-8716-AE8C-895B-1D47C4485E30}"/>
              </a:ext>
            </a:extLst>
          </p:cNvPr>
          <p:cNvSpPr/>
          <p:nvPr userDrawn="1"/>
        </p:nvSpPr>
        <p:spPr>
          <a:xfrm flipH="1">
            <a:off x="-1" y="-37853"/>
            <a:ext cx="8495819" cy="6895853"/>
          </a:xfrm>
          <a:prstGeom prst="rect">
            <a:avLst/>
          </a:prstGeom>
          <a:gradFill flip="none" rotWithShape="1">
            <a:gsLst>
              <a:gs pos="0">
                <a:schemeClr val="bg1">
                  <a:lumMod val="95000"/>
                  <a:alpha val="24000"/>
                </a:schemeClr>
              </a:gs>
              <a:gs pos="74000">
                <a:schemeClr val="bg1">
                  <a:lumMod val="95000"/>
                </a:schemeClr>
              </a:gs>
              <a:gs pos="100000">
                <a:schemeClr val="bg1">
                  <a:lumMod val="9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8"/>
            <a:ext cx="5310188" cy="489896"/>
          </a:xfrm>
        </p:spPr>
        <p:txBody>
          <a:bodyPr/>
          <a:lstStyle>
            <a:lvl1pPr marL="0" indent="0">
              <a:buFontTx/>
              <a:buNone/>
              <a:defRPr>
                <a:solidFill>
                  <a:srgbClr val="205F7C"/>
                </a:solidFill>
                <a:latin typeface="Alda Pro" pitchFamily="50" charset="0"/>
              </a:defRPr>
            </a:lvl1pPr>
          </a:lstStyle>
          <a:p>
            <a:pPr lvl="0"/>
            <a:r>
              <a:rPr lang="en-US"/>
              <a:t>Click to edit Master text styles</a:t>
            </a:r>
          </a:p>
        </p:txBody>
      </p:sp>
      <p:sp>
        <p:nvSpPr>
          <p:cNvPr id="19" name="Oval 18">
            <a:extLst>
              <a:ext uri="{FF2B5EF4-FFF2-40B4-BE49-F238E27FC236}">
                <a16:creationId xmlns:a16="http://schemas.microsoft.com/office/drawing/2014/main" id="{280CA29F-FA11-D394-7887-6A5DAC260EFA}"/>
              </a:ext>
            </a:extLst>
          </p:cNvPr>
          <p:cNvSpPr/>
          <p:nvPr userDrawn="1"/>
        </p:nvSpPr>
        <p:spPr>
          <a:xfrm>
            <a:off x="11259312" y="6305660"/>
            <a:ext cx="345313" cy="349647"/>
          </a:xfrm>
          <a:prstGeom prst="ellipse">
            <a:avLst/>
          </a:prstGeom>
          <a:solidFill>
            <a:srgbClr val="FFFFF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0" name="Slide Number Placeholder 5">
            <a:extLst>
              <a:ext uri="{FF2B5EF4-FFF2-40B4-BE49-F238E27FC236}">
                <a16:creationId xmlns:a16="http://schemas.microsoft.com/office/drawing/2014/main" id="{2D76E837-1EF4-79A3-19FA-907B7E3CB194}"/>
              </a:ext>
            </a:extLst>
          </p:cNvPr>
          <p:cNvSpPr>
            <a:spLocks noGrp="1"/>
          </p:cNvSpPr>
          <p:nvPr>
            <p:ph type="sldNum" sz="quarter" idx="4"/>
          </p:nvPr>
        </p:nvSpPr>
        <p:spPr>
          <a:xfrm>
            <a:off x="11229341" y="6290182"/>
            <a:ext cx="398334" cy="365125"/>
          </a:xfrm>
          <a:prstGeom prst="rect">
            <a:avLst/>
          </a:prstGeom>
        </p:spPr>
        <p:txBody>
          <a:bodyPr vert="horz" lIns="91440" tIns="45720" rIns="91440" bIns="45720" rtlCol="0" anchor="ctr"/>
          <a:lstStyle>
            <a:lvl1pPr algn="r">
              <a:defRPr sz="1200">
                <a:solidFill>
                  <a:schemeClr val="tx1">
                    <a:lumMod val="65000"/>
                    <a:lumOff val="35000"/>
                  </a:schemeClr>
                </a:solidFill>
                <a:latin typeface="Effra Pro" panose="020B0603020203020204" pitchFamily="34" charset="0"/>
              </a:defRPr>
            </a:lvl1pPr>
          </a:lstStyle>
          <a:p>
            <a:fld id="{F54F2D47-7AC6-43F3-8E07-847BD5CBC9DC}" type="slidenum">
              <a:rPr lang="en-US" smtClean="0"/>
              <a:pPr/>
              <a:t>‹#›</a:t>
            </a:fld>
            <a:endParaRPr lang="en-US"/>
          </a:p>
        </p:txBody>
      </p:sp>
      <p:sp>
        <p:nvSpPr>
          <p:cNvPr id="5" name="TextBox 4">
            <a:extLst>
              <a:ext uri="{FF2B5EF4-FFF2-40B4-BE49-F238E27FC236}">
                <a16:creationId xmlns:a16="http://schemas.microsoft.com/office/drawing/2014/main" id="{4B453912-BB54-37DA-0233-56490353C665}"/>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205F7C"/>
                </a:solidFill>
                <a:latin typeface="Effra Pro" panose="020B0603020203020204" pitchFamily="34" charset="0"/>
              </a:rPr>
              <a:t>NYL Facilitator Guide | Career Development Conference</a:t>
            </a:r>
          </a:p>
        </p:txBody>
      </p:sp>
    </p:spTree>
    <p:custDataLst>
      <p:tags r:id="rId1"/>
    </p:custDataLst>
    <p:extLst>
      <p:ext uri="{BB962C8B-B14F-4D97-AF65-F5344CB8AC3E}">
        <p14:creationId xmlns:p14="http://schemas.microsoft.com/office/powerpoint/2010/main" val="911367808"/>
      </p:ext>
    </p:extLst>
  </p:cSld>
  <p:clrMapOvr>
    <a:masterClrMapping/>
  </p:clrMapOvr>
  <p:extLst>
    <p:ext uri="{DCECCB84-F9BA-43D5-87BE-67443E8EF086}">
      <p15:sldGuideLst xmlns:p15="http://schemas.microsoft.com/office/powerpoint/2012/main"/>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Activity Title">
    <p:bg>
      <p:bgPr>
        <a:solidFill>
          <a:srgbClr val="FBF0E7"/>
        </a:solidFill>
        <a:effectLst/>
      </p:bgPr>
    </p:bg>
    <p:spTree>
      <p:nvGrpSpPr>
        <p:cNvPr id="1" name=""/>
        <p:cNvGrpSpPr/>
        <p:nvPr/>
      </p:nvGrpSpPr>
      <p:grpSpPr>
        <a:xfrm>
          <a:off x="0" y="0"/>
          <a:ext cx="0" cy="0"/>
          <a:chOff x="0" y="0"/>
          <a:chExt cx="0" cy="0"/>
        </a:xfrm>
      </p:grpSpPr>
      <p:pic>
        <p:nvPicPr>
          <p:cNvPr id="5" name="Picture 4" descr="A group of people sitting at a table&#10;&#10;Description automatically generated">
            <a:extLst>
              <a:ext uri="{FF2B5EF4-FFF2-40B4-BE49-F238E27FC236}">
                <a16:creationId xmlns:a16="http://schemas.microsoft.com/office/drawing/2014/main" id="{954C04EC-9CF2-4B71-B3F3-C111F430E0F9}"/>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24993" r="17634"/>
          <a:stretch/>
        </p:blipFill>
        <p:spPr>
          <a:xfrm>
            <a:off x="6296628" y="0"/>
            <a:ext cx="5895370" cy="6858000"/>
          </a:xfrm>
          <a:prstGeom prst="rect">
            <a:avLst/>
          </a:prstGeom>
        </p:spPr>
      </p:pic>
      <p:sp>
        <p:nvSpPr>
          <p:cNvPr id="4" name="Text Placeholder 3">
            <a:extLst>
              <a:ext uri="{FF2B5EF4-FFF2-40B4-BE49-F238E27FC236}">
                <a16:creationId xmlns:a16="http://schemas.microsoft.com/office/drawing/2014/main" id="{FD22E440-59A9-1C5D-E453-2D69805355E7}"/>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19" name="Oval 18">
            <a:extLst>
              <a:ext uri="{FF2B5EF4-FFF2-40B4-BE49-F238E27FC236}">
                <a16:creationId xmlns:a16="http://schemas.microsoft.com/office/drawing/2014/main" id="{280CA29F-FA11-D394-7887-6A5DAC260EFA}"/>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0" name="Slide Number Placeholder 5">
            <a:extLst>
              <a:ext uri="{FF2B5EF4-FFF2-40B4-BE49-F238E27FC236}">
                <a16:creationId xmlns:a16="http://schemas.microsoft.com/office/drawing/2014/main" id="{2D76E837-1EF4-79A3-19FA-907B7E3CB194}"/>
              </a:ext>
            </a:extLst>
          </p:cNvPr>
          <p:cNvSpPr>
            <a:spLocks noGrp="1"/>
          </p:cNvSpPr>
          <p:nvPr>
            <p:ph type="sldNum" sz="quarter" idx="4"/>
          </p:nvPr>
        </p:nvSpPr>
        <p:spPr>
          <a:xfrm>
            <a:off x="11229341" y="6290182"/>
            <a:ext cx="398334" cy="365125"/>
          </a:xfrm>
          <a:prstGeom prst="rect">
            <a:avLst/>
          </a:prstGeom>
        </p:spPr>
        <p:txBody>
          <a:bodyPr vert="horz" lIns="91440" tIns="45720" rIns="91440" bIns="45720" rtlCol="0" anchor="ctr"/>
          <a:lstStyle>
            <a:lvl1pPr algn="r">
              <a:defRPr sz="1200">
                <a:solidFill>
                  <a:schemeClr val="tx1">
                    <a:lumMod val="65000"/>
                    <a:lumOff val="35000"/>
                  </a:schemeClr>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553913639"/>
      </p:ext>
    </p:extLst>
  </p:cSld>
  <p:clrMapOvr>
    <a:masterClrMapping/>
  </p:clrMapOvr>
  <p:extLst>
    <p:ext uri="{DCECCB84-F9BA-43D5-87BE-67443E8EF086}">
      <p15:sldGuideLst xmlns:p15="http://schemas.microsoft.com/office/powerpoint/2012/main"/>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Questi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2CA5966-F5CF-0076-BB8E-02F6FAF4FE96}"/>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3570" t="1" b="3217"/>
          <a:stretch/>
        </p:blipFill>
        <p:spPr>
          <a:xfrm flipH="1">
            <a:off x="0" y="0"/>
            <a:ext cx="12192000" cy="6858000"/>
          </a:xfrm>
          <a:prstGeom prst="rect">
            <a:avLst/>
          </a:prstGeom>
        </p:spPr>
      </p:pic>
      <p:sp>
        <p:nvSpPr>
          <p:cNvPr id="2" name="TextBox 1">
            <a:extLst>
              <a:ext uri="{FF2B5EF4-FFF2-40B4-BE49-F238E27FC236}">
                <a16:creationId xmlns:a16="http://schemas.microsoft.com/office/drawing/2014/main" id="{5ABE6104-39A1-40FE-B93D-75027C80E497}"/>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0A3C53"/>
                </a:solidFill>
                <a:latin typeface="Effra Pro" panose="020B0603020203020204" pitchFamily="34" charset="0"/>
              </a:rPr>
              <a:t>NYL Facilitator Guide | Career Development Conference</a:t>
            </a:r>
          </a:p>
        </p:txBody>
      </p:sp>
      <p:sp>
        <p:nvSpPr>
          <p:cNvPr id="7" name="Oval 6">
            <a:extLst>
              <a:ext uri="{FF2B5EF4-FFF2-40B4-BE49-F238E27FC236}">
                <a16:creationId xmlns:a16="http://schemas.microsoft.com/office/drawing/2014/main" id="{866E6037-9A56-4CBB-8F23-8F80E4226350}"/>
              </a:ext>
            </a:extLst>
          </p:cNvPr>
          <p:cNvSpPr/>
          <p:nvPr userDrawn="1"/>
        </p:nvSpPr>
        <p:spPr>
          <a:xfrm>
            <a:off x="11259312" y="6305660"/>
            <a:ext cx="345313" cy="349647"/>
          </a:xfrm>
          <a:prstGeom prst="ellipse">
            <a:avLst/>
          </a:prstGeom>
          <a:solidFill>
            <a:srgbClr val="FFFFFF">
              <a:alpha val="7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Slide Number Placeholder 5">
            <a:extLst>
              <a:ext uri="{FF2B5EF4-FFF2-40B4-BE49-F238E27FC236}">
                <a16:creationId xmlns:a16="http://schemas.microsoft.com/office/drawing/2014/main" id="{125B3E7F-09BE-49B9-9887-367ECE51738F}"/>
              </a:ext>
            </a:extLst>
          </p:cNvPr>
          <p:cNvSpPr>
            <a:spLocks noGrp="1"/>
          </p:cNvSpPr>
          <p:nvPr>
            <p:ph type="sldNum" sz="quarter" idx="4"/>
          </p:nvPr>
        </p:nvSpPr>
        <p:spPr>
          <a:xfrm>
            <a:off x="11229341" y="6290182"/>
            <a:ext cx="398334" cy="365125"/>
          </a:xfrm>
          <a:prstGeom prst="rect">
            <a:avLst/>
          </a:prstGeom>
        </p:spPr>
        <p:txBody>
          <a:bodyPr vert="horz" lIns="91440" tIns="45720" rIns="91440" bIns="45720" rtlCol="0" anchor="ctr"/>
          <a:lstStyle>
            <a:lvl1pPr algn="r">
              <a:defRPr sz="1200">
                <a:solidFill>
                  <a:schemeClr val="tx1">
                    <a:lumMod val="65000"/>
                    <a:lumOff val="35000"/>
                  </a:schemeClr>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61230114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2_Course Objectives">
    <p:bg>
      <p:bgPr>
        <a:solidFill>
          <a:srgbClr val="F5F5F5"/>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1C5E976-BD42-29F1-5122-5B29AE28FBBE}"/>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t="1311" b="1311"/>
          <a:stretch/>
        </p:blipFill>
        <p:spPr bwMode="auto">
          <a:xfrm>
            <a:off x="1666755" y="25218"/>
            <a:ext cx="10525246" cy="6832781"/>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3">
            <a:extLst>
              <a:ext uri="{FF2B5EF4-FFF2-40B4-BE49-F238E27FC236}">
                <a16:creationId xmlns:a16="http://schemas.microsoft.com/office/drawing/2014/main" id="{C93ED547-9031-EFBF-3C06-ADACB6012662}"/>
              </a:ext>
            </a:extLst>
          </p:cNvPr>
          <p:cNvSpPr>
            <a:spLocks noGrp="1"/>
          </p:cNvSpPr>
          <p:nvPr>
            <p:ph type="body" sz="quarter" idx="10"/>
          </p:nvPr>
        </p:nvSpPr>
        <p:spPr>
          <a:xfrm>
            <a:off x="441071" y="439928"/>
            <a:ext cx="5310188" cy="489896"/>
          </a:xfrm>
        </p:spPr>
        <p:txBody>
          <a:bodyPr/>
          <a:lstStyle>
            <a:lvl1pPr marL="0" indent="0">
              <a:buFontTx/>
              <a:buNone/>
              <a:defRPr>
                <a:solidFill>
                  <a:srgbClr val="0A3C53"/>
                </a:solidFill>
                <a:latin typeface="Alda Pro" pitchFamily="50" charset="0"/>
              </a:defRPr>
            </a:lvl1pPr>
          </a:lstStyle>
          <a:p>
            <a:pPr lvl="0"/>
            <a:r>
              <a:rPr lang="en-US"/>
              <a:t>Click to edit Master text styles</a:t>
            </a:r>
          </a:p>
        </p:txBody>
      </p:sp>
      <p:sp>
        <p:nvSpPr>
          <p:cNvPr id="2" name="Oval 1">
            <a:extLst>
              <a:ext uri="{FF2B5EF4-FFF2-40B4-BE49-F238E27FC236}">
                <a16:creationId xmlns:a16="http://schemas.microsoft.com/office/drawing/2014/main" id="{DD914D54-EA2C-CAE8-ABC1-75BBEB087826}"/>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Slide Number Placeholder 5">
            <a:extLst>
              <a:ext uri="{FF2B5EF4-FFF2-40B4-BE49-F238E27FC236}">
                <a16:creationId xmlns:a16="http://schemas.microsoft.com/office/drawing/2014/main" id="{40295629-FD69-E7D5-63CB-BA55F253FF5D}"/>
              </a:ext>
            </a:extLst>
          </p:cNvPr>
          <p:cNvSpPr>
            <a:spLocks noGrp="1"/>
          </p:cNvSpPr>
          <p:nvPr>
            <p:ph type="sldNum" sz="quarter" idx="4"/>
          </p:nvPr>
        </p:nvSpPr>
        <p:spPr>
          <a:xfrm>
            <a:off x="11229341" y="6290182"/>
            <a:ext cx="398334" cy="365125"/>
          </a:xfrm>
          <a:prstGeom prst="rect">
            <a:avLst/>
          </a:prstGeom>
        </p:spPr>
        <p:txBody>
          <a:bodyPr vert="horz" lIns="91440" tIns="45720" rIns="91440" bIns="45720" rtlCol="0" anchor="ctr"/>
          <a:lstStyle>
            <a:lvl1pPr algn="r">
              <a:defRPr sz="1200">
                <a:solidFill>
                  <a:schemeClr val="tx1">
                    <a:lumMod val="65000"/>
                    <a:lumOff val="35000"/>
                  </a:schemeClr>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3936549147"/>
      </p:ext>
    </p:extLst>
  </p:cSld>
  <p:clrMapOvr>
    <a:masterClrMapping/>
  </p:clrMapOvr>
  <p:extLst>
    <p:ext uri="{DCECCB84-F9BA-43D5-87BE-67443E8EF086}">
      <p15:sldGuideLst xmlns:p15="http://schemas.microsoft.com/office/powerpoint/2012/main"/>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Thankyou Layout">
    <p:bg>
      <p:bgPr>
        <a:solidFill>
          <a:srgbClr val="E3F4FE"/>
        </a:solidFill>
        <a:effectLst/>
      </p:bgPr>
    </p:bg>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F80174C8-D348-24BA-AC5E-B0FAB7834B3C}"/>
              </a:ext>
            </a:extLst>
          </p:cNvPr>
          <p:cNvSpPr>
            <a:spLocks noGrp="1"/>
          </p:cNvSpPr>
          <p:nvPr>
            <p:ph type="body" sz="quarter" idx="10"/>
          </p:nvPr>
        </p:nvSpPr>
        <p:spPr>
          <a:xfrm>
            <a:off x="439475" y="438329"/>
            <a:ext cx="5310188" cy="489896"/>
          </a:xfrm>
        </p:spPr>
        <p:txBody>
          <a:bodyPr/>
          <a:lstStyle>
            <a:lvl1pPr marL="0" indent="0">
              <a:buFontTx/>
              <a:buNone/>
              <a:defRPr>
                <a:solidFill>
                  <a:srgbClr val="0079C2"/>
                </a:solidFill>
                <a:latin typeface="Alda Pro" pitchFamily="50" charset="0"/>
              </a:defRPr>
            </a:lvl1pPr>
          </a:lstStyle>
          <a:p>
            <a:pPr lvl="0"/>
            <a:r>
              <a:rPr lang="en-US"/>
              <a:t>Click to edit Master text styles</a:t>
            </a:r>
          </a:p>
        </p:txBody>
      </p:sp>
      <p:sp>
        <p:nvSpPr>
          <p:cNvPr id="3" name="Oval 2">
            <a:extLst>
              <a:ext uri="{FF2B5EF4-FFF2-40B4-BE49-F238E27FC236}">
                <a16:creationId xmlns:a16="http://schemas.microsoft.com/office/drawing/2014/main" id="{C90E081D-DC20-A885-155F-0FF21B453CAA}"/>
              </a:ext>
            </a:extLst>
          </p:cNvPr>
          <p:cNvSpPr/>
          <p:nvPr userDrawn="1"/>
        </p:nvSpPr>
        <p:spPr>
          <a:xfrm>
            <a:off x="11259312" y="6305660"/>
            <a:ext cx="345313" cy="349647"/>
          </a:xfrm>
          <a:prstGeom prst="ellipse">
            <a:avLst/>
          </a:prstGeom>
          <a:solidFill>
            <a:srgbClr val="FFFFFF">
              <a:alpha val="74902"/>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Slide Number Placeholder 5">
            <a:extLst>
              <a:ext uri="{FF2B5EF4-FFF2-40B4-BE49-F238E27FC236}">
                <a16:creationId xmlns:a16="http://schemas.microsoft.com/office/drawing/2014/main" id="{5889376D-EF67-DE1F-338E-42779434B235}"/>
              </a:ext>
            </a:extLst>
          </p:cNvPr>
          <p:cNvSpPr>
            <a:spLocks noGrp="1"/>
          </p:cNvSpPr>
          <p:nvPr>
            <p:ph type="sldNum" sz="quarter" idx="4"/>
          </p:nvPr>
        </p:nvSpPr>
        <p:spPr>
          <a:xfrm>
            <a:off x="11229341" y="6290182"/>
            <a:ext cx="398334" cy="365125"/>
          </a:xfrm>
          <a:prstGeom prst="rect">
            <a:avLst/>
          </a:prstGeom>
        </p:spPr>
        <p:txBody>
          <a:bodyPr vert="horz" lIns="91440" tIns="45720" rIns="91440" bIns="45720" rtlCol="0" anchor="ctr"/>
          <a:lstStyle>
            <a:lvl1pPr algn="r">
              <a:defRPr sz="1200">
                <a:solidFill>
                  <a:schemeClr val="tx1">
                    <a:lumMod val="65000"/>
                    <a:lumOff val="35000"/>
                  </a:schemeClr>
                </a:solidFill>
                <a:latin typeface="Effra Pro" panose="020B0603020203020204" pitchFamily="34" charset="0"/>
              </a:defRPr>
            </a:lvl1pPr>
          </a:lstStyle>
          <a:p>
            <a:fld id="{F54F2D47-7AC6-43F3-8E07-847BD5CBC9DC}" type="slidenum">
              <a:rPr lang="en-US" smtClean="0"/>
              <a:pPr/>
              <a:t>‹#›</a:t>
            </a:fld>
            <a:endParaRPr lang="en-US"/>
          </a:p>
        </p:txBody>
      </p:sp>
    </p:spTree>
    <p:custDataLst>
      <p:tags r:id="rId1"/>
    </p:custDataLst>
    <p:extLst>
      <p:ext uri="{BB962C8B-B14F-4D97-AF65-F5344CB8AC3E}">
        <p14:creationId xmlns:p14="http://schemas.microsoft.com/office/powerpoint/2010/main" val="15863724"/>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tags" Target="../tags/tag2.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F6D297-F73D-43B4-40C9-7EC184FC2C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6480DF7-78F9-C06A-8B7A-59D568231E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Box 10">
            <a:extLst>
              <a:ext uri="{FF2B5EF4-FFF2-40B4-BE49-F238E27FC236}">
                <a16:creationId xmlns:a16="http://schemas.microsoft.com/office/drawing/2014/main" id="{6FDFD80C-174C-BD6C-4844-B6ECD2E10757}"/>
              </a:ext>
            </a:extLst>
          </p:cNvPr>
          <p:cNvSpPr txBox="1"/>
          <p:nvPr userDrawn="1"/>
        </p:nvSpPr>
        <p:spPr>
          <a:xfrm>
            <a:off x="453652" y="6320796"/>
            <a:ext cx="5878185" cy="276999"/>
          </a:xfrm>
          <a:prstGeom prst="rect">
            <a:avLst/>
          </a:prstGeom>
          <a:noFill/>
        </p:spPr>
        <p:txBody>
          <a:bodyPr wrap="square">
            <a:spAutoFit/>
          </a:bodyPr>
          <a:lstStyle/>
          <a:p>
            <a:r>
              <a:rPr lang="en-US" sz="1200">
                <a:solidFill>
                  <a:srgbClr val="0A3C53"/>
                </a:solidFill>
                <a:latin typeface="Effra Pro" panose="020B0603020203020204" pitchFamily="34" charset="0"/>
              </a:rPr>
              <a:t>NYL Facilitator Guide | Career Development Conference</a:t>
            </a:r>
          </a:p>
        </p:txBody>
      </p:sp>
      <p:sp>
        <p:nvSpPr>
          <p:cNvPr id="14" name="Slide Number Placeholder 13">
            <a:extLst>
              <a:ext uri="{FF2B5EF4-FFF2-40B4-BE49-F238E27FC236}">
                <a16:creationId xmlns:a16="http://schemas.microsoft.com/office/drawing/2014/main" id="{E5E56CB7-6F59-1878-07BE-D397C087EE54}"/>
              </a:ext>
            </a:extLst>
          </p:cNvPr>
          <p:cNvSpPr>
            <a:spLocks noGrp="1"/>
          </p:cNvSpPr>
          <p:nvPr>
            <p:ph type="sldNum" sz="quarter" idx="4"/>
          </p:nvPr>
        </p:nvSpPr>
        <p:spPr>
          <a:xfrm>
            <a:off x="11151703" y="6320796"/>
            <a:ext cx="452921"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fld id="{370DC818-3627-4410-8EC8-2C66B64C36C2}" type="slidenum">
              <a:rPr lang="en-IN" smtClean="0"/>
              <a:pPr/>
              <a:t>‹#›</a:t>
            </a:fld>
            <a:endParaRPr lang="en-IN"/>
          </a:p>
        </p:txBody>
      </p:sp>
    </p:spTree>
    <p:custDataLst>
      <p:tags r:id="rId61"/>
    </p:custDataLst>
    <p:extLst>
      <p:ext uri="{BB962C8B-B14F-4D97-AF65-F5344CB8AC3E}">
        <p14:creationId xmlns:p14="http://schemas.microsoft.com/office/powerpoint/2010/main" val="3583518243"/>
      </p:ext>
    </p:extLst>
  </p:cSld>
  <p:clrMap bg1="lt1" tx1="dk1" bg2="lt2" tx2="dk2" accent1="accent1" accent2="accent2" accent3="accent3" accent4="accent4" accent5="accent5" accent6="accent6" hlink="hlink" folHlink="folHlink"/>
  <p:sldLayoutIdLst>
    <p:sldLayoutId id="2147483649" r:id="rId1"/>
    <p:sldLayoutId id="2147483686" r:id="rId2"/>
    <p:sldLayoutId id="2147483660" r:id="rId3"/>
    <p:sldLayoutId id="2147483715" r:id="rId4"/>
    <p:sldLayoutId id="2147483732" r:id="rId5"/>
    <p:sldLayoutId id="2147483662" r:id="rId6"/>
    <p:sldLayoutId id="2147483691" r:id="rId7"/>
    <p:sldLayoutId id="2147483707" r:id="rId8"/>
    <p:sldLayoutId id="2147483708" r:id="rId9"/>
    <p:sldLayoutId id="2147483709" r:id="rId10"/>
    <p:sldLayoutId id="2147483710" r:id="rId11"/>
    <p:sldLayoutId id="2147483711" r:id="rId12"/>
    <p:sldLayoutId id="2147483712" r:id="rId13"/>
    <p:sldLayoutId id="2147483713" r:id="rId14"/>
    <p:sldLayoutId id="2147483695" r:id="rId15"/>
    <p:sldLayoutId id="2147483700" r:id="rId16"/>
    <p:sldLayoutId id="2147483741" r:id="rId17"/>
    <p:sldLayoutId id="2147483752" r:id="rId18"/>
    <p:sldLayoutId id="2147483733" r:id="rId19"/>
    <p:sldLayoutId id="2147483742" r:id="rId20"/>
    <p:sldLayoutId id="2147483731" r:id="rId21"/>
    <p:sldLayoutId id="2147483699" r:id="rId22"/>
    <p:sldLayoutId id="2147483683" r:id="rId23"/>
    <p:sldLayoutId id="2147483655" r:id="rId24"/>
    <p:sldLayoutId id="2147483698" r:id="rId25"/>
    <p:sldLayoutId id="2147483687" r:id="rId26"/>
    <p:sldLayoutId id="2147483694" r:id="rId27"/>
    <p:sldLayoutId id="2147483697" r:id="rId28"/>
    <p:sldLayoutId id="2147483696" r:id="rId29"/>
    <p:sldLayoutId id="2147483753" r:id="rId30"/>
    <p:sldLayoutId id="2147483729" r:id="rId31"/>
    <p:sldLayoutId id="2147483702" r:id="rId32"/>
    <p:sldLayoutId id="2147483730" r:id="rId33"/>
    <p:sldLayoutId id="2147483701" r:id="rId34"/>
    <p:sldLayoutId id="2147483722" r:id="rId35"/>
    <p:sldLayoutId id="2147483719" r:id="rId36"/>
    <p:sldLayoutId id="2147483718" r:id="rId37"/>
    <p:sldLayoutId id="2147483720" r:id="rId38"/>
    <p:sldLayoutId id="2147483721" r:id="rId39"/>
    <p:sldLayoutId id="2147483758" r:id="rId40"/>
    <p:sldLayoutId id="2147483727" r:id="rId41"/>
    <p:sldLayoutId id="2147483728" r:id="rId42"/>
    <p:sldLayoutId id="2147483716" r:id="rId43"/>
    <p:sldLayoutId id="2147483725" r:id="rId44"/>
    <p:sldLayoutId id="2147483726" r:id="rId45"/>
    <p:sldLayoutId id="2147483717" r:id="rId46"/>
    <p:sldLayoutId id="2147483723" r:id="rId47"/>
    <p:sldLayoutId id="2147483724" r:id="rId48"/>
    <p:sldLayoutId id="2147483667" r:id="rId49"/>
    <p:sldLayoutId id="2147483743" r:id="rId50"/>
    <p:sldLayoutId id="2147483744" r:id="rId51"/>
    <p:sldLayoutId id="2147483745" r:id="rId52"/>
    <p:sldLayoutId id="2147483746" r:id="rId53"/>
    <p:sldLayoutId id="2147483748" r:id="rId54"/>
    <p:sldLayoutId id="2147483749" r:id="rId55"/>
    <p:sldLayoutId id="2147483754" r:id="rId56"/>
    <p:sldLayoutId id="2147483755" r:id="rId57"/>
    <p:sldLayoutId id="2147483756" r:id="rId58"/>
    <p:sldLayoutId id="2147483757" r:id="rId59"/>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46" userDrawn="1">
          <p15:clr>
            <a:srgbClr val="F26B43"/>
          </p15:clr>
        </p15:guide>
        <p15:guide id="2" pos="7310" userDrawn="1">
          <p15:clr>
            <a:srgbClr val="F26B43"/>
          </p15:clr>
        </p15:guide>
        <p15:guide id="3" orient="horz" pos="3974" userDrawn="1">
          <p15:clr>
            <a:srgbClr val="F26B43"/>
          </p15:clr>
        </p15:guide>
        <p15:guide id="4" pos="347"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4.xml"/><Relationship Id="rId1" Type="http://schemas.openxmlformats.org/officeDocument/2006/relationships/tags" Target="../tags/tag62.xml"/><Relationship Id="rId6" Type="http://schemas.openxmlformats.org/officeDocument/2006/relationships/image" Target="../media/image44.jpeg"/><Relationship Id="rId5" Type="http://schemas.openxmlformats.org/officeDocument/2006/relationships/image" Target="../media/image40.svg"/><Relationship Id="rId4" Type="http://schemas.openxmlformats.org/officeDocument/2006/relationships/image" Target="../media/image39.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63.xml"/></Relationships>
</file>

<file path=ppt/slides/_rels/slide3.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notesSlide" Target="../notesSlides/notesSlide3.xml"/><Relationship Id="rId7" Type="http://schemas.openxmlformats.org/officeDocument/2006/relationships/image" Target="../media/image48.svg"/><Relationship Id="rId2" Type="http://schemas.openxmlformats.org/officeDocument/2006/relationships/slideLayout" Target="../slideLayouts/slideLayout24.xml"/><Relationship Id="rId1" Type="http://schemas.openxmlformats.org/officeDocument/2006/relationships/tags" Target="../tags/tag64.xml"/><Relationship Id="rId6" Type="http://schemas.openxmlformats.org/officeDocument/2006/relationships/image" Target="../media/image47.png"/><Relationship Id="rId5" Type="http://schemas.openxmlformats.org/officeDocument/2006/relationships/image" Target="../media/image46.svg"/><Relationship Id="rId4" Type="http://schemas.openxmlformats.org/officeDocument/2006/relationships/image" Target="../media/image45.png"/><Relationship Id="rId9" Type="http://schemas.openxmlformats.org/officeDocument/2006/relationships/image" Target="../media/image40.sv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65.xml"/><Relationship Id="rId4" Type="http://schemas.openxmlformats.org/officeDocument/2006/relationships/image" Target="../media/image49.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6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7.xml"/><Relationship Id="rId1" Type="http://schemas.openxmlformats.org/officeDocument/2006/relationships/tags" Target="../tags/tag6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5.xml"/><Relationship Id="rId1" Type="http://schemas.openxmlformats.org/officeDocument/2006/relationships/tags" Target="../tags/tag68.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tags" Target="../tags/tag6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4.xml"/><Relationship Id="rId1" Type="http://schemas.openxmlformats.org/officeDocument/2006/relationships/tags" Target="../tags/tag70.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2.xml"/><Relationship Id="rId1" Type="http://schemas.openxmlformats.org/officeDocument/2006/relationships/tags" Target="../tags/tag7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2.xml"/><Relationship Id="rId1" Type="http://schemas.openxmlformats.org/officeDocument/2006/relationships/tags" Target="../tags/tag72.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6.xml"/><Relationship Id="rId1" Type="http://schemas.openxmlformats.org/officeDocument/2006/relationships/tags" Target="../tags/tag7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2.xml"/><Relationship Id="rId1" Type="http://schemas.openxmlformats.org/officeDocument/2006/relationships/tags" Target="../tags/tag7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6.xml"/><Relationship Id="rId1" Type="http://schemas.openxmlformats.org/officeDocument/2006/relationships/tags" Target="../tags/tag7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36.xml"/><Relationship Id="rId1" Type="http://schemas.openxmlformats.org/officeDocument/2006/relationships/tags" Target="../tags/tag7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2.xml"/><Relationship Id="rId1" Type="http://schemas.openxmlformats.org/officeDocument/2006/relationships/tags" Target="../tags/tag7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9.xml"/><Relationship Id="rId1" Type="http://schemas.openxmlformats.org/officeDocument/2006/relationships/tags" Target="../tags/tag78.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2.xml"/><Relationship Id="rId1" Type="http://schemas.openxmlformats.org/officeDocument/2006/relationships/tags" Target="../tags/tag79.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2.xml"/><Relationship Id="rId1" Type="http://schemas.openxmlformats.org/officeDocument/2006/relationships/tags" Target="../tags/tag80.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2.xml"/><Relationship Id="rId1" Type="http://schemas.openxmlformats.org/officeDocument/2006/relationships/tags" Target="../tags/tag81.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2.xml"/><Relationship Id="rId1" Type="http://schemas.openxmlformats.org/officeDocument/2006/relationships/tags" Target="../tags/tag8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6.xml"/><Relationship Id="rId1" Type="http://schemas.openxmlformats.org/officeDocument/2006/relationships/tags" Target="../tags/tag83.xml"/><Relationship Id="rId5" Type="http://schemas.openxmlformats.org/officeDocument/2006/relationships/image" Target="../media/image54.svg"/><Relationship Id="rId4" Type="http://schemas.openxmlformats.org/officeDocument/2006/relationships/image" Target="../media/image53.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32.xml"/><Relationship Id="rId1" Type="http://schemas.openxmlformats.org/officeDocument/2006/relationships/tags" Target="../tags/tag8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32.xml"/><Relationship Id="rId1" Type="http://schemas.openxmlformats.org/officeDocument/2006/relationships/tags" Target="../tags/tag8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36.xml"/><Relationship Id="rId1" Type="http://schemas.openxmlformats.org/officeDocument/2006/relationships/tags" Target="../tags/tag86.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52.xml"/><Relationship Id="rId1" Type="http://schemas.openxmlformats.org/officeDocument/2006/relationships/tags" Target="../tags/tag8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9.xml"/><Relationship Id="rId1" Type="http://schemas.openxmlformats.org/officeDocument/2006/relationships/tags" Target="../tags/tag88.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3.xml"/><Relationship Id="rId1" Type="http://schemas.openxmlformats.org/officeDocument/2006/relationships/tags" Target="../tags/tag89.xml"/></Relationships>
</file>

<file path=ppt/slides/_rels/slide29.xml.rels><?xml version="1.0" encoding="UTF-8" standalone="yes"?>
<Relationships xmlns="http://schemas.openxmlformats.org/package/2006/relationships"><Relationship Id="rId8" Type="http://schemas.openxmlformats.org/officeDocument/2006/relationships/image" Target="../media/image59.svg"/><Relationship Id="rId13" Type="http://schemas.openxmlformats.org/officeDocument/2006/relationships/image" Target="../media/image64.png"/><Relationship Id="rId3" Type="http://schemas.openxmlformats.org/officeDocument/2006/relationships/notesSlide" Target="../notesSlides/notesSlide29.xml"/><Relationship Id="rId7" Type="http://schemas.openxmlformats.org/officeDocument/2006/relationships/image" Target="../media/image58.png"/><Relationship Id="rId12" Type="http://schemas.openxmlformats.org/officeDocument/2006/relationships/image" Target="../media/image63.svg"/><Relationship Id="rId2" Type="http://schemas.openxmlformats.org/officeDocument/2006/relationships/slideLayout" Target="../slideLayouts/slideLayout22.xml"/><Relationship Id="rId1" Type="http://schemas.openxmlformats.org/officeDocument/2006/relationships/tags" Target="../tags/tag90.xml"/><Relationship Id="rId6" Type="http://schemas.openxmlformats.org/officeDocument/2006/relationships/image" Target="../media/image57.svg"/><Relationship Id="rId11" Type="http://schemas.openxmlformats.org/officeDocument/2006/relationships/image" Target="../media/image62.png"/><Relationship Id="rId5" Type="http://schemas.openxmlformats.org/officeDocument/2006/relationships/image" Target="../media/image56.png"/><Relationship Id="rId10" Type="http://schemas.openxmlformats.org/officeDocument/2006/relationships/image" Target="../media/image61.svg"/><Relationship Id="rId4" Type="http://schemas.openxmlformats.org/officeDocument/2006/relationships/image" Target="../media/image55.png"/><Relationship Id="rId9" Type="http://schemas.openxmlformats.org/officeDocument/2006/relationships/image" Target="../media/image60.png"/><Relationship Id="rId14" Type="http://schemas.openxmlformats.org/officeDocument/2006/relationships/image" Target="../media/image65.sv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2.xml"/><Relationship Id="rId1" Type="http://schemas.openxmlformats.org/officeDocument/2006/relationships/tags" Target="../tags/tag91.xml"/><Relationship Id="rId4" Type="http://schemas.openxmlformats.org/officeDocument/2006/relationships/image" Target="../media/image66.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2.xml"/><Relationship Id="rId1" Type="http://schemas.openxmlformats.org/officeDocument/2006/relationships/tags" Target="../tags/tag9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7" Type="http://schemas.openxmlformats.org/officeDocument/2006/relationships/image" Target="../media/image70.svg"/><Relationship Id="rId2" Type="http://schemas.openxmlformats.org/officeDocument/2006/relationships/slideLayout" Target="../slideLayouts/slideLayout22.xml"/><Relationship Id="rId1" Type="http://schemas.openxmlformats.org/officeDocument/2006/relationships/tags" Target="../tags/tag93.xml"/><Relationship Id="rId6" Type="http://schemas.openxmlformats.org/officeDocument/2006/relationships/image" Target="../media/image69.png"/><Relationship Id="rId5" Type="http://schemas.openxmlformats.org/officeDocument/2006/relationships/image" Target="../media/image68.svg"/><Relationship Id="rId4" Type="http://schemas.openxmlformats.org/officeDocument/2006/relationships/image" Target="../media/image67.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7.xml"/><Relationship Id="rId1" Type="http://schemas.openxmlformats.org/officeDocument/2006/relationships/tags" Target="../tags/tag94.xml"/><Relationship Id="rId4" Type="http://schemas.openxmlformats.org/officeDocument/2006/relationships/image" Target="../media/image71.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2.xml"/><Relationship Id="rId1" Type="http://schemas.openxmlformats.org/officeDocument/2006/relationships/tags" Target="../tags/tag95.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7.xml"/><Relationship Id="rId1" Type="http://schemas.openxmlformats.org/officeDocument/2006/relationships/tags" Target="../tags/tag96.xml"/><Relationship Id="rId4" Type="http://schemas.openxmlformats.org/officeDocument/2006/relationships/image" Target="../media/image71.png"/></Relationships>
</file>

<file path=ppt/slides/_rels/slide36.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notesSlide" Target="../notesSlides/notesSlide36.xml"/><Relationship Id="rId7" Type="http://schemas.openxmlformats.org/officeDocument/2006/relationships/hyperlink" Target="https://www.hamnerfg.com/" TargetMode="External"/><Relationship Id="rId2" Type="http://schemas.openxmlformats.org/officeDocument/2006/relationships/slideLayout" Target="../slideLayouts/slideLayout22.xml"/><Relationship Id="rId1" Type="http://schemas.openxmlformats.org/officeDocument/2006/relationships/tags" Target="../tags/tag97.xml"/><Relationship Id="rId6" Type="http://schemas.openxmlformats.org/officeDocument/2006/relationships/hyperlink" Target="https://www.newyorklife.com/agent/rlhamner" TargetMode="External"/><Relationship Id="rId5" Type="http://schemas.openxmlformats.org/officeDocument/2006/relationships/image" Target="../media/image73.png"/><Relationship Id="rId4" Type="http://schemas.openxmlformats.org/officeDocument/2006/relationships/image" Target="../media/image72.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2.xml"/><Relationship Id="rId1" Type="http://schemas.openxmlformats.org/officeDocument/2006/relationships/tags" Target="../tags/tag98.xml"/><Relationship Id="rId6" Type="http://schemas.openxmlformats.org/officeDocument/2006/relationships/image" Target="../media/image77.jpeg"/><Relationship Id="rId5" Type="http://schemas.openxmlformats.org/officeDocument/2006/relationships/image" Target="../media/image76.jpeg"/><Relationship Id="rId4" Type="http://schemas.openxmlformats.org/officeDocument/2006/relationships/image" Target="../media/image75.jpe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47.xml"/><Relationship Id="rId1" Type="http://schemas.openxmlformats.org/officeDocument/2006/relationships/tags" Target="../tags/tag99.xml"/><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36.xml"/><Relationship Id="rId1" Type="http://schemas.openxmlformats.org/officeDocument/2006/relationships/tags" Target="../tags/tag100.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2.xml"/><Relationship Id="rId1" Type="http://schemas.openxmlformats.org/officeDocument/2006/relationships/tags" Target="../tags/tag101.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48.xml"/><Relationship Id="rId1" Type="http://schemas.openxmlformats.org/officeDocument/2006/relationships/tags" Target="../tags/tag102.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2.xml"/><Relationship Id="rId1" Type="http://schemas.openxmlformats.org/officeDocument/2006/relationships/tags" Target="../tags/tag103.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0.xml"/><Relationship Id="rId1" Type="http://schemas.openxmlformats.org/officeDocument/2006/relationships/tags" Target="../tags/tag104.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11.xml"/><Relationship Id="rId1" Type="http://schemas.openxmlformats.org/officeDocument/2006/relationships/tags" Target="../tags/tag105.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16.xml"/><Relationship Id="rId1" Type="http://schemas.openxmlformats.org/officeDocument/2006/relationships/tags" Target="../tags/tag106.xml"/><Relationship Id="rId4" Type="http://schemas.openxmlformats.org/officeDocument/2006/relationships/image" Target="../media/image71.pn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21.xml"/><Relationship Id="rId1" Type="http://schemas.openxmlformats.org/officeDocument/2006/relationships/tags" Target="../tags/tag107.xml"/><Relationship Id="rId4" Type="http://schemas.openxmlformats.org/officeDocument/2006/relationships/image" Target="../media/image81.jpe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32.xml"/><Relationship Id="rId1" Type="http://schemas.openxmlformats.org/officeDocument/2006/relationships/tags" Target="../tags/tag108.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21.xml"/><Relationship Id="rId1" Type="http://schemas.openxmlformats.org/officeDocument/2006/relationships/tags" Target="../tags/tag109.xml"/><Relationship Id="rId4" Type="http://schemas.openxmlformats.org/officeDocument/2006/relationships/image" Target="../media/image82.jpe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52.xml"/><Relationship Id="rId1" Type="http://schemas.openxmlformats.org/officeDocument/2006/relationships/tags" Target="../tags/tag110.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18.xml"/><Relationship Id="rId1" Type="http://schemas.openxmlformats.org/officeDocument/2006/relationships/tags" Target="../tags/tag111.xml"/><Relationship Id="rId4" Type="http://schemas.openxmlformats.org/officeDocument/2006/relationships/image" Target="../media/image71.pn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32.xml"/><Relationship Id="rId1" Type="http://schemas.openxmlformats.org/officeDocument/2006/relationships/tags" Target="../tags/tag112.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42.xml"/><Relationship Id="rId1" Type="http://schemas.openxmlformats.org/officeDocument/2006/relationships/tags" Target="../tags/tag113.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39.xml"/><Relationship Id="rId1" Type="http://schemas.openxmlformats.org/officeDocument/2006/relationships/tags" Target="../tags/tag114.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39.xml"/><Relationship Id="rId1" Type="http://schemas.openxmlformats.org/officeDocument/2006/relationships/tags" Target="../tags/tag115.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39.xml"/><Relationship Id="rId1" Type="http://schemas.openxmlformats.org/officeDocument/2006/relationships/tags" Target="../tags/tag116.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39.xml"/><Relationship Id="rId1" Type="http://schemas.openxmlformats.org/officeDocument/2006/relationships/tags" Target="../tags/tag117.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18.xml"/><Relationship Id="rId1" Type="http://schemas.openxmlformats.org/officeDocument/2006/relationships/tags" Target="../tags/tag118.xml"/><Relationship Id="rId4" Type="http://schemas.openxmlformats.org/officeDocument/2006/relationships/image" Target="../media/image83.png"/></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54.xml"/><Relationship Id="rId1" Type="http://schemas.openxmlformats.org/officeDocument/2006/relationships/tags" Target="../tags/tag119.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21.xml"/><Relationship Id="rId1" Type="http://schemas.openxmlformats.org/officeDocument/2006/relationships/tags" Target="../tags/tag120.xml"/><Relationship Id="rId4" Type="http://schemas.openxmlformats.org/officeDocument/2006/relationships/image" Target="../media/image84.jpeg"/></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39.xml"/><Relationship Id="rId1" Type="http://schemas.openxmlformats.org/officeDocument/2006/relationships/tags" Target="../tags/tag121.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21.xml"/><Relationship Id="rId1" Type="http://schemas.openxmlformats.org/officeDocument/2006/relationships/tags" Target="../tags/tag122.xml"/><Relationship Id="rId4" Type="http://schemas.openxmlformats.org/officeDocument/2006/relationships/image" Target="../media/image85.jpeg"/></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21.xml"/><Relationship Id="rId1" Type="http://schemas.openxmlformats.org/officeDocument/2006/relationships/tags" Target="../tags/tag123.xml"/><Relationship Id="rId4" Type="http://schemas.openxmlformats.org/officeDocument/2006/relationships/image" Target="../media/image86.jpeg"/></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21.xml"/><Relationship Id="rId1" Type="http://schemas.openxmlformats.org/officeDocument/2006/relationships/tags" Target="../tags/tag124.xml"/><Relationship Id="rId4" Type="http://schemas.openxmlformats.org/officeDocument/2006/relationships/image" Target="../media/image87.jpeg"/></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22.xml"/><Relationship Id="rId1" Type="http://schemas.openxmlformats.org/officeDocument/2006/relationships/tags" Target="../tags/tag125.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50.xml"/><Relationship Id="rId1" Type="http://schemas.openxmlformats.org/officeDocument/2006/relationships/tags" Target="../tags/tag126.xml"/></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46.xml"/><Relationship Id="rId1" Type="http://schemas.openxmlformats.org/officeDocument/2006/relationships/tags" Target="../tags/tag127.xm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22.xml"/><Relationship Id="rId1" Type="http://schemas.openxmlformats.org/officeDocument/2006/relationships/tags" Target="../tags/tag128.xml"/></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52.xml"/><Relationship Id="rId1" Type="http://schemas.openxmlformats.org/officeDocument/2006/relationships/tags" Target="../tags/tag129.xml"/></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22.xml"/><Relationship Id="rId1" Type="http://schemas.openxmlformats.org/officeDocument/2006/relationships/tags" Target="../tags/tag130.xml"/></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39.xml"/><Relationship Id="rId1" Type="http://schemas.openxmlformats.org/officeDocument/2006/relationships/tags" Target="../tags/tag131.xml"/><Relationship Id="rId4" Type="http://schemas.openxmlformats.org/officeDocument/2006/relationships/hyperlink" Target="https://newyorklife.sharepoint.com/:b:/r/sites/NewAgentDevelopment/New%20NYLICU%20%20Phase%202/Career%20Conference/Materials/Agent%20Business%20&amp;%20Marketing%20Plan-%20Part%20I%20&amp;%20II%20Combined.pdf?csf=1&amp;web=1&amp;e=jzgtxF" TargetMode="External"/></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39.xml"/><Relationship Id="rId1" Type="http://schemas.openxmlformats.org/officeDocument/2006/relationships/tags" Target="../tags/tag132.xml"/><Relationship Id="rId4" Type="http://schemas.openxmlformats.org/officeDocument/2006/relationships/hyperlink" Target="https://newyorklife.sharepoint.com/:b:/r/sites/NewAgentDevelopment/New%20NYLICU%20%20Phase%202/Career%20Conference/Materials/Agent%20Business%20&amp;%20Marketing%20Plan-%20Part%20I%20&amp;%20II%20Combined.pdf?csf=1&amp;web=1&amp;e=jzgtxF" TargetMode="External"/></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40.xml"/><Relationship Id="rId1" Type="http://schemas.openxmlformats.org/officeDocument/2006/relationships/tags" Target="../tags/tag133.xml"/><Relationship Id="rId4" Type="http://schemas.openxmlformats.org/officeDocument/2006/relationships/hyperlink" Target="https://newyorklife.sharepoint.com/:b:/r/sites/NewAgentDevelopment/New%20NYLICU%20%20Phase%202/Career%20Conference/Materials/Agent%20Business%20&amp;%20Marketing%20Plan-%20Part%20I%20&amp;%20II%20Combined.pdf?csf=1&amp;web=1&amp;e=jzgtxF" TargetMode="External"/></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73.xml"/><Relationship Id="rId2" Type="http://schemas.openxmlformats.org/officeDocument/2006/relationships/slideLayout" Target="../slideLayouts/slideLayout22.xml"/><Relationship Id="rId1" Type="http://schemas.openxmlformats.org/officeDocument/2006/relationships/tags" Target="../tags/tag134.xml"/><Relationship Id="rId4" Type="http://schemas.openxmlformats.org/officeDocument/2006/relationships/image" Target="../media/image88.png"/></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40.xml"/><Relationship Id="rId1" Type="http://schemas.openxmlformats.org/officeDocument/2006/relationships/tags" Target="../tags/tag135.xml"/><Relationship Id="rId4" Type="http://schemas.openxmlformats.org/officeDocument/2006/relationships/hyperlink" Target="https://newyorklife.sharepoint.com/:b:/r/sites/NewAgentDevelopment/New%20NYLICU%20%20Phase%202/Career%20Conference/Materials/Agent%20Business%20&amp;%20Marketing%20Plan-%20Part%20I%20&amp;%20II%20Combined.pdf?csf=1&amp;web=1&amp;e=jzgtxF" TargetMode="External"/></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40.xml"/><Relationship Id="rId1" Type="http://schemas.openxmlformats.org/officeDocument/2006/relationships/tags" Target="../tags/tag136.xml"/><Relationship Id="rId4" Type="http://schemas.openxmlformats.org/officeDocument/2006/relationships/hyperlink" Target="https://newyorklife.sharepoint.com/:b:/r/sites/NewAgentDevelopment/New%20NYLICU%20%20Phase%202/Career%20Conference/Materials/Agent%20Business%20&amp;%20Marketing%20Plan-%20Part%20I%20&amp;%20II%20Combined.pdf?csf=1&amp;web=1&amp;e=jzgtxF" TargetMode="External"/></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39.xml"/><Relationship Id="rId1" Type="http://schemas.openxmlformats.org/officeDocument/2006/relationships/tags" Target="../tags/tag137.xml"/><Relationship Id="rId4" Type="http://schemas.openxmlformats.org/officeDocument/2006/relationships/hyperlink" Target="https://newyorklife.sharepoint.com/:b:/r/sites/NewAgentDevelopment/New%20NYLICU%20%20Phase%202/Career%20Conference/Materials/Agent%20Business%20&amp;%20Marketing%20Plan-%20Part%20I%20&amp;%20II%20Combined.pdf?csf=1&amp;web=1&amp;e=jzgtxF" TargetMode="Externa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32.xml"/><Relationship Id="rId1" Type="http://schemas.openxmlformats.org/officeDocument/2006/relationships/tags" Target="../tags/tag138.xml"/></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57.xml"/><Relationship Id="rId1" Type="http://schemas.openxmlformats.org/officeDocument/2006/relationships/tags" Target="../tags/tag139.xml"/></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79.xml"/><Relationship Id="rId2" Type="http://schemas.openxmlformats.org/officeDocument/2006/relationships/slideLayout" Target="../slideLayouts/slideLayout50.xml"/><Relationship Id="rId1" Type="http://schemas.openxmlformats.org/officeDocument/2006/relationships/tags" Target="../tags/tag140.xml"/></Relationships>
</file>

<file path=ppt/slides/_rels/slide80.xml.rels><?xml version="1.0" encoding="UTF-8" standalone="yes"?>
<Relationships xmlns="http://schemas.openxmlformats.org/package/2006/relationships"><Relationship Id="rId3" Type="http://schemas.openxmlformats.org/officeDocument/2006/relationships/notesSlide" Target="../notesSlides/notesSlide80.xml"/><Relationship Id="rId2" Type="http://schemas.openxmlformats.org/officeDocument/2006/relationships/slideLayout" Target="../slideLayouts/slideLayout52.xml"/><Relationship Id="rId1" Type="http://schemas.openxmlformats.org/officeDocument/2006/relationships/tags" Target="../tags/tag141.xml"/><Relationship Id="rId4" Type="http://schemas.openxmlformats.org/officeDocument/2006/relationships/image" Target="../media/image89.png"/></Relationships>
</file>

<file path=ppt/slides/_rels/slide81.xml.rels><?xml version="1.0" encoding="UTF-8" standalone="yes"?>
<Relationships xmlns="http://schemas.openxmlformats.org/package/2006/relationships"><Relationship Id="rId3" Type="http://schemas.openxmlformats.org/officeDocument/2006/relationships/notesSlide" Target="../notesSlides/notesSlide81.xml"/><Relationship Id="rId2" Type="http://schemas.openxmlformats.org/officeDocument/2006/relationships/slideLayout" Target="../slideLayouts/slideLayout48.xml"/><Relationship Id="rId1" Type="http://schemas.openxmlformats.org/officeDocument/2006/relationships/tags" Target="../tags/tag142.xml"/></Relationships>
</file>

<file path=ppt/slides/_rels/slide82.xml.rels><?xml version="1.0" encoding="UTF-8" standalone="yes"?>
<Relationships xmlns="http://schemas.openxmlformats.org/package/2006/relationships"><Relationship Id="rId3" Type="http://schemas.openxmlformats.org/officeDocument/2006/relationships/notesSlide" Target="../notesSlides/notesSlide82.xml"/><Relationship Id="rId2" Type="http://schemas.openxmlformats.org/officeDocument/2006/relationships/slideLayout" Target="../slideLayouts/slideLayout58.xml"/><Relationship Id="rId1" Type="http://schemas.openxmlformats.org/officeDocument/2006/relationships/tags" Target="../tags/tag143.xml"/></Relationships>
</file>

<file path=ppt/slides/_rels/slide83.xml.rels><?xml version="1.0" encoding="UTF-8" standalone="yes"?>
<Relationships xmlns="http://schemas.openxmlformats.org/package/2006/relationships"><Relationship Id="rId3" Type="http://schemas.openxmlformats.org/officeDocument/2006/relationships/notesSlide" Target="../notesSlides/notesSlide83.xml"/><Relationship Id="rId2" Type="http://schemas.openxmlformats.org/officeDocument/2006/relationships/slideLayout" Target="../slideLayouts/slideLayout58.xml"/><Relationship Id="rId1" Type="http://schemas.openxmlformats.org/officeDocument/2006/relationships/tags" Target="../tags/tag144.xml"/><Relationship Id="rId5" Type="http://schemas.openxmlformats.org/officeDocument/2006/relationships/image" Target="../media/image91.svg"/><Relationship Id="rId4" Type="http://schemas.openxmlformats.org/officeDocument/2006/relationships/image" Target="../media/image90.png"/></Relationships>
</file>

<file path=ppt/slides/_rels/slide84.xml.rels><?xml version="1.0" encoding="UTF-8" standalone="yes"?>
<Relationships xmlns="http://schemas.openxmlformats.org/package/2006/relationships"><Relationship Id="rId3" Type="http://schemas.openxmlformats.org/officeDocument/2006/relationships/notesSlide" Target="../notesSlides/notesSlide84.xml"/><Relationship Id="rId2" Type="http://schemas.openxmlformats.org/officeDocument/2006/relationships/slideLayout" Target="../slideLayouts/slideLayout59.xml"/><Relationship Id="rId1" Type="http://schemas.openxmlformats.org/officeDocument/2006/relationships/tags" Target="../tags/tag145.xml"/><Relationship Id="rId5" Type="http://schemas.openxmlformats.org/officeDocument/2006/relationships/image" Target="../media/image40.svg"/><Relationship Id="rId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84835BE-3FA5-C9BA-AD6B-F3F935263E13}"/>
              </a:ext>
            </a:extLst>
          </p:cNvPr>
          <p:cNvSpPr/>
          <p:nvPr/>
        </p:nvSpPr>
        <p:spPr>
          <a:xfrm>
            <a:off x="28579" y="0"/>
            <a:ext cx="1651906" cy="68544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0A3C53"/>
              </a:solidFill>
            </a:endParaRPr>
          </a:p>
        </p:txBody>
      </p:sp>
      <p:sp>
        <p:nvSpPr>
          <p:cNvPr id="2" name="Rectangle 1">
            <a:extLst>
              <a:ext uri="{FF2B5EF4-FFF2-40B4-BE49-F238E27FC236}">
                <a16:creationId xmlns:a16="http://schemas.microsoft.com/office/drawing/2014/main" id="{8CBF85FC-7564-02FB-691B-49D959F3705F}"/>
              </a:ext>
            </a:extLst>
          </p:cNvPr>
          <p:cNvSpPr/>
          <p:nvPr/>
        </p:nvSpPr>
        <p:spPr>
          <a:xfrm>
            <a:off x="1680485" y="0"/>
            <a:ext cx="10511515" cy="6858000"/>
          </a:xfrm>
          <a:prstGeom prst="rect">
            <a:avLst/>
          </a:prstGeom>
          <a:solidFill>
            <a:srgbClr val="F0F4F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0A3C53"/>
              </a:solidFill>
            </a:endParaRPr>
          </a:p>
        </p:txBody>
      </p:sp>
      <p:sp>
        <p:nvSpPr>
          <p:cNvPr id="3" name="TextBox 2">
            <a:extLst>
              <a:ext uri="{FF2B5EF4-FFF2-40B4-BE49-F238E27FC236}">
                <a16:creationId xmlns:a16="http://schemas.microsoft.com/office/drawing/2014/main" id="{CDDD3239-7DBB-D45D-5150-80DE5870CD56}"/>
              </a:ext>
            </a:extLst>
          </p:cNvPr>
          <p:cNvSpPr txBox="1"/>
          <p:nvPr/>
        </p:nvSpPr>
        <p:spPr>
          <a:xfrm>
            <a:off x="2037289" y="5061189"/>
            <a:ext cx="5950573" cy="784830"/>
          </a:xfrm>
          <a:prstGeom prst="rect">
            <a:avLst/>
          </a:prstGeom>
          <a:noFill/>
        </p:spPr>
        <p:txBody>
          <a:bodyPr wrap="square" rtlCol="0">
            <a:spAutoFit/>
          </a:bodyPr>
          <a:lstStyle/>
          <a:p>
            <a:r>
              <a:rPr lang="en-US" sz="4500">
                <a:solidFill>
                  <a:srgbClr val="0A3C53"/>
                </a:solidFill>
                <a:latin typeface="Alda Pro" pitchFamily="50" charset="0"/>
              </a:rPr>
              <a:t>NYL Facilitator Guide </a:t>
            </a:r>
          </a:p>
        </p:txBody>
      </p:sp>
      <p:pic>
        <p:nvPicPr>
          <p:cNvPr id="4" name="Graphic 3">
            <a:extLst>
              <a:ext uri="{FF2B5EF4-FFF2-40B4-BE49-F238E27FC236}">
                <a16:creationId xmlns:a16="http://schemas.microsoft.com/office/drawing/2014/main" id="{99BEB7BE-6270-74DA-65CF-98C563DD3A6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55845" y="5629055"/>
            <a:ext cx="676275" cy="676275"/>
          </a:xfrm>
          <a:prstGeom prst="rect">
            <a:avLst/>
          </a:prstGeom>
        </p:spPr>
      </p:pic>
      <p:sp>
        <p:nvSpPr>
          <p:cNvPr id="5" name="TextBox 4">
            <a:extLst>
              <a:ext uri="{FF2B5EF4-FFF2-40B4-BE49-F238E27FC236}">
                <a16:creationId xmlns:a16="http://schemas.microsoft.com/office/drawing/2014/main" id="{C4552069-81C4-01BA-42C6-D4FE517CEF7F}"/>
              </a:ext>
            </a:extLst>
          </p:cNvPr>
          <p:cNvSpPr txBox="1"/>
          <p:nvPr/>
        </p:nvSpPr>
        <p:spPr>
          <a:xfrm>
            <a:off x="2037289" y="5909957"/>
            <a:ext cx="5405233" cy="461665"/>
          </a:xfrm>
          <a:prstGeom prst="rect">
            <a:avLst/>
          </a:prstGeom>
          <a:noFill/>
        </p:spPr>
        <p:txBody>
          <a:bodyPr wrap="square" rtlCol="0">
            <a:spAutoFit/>
          </a:bodyPr>
          <a:lstStyle/>
          <a:p>
            <a:r>
              <a:rPr lang="en-US" sz="2400">
                <a:solidFill>
                  <a:srgbClr val="0A3C53"/>
                </a:solidFill>
                <a:latin typeface="Effra Pro" panose="020B0603020203020204" pitchFamily="34" charset="0"/>
              </a:rPr>
              <a:t>Career Development Conference</a:t>
            </a:r>
          </a:p>
        </p:txBody>
      </p:sp>
      <p:pic>
        <p:nvPicPr>
          <p:cNvPr id="1026" name="Picture 2">
            <a:extLst>
              <a:ext uri="{FF2B5EF4-FFF2-40B4-BE49-F238E27FC236}">
                <a16:creationId xmlns:a16="http://schemas.microsoft.com/office/drawing/2014/main" id="{E62C3EBC-A862-AF75-45EE-F28302F3E88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3633" r="3633"/>
          <a:stretch/>
        </p:blipFill>
        <p:spPr bwMode="auto">
          <a:xfrm>
            <a:off x="1680486" y="549274"/>
            <a:ext cx="9924140" cy="419664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364377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88814D1-3393-8A14-3A94-75AD3528C872}"/>
              </a:ext>
            </a:extLst>
          </p:cNvPr>
          <p:cNvSpPr txBox="1"/>
          <p:nvPr/>
        </p:nvSpPr>
        <p:spPr>
          <a:xfrm>
            <a:off x="5982037" y="1982534"/>
            <a:ext cx="2898575" cy="784830"/>
          </a:xfrm>
          <a:prstGeom prst="rect">
            <a:avLst/>
          </a:prstGeom>
          <a:noFill/>
        </p:spPr>
        <p:txBody>
          <a:bodyPr wrap="square">
            <a:spAutoFit/>
          </a:bodyPr>
          <a:lstStyle/>
          <a:p>
            <a:r>
              <a:rPr lang="en-IN" sz="4500">
                <a:solidFill>
                  <a:srgbClr val="0A3C53"/>
                </a:solidFill>
                <a:latin typeface="Alda Pro" pitchFamily="50" charset="0"/>
              </a:rPr>
              <a:t>Welcome</a:t>
            </a:r>
          </a:p>
        </p:txBody>
      </p:sp>
      <p:sp>
        <p:nvSpPr>
          <p:cNvPr id="5" name="TextBox 4">
            <a:extLst>
              <a:ext uri="{FF2B5EF4-FFF2-40B4-BE49-F238E27FC236}">
                <a16:creationId xmlns:a16="http://schemas.microsoft.com/office/drawing/2014/main" id="{1FFB41CA-C7D6-0A4F-62A7-9C3620B89913}"/>
              </a:ext>
            </a:extLst>
          </p:cNvPr>
          <p:cNvSpPr txBox="1"/>
          <p:nvPr/>
        </p:nvSpPr>
        <p:spPr>
          <a:xfrm>
            <a:off x="5982038" y="2767364"/>
            <a:ext cx="3962062" cy="923330"/>
          </a:xfrm>
          <a:prstGeom prst="rect">
            <a:avLst/>
          </a:prstGeom>
          <a:noFill/>
        </p:spPr>
        <p:txBody>
          <a:bodyPr wrap="square">
            <a:spAutoFit/>
          </a:bodyPr>
          <a:lstStyle/>
          <a:p>
            <a:r>
              <a:rPr lang="en-US">
                <a:solidFill>
                  <a:srgbClr val="0A3C53"/>
                </a:solidFill>
                <a:latin typeface="Effra Pro "/>
              </a:rPr>
              <a:t>This session will begin shortly. </a:t>
            </a:r>
          </a:p>
          <a:p>
            <a:r>
              <a:rPr lang="en-US">
                <a:solidFill>
                  <a:srgbClr val="0A3C53"/>
                </a:solidFill>
                <a:latin typeface="Effra Pro "/>
              </a:rPr>
              <a:t>Please take a moment to get settled before we begin. </a:t>
            </a:r>
          </a:p>
        </p:txBody>
      </p:sp>
      <p:sp>
        <p:nvSpPr>
          <p:cNvPr id="9" name="Slide Number Placeholder 2">
            <a:extLst>
              <a:ext uri="{FF2B5EF4-FFF2-40B4-BE49-F238E27FC236}">
                <a16:creationId xmlns:a16="http://schemas.microsoft.com/office/drawing/2014/main" id="{725E2A8A-9848-4053-E23B-9C1698F34589}"/>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2</a:t>
            </a:fld>
            <a:endParaRPr lang="en-US" b="1">
              <a:solidFill>
                <a:srgbClr val="0A3C53"/>
              </a:solidFill>
            </a:endParaRPr>
          </a:p>
        </p:txBody>
      </p:sp>
      <p:sp>
        <p:nvSpPr>
          <p:cNvPr id="12" name="Rectangle: Rounded Corners 11">
            <a:extLst>
              <a:ext uri="{FF2B5EF4-FFF2-40B4-BE49-F238E27FC236}">
                <a16:creationId xmlns:a16="http://schemas.microsoft.com/office/drawing/2014/main" id="{2C71A9C4-F976-D498-B7E6-CDB33D529787}"/>
              </a:ext>
            </a:extLst>
          </p:cNvPr>
          <p:cNvSpPr/>
          <p:nvPr/>
        </p:nvSpPr>
        <p:spPr>
          <a:xfrm>
            <a:off x="6066117" y="3898045"/>
            <a:ext cx="4810988" cy="675861"/>
          </a:xfrm>
          <a:prstGeom prst="roundRect">
            <a:avLst>
              <a:gd name="adj" fmla="val 9936"/>
            </a:avLst>
          </a:prstGeom>
          <a:noFill/>
          <a:ln>
            <a:solidFill>
              <a:srgbClr val="0A3C5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TextBox 12">
            <a:extLst>
              <a:ext uri="{FF2B5EF4-FFF2-40B4-BE49-F238E27FC236}">
                <a16:creationId xmlns:a16="http://schemas.microsoft.com/office/drawing/2014/main" id="{DC1F6A56-8146-0460-3858-09906C7636F7}"/>
              </a:ext>
            </a:extLst>
          </p:cNvPr>
          <p:cNvSpPr txBox="1"/>
          <p:nvPr/>
        </p:nvSpPr>
        <p:spPr>
          <a:xfrm>
            <a:off x="6767256" y="4088732"/>
            <a:ext cx="4284473" cy="338554"/>
          </a:xfrm>
          <a:prstGeom prst="rect">
            <a:avLst/>
          </a:prstGeom>
          <a:noFill/>
        </p:spPr>
        <p:txBody>
          <a:bodyPr wrap="square">
            <a:spAutoFit/>
          </a:bodyPr>
          <a:lstStyle/>
          <a:p>
            <a:pPr marL="0" indent="0">
              <a:buNone/>
            </a:pPr>
            <a:r>
              <a:rPr lang="en-US" sz="1600">
                <a:solidFill>
                  <a:srgbClr val="0A3C53"/>
                </a:solidFill>
                <a:latin typeface="Effra Pro" panose="020B0603020203020204" pitchFamily="34" charset="0"/>
              </a:rPr>
              <a:t>Do you have the case study handout open?</a:t>
            </a:r>
          </a:p>
        </p:txBody>
      </p:sp>
      <p:grpSp>
        <p:nvGrpSpPr>
          <p:cNvPr id="14" name="Group 13">
            <a:extLst>
              <a:ext uri="{FF2B5EF4-FFF2-40B4-BE49-F238E27FC236}">
                <a16:creationId xmlns:a16="http://schemas.microsoft.com/office/drawing/2014/main" id="{9298C03F-801B-6D16-361D-0B26D1A96219}"/>
              </a:ext>
            </a:extLst>
          </p:cNvPr>
          <p:cNvGrpSpPr/>
          <p:nvPr/>
        </p:nvGrpSpPr>
        <p:grpSpPr>
          <a:xfrm>
            <a:off x="6274567" y="4051662"/>
            <a:ext cx="326584" cy="292963"/>
            <a:chOff x="6659925" y="2163316"/>
            <a:chExt cx="414337" cy="428625"/>
          </a:xfrm>
          <a:solidFill>
            <a:srgbClr val="0A3C53"/>
          </a:solidFill>
        </p:grpSpPr>
        <p:sp>
          <p:nvSpPr>
            <p:cNvPr id="15" name="Freeform: Shape 14">
              <a:extLst>
                <a:ext uri="{FF2B5EF4-FFF2-40B4-BE49-F238E27FC236}">
                  <a16:creationId xmlns:a16="http://schemas.microsoft.com/office/drawing/2014/main" id="{2DB770AC-FDE6-1E39-6138-58430773B0C0}"/>
                </a:ext>
              </a:extLst>
            </p:cNvPr>
            <p:cNvSpPr/>
            <p:nvPr/>
          </p:nvSpPr>
          <p:spPr>
            <a:xfrm>
              <a:off x="6754694" y="2163316"/>
              <a:ext cx="224413" cy="310138"/>
            </a:xfrm>
            <a:custGeom>
              <a:avLst/>
              <a:gdLst>
                <a:gd name="connsiteX0" fmla="*/ 7144 w 224413"/>
                <a:gd name="connsiteY0" fmla="*/ 205076 h 310138"/>
                <a:gd name="connsiteX1" fmla="*/ 112207 w 224413"/>
                <a:gd name="connsiteY1" fmla="*/ 310139 h 310138"/>
                <a:gd name="connsiteX2" fmla="*/ 217270 w 224413"/>
                <a:gd name="connsiteY2" fmla="*/ 205076 h 310138"/>
                <a:gd name="connsiteX3" fmla="*/ 224414 w 224413"/>
                <a:gd name="connsiteY3" fmla="*/ 197932 h 310138"/>
                <a:gd name="connsiteX4" fmla="*/ 214313 w 224413"/>
                <a:gd name="connsiteY4" fmla="*/ 187831 h 310138"/>
                <a:gd name="connsiteX5" fmla="*/ 207169 w 224413"/>
                <a:gd name="connsiteY5" fmla="*/ 194974 h 310138"/>
                <a:gd name="connsiteX6" fmla="*/ 119472 w 224413"/>
                <a:gd name="connsiteY6" fmla="*/ 282671 h 310138"/>
                <a:gd name="connsiteX7" fmla="*/ 119371 w 224413"/>
                <a:gd name="connsiteY7" fmla="*/ 282670 h 310138"/>
                <a:gd name="connsiteX8" fmla="*/ 119351 w 224413"/>
                <a:gd name="connsiteY8" fmla="*/ 282621 h 310138"/>
                <a:gd name="connsiteX9" fmla="*/ 119351 w 224413"/>
                <a:gd name="connsiteY9" fmla="*/ 0 h 310138"/>
                <a:gd name="connsiteX10" fmla="*/ 105063 w 224413"/>
                <a:gd name="connsiteY10" fmla="*/ 0 h 310138"/>
                <a:gd name="connsiteX11" fmla="*/ 105063 w 224413"/>
                <a:gd name="connsiteY11" fmla="*/ 282621 h 310138"/>
                <a:gd name="connsiteX12" fmla="*/ 104991 w 224413"/>
                <a:gd name="connsiteY12" fmla="*/ 282692 h 310138"/>
                <a:gd name="connsiteX13" fmla="*/ 104942 w 224413"/>
                <a:gd name="connsiteY13" fmla="*/ 282671 h 310138"/>
                <a:gd name="connsiteX14" fmla="*/ 17245 w 224413"/>
                <a:gd name="connsiteY14" fmla="*/ 194974 h 310138"/>
                <a:gd name="connsiteX15" fmla="*/ 10101 w 224413"/>
                <a:gd name="connsiteY15" fmla="*/ 187831 h 310138"/>
                <a:gd name="connsiteX16" fmla="*/ 0 w 224413"/>
                <a:gd name="connsiteY16" fmla="*/ 197932 h 310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413" h="310138">
                  <a:moveTo>
                    <a:pt x="7144" y="205076"/>
                  </a:moveTo>
                  <a:lnTo>
                    <a:pt x="112207" y="310139"/>
                  </a:lnTo>
                  <a:lnTo>
                    <a:pt x="217270" y="205076"/>
                  </a:lnTo>
                  <a:lnTo>
                    <a:pt x="224414" y="197932"/>
                  </a:lnTo>
                  <a:lnTo>
                    <a:pt x="214313" y="187831"/>
                  </a:lnTo>
                  <a:lnTo>
                    <a:pt x="207169" y="194974"/>
                  </a:lnTo>
                  <a:lnTo>
                    <a:pt x="119472" y="282671"/>
                  </a:lnTo>
                  <a:cubicBezTo>
                    <a:pt x="119444" y="282699"/>
                    <a:pt x="119398" y="282698"/>
                    <a:pt x="119371" y="282670"/>
                  </a:cubicBezTo>
                  <a:cubicBezTo>
                    <a:pt x="119358" y="282657"/>
                    <a:pt x="119351" y="282640"/>
                    <a:pt x="119351" y="282621"/>
                  </a:cubicBezTo>
                  <a:lnTo>
                    <a:pt x="119351" y="0"/>
                  </a:lnTo>
                  <a:lnTo>
                    <a:pt x="105063" y="0"/>
                  </a:lnTo>
                  <a:lnTo>
                    <a:pt x="105063" y="282621"/>
                  </a:lnTo>
                  <a:cubicBezTo>
                    <a:pt x="105062" y="282660"/>
                    <a:pt x="105030" y="282692"/>
                    <a:pt x="104991" y="282692"/>
                  </a:cubicBezTo>
                  <a:cubicBezTo>
                    <a:pt x="104972" y="282691"/>
                    <a:pt x="104955" y="282684"/>
                    <a:pt x="104942" y="282671"/>
                  </a:cubicBezTo>
                  <a:lnTo>
                    <a:pt x="17245" y="194974"/>
                  </a:lnTo>
                  <a:lnTo>
                    <a:pt x="10101" y="187831"/>
                  </a:lnTo>
                  <a:lnTo>
                    <a:pt x="0" y="197932"/>
                  </a:lnTo>
                  <a:close/>
                </a:path>
              </a:pathLst>
            </a:custGeom>
            <a:grpFill/>
            <a:ln w="7144" cap="flat">
              <a:solidFill>
                <a:srgbClr val="0A3C53"/>
              </a:solidFill>
              <a:prstDash val="solid"/>
              <a:miter/>
            </a:ln>
          </p:spPr>
          <p:txBody>
            <a:bodyPr rtlCol="0" anchor="ctr"/>
            <a:lstStyle/>
            <a:p>
              <a:endParaRPr lang="en-IN"/>
            </a:p>
          </p:txBody>
        </p:sp>
        <p:sp>
          <p:nvSpPr>
            <p:cNvPr id="16" name="Freeform: Shape 15">
              <a:extLst>
                <a:ext uri="{FF2B5EF4-FFF2-40B4-BE49-F238E27FC236}">
                  <a16:creationId xmlns:a16="http://schemas.microsoft.com/office/drawing/2014/main" id="{4228A202-1BA6-2170-D720-51697D5E11F6}"/>
                </a:ext>
              </a:extLst>
            </p:cNvPr>
            <p:cNvSpPr/>
            <p:nvPr/>
          </p:nvSpPr>
          <p:spPr>
            <a:xfrm>
              <a:off x="6659925" y="2434779"/>
              <a:ext cx="414337" cy="157162"/>
            </a:xfrm>
            <a:custGeom>
              <a:avLst/>
              <a:gdLst>
                <a:gd name="connsiteX0" fmla="*/ 400050 w 414337"/>
                <a:gd name="connsiteY0" fmla="*/ 142875 h 157162"/>
                <a:gd name="connsiteX1" fmla="*/ 14288 w 414337"/>
                <a:gd name="connsiteY1" fmla="*/ 142875 h 157162"/>
                <a:gd name="connsiteX2" fmla="*/ 14288 w 414337"/>
                <a:gd name="connsiteY2" fmla="*/ 0 h 157162"/>
                <a:gd name="connsiteX3" fmla="*/ 0 w 414337"/>
                <a:gd name="connsiteY3" fmla="*/ 0 h 157162"/>
                <a:gd name="connsiteX4" fmla="*/ 0 w 414337"/>
                <a:gd name="connsiteY4" fmla="*/ 157163 h 157162"/>
                <a:gd name="connsiteX5" fmla="*/ 414338 w 414337"/>
                <a:gd name="connsiteY5" fmla="*/ 157163 h 157162"/>
                <a:gd name="connsiteX6" fmla="*/ 414338 w 414337"/>
                <a:gd name="connsiteY6" fmla="*/ 0 h 157162"/>
                <a:gd name="connsiteX7" fmla="*/ 400050 w 414337"/>
                <a:gd name="connsiteY7" fmla="*/ 0 h 157162"/>
                <a:gd name="connsiteX8" fmla="*/ 400050 w 414337"/>
                <a:gd name="connsiteY8" fmla="*/ 142875 h 157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4337" h="157162">
                  <a:moveTo>
                    <a:pt x="400050" y="142875"/>
                  </a:moveTo>
                  <a:lnTo>
                    <a:pt x="14288" y="142875"/>
                  </a:lnTo>
                  <a:lnTo>
                    <a:pt x="14288" y="0"/>
                  </a:lnTo>
                  <a:lnTo>
                    <a:pt x="0" y="0"/>
                  </a:lnTo>
                  <a:lnTo>
                    <a:pt x="0" y="157163"/>
                  </a:lnTo>
                  <a:lnTo>
                    <a:pt x="414338" y="157163"/>
                  </a:lnTo>
                  <a:lnTo>
                    <a:pt x="414338" y="0"/>
                  </a:lnTo>
                  <a:lnTo>
                    <a:pt x="400050" y="0"/>
                  </a:lnTo>
                  <a:lnTo>
                    <a:pt x="400050" y="142875"/>
                  </a:lnTo>
                  <a:close/>
                </a:path>
              </a:pathLst>
            </a:custGeom>
            <a:grpFill/>
            <a:ln w="7144" cap="flat">
              <a:solidFill>
                <a:srgbClr val="0A3C53"/>
              </a:solidFill>
              <a:prstDash val="solid"/>
              <a:miter/>
            </a:ln>
          </p:spPr>
          <p:txBody>
            <a:bodyPr rtlCol="0" anchor="ctr"/>
            <a:lstStyle/>
            <a:p>
              <a:endParaRPr lang="en-IN"/>
            </a:p>
          </p:txBody>
        </p:sp>
      </p:grpSp>
    </p:spTree>
    <p:custDataLst>
      <p:tags r:id="rId1"/>
    </p:custDataLst>
    <p:extLst>
      <p:ext uri="{BB962C8B-B14F-4D97-AF65-F5344CB8AC3E}">
        <p14:creationId xmlns:p14="http://schemas.microsoft.com/office/powerpoint/2010/main" val="3164666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A01B9EB5-748F-E974-E825-90ED6FAF3FE0}"/>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t="38540" r="9546"/>
          <a:stretch/>
        </p:blipFill>
        <p:spPr>
          <a:xfrm>
            <a:off x="-1" y="0"/>
            <a:ext cx="12192001" cy="5521124"/>
          </a:xfrm>
          <a:prstGeom prst="rect">
            <a:avLst/>
          </a:prstGeom>
        </p:spPr>
      </p:pic>
      <p:sp>
        <p:nvSpPr>
          <p:cNvPr id="16" name="Rectangle 15">
            <a:extLst>
              <a:ext uri="{FF2B5EF4-FFF2-40B4-BE49-F238E27FC236}">
                <a16:creationId xmlns:a16="http://schemas.microsoft.com/office/drawing/2014/main" id="{CAFA079D-5BCF-18CD-DDDB-61B8BF665FB4}"/>
              </a:ext>
            </a:extLst>
          </p:cNvPr>
          <p:cNvSpPr/>
          <p:nvPr/>
        </p:nvSpPr>
        <p:spPr>
          <a:xfrm>
            <a:off x="0" y="5139159"/>
            <a:ext cx="12192000" cy="1718841"/>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9AE69FD1-4565-53B1-CED4-04949C20924A}"/>
              </a:ext>
            </a:extLst>
          </p:cNvPr>
          <p:cNvSpPr txBox="1"/>
          <p:nvPr/>
        </p:nvSpPr>
        <p:spPr>
          <a:xfrm>
            <a:off x="8076863" y="2667631"/>
            <a:ext cx="3129280" cy="1754326"/>
          </a:xfrm>
          <a:prstGeom prst="rect">
            <a:avLst/>
          </a:prstGeom>
          <a:noFill/>
        </p:spPr>
        <p:txBody>
          <a:bodyPr wrap="square">
            <a:spAutoFit/>
          </a:bodyPr>
          <a:lstStyle/>
          <a:p>
            <a:r>
              <a:rPr lang="en-US" sz="3600">
                <a:solidFill>
                  <a:srgbClr val="0A3C53"/>
                </a:solidFill>
                <a:latin typeface="Alda Pro" pitchFamily="50" charset="0"/>
              </a:rPr>
              <a:t>Day 2</a:t>
            </a:r>
          </a:p>
          <a:p>
            <a:r>
              <a:rPr lang="en-US" sz="3600">
                <a:solidFill>
                  <a:srgbClr val="0A3C53"/>
                </a:solidFill>
                <a:latin typeface="Alda Pro" pitchFamily="50" charset="0"/>
              </a:rPr>
              <a:t>Prospecting &amp; Marketing</a:t>
            </a:r>
          </a:p>
        </p:txBody>
      </p:sp>
      <p:pic>
        <p:nvPicPr>
          <p:cNvPr id="2" name="Graphic 1">
            <a:extLst>
              <a:ext uri="{FF2B5EF4-FFF2-40B4-BE49-F238E27FC236}">
                <a16:creationId xmlns:a16="http://schemas.microsoft.com/office/drawing/2014/main" id="{E48B5626-D71C-9284-188D-4B8D9DDBB69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39288" y="5575889"/>
            <a:ext cx="646254" cy="951627"/>
          </a:xfrm>
          <a:prstGeom prst="rect">
            <a:avLst/>
          </a:prstGeom>
        </p:spPr>
      </p:pic>
      <p:pic>
        <p:nvPicPr>
          <p:cNvPr id="3" name="Graphic 2">
            <a:extLst>
              <a:ext uri="{FF2B5EF4-FFF2-40B4-BE49-F238E27FC236}">
                <a16:creationId xmlns:a16="http://schemas.microsoft.com/office/drawing/2014/main" id="{46AC08D8-3242-15A3-59C6-19402AF1AAC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53287" y="5662467"/>
            <a:ext cx="676275" cy="676275"/>
          </a:xfrm>
          <a:prstGeom prst="rect">
            <a:avLst/>
          </a:prstGeom>
        </p:spPr>
      </p:pic>
    </p:spTree>
    <p:custDataLst>
      <p:tags r:id="rId1"/>
    </p:custDataLst>
    <p:extLst>
      <p:ext uri="{BB962C8B-B14F-4D97-AF65-F5344CB8AC3E}">
        <p14:creationId xmlns:p14="http://schemas.microsoft.com/office/powerpoint/2010/main" val="2305513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F3029-5B70-1D0E-507D-E85F0589658B}"/>
              </a:ext>
            </a:extLst>
          </p:cNvPr>
          <p:cNvSpPr txBox="1">
            <a:spLocks/>
          </p:cNvSpPr>
          <p:nvPr/>
        </p:nvSpPr>
        <p:spPr>
          <a:xfrm>
            <a:off x="5495721" y="3429000"/>
            <a:ext cx="3861529" cy="59093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a:solidFill>
                  <a:srgbClr val="0A3C53"/>
                </a:solidFill>
                <a:latin typeface="Alda Pro" pitchFamily="50" charset="0"/>
              </a:rPr>
              <a:t>Facilitator Name</a:t>
            </a:r>
          </a:p>
        </p:txBody>
      </p:sp>
      <p:sp>
        <p:nvSpPr>
          <p:cNvPr id="3" name="Title 1">
            <a:extLst>
              <a:ext uri="{FF2B5EF4-FFF2-40B4-BE49-F238E27FC236}">
                <a16:creationId xmlns:a16="http://schemas.microsoft.com/office/drawing/2014/main" id="{921E1BFD-8FD9-5856-BAC7-5BCD6BC6F445}"/>
              </a:ext>
            </a:extLst>
          </p:cNvPr>
          <p:cNvSpPr txBox="1">
            <a:spLocks/>
          </p:cNvSpPr>
          <p:nvPr/>
        </p:nvSpPr>
        <p:spPr>
          <a:xfrm>
            <a:off x="5495721" y="4040277"/>
            <a:ext cx="3861529" cy="341632"/>
          </a:xfrm>
          <a:prstGeom prst="rect">
            <a:avLst/>
          </a:prstGeom>
          <a:noFill/>
        </p:spPr>
        <p:txBody>
          <a:bodyPr vert="horz" wrap="square" lIns="91440" tIns="45720" rIns="91440" bIns="45720" rtlCol="0" anchor="ctr">
            <a:spAutoFit/>
          </a:bodyPr>
          <a:lstStyle>
            <a:lvl1pPr algn="l" defTabSz="914400" rtl="0" eaLnBrk="1" latinLnBrk="0" hangingPunct="1">
              <a:lnSpc>
                <a:spcPct val="90000"/>
              </a:lnSpc>
              <a:spcBef>
                <a:spcPct val="0"/>
              </a:spcBef>
              <a:buNone/>
              <a:defRPr lang="en-US" sz="2400" kern="1200">
                <a:solidFill>
                  <a:srgbClr val="205F7C"/>
                </a:solidFill>
                <a:latin typeface="Alda Pro" pitchFamily="50" charset="0"/>
                <a:ea typeface="+mn-ea"/>
                <a:cs typeface="+mn-cs"/>
              </a:defRPr>
            </a:lvl1pPr>
          </a:lstStyle>
          <a:p>
            <a:r>
              <a:rPr lang="en-IN" sz="1800">
                <a:solidFill>
                  <a:srgbClr val="0A3C53"/>
                </a:solidFill>
              </a:rPr>
              <a:t>Insert Title</a:t>
            </a:r>
          </a:p>
        </p:txBody>
      </p:sp>
      <p:sp>
        <p:nvSpPr>
          <p:cNvPr id="7" name="Slide Number Placeholder 10">
            <a:extLst>
              <a:ext uri="{FF2B5EF4-FFF2-40B4-BE49-F238E27FC236}">
                <a16:creationId xmlns:a16="http://schemas.microsoft.com/office/drawing/2014/main" id="{BDA2B048-BDC4-3BCE-0475-56589248CD0C}"/>
              </a:ext>
            </a:extLst>
          </p:cNvPr>
          <p:cNvSpPr txBox="1">
            <a:spLocks/>
          </p:cNvSpPr>
          <p:nvPr/>
        </p:nvSpPr>
        <p:spPr>
          <a:xfrm>
            <a:off x="8808137" y="6331668"/>
            <a:ext cx="2743200" cy="244800"/>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54F2D47-7AC6-43F3-8E07-847BD5CBC9DC}" type="slidenum">
              <a:rPr lang="en-US" b="1" smtClean="0">
                <a:solidFill>
                  <a:srgbClr val="0A3C53"/>
                </a:solidFill>
                <a:latin typeface="Effra Pro" panose="020B0603020203020204" pitchFamily="34" charset="0"/>
              </a:rPr>
              <a:pPr/>
              <a:t>4</a:t>
            </a:fld>
            <a:endParaRPr lang="en-US" b="1">
              <a:solidFill>
                <a:srgbClr val="0A3C53"/>
              </a:solidFill>
              <a:latin typeface="Effra Pro" panose="020B0603020203020204" pitchFamily="34" charset="0"/>
            </a:endParaRPr>
          </a:p>
        </p:txBody>
      </p:sp>
      <p:pic>
        <p:nvPicPr>
          <p:cNvPr id="16" name="Picture Placeholder 15">
            <a:extLst>
              <a:ext uri="{FF2B5EF4-FFF2-40B4-BE49-F238E27FC236}">
                <a16:creationId xmlns:a16="http://schemas.microsoft.com/office/drawing/2014/main" id="{014D44F7-59F6-46F3-F6A7-E1DB07AFB7DE}"/>
              </a:ext>
            </a:extLst>
          </p:cNvPr>
          <p:cNvPicPr>
            <a:picLocks noGrp="1" noChangeAspect="1"/>
          </p:cNvPicPr>
          <p:nvPr>
            <p:ph type="pic" sz="quarter" idx="11"/>
          </p:nvPr>
        </p:nvPicPr>
        <p:blipFill rotWithShape="1">
          <a:blip r:embed="rId4">
            <a:extLst>
              <a:ext uri="{28A0092B-C50C-407E-A947-70E740481C1C}">
                <a14:useLocalDpi xmlns:a14="http://schemas.microsoft.com/office/drawing/2010/main" val="0"/>
              </a:ext>
            </a:extLst>
          </a:blip>
          <a:srcRect l="25995" r="6565"/>
          <a:stretch/>
        </p:blipFill>
        <p:spPr>
          <a:xfrm>
            <a:off x="3256323" y="2270775"/>
            <a:ext cx="2040731" cy="2016268"/>
          </a:xfrm>
          <a:prstGeom prst="roundRect">
            <a:avLst>
              <a:gd name="adj" fmla="val 4343"/>
            </a:avLst>
          </a:prstGeom>
        </p:spPr>
      </p:pic>
    </p:spTree>
    <p:custDataLst>
      <p:tags r:id="rId1"/>
    </p:custDataLst>
    <p:extLst>
      <p:ext uri="{BB962C8B-B14F-4D97-AF65-F5344CB8AC3E}">
        <p14:creationId xmlns:p14="http://schemas.microsoft.com/office/powerpoint/2010/main" val="3228872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7BC7C925-2BC0-128C-C62B-10330EA27FCB}"/>
              </a:ext>
            </a:extLst>
          </p:cNvPr>
          <p:cNvSpPr>
            <a:spLocks noGrp="1"/>
          </p:cNvSpPr>
          <p:nvPr>
            <p:ph type="body" sz="quarter" idx="10"/>
          </p:nvPr>
        </p:nvSpPr>
        <p:spPr/>
        <p:txBody>
          <a:bodyPr/>
          <a:lstStyle/>
          <a:p>
            <a:r>
              <a:rPr lang="en-IN"/>
              <a:t>Course Objectives</a:t>
            </a:r>
          </a:p>
        </p:txBody>
      </p:sp>
      <p:sp>
        <p:nvSpPr>
          <p:cNvPr id="12" name="Slide Number Placeholder 2">
            <a:extLst>
              <a:ext uri="{FF2B5EF4-FFF2-40B4-BE49-F238E27FC236}">
                <a16:creationId xmlns:a16="http://schemas.microsoft.com/office/drawing/2014/main" id="{3431FB24-4D8C-9936-FF62-F303BADA1B98}"/>
              </a:ext>
            </a:extLst>
          </p:cNvPr>
          <p:cNvSpPr>
            <a:spLocks noGrp="1"/>
          </p:cNvSpPr>
          <p:nvPr>
            <p:ph type="sldNum" sz="quarter" idx="4"/>
          </p:nvPr>
        </p:nvSpPr>
        <p:spPr>
          <a:xfrm>
            <a:off x="11187114" y="6285419"/>
            <a:ext cx="450087" cy="365125"/>
          </a:xfrm>
        </p:spPr>
        <p:txBody>
          <a:bodyPr vert="horz" lIns="91440" tIns="45720" rIns="91440" bIns="45720" rtlCol="0" anchor="ctr"/>
          <a:lstStyle/>
          <a:p>
            <a:pPr algn="ctr"/>
            <a:fld id="{F54F2D47-7AC6-43F3-8E07-847BD5CBC9DC}" type="slidenum">
              <a:rPr lang="en-US" b="1" smtClean="0">
                <a:solidFill>
                  <a:srgbClr val="0A3C53"/>
                </a:solidFill>
              </a:rPr>
              <a:pPr algn="ctr"/>
              <a:t>5</a:t>
            </a:fld>
            <a:endParaRPr lang="en-US" b="1">
              <a:solidFill>
                <a:srgbClr val="0A3C53"/>
              </a:solidFill>
            </a:endParaRPr>
          </a:p>
        </p:txBody>
      </p:sp>
      <p:sp>
        <p:nvSpPr>
          <p:cNvPr id="2" name="Text Placeholder 1">
            <a:extLst>
              <a:ext uri="{FF2B5EF4-FFF2-40B4-BE49-F238E27FC236}">
                <a16:creationId xmlns:a16="http://schemas.microsoft.com/office/drawing/2014/main" id="{0D542C16-A562-4ACE-A262-B33053997E68}"/>
              </a:ext>
            </a:extLst>
          </p:cNvPr>
          <p:cNvSpPr>
            <a:spLocks noGrp="1"/>
          </p:cNvSpPr>
          <p:nvPr>
            <p:ph type="body" sz="quarter" idx="11"/>
          </p:nvPr>
        </p:nvSpPr>
        <p:spPr>
          <a:xfrm>
            <a:off x="468000" y="1173600"/>
            <a:ext cx="5310188" cy="4124206"/>
          </a:xfrm>
        </p:spPr>
        <p:txBody>
          <a:bodyPr vert="horz" wrap="square" lIns="91440" tIns="45720" rIns="91440" bIns="45720" rtlCol="0" anchor="t">
            <a:spAutoFit/>
          </a:bodyPr>
          <a:lstStyle/>
          <a:p>
            <a:pPr marL="0" indent="0">
              <a:buNone/>
            </a:pPr>
            <a:r>
              <a:rPr lang="en-US">
                <a:latin typeface="Effan Pro"/>
              </a:rPr>
              <a:t>After completing this course, you will:</a:t>
            </a:r>
          </a:p>
          <a:p>
            <a:r>
              <a:rPr lang="en-US">
                <a:latin typeface="Effan Pro"/>
              </a:rPr>
              <a:t>Use your vision and belief to overcome your fear of prospecting.</a:t>
            </a:r>
          </a:p>
          <a:p>
            <a:r>
              <a:rPr lang="en-US">
                <a:latin typeface="Effan Pro"/>
              </a:rPr>
              <a:t>Discover how to conquer fear in the process of creating your first market.</a:t>
            </a:r>
          </a:p>
          <a:p>
            <a:r>
              <a:rPr lang="en-US">
                <a:latin typeface="Effan Pro"/>
              </a:rPr>
              <a:t>Apply the Agent Target Prospecting (ATP) structure to grow the first market.</a:t>
            </a:r>
          </a:p>
          <a:p>
            <a:r>
              <a:rPr lang="en-US">
                <a:latin typeface="Effan Pro"/>
              </a:rPr>
              <a:t>Examine and improve the existing state of your brand.</a:t>
            </a:r>
          </a:p>
          <a:p>
            <a:r>
              <a:rPr lang="en-US">
                <a:latin typeface="Effan Pro"/>
              </a:rPr>
              <a:t>Decide who to target and how to introduce yourself to the entire family.</a:t>
            </a:r>
          </a:p>
          <a:p>
            <a:r>
              <a:rPr lang="en-US">
                <a:latin typeface="Effan Pro"/>
              </a:rPr>
              <a:t>Analyze Ports of Life to determine their target market and available prospects.</a:t>
            </a:r>
          </a:p>
        </p:txBody>
      </p:sp>
    </p:spTree>
    <p:custDataLst>
      <p:tags r:id="rId1"/>
    </p:custDataLst>
    <p:extLst>
      <p:ext uri="{BB962C8B-B14F-4D97-AF65-F5344CB8AC3E}">
        <p14:creationId xmlns:p14="http://schemas.microsoft.com/office/powerpoint/2010/main" val="881631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079845F3-D5A4-416F-9D15-16F5299C0B6C}"/>
              </a:ext>
            </a:extLst>
          </p:cNvPr>
          <p:cNvSpPr>
            <a:spLocks noGrp="1"/>
          </p:cNvSpPr>
          <p:nvPr>
            <p:ph type="body" sz="quarter" idx="10"/>
          </p:nvPr>
        </p:nvSpPr>
        <p:spPr/>
        <p:txBody>
          <a:bodyPr/>
          <a:lstStyle/>
          <a:p>
            <a:r>
              <a:rPr lang="en-IN"/>
              <a:t>Discussion</a:t>
            </a:r>
          </a:p>
        </p:txBody>
      </p:sp>
      <p:sp>
        <p:nvSpPr>
          <p:cNvPr id="3" name="Slide Number Placeholder 2">
            <a:extLst>
              <a:ext uri="{FF2B5EF4-FFF2-40B4-BE49-F238E27FC236}">
                <a16:creationId xmlns:a16="http://schemas.microsoft.com/office/drawing/2014/main" id="{BD7E9C6A-7DAB-443E-BA18-A31964DFCFD3}"/>
              </a:ext>
            </a:extLst>
          </p:cNvPr>
          <p:cNvSpPr>
            <a:spLocks noGrp="1"/>
          </p:cNvSpPr>
          <p:nvPr>
            <p:ph type="sldNum" sz="quarter" idx="4"/>
          </p:nvPr>
        </p:nvSpPr>
        <p:spPr>
          <a:xfrm>
            <a:off x="11229341" y="6290182"/>
            <a:ext cx="398334" cy="365125"/>
          </a:xfrm>
        </p:spPr>
        <p:txBody>
          <a:bodyPr/>
          <a:lstStyle/>
          <a:p>
            <a:fld id="{F54F2D47-7AC6-43F3-8E07-847BD5CBC9DC}" type="slidenum">
              <a:rPr lang="en-US" smtClean="0"/>
              <a:pPr/>
              <a:t>6</a:t>
            </a:fld>
            <a:endParaRPr lang="en-US"/>
          </a:p>
        </p:txBody>
      </p:sp>
      <p:sp>
        <p:nvSpPr>
          <p:cNvPr id="6" name="Text Placeholder 5">
            <a:extLst>
              <a:ext uri="{FF2B5EF4-FFF2-40B4-BE49-F238E27FC236}">
                <a16:creationId xmlns:a16="http://schemas.microsoft.com/office/drawing/2014/main" id="{CC29F75F-AF37-45E5-9D0D-8A6E52B99E64}"/>
              </a:ext>
            </a:extLst>
          </p:cNvPr>
          <p:cNvSpPr>
            <a:spLocks noGrp="1"/>
          </p:cNvSpPr>
          <p:nvPr>
            <p:ph type="body" sz="quarter" idx="11"/>
          </p:nvPr>
        </p:nvSpPr>
        <p:spPr>
          <a:xfrm>
            <a:off x="468000" y="1926907"/>
            <a:ext cx="5310188" cy="3970318"/>
          </a:xfrm>
        </p:spPr>
        <p:txBody>
          <a:bodyPr/>
          <a:lstStyle/>
          <a:p>
            <a:pPr marL="0" indent="0">
              <a:buNone/>
            </a:pPr>
            <a:r>
              <a:rPr lang="en-US">
                <a:latin typeface="Effan Pro"/>
              </a:rPr>
              <a:t>Key Takeaways from Day 1</a:t>
            </a:r>
          </a:p>
          <a:p>
            <a:r>
              <a:rPr lang="en-US">
                <a:latin typeface="Effan Pro"/>
              </a:rPr>
              <a:t>Question 1: Could you summarize the most important lessons learned from the exercise on applying the communication styles?</a:t>
            </a:r>
          </a:p>
          <a:p>
            <a:r>
              <a:rPr lang="en-US">
                <a:latin typeface="Effan Pro"/>
              </a:rPr>
              <a:t>Question 2: What approaches do you think work best depending on the client’s style?</a:t>
            </a:r>
          </a:p>
          <a:p>
            <a:r>
              <a:rPr lang="en-US">
                <a:latin typeface="Effan Pro"/>
              </a:rPr>
              <a:t>Question 3: Why do you think it’s beneficial to not to be obsessed with daily metrics in your personal life?</a:t>
            </a:r>
          </a:p>
          <a:p>
            <a:r>
              <a:rPr lang="en-US">
                <a:latin typeface="Effan Pro"/>
              </a:rPr>
              <a:t>Question 4: Were there any unexpected insights that you can share from the Simon Sinek’s video?</a:t>
            </a:r>
          </a:p>
          <a:p>
            <a:endParaRPr lang="en-US">
              <a:latin typeface="Effan Pro"/>
            </a:endParaRPr>
          </a:p>
          <a:p>
            <a:endParaRPr lang="en-US">
              <a:latin typeface="Effan Pro"/>
            </a:endParaRPr>
          </a:p>
        </p:txBody>
      </p:sp>
      <p:sp>
        <p:nvSpPr>
          <p:cNvPr id="7" name="Text Placeholder 6">
            <a:extLst>
              <a:ext uri="{FF2B5EF4-FFF2-40B4-BE49-F238E27FC236}">
                <a16:creationId xmlns:a16="http://schemas.microsoft.com/office/drawing/2014/main" id="{394EA64E-CF0F-4167-825C-BCB04BED1439}"/>
              </a:ext>
            </a:extLst>
          </p:cNvPr>
          <p:cNvSpPr>
            <a:spLocks noGrp="1"/>
          </p:cNvSpPr>
          <p:nvPr>
            <p:ph type="body" sz="quarter" idx="13"/>
          </p:nvPr>
        </p:nvSpPr>
        <p:spPr/>
        <p:txBody>
          <a:bodyPr/>
          <a:lstStyle/>
          <a:p>
            <a:r>
              <a:rPr lang="en-IN"/>
              <a:t>10 min</a:t>
            </a:r>
          </a:p>
        </p:txBody>
      </p:sp>
    </p:spTree>
    <p:custDataLst>
      <p:tags r:id="rId1"/>
    </p:custDataLst>
    <p:extLst>
      <p:ext uri="{BB962C8B-B14F-4D97-AF65-F5344CB8AC3E}">
        <p14:creationId xmlns:p14="http://schemas.microsoft.com/office/powerpoint/2010/main" val="1806409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EBFFFB6F-EFFA-491D-B554-45E6A22DADC0}"/>
              </a:ext>
            </a:extLst>
          </p:cNvPr>
          <p:cNvSpPr>
            <a:spLocks noGrp="1"/>
          </p:cNvSpPr>
          <p:nvPr>
            <p:ph type="body" sz="quarter" idx="10"/>
          </p:nvPr>
        </p:nvSpPr>
        <p:spPr/>
        <p:txBody>
          <a:bodyPr/>
          <a:lstStyle/>
          <a:p>
            <a:r>
              <a:rPr lang="en-IN"/>
              <a:t>Recap</a:t>
            </a:r>
          </a:p>
        </p:txBody>
      </p:sp>
      <p:sp>
        <p:nvSpPr>
          <p:cNvPr id="3" name="Slide Number Placeholder 2">
            <a:extLst>
              <a:ext uri="{FF2B5EF4-FFF2-40B4-BE49-F238E27FC236}">
                <a16:creationId xmlns:a16="http://schemas.microsoft.com/office/drawing/2014/main" id="{8BC40A36-6A56-42C3-9D0D-E3A41B363F31}"/>
              </a:ext>
            </a:extLst>
          </p:cNvPr>
          <p:cNvSpPr>
            <a:spLocks noGrp="1"/>
          </p:cNvSpPr>
          <p:nvPr>
            <p:ph type="sldNum" sz="quarter" idx="4"/>
          </p:nvPr>
        </p:nvSpPr>
        <p:spPr>
          <a:xfrm>
            <a:off x="11229341" y="6290182"/>
            <a:ext cx="398334" cy="365125"/>
          </a:xfrm>
        </p:spPr>
        <p:txBody>
          <a:bodyPr/>
          <a:lstStyle/>
          <a:p>
            <a:fld id="{F54F2D47-7AC6-43F3-8E07-847BD5CBC9DC}" type="slidenum">
              <a:rPr lang="en-US" smtClean="0"/>
              <a:pPr/>
              <a:t>7</a:t>
            </a:fld>
            <a:endParaRPr lang="en-US"/>
          </a:p>
        </p:txBody>
      </p:sp>
      <p:sp>
        <p:nvSpPr>
          <p:cNvPr id="8" name="Text Placeholder 7">
            <a:extLst>
              <a:ext uri="{FF2B5EF4-FFF2-40B4-BE49-F238E27FC236}">
                <a16:creationId xmlns:a16="http://schemas.microsoft.com/office/drawing/2014/main" id="{C0C074BF-B8FC-46D3-9A61-7E455D49877D}"/>
              </a:ext>
            </a:extLst>
          </p:cNvPr>
          <p:cNvSpPr>
            <a:spLocks noGrp="1"/>
          </p:cNvSpPr>
          <p:nvPr>
            <p:ph type="body" sz="quarter" idx="11"/>
          </p:nvPr>
        </p:nvSpPr>
        <p:spPr>
          <a:xfrm>
            <a:off x="468000" y="1173600"/>
            <a:ext cx="5310188" cy="3508653"/>
          </a:xfrm>
        </p:spPr>
        <p:txBody>
          <a:bodyPr/>
          <a:lstStyle/>
          <a:p>
            <a:r>
              <a:rPr lang="en-US" sz="1600">
                <a:latin typeface="Effra Pro" panose="020B0603020203020204" pitchFamily="34" charset="0"/>
              </a:rPr>
              <a:t>Observe and listen to the prospect or client to identify their style, then adapt your communication to match or complement theirs for more effective interaction.</a:t>
            </a:r>
          </a:p>
          <a:p>
            <a:r>
              <a:rPr lang="en-US" sz="1600">
                <a:latin typeface="Effra Pro" panose="020B0603020203020204" pitchFamily="34" charset="0"/>
              </a:rPr>
              <a:t>Tailor your approach to align with the client's style: use data and facts for analytical types, be personable and empathetic with amiable types, be direct and efficient with drivers, and demonstrate enthusiasm and big-picture thinking with expressive types.</a:t>
            </a:r>
          </a:p>
          <a:p>
            <a:r>
              <a:rPr lang="en-US" sz="1600">
                <a:latin typeface="Effra Pro" panose="020B0603020203020204" pitchFamily="34" charset="0"/>
              </a:rPr>
              <a:t>Determine whether you are paying too much attention to daily metrics and thus obscuring long-term goals by creating a personal action plan.</a:t>
            </a:r>
          </a:p>
          <a:p>
            <a:pPr marL="0" indent="0">
              <a:buNone/>
            </a:pPr>
            <a:endParaRPr lang="en-IN"/>
          </a:p>
        </p:txBody>
      </p:sp>
    </p:spTree>
    <p:custDataLst>
      <p:tags r:id="rId1"/>
    </p:custDataLst>
    <p:extLst>
      <p:ext uri="{BB962C8B-B14F-4D97-AF65-F5344CB8AC3E}">
        <p14:creationId xmlns:p14="http://schemas.microsoft.com/office/powerpoint/2010/main" val="2528031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A32B580-AE68-3B80-EE10-FC183DB919F8}"/>
              </a:ext>
            </a:extLst>
          </p:cNvPr>
          <p:cNvSpPr>
            <a:spLocks noGrp="1"/>
          </p:cNvSpPr>
          <p:nvPr>
            <p:ph type="body" sz="quarter" idx="10"/>
          </p:nvPr>
        </p:nvSpPr>
        <p:spPr/>
        <p:txBody>
          <a:bodyPr/>
          <a:lstStyle/>
          <a:p>
            <a:r>
              <a:rPr lang="en-IN"/>
              <a:t>Learning Journey</a:t>
            </a:r>
          </a:p>
        </p:txBody>
      </p:sp>
      <p:sp>
        <p:nvSpPr>
          <p:cNvPr id="12" name="Slide Number Placeholder 2">
            <a:extLst>
              <a:ext uri="{FF2B5EF4-FFF2-40B4-BE49-F238E27FC236}">
                <a16:creationId xmlns:a16="http://schemas.microsoft.com/office/drawing/2014/main" id="{E4E0E01A-0B71-295D-E87A-E905F586D4BF}"/>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8</a:t>
            </a:fld>
            <a:endParaRPr lang="en-US" b="1">
              <a:solidFill>
                <a:srgbClr val="0A3C53"/>
              </a:solidFill>
            </a:endParaRPr>
          </a:p>
        </p:txBody>
      </p:sp>
      <p:grpSp>
        <p:nvGrpSpPr>
          <p:cNvPr id="80" name="Group 79">
            <a:extLst>
              <a:ext uri="{FF2B5EF4-FFF2-40B4-BE49-F238E27FC236}">
                <a16:creationId xmlns:a16="http://schemas.microsoft.com/office/drawing/2014/main" id="{8732A8B8-D151-48EF-B110-A3D72FBD42D6}"/>
              </a:ext>
            </a:extLst>
          </p:cNvPr>
          <p:cNvGrpSpPr/>
          <p:nvPr/>
        </p:nvGrpSpPr>
        <p:grpSpPr>
          <a:xfrm>
            <a:off x="9814278" y="1743580"/>
            <a:ext cx="1639137" cy="3019442"/>
            <a:chOff x="9795228" y="1743580"/>
            <a:chExt cx="1639137" cy="3019442"/>
          </a:xfrm>
        </p:grpSpPr>
        <p:sp>
          <p:nvSpPr>
            <p:cNvPr id="736" name="Text Placeholder 10">
              <a:extLst>
                <a:ext uri="{FF2B5EF4-FFF2-40B4-BE49-F238E27FC236}">
                  <a16:creationId xmlns:a16="http://schemas.microsoft.com/office/drawing/2014/main" id="{1D0CD37A-C1F0-3DA2-D77D-CF04C85FE450}"/>
                </a:ext>
              </a:extLst>
            </p:cNvPr>
            <p:cNvSpPr txBox="1">
              <a:spLocks/>
            </p:cNvSpPr>
            <p:nvPr/>
          </p:nvSpPr>
          <p:spPr>
            <a:xfrm>
              <a:off x="10203316" y="2918128"/>
              <a:ext cx="822960" cy="822960"/>
            </a:xfrm>
            <a:prstGeom prst="ellipse">
              <a:avLst/>
            </a:prstGeom>
            <a:solidFill>
              <a:schemeClr val="bg1"/>
            </a:solidFill>
            <a:effectLst>
              <a:outerShdw blurRad="50800" dist="38100" dir="2700000" algn="tl" rotWithShape="0">
                <a:prstClr val="black">
                  <a:alpha val="10000"/>
                </a:prstClr>
              </a:outerShdw>
            </a:effectLst>
          </p:spPr>
          <p:txBody>
            <a:bodyPr lIns="0" tIns="0" rIns="0" bIns="0" anchor="b"/>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ctr">
                <a:lnSpc>
                  <a:spcPct val="105000"/>
                </a:lnSpc>
                <a:spcBef>
                  <a:spcPts val="0"/>
                </a:spcBef>
                <a:buNone/>
                <a:defRPr/>
              </a:pPr>
              <a:endParaRPr lang="en-GB">
                <a:solidFill>
                  <a:srgbClr val="1E5D37"/>
                </a:solidFill>
              </a:endParaRPr>
            </a:p>
          </p:txBody>
        </p:sp>
        <p:sp>
          <p:nvSpPr>
            <p:cNvPr id="745" name="Freeform 70">
              <a:extLst>
                <a:ext uri="{FF2B5EF4-FFF2-40B4-BE49-F238E27FC236}">
                  <a16:creationId xmlns:a16="http://schemas.microsoft.com/office/drawing/2014/main" id="{6B998E9A-40DB-051D-CEB2-A3963833AD6C}"/>
                </a:ext>
              </a:extLst>
            </p:cNvPr>
            <p:cNvSpPr/>
            <p:nvPr/>
          </p:nvSpPr>
          <p:spPr>
            <a:xfrm>
              <a:off x="10377350" y="3073691"/>
              <a:ext cx="474892" cy="471195"/>
            </a:xfrm>
            <a:custGeom>
              <a:avLst/>
              <a:gdLst>
                <a:gd name="connsiteX0" fmla="*/ 263153 w 263508"/>
                <a:gd name="connsiteY0" fmla="*/ 24728 h 261457"/>
                <a:gd name="connsiteX1" fmla="*/ 258817 w 263508"/>
                <a:gd name="connsiteY1" fmla="*/ 21854 h 261457"/>
                <a:gd name="connsiteX2" fmla="*/ 241480 w 263508"/>
                <a:gd name="connsiteY2" fmla="*/ 21854 h 261457"/>
                <a:gd name="connsiteX3" fmla="*/ 241480 w 263508"/>
                <a:gd name="connsiteY3" fmla="*/ 4655 h 261457"/>
                <a:gd name="connsiteX4" fmla="*/ 236782 w 263508"/>
                <a:gd name="connsiteY4" fmla="*/ 0 h 261457"/>
                <a:gd name="connsiteX5" fmla="*/ 233468 w 263508"/>
                <a:gd name="connsiteY5" fmla="*/ 1359 h 261457"/>
                <a:gd name="connsiteX6" fmla="*/ 211447 w 263508"/>
                <a:gd name="connsiteY6" fmla="*/ 23217 h 261457"/>
                <a:gd name="connsiteX7" fmla="*/ 210069 w 263508"/>
                <a:gd name="connsiteY7" fmla="*/ 26512 h 261457"/>
                <a:gd name="connsiteX8" fmla="*/ 210069 w 263508"/>
                <a:gd name="connsiteY8" fmla="*/ 46434 h 261457"/>
                <a:gd name="connsiteX9" fmla="*/ 193247 w 263508"/>
                <a:gd name="connsiteY9" fmla="*/ 63125 h 261457"/>
                <a:gd name="connsiteX10" fmla="*/ 30486 w 263508"/>
                <a:gd name="connsiteY10" fmla="*/ 69712 h 261457"/>
                <a:gd name="connsiteX11" fmla="*/ 37128 w 263508"/>
                <a:gd name="connsiteY11" fmla="*/ 231209 h 261457"/>
                <a:gd name="connsiteX12" fmla="*/ 199889 w 263508"/>
                <a:gd name="connsiteY12" fmla="*/ 224621 h 261457"/>
                <a:gd name="connsiteX13" fmla="*/ 199889 w 263508"/>
                <a:gd name="connsiteY13" fmla="*/ 69711 h 261457"/>
                <a:gd name="connsiteX14" fmla="*/ 216704 w 263508"/>
                <a:gd name="connsiteY14" fmla="*/ 53021 h 261457"/>
                <a:gd name="connsiteX15" fmla="*/ 236789 w 263508"/>
                <a:gd name="connsiteY15" fmla="*/ 53021 h 261457"/>
                <a:gd name="connsiteX16" fmla="*/ 240103 w 263508"/>
                <a:gd name="connsiteY16" fmla="*/ 51658 h 261457"/>
                <a:gd name="connsiteX17" fmla="*/ 262131 w 263508"/>
                <a:gd name="connsiteY17" fmla="*/ 29808 h 261457"/>
                <a:gd name="connsiteX18" fmla="*/ 263153 w 263508"/>
                <a:gd name="connsiteY18" fmla="*/ 24728 h 261457"/>
                <a:gd name="connsiteX19" fmla="*/ 135588 w 263508"/>
                <a:gd name="connsiteY19" fmla="*/ 146702 h 261457"/>
                <a:gd name="connsiteX20" fmla="*/ 115656 w 263508"/>
                <a:gd name="connsiteY20" fmla="*/ 166487 h 261457"/>
                <a:gd name="connsiteX21" fmla="*/ 95716 w 263508"/>
                <a:gd name="connsiteY21" fmla="*/ 146709 h 261457"/>
                <a:gd name="connsiteX22" fmla="*/ 115648 w 263508"/>
                <a:gd name="connsiteY22" fmla="*/ 126924 h 261457"/>
                <a:gd name="connsiteX23" fmla="*/ 115656 w 263508"/>
                <a:gd name="connsiteY23" fmla="*/ 126924 h 261457"/>
                <a:gd name="connsiteX24" fmla="*/ 125981 w 263508"/>
                <a:gd name="connsiteY24" fmla="*/ 129868 h 261457"/>
                <a:gd name="connsiteX25" fmla="*/ 112335 w 263508"/>
                <a:gd name="connsiteY25" fmla="*/ 143410 h 261457"/>
                <a:gd name="connsiteX26" fmla="*/ 112291 w 263508"/>
                <a:gd name="connsiteY26" fmla="*/ 149997 h 261457"/>
                <a:gd name="connsiteX27" fmla="*/ 118926 w 263508"/>
                <a:gd name="connsiteY27" fmla="*/ 150043 h 261457"/>
                <a:gd name="connsiteX28" fmla="*/ 118969 w 263508"/>
                <a:gd name="connsiteY28" fmla="*/ 150001 h 261457"/>
                <a:gd name="connsiteX29" fmla="*/ 132623 w 263508"/>
                <a:gd name="connsiteY29" fmla="*/ 136455 h 261457"/>
                <a:gd name="connsiteX30" fmla="*/ 135588 w 263508"/>
                <a:gd name="connsiteY30" fmla="*/ 146702 h 261457"/>
                <a:gd name="connsiteX31" fmla="*/ 132296 w 263508"/>
                <a:gd name="connsiteY31" fmla="*/ 123604 h 261457"/>
                <a:gd name="connsiteX32" fmla="*/ 115656 w 263508"/>
                <a:gd name="connsiteY32" fmla="*/ 118198 h 261457"/>
                <a:gd name="connsiteX33" fmla="*/ 86928 w 263508"/>
                <a:gd name="connsiteY33" fmla="*/ 146706 h 261457"/>
                <a:gd name="connsiteX34" fmla="*/ 115656 w 263508"/>
                <a:gd name="connsiteY34" fmla="*/ 175210 h 261457"/>
                <a:gd name="connsiteX35" fmla="*/ 144383 w 263508"/>
                <a:gd name="connsiteY35" fmla="*/ 146702 h 261457"/>
                <a:gd name="connsiteX36" fmla="*/ 138931 w 263508"/>
                <a:gd name="connsiteY36" fmla="*/ 130191 h 261457"/>
                <a:gd name="connsiteX37" fmla="*/ 163286 w 263508"/>
                <a:gd name="connsiteY37" fmla="*/ 106029 h 261457"/>
                <a:gd name="connsiteX38" fmla="*/ 156652 w 263508"/>
                <a:gd name="connsiteY38" fmla="*/ 194431 h 261457"/>
                <a:gd name="connsiteX39" fmla="*/ 67553 w 263508"/>
                <a:gd name="connsiteY39" fmla="*/ 187846 h 261457"/>
                <a:gd name="connsiteX40" fmla="*/ 74188 w 263508"/>
                <a:gd name="connsiteY40" fmla="*/ 99444 h 261457"/>
                <a:gd name="connsiteX41" fmla="*/ 156645 w 263508"/>
                <a:gd name="connsiteY41" fmla="*/ 99441 h 261457"/>
                <a:gd name="connsiteX42" fmla="*/ 221576 w 263508"/>
                <a:gd name="connsiteY42" fmla="*/ 146702 h 261457"/>
                <a:gd name="connsiteX43" fmla="*/ 115656 w 263508"/>
                <a:gd name="connsiteY43" fmla="*/ 252662 h 261457"/>
                <a:gd name="connsiteX44" fmla="*/ 8864 w 263508"/>
                <a:gd name="connsiteY44" fmla="*/ 147564 h 261457"/>
                <a:gd name="connsiteX45" fmla="*/ 114785 w 263508"/>
                <a:gd name="connsiteY45" fmla="*/ 41604 h 261457"/>
                <a:gd name="connsiteX46" fmla="*/ 187033 w 263508"/>
                <a:gd name="connsiteY46" fmla="*/ 69290 h 261457"/>
                <a:gd name="connsiteX47" fmla="*/ 162866 w 263508"/>
                <a:gd name="connsiteY47" fmla="*/ 93273 h 261457"/>
                <a:gd name="connsiteX48" fmla="*/ 61231 w 263508"/>
                <a:gd name="connsiteY48" fmla="*/ 99864 h 261457"/>
                <a:gd name="connsiteX49" fmla="*/ 67872 w 263508"/>
                <a:gd name="connsiteY49" fmla="*/ 200706 h 261457"/>
                <a:gd name="connsiteX50" fmla="*/ 169508 w 263508"/>
                <a:gd name="connsiteY50" fmla="*/ 194116 h 261457"/>
                <a:gd name="connsiteX51" fmla="*/ 169501 w 263508"/>
                <a:gd name="connsiteY51" fmla="*/ 99859 h 261457"/>
                <a:gd name="connsiteX52" fmla="*/ 193668 w 263508"/>
                <a:gd name="connsiteY52" fmla="*/ 75876 h 261457"/>
                <a:gd name="connsiteX53" fmla="*/ 221576 w 263508"/>
                <a:gd name="connsiteY53" fmla="*/ 146702 h 261457"/>
                <a:gd name="connsiteX54" fmla="*/ 234845 w 263508"/>
                <a:gd name="connsiteY54" fmla="*/ 43705 h 261457"/>
                <a:gd name="connsiteX55" fmla="*/ 219459 w 263508"/>
                <a:gd name="connsiteY55" fmla="*/ 43705 h 261457"/>
                <a:gd name="connsiteX56" fmla="*/ 219459 w 263508"/>
                <a:gd name="connsiteY56" fmla="*/ 28444 h 261457"/>
                <a:gd name="connsiteX57" fmla="*/ 232090 w 263508"/>
                <a:gd name="connsiteY57" fmla="*/ 15896 h 261457"/>
                <a:gd name="connsiteX58" fmla="*/ 232090 w 263508"/>
                <a:gd name="connsiteY58" fmla="*/ 26512 h 261457"/>
                <a:gd name="connsiteX59" fmla="*/ 236789 w 263508"/>
                <a:gd name="connsiteY59" fmla="*/ 31171 h 261457"/>
                <a:gd name="connsiteX60" fmla="*/ 247484 w 263508"/>
                <a:gd name="connsiteY60" fmla="*/ 31171 h 26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263508" h="261457">
                  <a:moveTo>
                    <a:pt x="263153" y="24728"/>
                  </a:moveTo>
                  <a:cubicBezTo>
                    <a:pt x="262420" y="22989"/>
                    <a:pt x="260710" y="21856"/>
                    <a:pt x="258817" y="21854"/>
                  </a:cubicBezTo>
                  <a:lnTo>
                    <a:pt x="241480" y="21854"/>
                  </a:lnTo>
                  <a:lnTo>
                    <a:pt x="241480" y="4655"/>
                  </a:lnTo>
                  <a:cubicBezTo>
                    <a:pt x="241480" y="2081"/>
                    <a:pt x="239377" y="-3"/>
                    <a:pt x="236782" y="0"/>
                  </a:cubicBezTo>
                  <a:cubicBezTo>
                    <a:pt x="235542" y="2"/>
                    <a:pt x="234352" y="490"/>
                    <a:pt x="233468" y="1359"/>
                  </a:cubicBezTo>
                  <a:lnTo>
                    <a:pt x="211447" y="23217"/>
                  </a:lnTo>
                  <a:cubicBezTo>
                    <a:pt x="210562" y="24091"/>
                    <a:pt x="210069" y="25276"/>
                    <a:pt x="210069" y="26512"/>
                  </a:cubicBezTo>
                  <a:lnTo>
                    <a:pt x="210069" y="46434"/>
                  </a:lnTo>
                  <a:lnTo>
                    <a:pt x="193247" y="63125"/>
                  </a:lnTo>
                  <a:cubicBezTo>
                    <a:pt x="146472" y="20348"/>
                    <a:pt x="73601" y="23297"/>
                    <a:pt x="30486" y="69712"/>
                  </a:cubicBezTo>
                  <a:cubicBezTo>
                    <a:pt x="-12627" y="116127"/>
                    <a:pt x="-9654" y="188432"/>
                    <a:pt x="37128" y="231209"/>
                  </a:cubicBezTo>
                  <a:cubicBezTo>
                    <a:pt x="83904" y="273986"/>
                    <a:pt x="156775" y="271036"/>
                    <a:pt x="199889" y="224621"/>
                  </a:cubicBezTo>
                  <a:cubicBezTo>
                    <a:pt x="240530" y="180860"/>
                    <a:pt x="240530" y="113472"/>
                    <a:pt x="199889" y="69711"/>
                  </a:cubicBezTo>
                  <a:lnTo>
                    <a:pt x="216704" y="53021"/>
                  </a:lnTo>
                  <a:lnTo>
                    <a:pt x="236789" y="53021"/>
                  </a:lnTo>
                  <a:cubicBezTo>
                    <a:pt x="238029" y="53021"/>
                    <a:pt x="239225" y="52531"/>
                    <a:pt x="240103" y="51658"/>
                  </a:cubicBezTo>
                  <a:lnTo>
                    <a:pt x="262131" y="29808"/>
                  </a:lnTo>
                  <a:cubicBezTo>
                    <a:pt x="263472" y="28474"/>
                    <a:pt x="263878" y="26470"/>
                    <a:pt x="263153" y="24728"/>
                  </a:cubicBezTo>
                  <a:close/>
                  <a:moveTo>
                    <a:pt x="135588" y="146702"/>
                  </a:moveTo>
                  <a:cubicBezTo>
                    <a:pt x="135595" y="157627"/>
                    <a:pt x="126670" y="166485"/>
                    <a:pt x="115656" y="166487"/>
                  </a:cubicBezTo>
                  <a:cubicBezTo>
                    <a:pt x="104649" y="166489"/>
                    <a:pt x="95716" y="157634"/>
                    <a:pt x="95716" y="146709"/>
                  </a:cubicBezTo>
                  <a:cubicBezTo>
                    <a:pt x="95716" y="135784"/>
                    <a:pt x="104642" y="126926"/>
                    <a:pt x="115648" y="126924"/>
                  </a:cubicBezTo>
                  <a:cubicBezTo>
                    <a:pt x="115648" y="126924"/>
                    <a:pt x="115648" y="126924"/>
                    <a:pt x="115656" y="126924"/>
                  </a:cubicBezTo>
                  <a:cubicBezTo>
                    <a:pt x="119303" y="126937"/>
                    <a:pt x="122877" y="127956"/>
                    <a:pt x="125981" y="129868"/>
                  </a:cubicBezTo>
                  <a:lnTo>
                    <a:pt x="112335" y="143410"/>
                  </a:lnTo>
                  <a:cubicBezTo>
                    <a:pt x="110493" y="145216"/>
                    <a:pt x="110471" y="148165"/>
                    <a:pt x="112291" y="149997"/>
                  </a:cubicBezTo>
                  <a:cubicBezTo>
                    <a:pt x="114111" y="151829"/>
                    <a:pt x="117084" y="151850"/>
                    <a:pt x="118926" y="150043"/>
                  </a:cubicBezTo>
                  <a:cubicBezTo>
                    <a:pt x="118940" y="150029"/>
                    <a:pt x="118955" y="150015"/>
                    <a:pt x="118969" y="150001"/>
                  </a:cubicBezTo>
                  <a:lnTo>
                    <a:pt x="132623" y="136455"/>
                  </a:lnTo>
                  <a:cubicBezTo>
                    <a:pt x="134544" y="139532"/>
                    <a:pt x="135574" y="143079"/>
                    <a:pt x="135588" y="146702"/>
                  </a:cubicBezTo>
                  <a:close/>
                  <a:moveTo>
                    <a:pt x="132296" y="123604"/>
                  </a:moveTo>
                  <a:cubicBezTo>
                    <a:pt x="127460" y="120109"/>
                    <a:pt x="121638" y="118216"/>
                    <a:pt x="115656" y="118198"/>
                  </a:cubicBezTo>
                  <a:cubicBezTo>
                    <a:pt x="99783" y="118199"/>
                    <a:pt x="86928" y="130962"/>
                    <a:pt x="86928" y="146706"/>
                  </a:cubicBezTo>
                  <a:cubicBezTo>
                    <a:pt x="86928" y="162449"/>
                    <a:pt x="99791" y="175211"/>
                    <a:pt x="115656" y="175210"/>
                  </a:cubicBezTo>
                  <a:cubicBezTo>
                    <a:pt x="131520" y="175208"/>
                    <a:pt x="144383" y="162445"/>
                    <a:pt x="144383" y="146702"/>
                  </a:cubicBezTo>
                  <a:cubicBezTo>
                    <a:pt x="144362" y="140766"/>
                    <a:pt x="142455" y="134988"/>
                    <a:pt x="138931" y="130191"/>
                  </a:cubicBezTo>
                  <a:lnTo>
                    <a:pt x="163286" y="106029"/>
                  </a:lnTo>
                  <a:cubicBezTo>
                    <a:pt x="186054" y="132258"/>
                    <a:pt x="183082" y="171837"/>
                    <a:pt x="156652" y="194431"/>
                  </a:cubicBezTo>
                  <a:cubicBezTo>
                    <a:pt x="130215" y="217024"/>
                    <a:pt x="90328" y="214076"/>
                    <a:pt x="67553" y="187846"/>
                  </a:cubicBezTo>
                  <a:cubicBezTo>
                    <a:pt x="44786" y="161616"/>
                    <a:pt x="47758" y="122037"/>
                    <a:pt x="74188" y="99444"/>
                  </a:cubicBezTo>
                  <a:cubicBezTo>
                    <a:pt x="97884" y="79192"/>
                    <a:pt x="132949" y="79192"/>
                    <a:pt x="156645" y="99441"/>
                  </a:cubicBezTo>
                  <a:close/>
                  <a:moveTo>
                    <a:pt x="221576" y="146702"/>
                  </a:moveTo>
                  <a:cubicBezTo>
                    <a:pt x="221816" y="204984"/>
                    <a:pt x="174395" y="252424"/>
                    <a:pt x="115656" y="252662"/>
                  </a:cubicBezTo>
                  <a:cubicBezTo>
                    <a:pt x="56916" y="252900"/>
                    <a:pt x="9104" y="205847"/>
                    <a:pt x="8864" y="147564"/>
                  </a:cubicBezTo>
                  <a:cubicBezTo>
                    <a:pt x="8625" y="89283"/>
                    <a:pt x="56046" y="41842"/>
                    <a:pt x="114785" y="41604"/>
                  </a:cubicBezTo>
                  <a:cubicBezTo>
                    <a:pt x="141520" y="41496"/>
                    <a:pt x="167311" y="51380"/>
                    <a:pt x="187033" y="69290"/>
                  </a:cubicBezTo>
                  <a:lnTo>
                    <a:pt x="162866" y="93273"/>
                  </a:lnTo>
                  <a:cubicBezTo>
                    <a:pt x="132964" y="67246"/>
                    <a:pt x="87464" y="70197"/>
                    <a:pt x="61231" y="99864"/>
                  </a:cubicBezTo>
                  <a:cubicBezTo>
                    <a:pt x="34997" y="129531"/>
                    <a:pt x="37977" y="174679"/>
                    <a:pt x="67872" y="200706"/>
                  </a:cubicBezTo>
                  <a:cubicBezTo>
                    <a:pt x="97775" y="226734"/>
                    <a:pt x="143274" y="223782"/>
                    <a:pt x="169508" y="194116"/>
                  </a:cubicBezTo>
                  <a:cubicBezTo>
                    <a:pt x="193349" y="167150"/>
                    <a:pt x="193349" y="126824"/>
                    <a:pt x="169501" y="99859"/>
                  </a:cubicBezTo>
                  <a:lnTo>
                    <a:pt x="193668" y="75876"/>
                  </a:lnTo>
                  <a:cubicBezTo>
                    <a:pt x="211599" y="95173"/>
                    <a:pt x="221562" y="120455"/>
                    <a:pt x="221576" y="146702"/>
                  </a:cubicBezTo>
                  <a:close/>
                  <a:moveTo>
                    <a:pt x="234845" y="43705"/>
                  </a:moveTo>
                  <a:lnTo>
                    <a:pt x="219459" y="43705"/>
                  </a:lnTo>
                  <a:lnTo>
                    <a:pt x="219459" y="28444"/>
                  </a:lnTo>
                  <a:lnTo>
                    <a:pt x="232090" y="15896"/>
                  </a:lnTo>
                  <a:lnTo>
                    <a:pt x="232090" y="26512"/>
                  </a:lnTo>
                  <a:cubicBezTo>
                    <a:pt x="232098" y="29085"/>
                    <a:pt x="234193" y="31170"/>
                    <a:pt x="236789" y="31171"/>
                  </a:cubicBezTo>
                  <a:lnTo>
                    <a:pt x="247484" y="31171"/>
                  </a:lnTo>
                  <a:close/>
                </a:path>
              </a:pathLst>
            </a:custGeom>
            <a:solidFill>
              <a:srgbClr val="000000"/>
            </a:solidFill>
            <a:ln w="7250" cap="flat">
              <a:noFill/>
              <a:prstDash val="solid"/>
              <a:miter/>
            </a:ln>
          </p:spPr>
          <p:txBody>
            <a:bodyPr rtlCol="0" anchor="ctr"/>
            <a:lstStyle/>
            <a:p>
              <a:endParaRPr lang="en-US"/>
            </a:p>
          </p:txBody>
        </p:sp>
        <p:sp>
          <p:nvSpPr>
            <p:cNvPr id="776" name="TextBox 775">
              <a:extLst>
                <a:ext uri="{FF2B5EF4-FFF2-40B4-BE49-F238E27FC236}">
                  <a16:creationId xmlns:a16="http://schemas.microsoft.com/office/drawing/2014/main" id="{DB4B7435-6B21-8B6D-6FDA-3243AAD4025A}"/>
                </a:ext>
              </a:extLst>
            </p:cNvPr>
            <p:cNvSpPr txBox="1"/>
            <p:nvPr/>
          </p:nvSpPr>
          <p:spPr>
            <a:xfrm>
              <a:off x="9804796" y="1743580"/>
              <a:ext cx="1620000" cy="576000"/>
            </a:xfrm>
            <a:prstGeom prst="rect">
              <a:avLst/>
            </a:prstGeom>
            <a:noFill/>
          </p:spPr>
          <p:txBody>
            <a:bodyPr wrap="square">
              <a:noAutofit/>
            </a:bodyPr>
            <a:lstStyle/>
            <a:p>
              <a:pPr algn="ctr" defTabSz="685800">
                <a:buClrTx/>
                <a:defRPr/>
              </a:pPr>
              <a:r>
                <a:rPr lang="en-US" sz="1600" b="1" kern="1200">
                  <a:solidFill>
                    <a:srgbClr val="08345A"/>
                  </a:solidFill>
                  <a:latin typeface="Effra Pro"/>
                </a:rPr>
                <a:t>Day 2 Wrap-up</a:t>
              </a:r>
            </a:p>
          </p:txBody>
        </p:sp>
        <p:cxnSp>
          <p:nvCxnSpPr>
            <p:cNvPr id="783" name="Straight Arrow Connector 782">
              <a:extLst>
                <a:ext uri="{FF2B5EF4-FFF2-40B4-BE49-F238E27FC236}">
                  <a16:creationId xmlns:a16="http://schemas.microsoft.com/office/drawing/2014/main" id="{73547DAD-A86B-5C23-6359-84B88C0D3D7C}"/>
                </a:ext>
              </a:extLst>
            </p:cNvPr>
            <p:cNvCxnSpPr>
              <a:cxnSpLocks/>
            </p:cNvCxnSpPr>
            <p:nvPr/>
          </p:nvCxnSpPr>
          <p:spPr>
            <a:xfrm flipV="1">
              <a:off x="10614796" y="2381007"/>
              <a:ext cx="0" cy="411888"/>
            </a:xfrm>
            <a:prstGeom prst="straightConnector1">
              <a:avLst/>
            </a:prstGeom>
            <a:ln>
              <a:solidFill>
                <a:srgbClr val="0A3C53"/>
              </a:solidFill>
              <a:tailEnd type="oval"/>
            </a:ln>
          </p:spPr>
          <p:style>
            <a:lnRef idx="1">
              <a:schemeClr val="accent1"/>
            </a:lnRef>
            <a:fillRef idx="0">
              <a:schemeClr val="accent1"/>
            </a:fillRef>
            <a:effectRef idx="0">
              <a:schemeClr val="accent1"/>
            </a:effectRef>
            <a:fontRef idx="minor">
              <a:schemeClr val="tx1"/>
            </a:fontRef>
          </p:style>
        </p:cxnSp>
        <p:sp>
          <p:nvSpPr>
            <p:cNvPr id="672" name="TextBox 671">
              <a:extLst>
                <a:ext uri="{FF2B5EF4-FFF2-40B4-BE49-F238E27FC236}">
                  <a16:creationId xmlns:a16="http://schemas.microsoft.com/office/drawing/2014/main" id="{391E2D5F-C3A2-8C78-577F-5318A1C3A77C}"/>
                </a:ext>
              </a:extLst>
            </p:cNvPr>
            <p:cNvSpPr txBox="1"/>
            <p:nvPr/>
          </p:nvSpPr>
          <p:spPr>
            <a:xfrm>
              <a:off x="9795228" y="4424468"/>
              <a:ext cx="1639137" cy="338554"/>
            </a:xfrm>
            <a:prstGeom prst="rect">
              <a:avLst/>
            </a:prstGeom>
            <a:noFill/>
          </p:spPr>
          <p:txBody>
            <a:bodyPr wrap="square">
              <a:spAutoFit/>
            </a:bodyPr>
            <a:lstStyle/>
            <a:p>
              <a:pPr algn="ctr" defTabSz="685800">
                <a:buClrTx/>
                <a:defRPr/>
              </a:pPr>
              <a:r>
                <a:rPr lang="en-US" sz="1600" kern="1200">
                  <a:solidFill>
                    <a:srgbClr val="08345A"/>
                  </a:solidFill>
                  <a:latin typeface="Effra Pro"/>
                </a:rPr>
                <a:t>30 min</a:t>
              </a:r>
            </a:p>
          </p:txBody>
        </p:sp>
        <p:cxnSp>
          <p:nvCxnSpPr>
            <p:cNvPr id="677" name="Straight Arrow Connector 676">
              <a:extLst>
                <a:ext uri="{FF2B5EF4-FFF2-40B4-BE49-F238E27FC236}">
                  <a16:creationId xmlns:a16="http://schemas.microsoft.com/office/drawing/2014/main" id="{AEA70209-5BE8-1CC3-F17A-D9F20AD8397D}"/>
                </a:ext>
              </a:extLst>
            </p:cNvPr>
            <p:cNvCxnSpPr>
              <a:cxnSpLocks/>
            </p:cNvCxnSpPr>
            <p:nvPr/>
          </p:nvCxnSpPr>
          <p:spPr>
            <a:xfrm>
              <a:off x="10614796" y="3866322"/>
              <a:ext cx="0" cy="400107"/>
            </a:xfrm>
            <a:prstGeom prst="straightConnector1">
              <a:avLst/>
            </a:prstGeom>
            <a:ln>
              <a:solidFill>
                <a:srgbClr val="0A3C53"/>
              </a:solidFill>
              <a:tailEnd type="oval"/>
            </a:ln>
          </p:spPr>
          <p:style>
            <a:lnRef idx="1">
              <a:schemeClr val="accent1"/>
            </a:lnRef>
            <a:fillRef idx="0">
              <a:schemeClr val="accent1"/>
            </a:fillRef>
            <a:effectRef idx="0">
              <a:schemeClr val="accent1"/>
            </a:effectRef>
            <a:fontRef idx="minor">
              <a:schemeClr val="tx1"/>
            </a:fontRef>
          </p:style>
        </p:cxnSp>
      </p:grpSp>
      <p:grpSp>
        <p:nvGrpSpPr>
          <p:cNvPr id="79" name="Group 78">
            <a:extLst>
              <a:ext uri="{FF2B5EF4-FFF2-40B4-BE49-F238E27FC236}">
                <a16:creationId xmlns:a16="http://schemas.microsoft.com/office/drawing/2014/main" id="{B9A7317B-3FA5-4C0B-AEA5-5D0B98EE543A}"/>
              </a:ext>
            </a:extLst>
          </p:cNvPr>
          <p:cNvGrpSpPr/>
          <p:nvPr/>
        </p:nvGrpSpPr>
        <p:grpSpPr>
          <a:xfrm>
            <a:off x="717129" y="1743580"/>
            <a:ext cx="1683910" cy="3019442"/>
            <a:chOff x="698079" y="1743580"/>
            <a:chExt cx="1683910" cy="3019442"/>
          </a:xfrm>
        </p:grpSpPr>
        <p:sp>
          <p:nvSpPr>
            <p:cNvPr id="732" name="Text Placeholder 7">
              <a:extLst>
                <a:ext uri="{FF2B5EF4-FFF2-40B4-BE49-F238E27FC236}">
                  <a16:creationId xmlns:a16="http://schemas.microsoft.com/office/drawing/2014/main" id="{3CF6173C-0294-32AD-8397-8B6024BA2202}"/>
                </a:ext>
              </a:extLst>
            </p:cNvPr>
            <p:cNvSpPr txBox="1">
              <a:spLocks/>
            </p:cNvSpPr>
            <p:nvPr/>
          </p:nvSpPr>
          <p:spPr>
            <a:xfrm>
              <a:off x="1128554" y="2918128"/>
              <a:ext cx="822960" cy="822960"/>
            </a:xfrm>
            <a:prstGeom prst="ellipse">
              <a:avLst/>
            </a:prstGeom>
            <a:solidFill>
              <a:schemeClr val="bg1"/>
            </a:solidFill>
            <a:effectLst>
              <a:outerShdw blurRad="50800" dist="38100" dir="2700000" algn="tl" rotWithShape="0">
                <a:prstClr val="black">
                  <a:alpha val="10000"/>
                </a:prstClr>
              </a:outerShdw>
            </a:effectLst>
          </p:spPr>
          <p:txBody>
            <a:bodyPr lIns="0" tIns="0" rIns="0" bIns="0" anchor="b"/>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05000"/>
                </a:lnSpc>
                <a:spcBef>
                  <a:spcPts val="0"/>
                </a:spcBef>
                <a:buNone/>
                <a:defRPr/>
              </a:pPr>
              <a:endParaRPr lang="en-GB">
                <a:solidFill>
                  <a:srgbClr val="1E5D37"/>
                </a:solidFill>
              </a:endParaRPr>
            </a:p>
          </p:txBody>
        </p:sp>
        <p:sp>
          <p:nvSpPr>
            <p:cNvPr id="772" name="TextBox 771">
              <a:extLst>
                <a:ext uri="{FF2B5EF4-FFF2-40B4-BE49-F238E27FC236}">
                  <a16:creationId xmlns:a16="http://schemas.microsoft.com/office/drawing/2014/main" id="{DF0C9CA0-56D1-5D2B-F7FE-A2E1E6B81097}"/>
                </a:ext>
              </a:extLst>
            </p:cNvPr>
            <p:cNvSpPr txBox="1"/>
            <p:nvPr/>
          </p:nvSpPr>
          <p:spPr>
            <a:xfrm>
              <a:off x="730034" y="1743580"/>
              <a:ext cx="1620000" cy="576000"/>
            </a:xfrm>
            <a:prstGeom prst="rect">
              <a:avLst/>
            </a:prstGeom>
            <a:noFill/>
          </p:spPr>
          <p:txBody>
            <a:bodyPr wrap="square">
              <a:noAutofit/>
            </a:bodyPr>
            <a:lstStyle/>
            <a:p>
              <a:pPr algn="ctr" defTabSz="685800">
                <a:buClrTx/>
                <a:defRPr/>
              </a:pPr>
              <a:r>
                <a:rPr lang="en-US" sz="1600" b="1" kern="1200">
                  <a:solidFill>
                    <a:srgbClr val="0A3C53"/>
                  </a:solidFill>
                  <a:latin typeface="Effra Pro"/>
                </a:rPr>
                <a:t>Day 2 Introduction:  Belief and Vision</a:t>
              </a:r>
            </a:p>
          </p:txBody>
        </p:sp>
        <p:cxnSp>
          <p:nvCxnSpPr>
            <p:cNvPr id="779" name="Straight Arrow Connector 778">
              <a:extLst>
                <a:ext uri="{FF2B5EF4-FFF2-40B4-BE49-F238E27FC236}">
                  <a16:creationId xmlns:a16="http://schemas.microsoft.com/office/drawing/2014/main" id="{E553D4C2-C65D-797A-7F52-0A2139A2F1C2}"/>
                </a:ext>
              </a:extLst>
            </p:cNvPr>
            <p:cNvCxnSpPr>
              <a:cxnSpLocks/>
            </p:cNvCxnSpPr>
            <p:nvPr/>
          </p:nvCxnSpPr>
          <p:spPr>
            <a:xfrm flipV="1">
              <a:off x="1540034" y="2392788"/>
              <a:ext cx="0" cy="400107"/>
            </a:xfrm>
            <a:prstGeom prst="straightConnector1">
              <a:avLst/>
            </a:prstGeom>
            <a:ln>
              <a:solidFill>
                <a:srgbClr val="0A3C53"/>
              </a:solidFill>
              <a:tailEnd type="ova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FD9F620B-DBBE-BE05-4AA4-D8254B940C7A}"/>
                </a:ext>
              </a:extLst>
            </p:cNvPr>
            <p:cNvSpPr txBox="1"/>
            <p:nvPr/>
          </p:nvSpPr>
          <p:spPr>
            <a:xfrm>
              <a:off x="698079" y="4424468"/>
              <a:ext cx="1683910" cy="338554"/>
            </a:xfrm>
            <a:prstGeom prst="rect">
              <a:avLst/>
            </a:prstGeom>
            <a:noFill/>
          </p:spPr>
          <p:txBody>
            <a:bodyPr wrap="square">
              <a:spAutoFit/>
            </a:bodyPr>
            <a:lstStyle/>
            <a:p>
              <a:pPr algn="ctr" defTabSz="685800">
                <a:buClrTx/>
                <a:defRPr/>
              </a:pPr>
              <a:r>
                <a:rPr lang="en-US" sz="1600">
                  <a:solidFill>
                    <a:srgbClr val="0A3C53"/>
                  </a:solidFill>
                  <a:latin typeface="Effra Pro"/>
                </a:rPr>
                <a:t>40</a:t>
              </a:r>
              <a:r>
                <a:rPr lang="en-US" sz="1600" kern="1200">
                  <a:solidFill>
                    <a:srgbClr val="0A3C53"/>
                  </a:solidFill>
                  <a:latin typeface="Effra Pro"/>
                </a:rPr>
                <a:t> min</a:t>
              </a:r>
            </a:p>
          </p:txBody>
        </p:sp>
        <p:cxnSp>
          <p:nvCxnSpPr>
            <p:cNvPr id="673" name="Straight Arrow Connector 672">
              <a:extLst>
                <a:ext uri="{FF2B5EF4-FFF2-40B4-BE49-F238E27FC236}">
                  <a16:creationId xmlns:a16="http://schemas.microsoft.com/office/drawing/2014/main" id="{6366687C-AFC9-91DE-0F91-A4046021409F}"/>
                </a:ext>
              </a:extLst>
            </p:cNvPr>
            <p:cNvCxnSpPr>
              <a:cxnSpLocks/>
            </p:cNvCxnSpPr>
            <p:nvPr/>
          </p:nvCxnSpPr>
          <p:spPr>
            <a:xfrm>
              <a:off x="1540034" y="3866322"/>
              <a:ext cx="0" cy="400107"/>
            </a:xfrm>
            <a:prstGeom prst="straightConnector1">
              <a:avLst/>
            </a:prstGeom>
            <a:ln>
              <a:solidFill>
                <a:srgbClr val="0A3C53"/>
              </a:solidFill>
              <a:tailEnd type="ova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E6824740-5059-43A2-A63A-682E0D2E3958}"/>
                </a:ext>
              </a:extLst>
            </p:cNvPr>
            <p:cNvGrpSpPr/>
            <p:nvPr/>
          </p:nvGrpSpPr>
          <p:grpSpPr>
            <a:xfrm>
              <a:off x="1344574" y="3141255"/>
              <a:ext cx="390913" cy="390911"/>
              <a:chOff x="1317236" y="3127809"/>
              <a:chExt cx="442461" cy="442458"/>
            </a:xfrm>
          </p:grpSpPr>
          <p:sp>
            <p:nvSpPr>
              <p:cNvPr id="8" name="Freeform: Shape 7">
                <a:extLst>
                  <a:ext uri="{FF2B5EF4-FFF2-40B4-BE49-F238E27FC236}">
                    <a16:creationId xmlns:a16="http://schemas.microsoft.com/office/drawing/2014/main" id="{A5C6019D-87B8-4B25-8E81-001F16A9A0C3}"/>
                  </a:ext>
                </a:extLst>
              </p:cNvPr>
              <p:cNvSpPr/>
              <p:nvPr/>
            </p:nvSpPr>
            <p:spPr>
              <a:xfrm>
                <a:off x="1383463" y="3127809"/>
                <a:ext cx="376234" cy="376237"/>
              </a:xfrm>
              <a:custGeom>
                <a:avLst/>
                <a:gdLst>
                  <a:gd name="connsiteX0" fmla="*/ 99128 w 376234"/>
                  <a:gd name="connsiteY0" fmla="*/ 376236 h 376237"/>
                  <a:gd name="connsiteX1" fmla="*/ 96246 w 376234"/>
                  <a:gd name="connsiteY1" fmla="*/ 375042 h 376237"/>
                  <a:gd name="connsiteX2" fmla="*/ 1190 w 376234"/>
                  <a:gd name="connsiteY2" fmla="*/ 279986 h 376237"/>
                  <a:gd name="connsiteX3" fmla="*/ 148 w 376234"/>
                  <a:gd name="connsiteY3" fmla="*/ 276018 h 376237"/>
                  <a:gd name="connsiteX4" fmla="*/ 96479 w 376234"/>
                  <a:gd name="connsiteY4" fmla="*/ 93540 h 376237"/>
                  <a:gd name="connsiteX5" fmla="*/ 218934 w 376234"/>
                  <a:gd name="connsiteY5" fmla="*/ 15521 h 376237"/>
                  <a:gd name="connsiteX6" fmla="*/ 323914 w 376234"/>
                  <a:gd name="connsiteY6" fmla="*/ 54 h 376237"/>
                  <a:gd name="connsiteX7" fmla="*/ 368708 w 376234"/>
                  <a:gd name="connsiteY7" fmla="*/ 4429 h 376237"/>
                  <a:gd name="connsiteX8" fmla="*/ 371808 w 376234"/>
                  <a:gd name="connsiteY8" fmla="*/ 7524 h 376237"/>
                  <a:gd name="connsiteX9" fmla="*/ 376178 w 376234"/>
                  <a:gd name="connsiteY9" fmla="*/ 52324 h 376237"/>
                  <a:gd name="connsiteX10" fmla="*/ 360711 w 376234"/>
                  <a:gd name="connsiteY10" fmla="*/ 157303 h 376237"/>
                  <a:gd name="connsiteX11" fmla="*/ 282697 w 376234"/>
                  <a:gd name="connsiteY11" fmla="*/ 279753 h 376237"/>
                  <a:gd name="connsiteX12" fmla="*/ 100214 w 376234"/>
                  <a:gd name="connsiteY12" fmla="*/ 376117 h 376237"/>
                  <a:gd name="connsiteX13" fmla="*/ 99128 w 376234"/>
                  <a:gd name="connsiteY13" fmla="*/ 376236 h 376237"/>
                  <a:gd name="connsiteX14" fmla="*/ 8633 w 376234"/>
                  <a:gd name="connsiteY14" fmla="*/ 275915 h 376237"/>
                  <a:gd name="connsiteX15" fmla="*/ 100323 w 376234"/>
                  <a:gd name="connsiteY15" fmla="*/ 367604 h 376237"/>
                  <a:gd name="connsiteX16" fmla="*/ 352861 w 376234"/>
                  <a:gd name="connsiteY16" fmla="*/ 155115 h 376237"/>
                  <a:gd name="connsiteX17" fmla="*/ 368062 w 376234"/>
                  <a:gd name="connsiteY17" fmla="*/ 52834 h 376237"/>
                  <a:gd name="connsiteX18" fmla="*/ 364376 w 376234"/>
                  <a:gd name="connsiteY18" fmla="*/ 11878 h 376237"/>
                  <a:gd name="connsiteX19" fmla="*/ 323420 w 376234"/>
                  <a:gd name="connsiteY19" fmla="*/ 8192 h 376237"/>
                  <a:gd name="connsiteX20" fmla="*/ 221133 w 376234"/>
                  <a:gd name="connsiteY20" fmla="*/ 23393 h 376237"/>
                  <a:gd name="connsiteX21" fmla="*/ 8633 w 376234"/>
                  <a:gd name="connsiteY21" fmla="*/ 275915 h 3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234" h="376237">
                    <a:moveTo>
                      <a:pt x="99128" y="376236"/>
                    </a:moveTo>
                    <a:cubicBezTo>
                      <a:pt x="98048" y="376236"/>
                      <a:pt x="97011" y="375807"/>
                      <a:pt x="96246" y="375042"/>
                    </a:cubicBezTo>
                    <a:lnTo>
                      <a:pt x="1190" y="279986"/>
                    </a:lnTo>
                    <a:cubicBezTo>
                      <a:pt x="153" y="278950"/>
                      <a:pt x="-243" y="277429"/>
                      <a:pt x="148" y="276018"/>
                    </a:cubicBezTo>
                    <a:cubicBezTo>
                      <a:pt x="21158" y="200333"/>
                      <a:pt x="53574" y="138942"/>
                      <a:pt x="96479" y="93540"/>
                    </a:cubicBezTo>
                    <a:cubicBezTo>
                      <a:pt x="130909" y="57112"/>
                      <a:pt x="172126" y="30863"/>
                      <a:pt x="218934" y="15521"/>
                    </a:cubicBezTo>
                    <a:cubicBezTo>
                      <a:pt x="260553" y="1883"/>
                      <a:pt x="298995" y="-408"/>
                      <a:pt x="323914" y="54"/>
                    </a:cubicBezTo>
                    <a:cubicBezTo>
                      <a:pt x="350977" y="597"/>
                      <a:pt x="367997" y="4272"/>
                      <a:pt x="368708" y="4429"/>
                    </a:cubicBezTo>
                    <a:cubicBezTo>
                      <a:pt x="370255" y="4772"/>
                      <a:pt x="371466" y="5977"/>
                      <a:pt x="371808" y="7524"/>
                    </a:cubicBezTo>
                    <a:cubicBezTo>
                      <a:pt x="371965" y="8235"/>
                      <a:pt x="375668" y="25260"/>
                      <a:pt x="376178" y="52324"/>
                    </a:cubicBezTo>
                    <a:cubicBezTo>
                      <a:pt x="376651" y="77242"/>
                      <a:pt x="374349" y="115679"/>
                      <a:pt x="360711" y="157303"/>
                    </a:cubicBezTo>
                    <a:cubicBezTo>
                      <a:pt x="345374" y="204122"/>
                      <a:pt x="319126" y="245323"/>
                      <a:pt x="282697" y="279753"/>
                    </a:cubicBezTo>
                    <a:cubicBezTo>
                      <a:pt x="237273" y="322663"/>
                      <a:pt x="175926" y="355074"/>
                      <a:pt x="100214" y="376117"/>
                    </a:cubicBezTo>
                    <a:cubicBezTo>
                      <a:pt x="99861" y="376204"/>
                      <a:pt x="99492" y="376247"/>
                      <a:pt x="99128" y="376236"/>
                    </a:cubicBezTo>
                    <a:close/>
                    <a:moveTo>
                      <a:pt x="8633" y="275915"/>
                    </a:moveTo>
                    <a:lnTo>
                      <a:pt x="100323" y="367604"/>
                    </a:lnTo>
                    <a:cubicBezTo>
                      <a:pt x="232024" y="330476"/>
                      <a:pt x="319326" y="257038"/>
                      <a:pt x="352861" y="155115"/>
                    </a:cubicBezTo>
                    <a:cubicBezTo>
                      <a:pt x="366189" y="114599"/>
                      <a:pt x="368475" y="77128"/>
                      <a:pt x="368062" y="52834"/>
                    </a:cubicBezTo>
                    <a:cubicBezTo>
                      <a:pt x="367698" y="32399"/>
                      <a:pt x="365407" y="17595"/>
                      <a:pt x="364376" y="11878"/>
                    </a:cubicBezTo>
                    <a:cubicBezTo>
                      <a:pt x="358659" y="10846"/>
                      <a:pt x="343854" y="8555"/>
                      <a:pt x="323420" y="8192"/>
                    </a:cubicBezTo>
                    <a:cubicBezTo>
                      <a:pt x="299125" y="7763"/>
                      <a:pt x="261655" y="10043"/>
                      <a:pt x="221133" y="23393"/>
                    </a:cubicBezTo>
                    <a:cubicBezTo>
                      <a:pt x="119199" y="56895"/>
                      <a:pt x="45762" y="144209"/>
                      <a:pt x="8633" y="275915"/>
                    </a:cubicBezTo>
                    <a:close/>
                  </a:path>
                </a:pathLst>
              </a:custGeom>
              <a:solidFill>
                <a:srgbClr val="231F20"/>
              </a:solidFill>
              <a:ln w="0" cap="flat">
                <a:solidFill>
                  <a:schemeClr val="tx1">
                    <a:lumMod val="95000"/>
                    <a:lumOff val="5000"/>
                  </a:schemeClr>
                </a:solidFill>
                <a:prstDash val="solid"/>
                <a:miter/>
              </a:ln>
            </p:spPr>
            <p:txBody>
              <a:bodyPr rtlCol="0" anchor="ctr"/>
              <a:lstStyle/>
              <a:p>
                <a:endParaRPr lang="en-IN"/>
              </a:p>
            </p:txBody>
          </p:sp>
          <p:sp>
            <p:nvSpPr>
              <p:cNvPr id="9" name="Freeform: Shape 8">
                <a:extLst>
                  <a:ext uri="{FF2B5EF4-FFF2-40B4-BE49-F238E27FC236}">
                    <a16:creationId xmlns:a16="http://schemas.microsoft.com/office/drawing/2014/main" id="{8F24EAA8-F993-406A-BB37-B8B574FC605D}"/>
                  </a:ext>
                </a:extLst>
              </p:cNvPr>
              <p:cNvSpPr/>
              <p:nvPr/>
            </p:nvSpPr>
            <p:spPr>
              <a:xfrm>
                <a:off x="1405012" y="3337834"/>
                <a:ext cx="144708" cy="144712"/>
              </a:xfrm>
              <a:custGeom>
                <a:avLst/>
                <a:gdLst>
                  <a:gd name="connsiteX0" fmla="*/ 140636 w 144708"/>
                  <a:gd name="connsiteY0" fmla="*/ 144713 h 144712"/>
                  <a:gd name="connsiteX1" fmla="*/ 137759 w 144708"/>
                  <a:gd name="connsiteY1" fmla="*/ 143518 h 144712"/>
                  <a:gd name="connsiteX2" fmla="*/ 1145 w 144708"/>
                  <a:gd name="connsiteY2" fmla="*/ 6904 h 144712"/>
                  <a:gd name="connsiteX3" fmla="*/ 1242 w 144708"/>
                  <a:gd name="connsiteY3" fmla="*/ 1144 h 144712"/>
                  <a:gd name="connsiteX4" fmla="*/ 6899 w 144708"/>
                  <a:gd name="connsiteY4" fmla="*/ 1144 h 144712"/>
                  <a:gd name="connsiteX5" fmla="*/ 143519 w 144708"/>
                  <a:gd name="connsiteY5" fmla="*/ 137758 h 144712"/>
                  <a:gd name="connsiteX6" fmla="*/ 143508 w 144708"/>
                  <a:gd name="connsiteY6" fmla="*/ 143524 h 144712"/>
                  <a:gd name="connsiteX7" fmla="*/ 140636 w 144708"/>
                  <a:gd name="connsiteY7" fmla="*/ 144713 h 14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08" h="144712">
                    <a:moveTo>
                      <a:pt x="140636" y="144713"/>
                    </a:moveTo>
                    <a:cubicBezTo>
                      <a:pt x="139556" y="144713"/>
                      <a:pt x="138519" y="144284"/>
                      <a:pt x="137759" y="143518"/>
                    </a:cubicBezTo>
                    <a:lnTo>
                      <a:pt x="1145" y="6904"/>
                    </a:lnTo>
                    <a:cubicBezTo>
                      <a:pt x="-419" y="5286"/>
                      <a:pt x="-375" y="2708"/>
                      <a:pt x="1242" y="1144"/>
                    </a:cubicBezTo>
                    <a:cubicBezTo>
                      <a:pt x="2822" y="-381"/>
                      <a:pt x="5320" y="-381"/>
                      <a:pt x="6899" y="1144"/>
                    </a:cubicBezTo>
                    <a:lnTo>
                      <a:pt x="143519" y="137758"/>
                    </a:lnTo>
                    <a:cubicBezTo>
                      <a:pt x="145110" y="139354"/>
                      <a:pt x="145104" y="141933"/>
                      <a:pt x="143508" y="143524"/>
                    </a:cubicBezTo>
                    <a:cubicBezTo>
                      <a:pt x="142748" y="144284"/>
                      <a:pt x="141711" y="144713"/>
                      <a:pt x="140636" y="144713"/>
                    </a:cubicBezTo>
                    <a:close/>
                  </a:path>
                </a:pathLst>
              </a:custGeom>
              <a:solidFill>
                <a:srgbClr val="231F20"/>
              </a:solidFill>
              <a:ln w="0" cap="flat">
                <a:solidFill>
                  <a:schemeClr val="tx1">
                    <a:lumMod val="95000"/>
                    <a:lumOff val="5000"/>
                  </a:schemeClr>
                </a:solidFill>
                <a:prstDash val="solid"/>
                <a:miter/>
              </a:ln>
            </p:spPr>
            <p:txBody>
              <a:bodyPr rtlCol="0" anchor="ctr"/>
              <a:lstStyle/>
              <a:p>
                <a:endParaRPr lang="en-IN"/>
              </a:p>
            </p:txBody>
          </p:sp>
          <p:sp>
            <p:nvSpPr>
              <p:cNvPr id="10" name="Freeform: Shape 9">
                <a:extLst>
                  <a:ext uri="{FF2B5EF4-FFF2-40B4-BE49-F238E27FC236}">
                    <a16:creationId xmlns:a16="http://schemas.microsoft.com/office/drawing/2014/main" id="{3C40C467-8A7E-4317-9877-BBF6143662CD}"/>
                  </a:ext>
                </a:extLst>
              </p:cNvPr>
              <p:cNvSpPr/>
              <p:nvPr/>
            </p:nvSpPr>
            <p:spPr>
              <a:xfrm>
                <a:off x="1632394" y="3134406"/>
                <a:ext cx="120707" cy="120705"/>
              </a:xfrm>
              <a:custGeom>
                <a:avLst/>
                <a:gdLst>
                  <a:gd name="connsiteX0" fmla="*/ 116634 w 120707"/>
                  <a:gd name="connsiteY0" fmla="*/ 120706 h 120705"/>
                  <a:gd name="connsiteX1" fmla="*/ 113757 w 120707"/>
                  <a:gd name="connsiteY1" fmla="*/ 119517 h 120705"/>
                  <a:gd name="connsiteX2" fmla="*/ 1193 w 120707"/>
                  <a:gd name="connsiteY2" fmla="*/ 6953 h 120705"/>
                  <a:gd name="connsiteX3" fmla="*/ 1193 w 120707"/>
                  <a:gd name="connsiteY3" fmla="*/ 1193 h 120705"/>
                  <a:gd name="connsiteX4" fmla="*/ 6953 w 120707"/>
                  <a:gd name="connsiteY4" fmla="*/ 1193 h 120705"/>
                  <a:gd name="connsiteX5" fmla="*/ 119517 w 120707"/>
                  <a:gd name="connsiteY5" fmla="*/ 113757 h 120705"/>
                  <a:gd name="connsiteX6" fmla="*/ 119517 w 120707"/>
                  <a:gd name="connsiteY6" fmla="*/ 119517 h 120705"/>
                  <a:gd name="connsiteX7" fmla="*/ 116640 w 120707"/>
                  <a:gd name="connsiteY7" fmla="*/ 120706 h 12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707" h="120705">
                    <a:moveTo>
                      <a:pt x="116634" y="120706"/>
                    </a:moveTo>
                    <a:cubicBezTo>
                      <a:pt x="115554" y="120706"/>
                      <a:pt x="114517" y="120282"/>
                      <a:pt x="113757" y="119517"/>
                    </a:cubicBezTo>
                    <a:lnTo>
                      <a:pt x="1193" y="6953"/>
                    </a:lnTo>
                    <a:cubicBezTo>
                      <a:pt x="-398" y="5362"/>
                      <a:pt x="-398" y="2784"/>
                      <a:pt x="1193" y="1193"/>
                    </a:cubicBezTo>
                    <a:cubicBezTo>
                      <a:pt x="2784" y="-398"/>
                      <a:pt x="5362" y="-398"/>
                      <a:pt x="6953" y="1193"/>
                    </a:cubicBezTo>
                    <a:lnTo>
                      <a:pt x="119517" y="113757"/>
                    </a:lnTo>
                    <a:cubicBezTo>
                      <a:pt x="121108" y="115347"/>
                      <a:pt x="121102" y="117926"/>
                      <a:pt x="119517" y="119517"/>
                    </a:cubicBezTo>
                    <a:cubicBezTo>
                      <a:pt x="118751" y="120282"/>
                      <a:pt x="117720" y="120706"/>
                      <a:pt x="116640" y="120706"/>
                    </a:cubicBezTo>
                    <a:close/>
                  </a:path>
                </a:pathLst>
              </a:custGeom>
              <a:solidFill>
                <a:srgbClr val="231F20"/>
              </a:solidFill>
              <a:ln w="0" cap="flat">
                <a:solidFill>
                  <a:schemeClr val="tx1">
                    <a:lumMod val="95000"/>
                    <a:lumOff val="5000"/>
                  </a:schemeClr>
                </a:solidFill>
                <a:prstDash val="solid"/>
                <a:miter/>
              </a:ln>
            </p:spPr>
            <p:txBody>
              <a:bodyPr rtlCol="0" anchor="ctr"/>
              <a:lstStyle/>
              <a:p>
                <a:endParaRPr lang="en-IN"/>
              </a:p>
            </p:txBody>
          </p:sp>
          <p:sp>
            <p:nvSpPr>
              <p:cNvPr id="11" name="Freeform: Shape 10">
                <a:extLst>
                  <a:ext uri="{FF2B5EF4-FFF2-40B4-BE49-F238E27FC236}">
                    <a16:creationId xmlns:a16="http://schemas.microsoft.com/office/drawing/2014/main" id="{FA078D62-9613-431B-A913-26A7A72D8C7E}"/>
                  </a:ext>
                </a:extLst>
              </p:cNvPr>
              <p:cNvSpPr/>
              <p:nvPr/>
            </p:nvSpPr>
            <p:spPr>
              <a:xfrm>
                <a:off x="1547869" y="3219786"/>
                <a:ext cx="119892" cy="119892"/>
              </a:xfrm>
              <a:custGeom>
                <a:avLst/>
                <a:gdLst>
                  <a:gd name="connsiteX0" fmla="*/ 59903 w 119892"/>
                  <a:gd name="connsiteY0" fmla="*/ 119893 h 119892"/>
                  <a:gd name="connsiteX1" fmla="*/ 0 w 119892"/>
                  <a:gd name="connsiteY1" fmla="*/ 59903 h 119892"/>
                  <a:gd name="connsiteX2" fmla="*/ 59990 w 119892"/>
                  <a:gd name="connsiteY2" fmla="*/ 0 h 119892"/>
                  <a:gd name="connsiteX3" fmla="*/ 119893 w 119892"/>
                  <a:gd name="connsiteY3" fmla="*/ 59990 h 119892"/>
                  <a:gd name="connsiteX4" fmla="*/ 102314 w 119892"/>
                  <a:gd name="connsiteY4" fmla="*/ 102357 h 119892"/>
                  <a:gd name="connsiteX5" fmla="*/ 102314 w 119892"/>
                  <a:gd name="connsiteY5" fmla="*/ 102357 h 119892"/>
                  <a:gd name="connsiteX6" fmla="*/ 59903 w 119892"/>
                  <a:gd name="connsiteY6" fmla="*/ 119893 h 119892"/>
                  <a:gd name="connsiteX7" fmla="*/ 59903 w 119892"/>
                  <a:gd name="connsiteY7" fmla="*/ 8116 h 119892"/>
                  <a:gd name="connsiteX8" fmla="*/ 8046 w 119892"/>
                  <a:gd name="connsiteY8" fmla="*/ 59930 h 119892"/>
                  <a:gd name="connsiteX9" fmla="*/ 59860 w 119892"/>
                  <a:gd name="connsiteY9" fmla="*/ 111787 h 119892"/>
                  <a:gd name="connsiteX10" fmla="*/ 111717 w 119892"/>
                  <a:gd name="connsiteY10" fmla="*/ 59974 h 119892"/>
                  <a:gd name="connsiteX11" fmla="*/ 96554 w 119892"/>
                  <a:gd name="connsiteY11" fmla="*/ 23317 h 119892"/>
                  <a:gd name="connsiteX12" fmla="*/ 59903 w 119892"/>
                  <a:gd name="connsiteY12" fmla="*/ 8116 h 119892"/>
                  <a:gd name="connsiteX13" fmla="*/ 99431 w 119892"/>
                  <a:gd name="connsiteY13" fmla="*/ 99480 h 119892"/>
                  <a:gd name="connsiteX14" fmla="*/ 99431 w 119892"/>
                  <a:gd name="connsiteY14" fmla="*/ 99480 h 119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9892" h="119892">
                    <a:moveTo>
                      <a:pt x="59903" y="119893"/>
                    </a:moveTo>
                    <a:cubicBezTo>
                      <a:pt x="26797" y="119866"/>
                      <a:pt x="-22" y="93009"/>
                      <a:pt x="0" y="59903"/>
                    </a:cubicBezTo>
                    <a:cubicBezTo>
                      <a:pt x="27" y="26797"/>
                      <a:pt x="26884" y="-22"/>
                      <a:pt x="59990" y="0"/>
                    </a:cubicBezTo>
                    <a:cubicBezTo>
                      <a:pt x="93096" y="27"/>
                      <a:pt x="119915" y="26884"/>
                      <a:pt x="119893" y="59990"/>
                    </a:cubicBezTo>
                    <a:cubicBezTo>
                      <a:pt x="119882" y="75886"/>
                      <a:pt x="113557" y="91125"/>
                      <a:pt x="102314" y="102357"/>
                    </a:cubicBezTo>
                    <a:lnTo>
                      <a:pt x="102314" y="102357"/>
                    </a:lnTo>
                    <a:cubicBezTo>
                      <a:pt x="91071" y="113612"/>
                      <a:pt x="75810" y="119920"/>
                      <a:pt x="59903" y="119893"/>
                    </a:cubicBezTo>
                    <a:close/>
                    <a:moveTo>
                      <a:pt x="59903" y="8116"/>
                    </a:moveTo>
                    <a:cubicBezTo>
                      <a:pt x="31276" y="8105"/>
                      <a:pt x="8057" y="31303"/>
                      <a:pt x="8046" y="59930"/>
                    </a:cubicBezTo>
                    <a:cubicBezTo>
                      <a:pt x="8035" y="88557"/>
                      <a:pt x="31233" y="111777"/>
                      <a:pt x="59860" y="111787"/>
                    </a:cubicBezTo>
                    <a:cubicBezTo>
                      <a:pt x="88486" y="111798"/>
                      <a:pt x="111706" y="88600"/>
                      <a:pt x="111717" y="59974"/>
                    </a:cubicBezTo>
                    <a:cubicBezTo>
                      <a:pt x="111722" y="46227"/>
                      <a:pt x="106266" y="33041"/>
                      <a:pt x="96554" y="23317"/>
                    </a:cubicBezTo>
                    <a:cubicBezTo>
                      <a:pt x="86858" y="13556"/>
                      <a:pt x="73660" y="8084"/>
                      <a:pt x="59903" y="8116"/>
                    </a:cubicBezTo>
                    <a:close/>
                    <a:moveTo>
                      <a:pt x="99431" y="99480"/>
                    </a:moveTo>
                    <a:lnTo>
                      <a:pt x="99431" y="99480"/>
                    </a:lnTo>
                    <a:close/>
                  </a:path>
                </a:pathLst>
              </a:custGeom>
              <a:solidFill>
                <a:srgbClr val="231F20"/>
              </a:solidFill>
              <a:ln w="0" cap="flat">
                <a:solidFill>
                  <a:schemeClr val="tx1">
                    <a:lumMod val="95000"/>
                    <a:lumOff val="5000"/>
                  </a:schemeClr>
                </a:solidFill>
                <a:prstDash val="solid"/>
                <a:miter/>
              </a:ln>
            </p:spPr>
            <p:txBody>
              <a:bodyPr rtlCol="0" anchor="ctr"/>
              <a:lstStyle/>
              <a:p>
                <a:endParaRPr lang="en-IN"/>
              </a:p>
            </p:txBody>
          </p:sp>
          <p:sp>
            <p:nvSpPr>
              <p:cNvPr id="13" name="Freeform: Shape 12">
                <a:extLst>
                  <a:ext uri="{FF2B5EF4-FFF2-40B4-BE49-F238E27FC236}">
                    <a16:creationId xmlns:a16="http://schemas.microsoft.com/office/drawing/2014/main" id="{F9057EBD-132D-44A5-9530-E74C52528EA3}"/>
                  </a:ext>
                </a:extLst>
              </p:cNvPr>
              <p:cNvSpPr/>
              <p:nvPr/>
            </p:nvSpPr>
            <p:spPr>
              <a:xfrm>
                <a:off x="1317236" y="3267636"/>
                <a:ext cx="132423" cy="150794"/>
              </a:xfrm>
              <a:custGeom>
                <a:avLst/>
                <a:gdLst>
                  <a:gd name="connsiteX0" fmla="*/ 4099 w 132423"/>
                  <a:gd name="connsiteY0" fmla="*/ 150795 h 150794"/>
                  <a:gd name="connsiteX1" fmla="*/ 3100 w 132423"/>
                  <a:gd name="connsiteY1" fmla="*/ 150670 h 150794"/>
                  <a:gd name="connsiteX2" fmla="*/ 22 w 132423"/>
                  <a:gd name="connsiteY2" fmla="*/ 146777 h 150794"/>
                  <a:gd name="connsiteX3" fmla="*/ 36396 w 132423"/>
                  <a:gd name="connsiteY3" fmla="*/ 36135 h 150794"/>
                  <a:gd name="connsiteX4" fmla="*/ 86988 w 132423"/>
                  <a:gd name="connsiteY4" fmla="*/ 6233 h 150794"/>
                  <a:gd name="connsiteX5" fmla="*/ 128313 w 132423"/>
                  <a:gd name="connsiteY5" fmla="*/ 0 h 150794"/>
                  <a:gd name="connsiteX6" fmla="*/ 132423 w 132423"/>
                  <a:gd name="connsiteY6" fmla="*/ 4034 h 150794"/>
                  <a:gd name="connsiteX7" fmla="*/ 128395 w 132423"/>
                  <a:gd name="connsiteY7" fmla="*/ 8144 h 150794"/>
                  <a:gd name="connsiteX8" fmla="*/ 42221 w 132423"/>
                  <a:gd name="connsiteY8" fmla="*/ 41803 h 150794"/>
                  <a:gd name="connsiteX9" fmla="*/ 8334 w 132423"/>
                  <a:gd name="connsiteY9" fmla="*/ 133829 h 150794"/>
                  <a:gd name="connsiteX10" fmla="*/ 20044 w 132423"/>
                  <a:gd name="connsiteY10" fmla="*/ 121885 h 150794"/>
                  <a:gd name="connsiteX11" fmla="*/ 81217 w 132423"/>
                  <a:gd name="connsiteY11" fmla="*/ 97678 h 150794"/>
                  <a:gd name="connsiteX12" fmla="*/ 85441 w 132423"/>
                  <a:gd name="connsiteY12" fmla="*/ 101597 h 150794"/>
                  <a:gd name="connsiteX13" fmla="*/ 81516 w 132423"/>
                  <a:gd name="connsiteY13" fmla="*/ 105821 h 150794"/>
                  <a:gd name="connsiteX14" fmla="*/ 25625 w 132423"/>
                  <a:gd name="connsiteY14" fmla="*/ 127830 h 150794"/>
                  <a:gd name="connsiteX15" fmla="*/ 7661 w 132423"/>
                  <a:gd name="connsiteY15" fmla="*/ 148694 h 150794"/>
                  <a:gd name="connsiteX16" fmla="*/ 4099 w 132423"/>
                  <a:gd name="connsiteY16" fmla="*/ 150795 h 150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2423" h="150794">
                    <a:moveTo>
                      <a:pt x="4099" y="150795"/>
                    </a:moveTo>
                    <a:cubicBezTo>
                      <a:pt x="3763" y="150795"/>
                      <a:pt x="3426" y="150751"/>
                      <a:pt x="3100" y="150670"/>
                    </a:cubicBezTo>
                    <a:cubicBezTo>
                      <a:pt x="1309" y="150219"/>
                      <a:pt x="49" y="148623"/>
                      <a:pt x="22" y="146777"/>
                    </a:cubicBezTo>
                    <a:cubicBezTo>
                      <a:pt x="-591" y="98682"/>
                      <a:pt x="11640" y="61456"/>
                      <a:pt x="36396" y="36135"/>
                    </a:cubicBezTo>
                    <a:cubicBezTo>
                      <a:pt x="49881" y="22329"/>
                      <a:pt x="66907" y="12248"/>
                      <a:pt x="86988" y="6233"/>
                    </a:cubicBezTo>
                    <a:cubicBezTo>
                      <a:pt x="100409" y="2248"/>
                      <a:pt x="114318" y="152"/>
                      <a:pt x="128313" y="0"/>
                    </a:cubicBezTo>
                    <a:cubicBezTo>
                      <a:pt x="130561" y="-22"/>
                      <a:pt x="132401" y="1781"/>
                      <a:pt x="132423" y="4034"/>
                    </a:cubicBezTo>
                    <a:cubicBezTo>
                      <a:pt x="132445" y="6281"/>
                      <a:pt x="130642" y="8122"/>
                      <a:pt x="128395" y="8144"/>
                    </a:cubicBezTo>
                    <a:cubicBezTo>
                      <a:pt x="112222" y="8306"/>
                      <a:pt x="71445" y="11944"/>
                      <a:pt x="42221" y="41803"/>
                    </a:cubicBezTo>
                    <a:cubicBezTo>
                      <a:pt x="21255" y="63258"/>
                      <a:pt x="9881" y="94176"/>
                      <a:pt x="8334" y="133829"/>
                    </a:cubicBezTo>
                    <a:cubicBezTo>
                      <a:pt x="11917" y="129546"/>
                      <a:pt x="15831" y="125550"/>
                      <a:pt x="20044" y="121885"/>
                    </a:cubicBezTo>
                    <a:cubicBezTo>
                      <a:pt x="37031" y="106999"/>
                      <a:pt x="58644" y="98449"/>
                      <a:pt x="81217" y="97678"/>
                    </a:cubicBezTo>
                    <a:cubicBezTo>
                      <a:pt x="83465" y="97596"/>
                      <a:pt x="85354" y="99350"/>
                      <a:pt x="85441" y="101597"/>
                    </a:cubicBezTo>
                    <a:cubicBezTo>
                      <a:pt x="85522" y="103845"/>
                      <a:pt x="83769" y="105734"/>
                      <a:pt x="81516" y="105821"/>
                    </a:cubicBezTo>
                    <a:cubicBezTo>
                      <a:pt x="60441" y="106592"/>
                      <a:pt x="41640" y="114003"/>
                      <a:pt x="25625" y="127830"/>
                    </a:cubicBezTo>
                    <a:cubicBezTo>
                      <a:pt x="13578" y="138237"/>
                      <a:pt x="7709" y="148590"/>
                      <a:pt x="7661" y="148694"/>
                    </a:cubicBezTo>
                    <a:cubicBezTo>
                      <a:pt x="6944" y="149991"/>
                      <a:pt x="5581" y="150795"/>
                      <a:pt x="4099" y="150795"/>
                    </a:cubicBezTo>
                    <a:close/>
                  </a:path>
                </a:pathLst>
              </a:custGeom>
              <a:solidFill>
                <a:srgbClr val="231F20"/>
              </a:solidFill>
              <a:ln w="0" cap="flat">
                <a:solidFill>
                  <a:schemeClr val="tx1">
                    <a:lumMod val="95000"/>
                    <a:lumOff val="5000"/>
                  </a:schemeClr>
                </a:solidFill>
                <a:prstDash val="solid"/>
                <a:miter/>
              </a:ln>
            </p:spPr>
            <p:txBody>
              <a:bodyPr rtlCol="0" anchor="ctr"/>
              <a:lstStyle/>
              <a:p>
                <a:endParaRPr lang="en-IN"/>
              </a:p>
            </p:txBody>
          </p:sp>
          <p:sp>
            <p:nvSpPr>
              <p:cNvPr id="14" name="Freeform: Shape 13">
                <a:extLst>
                  <a:ext uri="{FF2B5EF4-FFF2-40B4-BE49-F238E27FC236}">
                    <a16:creationId xmlns:a16="http://schemas.microsoft.com/office/drawing/2014/main" id="{A45C74AC-61BD-419D-A5D0-560405A25A85}"/>
                  </a:ext>
                </a:extLst>
              </p:cNvPr>
              <p:cNvSpPr/>
              <p:nvPr/>
            </p:nvSpPr>
            <p:spPr>
              <a:xfrm>
                <a:off x="1469073" y="3437872"/>
                <a:ext cx="150805" cy="132395"/>
              </a:xfrm>
              <a:custGeom>
                <a:avLst/>
                <a:gdLst>
                  <a:gd name="connsiteX0" fmla="*/ 7460 w 150805"/>
                  <a:gd name="connsiteY0" fmla="*/ 132396 h 132395"/>
                  <a:gd name="connsiteX1" fmla="*/ 4023 w 150805"/>
                  <a:gd name="connsiteY1" fmla="*/ 132396 h 132395"/>
                  <a:gd name="connsiteX2" fmla="*/ 0 w 150805"/>
                  <a:gd name="connsiteY2" fmla="*/ 128281 h 132395"/>
                  <a:gd name="connsiteX3" fmla="*/ 2096 w 150805"/>
                  <a:gd name="connsiteY3" fmla="*/ 124763 h 132395"/>
                  <a:gd name="connsiteX4" fmla="*/ 22948 w 150805"/>
                  <a:gd name="connsiteY4" fmla="*/ 106798 h 132395"/>
                  <a:gd name="connsiteX5" fmla="*/ 44963 w 150805"/>
                  <a:gd name="connsiteY5" fmla="*/ 50913 h 132395"/>
                  <a:gd name="connsiteX6" fmla="*/ 49181 w 150805"/>
                  <a:gd name="connsiteY6" fmla="*/ 46993 h 132395"/>
                  <a:gd name="connsiteX7" fmla="*/ 53106 w 150805"/>
                  <a:gd name="connsiteY7" fmla="*/ 51211 h 132395"/>
                  <a:gd name="connsiteX8" fmla="*/ 53106 w 150805"/>
                  <a:gd name="connsiteY8" fmla="*/ 51211 h 132395"/>
                  <a:gd name="connsiteX9" fmla="*/ 28893 w 150805"/>
                  <a:gd name="connsiteY9" fmla="*/ 112379 h 132395"/>
                  <a:gd name="connsiteX10" fmla="*/ 16949 w 150805"/>
                  <a:gd name="connsiteY10" fmla="*/ 124089 h 132395"/>
                  <a:gd name="connsiteX11" fmla="*/ 108970 w 150805"/>
                  <a:gd name="connsiteY11" fmla="*/ 90207 h 132395"/>
                  <a:gd name="connsiteX12" fmla="*/ 142630 w 150805"/>
                  <a:gd name="connsiteY12" fmla="*/ 4034 h 132395"/>
                  <a:gd name="connsiteX13" fmla="*/ 146701 w 150805"/>
                  <a:gd name="connsiteY13" fmla="*/ 0 h 132395"/>
                  <a:gd name="connsiteX14" fmla="*/ 146777 w 150805"/>
                  <a:gd name="connsiteY14" fmla="*/ 0 h 132395"/>
                  <a:gd name="connsiteX15" fmla="*/ 150806 w 150805"/>
                  <a:gd name="connsiteY15" fmla="*/ 4115 h 132395"/>
                  <a:gd name="connsiteX16" fmla="*/ 144568 w 150805"/>
                  <a:gd name="connsiteY16" fmla="*/ 45424 h 132395"/>
                  <a:gd name="connsiteX17" fmla="*/ 114665 w 150805"/>
                  <a:gd name="connsiteY17" fmla="*/ 96016 h 132395"/>
                  <a:gd name="connsiteX18" fmla="*/ 7460 w 150805"/>
                  <a:gd name="connsiteY18" fmla="*/ 132396 h 13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0805" h="132395">
                    <a:moveTo>
                      <a:pt x="7460" y="132396"/>
                    </a:moveTo>
                    <a:lnTo>
                      <a:pt x="4023" y="132396"/>
                    </a:lnTo>
                    <a:cubicBezTo>
                      <a:pt x="1776" y="132369"/>
                      <a:pt x="-27" y="130528"/>
                      <a:pt x="0" y="128281"/>
                    </a:cubicBezTo>
                    <a:cubicBezTo>
                      <a:pt x="17" y="126815"/>
                      <a:pt x="820" y="125474"/>
                      <a:pt x="2096" y="124763"/>
                    </a:cubicBezTo>
                    <a:cubicBezTo>
                      <a:pt x="2194" y="124708"/>
                      <a:pt x="12541" y="118845"/>
                      <a:pt x="22948" y="106798"/>
                    </a:cubicBezTo>
                    <a:cubicBezTo>
                      <a:pt x="36781" y="90788"/>
                      <a:pt x="44186" y="71982"/>
                      <a:pt x="44963" y="50913"/>
                    </a:cubicBezTo>
                    <a:cubicBezTo>
                      <a:pt x="45044" y="48665"/>
                      <a:pt x="46934" y="46906"/>
                      <a:pt x="49181" y="46993"/>
                    </a:cubicBezTo>
                    <a:cubicBezTo>
                      <a:pt x="51429" y="47074"/>
                      <a:pt x="53188" y="48964"/>
                      <a:pt x="53106" y="51211"/>
                    </a:cubicBezTo>
                    <a:lnTo>
                      <a:pt x="53106" y="51211"/>
                    </a:lnTo>
                    <a:cubicBezTo>
                      <a:pt x="52335" y="73785"/>
                      <a:pt x="43779" y="95392"/>
                      <a:pt x="28893" y="112379"/>
                    </a:cubicBezTo>
                    <a:cubicBezTo>
                      <a:pt x="25229" y="116597"/>
                      <a:pt x="21238" y="120512"/>
                      <a:pt x="16949" y="124089"/>
                    </a:cubicBezTo>
                    <a:cubicBezTo>
                      <a:pt x="56581" y="122548"/>
                      <a:pt x="87526" y="111179"/>
                      <a:pt x="108970" y="90207"/>
                    </a:cubicBezTo>
                    <a:cubicBezTo>
                      <a:pt x="138878" y="60983"/>
                      <a:pt x="142488" y="20207"/>
                      <a:pt x="142630" y="4034"/>
                    </a:cubicBezTo>
                    <a:cubicBezTo>
                      <a:pt x="142651" y="1802"/>
                      <a:pt x="144470" y="0"/>
                      <a:pt x="146701" y="0"/>
                    </a:cubicBezTo>
                    <a:lnTo>
                      <a:pt x="146777" y="0"/>
                    </a:lnTo>
                    <a:cubicBezTo>
                      <a:pt x="149025" y="27"/>
                      <a:pt x="150827" y="1868"/>
                      <a:pt x="150806" y="4115"/>
                    </a:cubicBezTo>
                    <a:cubicBezTo>
                      <a:pt x="150648" y="18106"/>
                      <a:pt x="148547" y="32009"/>
                      <a:pt x="144568" y="45424"/>
                    </a:cubicBezTo>
                    <a:cubicBezTo>
                      <a:pt x="138525" y="65511"/>
                      <a:pt x="128465" y="82525"/>
                      <a:pt x="114665" y="96016"/>
                    </a:cubicBezTo>
                    <a:cubicBezTo>
                      <a:pt x="89952" y="120159"/>
                      <a:pt x="53893" y="132396"/>
                      <a:pt x="7460" y="132396"/>
                    </a:cubicBezTo>
                    <a:close/>
                  </a:path>
                </a:pathLst>
              </a:custGeom>
              <a:solidFill>
                <a:srgbClr val="231F20"/>
              </a:solidFill>
              <a:ln w="0" cap="flat">
                <a:solidFill>
                  <a:schemeClr val="tx1">
                    <a:lumMod val="95000"/>
                    <a:lumOff val="5000"/>
                  </a:schemeClr>
                </a:solidFill>
                <a:prstDash val="solid"/>
                <a:miter/>
              </a:ln>
            </p:spPr>
            <p:txBody>
              <a:bodyPr rtlCol="0" anchor="ctr"/>
              <a:lstStyle/>
              <a:p>
                <a:endParaRPr lang="en-IN"/>
              </a:p>
            </p:txBody>
          </p:sp>
          <p:sp>
            <p:nvSpPr>
              <p:cNvPr id="15" name="Freeform: Shape 14">
                <a:extLst>
                  <a:ext uri="{FF2B5EF4-FFF2-40B4-BE49-F238E27FC236}">
                    <a16:creationId xmlns:a16="http://schemas.microsoft.com/office/drawing/2014/main" id="{0947C22B-3BD1-4C36-B938-9E0231BF189D}"/>
                  </a:ext>
                </a:extLst>
              </p:cNvPr>
              <p:cNvSpPr/>
              <p:nvPr/>
            </p:nvSpPr>
            <p:spPr>
              <a:xfrm>
                <a:off x="1363605" y="3413988"/>
                <a:ext cx="109841" cy="109916"/>
              </a:xfrm>
              <a:custGeom>
                <a:avLst/>
                <a:gdLst>
                  <a:gd name="connsiteX0" fmla="*/ 4066 w 109841"/>
                  <a:gd name="connsiteY0" fmla="*/ 109917 h 109916"/>
                  <a:gd name="connsiteX1" fmla="*/ 0 w 109841"/>
                  <a:gd name="connsiteY1" fmla="*/ 105861 h 109916"/>
                  <a:gd name="connsiteX2" fmla="*/ 16 w 109841"/>
                  <a:gd name="connsiteY2" fmla="*/ 105465 h 109916"/>
                  <a:gd name="connsiteX3" fmla="*/ 27704 w 109841"/>
                  <a:gd name="connsiteY3" fmla="*/ 6658 h 109916"/>
                  <a:gd name="connsiteX4" fmla="*/ 34713 w 109841"/>
                  <a:gd name="connsiteY4" fmla="*/ 751 h 109916"/>
                  <a:gd name="connsiteX5" fmla="*/ 40408 w 109841"/>
                  <a:gd name="connsiteY5" fmla="*/ 1723 h 109916"/>
                  <a:gd name="connsiteX6" fmla="*/ 39430 w 109841"/>
                  <a:gd name="connsiteY6" fmla="*/ 7418 h 109916"/>
                  <a:gd name="connsiteX7" fmla="*/ 33459 w 109841"/>
                  <a:gd name="connsiteY7" fmla="*/ 12440 h 109916"/>
                  <a:gd name="connsiteX8" fmla="*/ 8605 w 109841"/>
                  <a:gd name="connsiteY8" fmla="*/ 101285 h 109916"/>
                  <a:gd name="connsiteX9" fmla="*/ 97450 w 109841"/>
                  <a:gd name="connsiteY9" fmla="*/ 76431 h 109916"/>
                  <a:gd name="connsiteX10" fmla="*/ 102466 w 109841"/>
                  <a:gd name="connsiteY10" fmla="*/ 70459 h 109916"/>
                  <a:gd name="connsiteX11" fmla="*/ 108150 w 109841"/>
                  <a:gd name="connsiteY11" fmla="*/ 69536 h 109916"/>
                  <a:gd name="connsiteX12" fmla="*/ 109111 w 109841"/>
                  <a:gd name="connsiteY12" fmla="*/ 75166 h 109916"/>
                  <a:gd name="connsiteX13" fmla="*/ 103210 w 109841"/>
                  <a:gd name="connsiteY13" fmla="*/ 82169 h 109916"/>
                  <a:gd name="connsiteX14" fmla="*/ 4403 w 109841"/>
                  <a:gd name="connsiteY14" fmla="*/ 109889 h 109916"/>
                  <a:gd name="connsiteX15" fmla="*/ 4066 w 109841"/>
                  <a:gd name="connsiteY15" fmla="*/ 109917 h 109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41" h="109916">
                    <a:moveTo>
                      <a:pt x="4066" y="109917"/>
                    </a:moveTo>
                    <a:cubicBezTo>
                      <a:pt x="1824" y="109917"/>
                      <a:pt x="0" y="108109"/>
                      <a:pt x="0" y="105861"/>
                    </a:cubicBezTo>
                    <a:cubicBezTo>
                      <a:pt x="0" y="105725"/>
                      <a:pt x="5" y="105595"/>
                      <a:pt x="16" y="105465"/>
                    </a:cubicBezTo>
                    <a:cubicBezTo>
                      <a:pt x="315" y="102256"/>
                      <a:pt x="7671" y="26745"/>
                      <a:pt x="27704" y="6658"/>
                    </a:cubicBezTo>
                    <a:cubicBezTo>
                      <a:pt x="29870" y="4497"/>
                      <a:pt x="32215" y="2521"/>
                      <a:pt x="34713" y="751"/>
                    </a:cubicBezTo>
                    <a:cubicBezTo>
                      <a:pt x="36553" y="-552"/>
                      <a:pt x="39105" y="-117"/>
                      <a:pt x="40408" y="1723"/>
                    </a:cubicBezTo>
                    <a:cubicBezTo>
                      <a:pt x="41711" y="3564"/>
                      <a:pt x="41276" y="6115"/>
                      <a:pt x="39430" y="7418"/>
                    </a:cubicBezTo>
                    <a:cubicBezTo>
                      <a:pt x="37302" y="8917"/>
                      <a:pt x="35304" y="10599"/>
                      <a:pt x="33459" y="12440"/>
                    </a:cubicBezTo>
                    <a:cubicBezTo>
                      <a:pt x="19566" y="26333"/>
                      <a:pt x="11298" y="77294"/>
                      <a:pt x="8605" y="101285"/>
                    </a:cubicBezTo>
                    <a:cubicBezTo>
                      <a:pt x="32595" y="98570"/>
                      <a:pt x="83562" y="90318"/>
                      <a:pt x="97450" y="76431"/>
                    </a:cubicBezTo>
                    <a:cubicBezTo>
                      <a:pt x="99285" y="74585"/>
                      <a:pt x="100962" y="72587"/>
                      <a:pt x="102466" y="70459"/>
                    </a:cubicBezTo>
                    <a:cubicBezTo>
                      <a:pt x="103780" y="68635"/>
                      <a:pt x="106326" y="68222"/>
                      <a:pt x="108150" y="69536"/>
                    </a:cubicBezTo>
                    <a:cubicBezTo>
                      <a:pt x="109952" y="70834"/>
                      <a:pt x="110381" y="73342"/>
                      <a:pt x="109111" y="75166"/>
                    </a:cubicBezTo>
                    <a:cubicBezTo>
                      <a:pt x="107347" y="77663"/>
                      <a:pt x="105370" y="80009"/>
                      <a:pt x="103210" y="82169"/>
                    </a:cubicBezTo>
                    <a:cubicBezTo>
                      <a:pt x="83123" y="102229"/>
                      <a:pt x="7622" y="109585"/>
                      <a:pt x="4403" y="109889"/>
                    </a:cubicBezTo>
                    <a:cubicBezTo>
                      <a:pt x="4321" y="109911"/>
                      <a:pt x="4197" y="109917"/>
                      <a:pt x="4066" y="109917"/>
                    </a:cubicBezTo>
                    <a:close/>
                  </a:path>
                </a:pathLst>
              </a:custGeom>
              <a:solidFill>
                <a:srgbClr val="231F20"/>
              </a:solidFill>
              <a:ln w="0" cap="flat">
                <a:solidFill>
                  <a:schemeClr val="tx1">
                    <a:lumMod val="95000"/>
                    <a:lumOff val="5000"/>
                  </a:schemeClr>
                </a:solidFill>
                <a:prstDash val="solid"/>
                <a:miter/>
              </a:ln>
            </p:spPr>
            <p:txBody>
              <a:bodyPr rtlCol="0" anchor="ctr"/>
              <a:lstStyle/>
              <a:p>
                <a:endParaRPr lang="en-IN"/>
              </a:p>
            </p:txBody>
          </p:sp>
        </p:grpSp>
      </p:grpSp>
      <p:grpSp>
        <p:nvGrpSpPr>
          <p:cNvPr id="75" name="Group 74">
            <a:extLst>
              <a:ext uri="{FF2B5EF4-FFF2-40B4-BE49-F238E27FC236}">
                <a16:creationId xmlns:a16="http://schemas.microsoft.com/office/drawing/2014/main" id="{520B75B5-6013-4C16-98BC-DF25FA2BF415}"/>
              </a:ext>
            </a:extLst>
          </p:cNvPr>
          <p:cNvGrpSpPr/>
          <p:nvPr/>
        </p:nvGrpSpPr>
        <p:grpSpPr>
          <a:xfrm>
            <a:off x="8004819" y="967151"/>
            <a:ext cx="1639137" cy="3783121"/>
            <a:chOff x="7993775" y="967151"/>
            <a:chExt cx="1639137" cy="3783121"/>
          </a:xfrm>
        </p:grpSpPr>
        <p:sp>
          <p:nvSpPr>
            <p:cNvPr id="56" name="Text Placeholder 10">
              <a:extLst>
                <a:ext uri="{FF2B5EF4-FFF2-40B4-BE49-F238E27FC236}">
                  <a16:creationId xmlns:a16="http://schemas.microsoft.com/office/drawing/2014/main" id="{758339B4-DEED-4323-9B43-DA4E218E018F}"/>
                </a:ext>
              </a:extLst>
            </p:cNvPr>
            <p:cNvSpPr txBox="1">
              <a:spLocks/>
            </p:cNvSpPr>
            <p:nvPr/>
          </p:nvSpPr>
          <p:spPr>
            <a:xfrm>
              <a:off x="8401863" y="2905378"/>
              <a:ext cx="822960" cy="822960"/>
            </a:xfrm>
            <a:prstGeom prst="ellipse">
              <a:avLst/>
            </a:prstGeom>
            <a:solidFill>
              <a:schemeClr val="bg1"/>
            </a:solidFill>
            <a:effectLst>
              <a:outerShdw blurRad="50800" dist="38100" dir="2700000" algn="tl" rotWithShape="0">
                <a:prstClr val="black">
                  <a:alpha val="10000"/>
                </a:prstClr>
              </a:outerShdw>
            </a:effectLst>
          </p:spPr>
          <p:txBody>
            <a:bodyPr lIns="0" tIns="0" rIns="0" bIns="0" anchor="b"/>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ctr">
                <a:lnSpc>
                  <a:spcPct val="105000"/>
                </a:lnSpc>
                <a:spcBef>
                  <a:spcPts val="0"/>
                </a:spcBef>
                <a:buNone/>
                <a:defRPr/>
              </a:pPr>
              <a:endParaRPr lang="en-GB">
                <a:solidFill>
                  <a:srgbClr val="1E5D37"/>
                </a:solidFill>
              </a:endParaRPr>
            </a:p>
          </p:txBody>
        </p:sp>
        <p:sp>
          <p:nvSpPr>
            <p:cNvPr id="67" name="TextBox 66">
              <a:extLst>
                <a:ext uri="{FF2B5EF4-FFF2-40B4-BE49-F238E27FC236}">
                  <a16:creationId xmlns:a16="http://schemas.microsoft.com/office/drawing/2014/main" id="{87AC72E2-088C-4230-A86A-A73B5D9B2CBC}"/>
                </a:ext>
              </a:extLst>
            </p:cNvPr>
            <p:cNvSpPr txBox="1"/>
            <p:nvPr/>
          </p:nvSpPr>
          <p:spPr>
            <a:xfrm>
              <a:off x="8003343" y="967151"/>
              <a:ext cx="1620000" cy="1352429"/>
            </a:xfrm>
            <a:prstGeom prst="rect">
              <a:avLst/>
            </a:prstGeom>
            <a:noFill/>
          </p:spPr>
          <p:txBody>
            <a:bodyPr wrap="square">
              <a:noAutofit/>
            </a:bodyPr>
            <a:lstStyle/>
            <a:p>
              <a:pPr algn="ctr" defTabSz="685800">
                <a:buClrTx/>
                <a:defRPr/>
              </a:pPr>
              <a:r>
                <a:rPr lang="en-US" sz="1600" b="1" kern="1200">
                  <a:solidFill>
                    <a:srgbClr val="08345A"/>
                  </a:solidFill>
                  <a:latin typeface="Effra Pro"/>
                </a:rPr>
                <a:t>Agent Marketing &amp; Prospecting Plan</a:t>
              </a:r>
            </a:p>
          </p:txBody>
        </p:sp>
        <p:cxnSp>
          <p:nvCxnSpPr>
            <p:cNvPr id="68" name="Straight Arrow Connector 67">
              <a:extLst>
                <a:ext uri="{FF2B5EF4-FFF2-40B4-BE49-F238E27FC236}">
                  <a16:creationId xmlns:a16="http://schemas.microsoft.com/office/drawing/2014/main" id="{75CE9AA2-5DB4-4EF3-860B-4D5724D3FA38}"/>
                </a:ext>
              </a:extLst>
            </p:cNvPr>
            <p:cNvCxnSpPr>
              <a:cxnSpLocks/>
            </p:cNvCxnSpPr>
            <p:nvPr/>
          </p:nvCxnSpPr>
          <p:spPr>
            <a:xfrm flipV="1">
              <a:off x="8813343" y="2380038"/>
              <a:ext cx="0" cy="400107"/>
            </a:xfrm>
            <a:prstGeom prst="straightConnector1">
              <a:avLst/>
            </a:prstGeom>
            <a:ln>
              <a:solidFill>
                <a:srgbClr val="0A3C53"/>
              </a:solidFill>
              <a:tailEnd type="oval"/>
            </a:ln>
          </p:spPr>
          <p:style>
            <a:lnRef idx="1">
              <a:schemeClr val="accent1"/>
            </a:lnRef>
            <a:fillRef idx="0">
              <a:schemeClr val="accent1"/>
            </a:fillRef>
            <a:effectRef idx="0">
              <a:schemeClr val="accent1"/>
            </a:effectRef>
            <a:fontRef idx="minor">
              <a:schemeClr val="tx1"/>
            </a:fontRef>
          </p:style>
        </p:cxnSp>
        <p:sp>
          <p:nvSpPr>
            <p:cNvPr id="69" name="TextBox 68">
              <a:extLst>
                <a:ext uri="{FF2B5EF4-FFF2-40B4-BE49-F238E27FC236}">
                  <a16:creationId xmlns:a16="http://schemas.microsoft.com/office/drawing/2014/main" id="{8CDFA975-C3D7-4CC3-BA34-B3FBB4624301}"/>
                </a:ext>
              </a:extLst>
            </p:cNvPr>
            <p:cNvSpPr txBox="1"/>
            <p:nvPr/>
          </p:nvSpPr>
          <p:spPr>
            <a:xfrm>
              <a:off x="7993775" y="4411718"/>
              <a:ext cx="1639137" cy="338554"/>
            </a:xfrm>
            <a:prstGeom prst="rect">
              <a:avLst/>
            </a:prstGeom>
            <a:noFill/>
          </p:spPr>
          <p:txBody>
            <a:bodyPr wrap="square">
              <a:spAutoFit/>
            </a:bodyPr>
            <a:lstStyle/>
            <a:p>
              <a:pPr algn="ctr" defTabSz="685800">
                <a:buClrTx/>
                <a:defRPr/>
              </a:pPr>
              <a:r>
                <a:rPr lang="en-US" sz="1600" kern="1200">
                  <a:solidFill>
                    <a:srgbClr val="08345A"/>
                  </a:solidFill>
                  <a:latin typeface="Effra Pro"/>
                </a:rPr>
                <a:t>70 min</a:t>
              </a:r>
            </a:p>
          </p:txBody>
        </p:sp>
        <p:cxnSp>
          <p:nvCxnSpPr>
            <p:cNvPr id="70" name="Straight Arrow Connector 69">
              <a:extLst>
                <a:ext uri="{FF2B5EF4-FFF2-40B4-BE49-F238E27FC236}">
                  <a16:creationId xmlns:a16="http://schemas.microsoft.com/office/drawing/2014/main" id="{0D0C3424-7C7B-44AE-9E5E-A9DD41173A3E}"/>
                </a:ext>
              </a:extLst>
            </p:cNvPr>
            <p:cNvCxnSpPr>
              <a:cxnSpLocks/>
            </p:cNvCxnSpPr>
            <p:nvPr/>
          </p:nvCxnSpPr>
          <p:spPr>
            <a:xfrm>
              <a:off x="8813343" y="3853572"/>
              <a:ext cx="0" cy="400107"/>
            </a:xfrm>
            <a:prstGeom prst="straightConnector1">
              <a:avLst/>
            </a:prstGeom>
            <a:ln>
              <a:solidFill>
                <a:srgbClr val="0A3C53"/>
              </a:solidFill>
              <a:tailEnd type="oval"/>
            </a:ln>
          </p:spPr>
          <p:style>
            <a:lnRef idx="1">
              <a:schemeClr val="accent1"/>
            </a:lnRef>
            <a:fillRef idx="0">
              <a:schemeClr val="accent1"/>
            </a:fillRef>
            <a:effectRef idx="0">
              <a:schemeClr val="accent1"/>
            </a:effectRef>
            <a:fontRef idx="minor">
              <a:schemeClr val="tx1"/>
            </a:fontRef>
          </p:style>
        </p:cxnSp>
        <p:grpSp>
          <p:nvGrpSpPr>
            <p:cNvPr id="26" name="Group 25">
              <a:extLst>
                <a:ext uri="{FF2B5EF4-FFF2-40B4-BE49-F238E27FC236}">
                  <a16:creationId xmlns:a16="http://schemas.microsoft.com/office/drawing/2014/main" id="{462B37CA-4CCE-46B6-855C-B391D6A67537}"/>
                </a:ext>
              </a:extLst>
            </p:cNvPr>
            <p:cNvGrpSpPr/>
            <p:nvPr/>
          </p:nvGrpSpPr>
          <p:grpSpPr>
            <a:xfrm>
              <a:off x="8628231" y="3116180"/>
              <a:ext cx="370225" cy="370223"/>
              <a:chOff x="3179422" y="3154866"/>
              <a:chExt cx="370225" cy="370223"/>
            </a:xfrm>
          </p:grpSpPr>
          <p:sp>
            <p:nvSpPr>
              <p:cNvPr id="22" name="Freeform: Shape 21">
                <a:extLst>
                  <a:ext uri="{FF2B5EF4-FFF2-40B4-BE49-F238E27FC236}">
                    <a16:creationId xmlns:a16="http://schemas.microsoft.com/office/drawing/2014/main" id="{CFA9EB0D-C80C-4069-9041-C2633C3B1C7B}"/>
                  </a:ext>
                </a:extLst>
              </p:cNvPr>
              <p:cNvSpPr/>
              <p:nvPr/>
            </p:nvSpPr>
            <p:spPr>
              <a:xfrm>
                <a:off x="3179422" y="3154866"/>
                <a:ext cx="370225" cy="370223"/>
              </a:xfrm>
              <a:custGeom>
                <a:avLst/>
                <a:gdLst>
                  <a:gd name="connsiteX0" fmla="*/ 318161 w 370225"/>
                  <a:gd name="connsiteY0" fmla="*/ 266099 h 370223"/>
                  <a:gd name="connsiteX1" fmla="*/ 266437 w 370225"/>
                  <a:gd name="connsiteY1" fmla="*/ 312377 h 370223"/>
                  <a:gd name="connsiteX2" fmla="*/ 199021 w 370225"/>
                  <a:gd name="connsiteY2" fmla="*/ 312377 h 370223"/>
                  <a:gd name="connsiteX3" fmla="*/ 167753 w 370225"/>
                  <a:gd name="connsiteY3" fmla="*/ 286345 h 370223"/>
                  <a:gd name="connsiteX4" fmla="*/ 136491 w 370225"/>
                  <a:gd name="connsiteY4" fmla="*/ 312377 h 370223"/>
                  <a:gd name="connsiteX5" fmla="*/ 72310 w 370225"/>
                  <a:gd name="connsiteY5" fmla="*/ 312377 h 370223"/>
                  <a:gd name="connsiteX6" fmla="*/ 11570 w 370225"/>
                  <a:gd name="connsiteY6" fmla="*/ 251638 h 370223"/>
                  <a:gd name="connsiteX7" fmla="*/ 72310 w 370225"/>
                  <a:gd name="connsiteY7" fmla="*/ 190897 h 370223"/>
                  <a:gd name="connsiteX8" fmla="*/ 87323 w 370225"/>
                  <a:gd name="connsiteY8" fmla="*/ 190897 h 370223"/>
                  <a:gd name="connsiteX9" fmla="*/ 118589 w 370225"/>
                  <a:gd name="connsiteY9" fmla="*/ 216929 h 370223"/>
                  <a:gd name="connsiteX10" fmla="*/ 149851 w 370225"/>
                  <a:gd name="connsiteY10" fmla="*/ 190897 h 370223"/>
                  <a:gd name="connsiteX11" fmla="*/ 220376 w 370225"/>
                  <a:gd name="connsiteY11" fmla="*/ 190897 h 370223"/>
                  <a:gd name="connsiteX12" fmla="*/ 251638 w 370225"/>
                  <a:gd name="connsiteY12" fmla="*/ 216929 h 370223"/>
                  <a:gd name="connsiteX13" fmla="*/ 282901 w 370225"/>
                  <a:gd name="connsiteY13" fmla="*/ 190897 h 370223"/>
                  <a:gd name="connsiteX14" fmla="*/ 297917 w 370225"/>
                  <a:gd name="connsiteY14" fmla="*/ 190897 h 370223"/>
                  <a:gd name="connsiteX15" fmla="*/ 370225 w 370225"/>
                  <a:gd name="connsiteY15" fmla="*/ 118589 h 370223"/>
                  <a:gd name="connsiteX16" fmla="*/ 297917 w 370225"/>
                  <a:gd name="connsiteY16" fmla="*/ 46280 h 370223"/>
                  <a:gd name="connsiteX17" fmla="*/ 233731 w 370225"/>
                  <a:gd name="connsiteY17" fmla="*/ 46280 h 370223"/>
                  <a:gd name="connsiteX18" fmla="*/ 202469 w 370225"/>
                  <a:gd name="connsiteY18" fmla="*/ 20251 h 370223"/>
                  <a:gd name="connsiteX19" fmla="*/ 171203 w 370225"/>
                  <a:gd name="connsiteY19" fmla="*/ 46280 h 370223"/>
                  <a:gd name="connsiteX20" fmla="*/ 103783 w 370225"/>
                  <a:gd name="connsiteY20" fmla="*/ 46280 h 370223"/>
                  <a:gd name="connsiteX21" fmla="*/ 52062 w 370225"/>
                  <a:gd name="connsiteY21" fmla="*/ 0 h 370223"/>
                  <a:gd name="connsiteX22" fmla="*/ 0 w 370225"/>
                  <a:gd name="connsiteY22" fmla="*/ 52062 h 370223"/>
                  <a:gd name="connsiteX23" fmla="*/ 52062 w 370225"/>
                  <a:gd name="connsiteY23" fmla="*/ 104125 h 370223"/>
                  <a:gd name="connsiteX24" fmla="*/ 103780 w 370225"/>
                  <a:gd name="connsiteY24" fmla="*/ 57846 h 370223"/>
                  <a:gd name="connsiteX25" fmla="*/ 171200 w 370225"/>
                  <a:gd name="connsiteY25" fmla="*/ 57846 h 370223"/>
                  <a:gd name="connsiteX26" fmla="*/ 202465 w 370225"/>
                  <a:gd name="connsiteY26" fmla="*/ 83880 h 370223"/>
                  <a:gd name="connsiteX27" fmla="*/ 233728 w 370225"/>
                  <a:gd name="connsiteY27" fmla="*/ 57846 h 370223"/>
                  <a:gd name="connsiteX28" fmla="*/ 297913 w 370225"/>
                  <a:gd name="connsiteY28" fmla="*/ 57846 h 370223"/>
                  <a:gd name="connsiteX29" fmla="*/ 358652 w 370225"/>
                  <a:gd name="connsiteY29" fmla="*/ 118587 h 370223"/>
                  <a:gd name="connsiteX30" fmla="*/ 297913 w 370225"/>
                  <a:gd name="connsiteY30" fmla="*/ 179328 h 370223"/>
                  <a:gd name="connsiteX31" fmla="*/ 282897 w 370225"/>
                  <a:gd name="connsiteY31" fmla="*/ 179328 h 370223"/>
                  <a:gd name="connsiteX32" fmla="*/ 251635 w 370225"/>
                  <a:gd name="connsiteY32" fmla="*/ 153296 h 370223"/>
                  <a:gd name="connsiteX33" fmla="*/ 220373 w 370225"/>
                  <a:gd name="connsiteY33" fmla="*/ 179328 h 370223"/>
                  <a:gd name="connsiteX34" fmla="*/ 149848 w 370225"/>
                  <a:gd name="connsiteY34" fmla="*/ 179328 h 370223"/>
                  <a:gd name="connsiteX35" fmla="*/ 118585 w 370225"/>
                  <a:gd name="connsiteY35" fmla="*/ 153296 h 370223"/>
                  <a:gd name="connsiteX36" fmla="*/ 87320 w 370225"/>
                  <a:gd name="connsiteY36" fmla="*/ 179328 h 370223"/>
                  <a:gd name="connsiteX37" fmla="*/ 72307 w 370225"/>
                  <a:gd name="connsiteY37" fmla="*/ 179328 h 370223"/>
                  <a:gd name="connsiteX38" fmla="*/ 0 w 370225"/>
                  <a:gd name="connsiteY38" fmla="*/ 251637 h 370223"/>
                  <a:gd name="connsiteX39" fmla="*/ 72309 w 370225"/>
                  <a:gd name="connsiteY39" fmla="*/ 323945 h 370223"/>
                  <a:gd name="connsiteX40" fmla="*/ 136491 w 370225"/>
                  <a:gd name="connsiteY40" fmla="*/ 323945 h 370223"/>
                  <a:gd name="connsiteX41" fmla="*/ 167757 w 370225"/>
                  <a:gd name="connsiteY41" fmla="*/ 349977 h 370223"/>
                  <a:gd name="connsiteX42" fmla="*/ 199019 w 370225"/>
                  <a:gd name="connsiteY42" fmla="*/ 323945 h 370223"/>
                  <a:gd name="connsiteX43" fmla="*/ 266442 w 370225"/>
                  <a:gd name="connsiteY43" fmla="*/ 323945 h 370223"/>
                  <a:gd name="connsiteX44" fmla="*/ 318160 w 370225"/>
                  <a:gd name="connsiteY44" fmla="*/ 370224 h 370223"/>
                  <a:gd name="connsiteX45" fmla="*/ 370222 w 370225"/>
                  <a:gd name="connsiteY45" fmla="*/ 318161 h 370223"/>
                  <a:gd name="connsiteX46" fmla="*/ 318160 w 370225"/>
                  <a:gd name="connsiteY46" fmla="*/ 266099 h 370223"/>
                  <a:gd name="connsiteX47" fmla="*/ 202467 w 370225"/>
                  <a:gd name="connsiteY47" fmla="*/ 72312 h 370223"/>
                  <a:gd name="connsiteX48" fmla="*/ 183067 w 370225"/>
                  <a:gd name="connsiteY48" fmla="*/ 57848 h 370223"/>
                  <a:gd name="connsiteX49" fmla="*/ 182219 w 370225"/>
                  <a:gd name="connsiteY49" fmla="*/ 52066 h 370223"/>
                  <a:gd name="connsiteX50" fmla="*/ 183072 w 370225"/>
                  <a:gd name="connsiteY50" fmla="*/ 46278 h 370223"/>
                  <a:gd name="connsiteX51" fmla="*/ 202465 w 370225"/>
                  <a:gd name="connsiteY51" fmla="*/ 31819 h 370223"/>
                  <a:gd name="connsiteX52" fmla="*/ 221859 w 370225"/>
                  <a:gd name="connsiteY52" fmla="*/ 46278 h 370223"/>
                  <a:gd name="connsiteX53" fmla="*/ 222712 w 370225"/>
                  <a:gd name="connsiteY53" fmla="*/ 52066 h 370223"/>
                  <a:gd name="connsiteX54" fmla="*/ 221859 w 370225"/>
                  <a:gd name="connsiteY54" fmla="*/ 57848 h 370223"/>
                  <a:gd name="connsiteX55" fmla="*/ 202465 w 370225"/>
                  <a:gd name="connsiteY55" fmla="*/ 72312 h 370223"/>
                  <a:gd name="connsiteX56" fmla="*/ 92557 w 370225"/>
                  <a:gd name="connsiteY56" fmla="*/ 52062 h 370223"/>
                  <a:gd name="connsiteX57" fmla="*/ 92094 w 370225"/>
                  <a:gd name="connsiteY57" fmla="*/ 57846 h 370223"/>
                  <a:gd name="connsiteX58" fmla="*/ 52064 w 370225"/>
                  <a:gd name="connsiteY58" fmla="*/ 92555 h 370223"/>
                  <a:gd name="connsiteX59" fmla="*/ 12034 w 370225"/>
                  <a:gd name="connsiteY59" fmla="*/ 57846 h 370223"/>
                  <a:gd name="connsiteX60" fmla="*/ 11571 w 370225"/>
                  <a:gd name="connsiteY60" fmla="*/ 52062 h 370223"/>
                  <a:gd name="connsiteX61" fmla="*/ 12034 w 370225"/>
                  <a:gd name="connsiteY61" fmla="*/ 46278 h 370223"/>
                  <a:gd name="connsiteX62" fmla="*/ 52064 w 370225"/>
                  <a:gd name="connsiteY62" fmla="*/ 11570 h 370223"/>
                  <a:gd name="connsiteX63" fmla="*/ 92094 w 370225"/>
                  <a:gd name="connsiteY63" fmla="*/ 46278 h 370223"/>
                  <a:gd name="connsiteX64" fmla="*/ 92557 w 370225"/>
                  <a:gd name="connsiteY64" fmla="*/ 52062 h 370223"/>
                  <a:gd name="connsiteX65" fmla="*/ 98341 w 370225"/>
                  <a:gd name="connsiteY65" fmla="*/ 185112 h 370223"/>
                  <a:gd name="connsiteX66" fmla="*/ 99194 w 370225"/>
                  <a:gd name="connsiteY66" fmla="*/ 179328 h 370223"/>
                  <a:gd name="connsiteX67" fmla="*/ 118587 w 370225"/>
                  <a:gd name="connsiteY67" fmla="*/ 164865 h 370223"/>
                  <a:gd name="connsiteX68" fmla="*/ 137980 w 370225"/>
                  <a:gd name="connsiteY68" fmla="*/ 179328 h 370223"/>
                  <a:gd name="connsiteX69" fmla="*/ 138833 w 370225"/>
                  <a:gd name="connsiteY69" fmla="*/ 185112 h 370223"/>
                  <a:gd name="connsiteX70" fmla="*/ 137980 w 370225"/>
                  <a:gd name="connsiteY70" fmla="*/ 190897 h 370223"/>
                  <a:gd name="connsiteX71" fmla="*/ 118587 w 370225"/>
                  <a:gd name="connsiteY71" fmla="*/ 205360 h 370223"/>
                  <a:gd name="connsiteX72" fmla="*/ 99194 w 370225"/>
                  <a:gd name="connsiteY72" fmla="*/ 190897 h 370223"/>
                  <a:gd name="connsiteX73" fmla="*/ 98341 w 370225"/>
                  <a:gd name="connsiteY73" fmla="*/ 185112 h 370223"/>
                  <a:gd name="connsiteX74" fmla="*/ 231390 w 370225"/>
                  <a:gd name="connsiteY74" fmla="*/ 185112 h 370223"/>
                  <a:gd name="connsiteX75" fmla="*/ 232243 w 370225"/>
                  <a:gd name="connsiteY75" fmla="*/ 179328 h 370223"/>
                  <a:gd name="connsiteX76" fmla="*/ 251637 w 370225"/>
                  <a:gd name="connsiteY76" fmla="*/ 164865 h 370223"/>
                  <a:gd name="connsiteX77" fmla="*/ 271030 w 370225"/>
                  <a:gd name="connsiteY77" fmla="*/ 179328 h 370223"/>
                  <a:gd name="connsiteX78" fmla="*/ 271883 w 370225"/>
                  <a:gd name="connsiteY78" fmla="*/ 185112 h 370223"/>
                  <a:gd name="connsiteX79" fmla="*/ 271030 w 370225"/>
                  <a:gd name="connsiteY79" fmla="*/ 190897 h 370223"/>
                  <a:gd name="connsiteX80" fmla="*/ 251637 w 370225"/>
                  <a:gd name="connsiteY80" fmla="*/ 205360 h 370223"/>
                  <a:gd name="connsiteX81" fmla="*/ 232243 w 370225"/>
                  <a:gd name="connsiteY81" fmla="*/ 190897 h 370223"/>
                  <a:gd name="connsiteX82" fmla="*/ 231390 w 370225"/>
                  <a:gd name="connsiteY82" fmla="*/ 185112 h 370223"/>
                  <a:gd name="connsiteX83" fmla="*/ 318161 w 370225"/>
                  <a:gd name="connsiteY83" fmla="*/ 358654 h 370223"/>
                  <a:gd name="connsiteX84" fmla="*/ 278131 w 370225"/>
                  <a:gd name="connsiteY84" fmla="*/ 323945 h 370223"/>
                  <a:gd name="connsiteX85" fmla="*/ 277669 w 370225"/>
                  <a:gd name="connsiteY85" fmla="*/ 318160 h 370223"/>
                  <a:gd name="connsiteX86" fmla="*/ 278131 w 370225"/>
                  <a:gd name="connsiteY86" fmla="*/ 312374 h 370223"/>
                  <a:gd name="connsiteX87" fmla="*/ 318161 w 370225"/>
                  <a:gd name="connsiteY87" fmla="*/ 277665 h 370223"/>
                  <a:gd name="connsiteX88" fmla="*/ 358654 w 370225"/>
                  <a:gd name="connsiteY88" fmla="*/ 318158 h 370223"/>
                  <a:gd name="connsiteX89" fmla="*/ 318161 w 370225"/>
                  <a:gd name="connsiteY89" fmla="*/ 358651 h 370223"/>
                  <a:gd name="connsiteX90" fmla="*/ 188005 w 370225"/>
                  <a:gd name="connsiteY90" fmla="*/ 318161 h 370223"/>
                  <a:gd name="connsiteX91" fmla="*/ 187151 w 370225"/>
                  <a:gd name="connsiteY91" fmla="*/ 323947 h 370223"/>
                  <a:gd name="connsiteX92" fmla="*/ 167758 w 370225"/>
                  <a:gd name="connsiteY92" fmla="*/ 338409 h 370223"/>
                  <a:gd name="connsiteX93" fmla="*/ 148365 w 370225"/>
                  <a:gd name="connsiteY93" fmla="*/ 323947 h 370223"/>
                  <a:gd name="connsiteX94" fmla="*/ 147512 w 370225"/>
                  <a:gd name="connsiteY94" fmla="*/ 318161 h 370223"/>
                  <a:gd name="connsiteX95" fmla="*/ 148365 w 370225"/>
                  <a:gd name="connsiteY95" fmla="*/ 312376 h 370223"/>
                  <a:gd name="connsiteX96" fmla="*/ 167758 w 370225"/>
                  <a:gd name="connsiteY96" fmla="*/ 297913 h 370223"/>
                  <a:gd name="connsiteX97" fmla="*/ 187151 w 370225"/>
                  <a:gd name="connsiteY97" fmla="*/ 312376 h 370223"/>
                  <a:gd name="connsiteX98" fmla="*/ 188005 w 370225"/>
                  <a:gd name="connsiteY98" fmla="*/ 318161 h 370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370225" h="370223">
                    <a:moveTo>
                      <a:pt x="318161" y="266099"/>
                    </a:moveTo>
                    <a:cubicBezTo>
                      <a:pt x="291412" y="266099"/>
                      <a:pt x="269330" y="286386"/>
                      <a:pt x="266437" y="312377"/>
                    </a:cubicBezTo>
                    <a:lnTo>
                      <a:pt x="199021" y="312377"/>
                    </a:lnTo>
                    <a:cubicBezTo>
                      <a:pt x="196286" y="297590"/>
                      <a:pt x="183321" y="286345"/>
                      <a:pt x="167753" y="286345"/>
                    </a:cubicBezTo>
                    <a:cubicBezTo>
                      <a:pt x="152185" y="286345"/>
                      <a:pt x="139219" y="297590"/>
                      <a:pt x="136491" y="312377"/>
                    </a:cubicBezTo>
                    <a:lnTo>
                      <a:pt x="72310" y="312377"/>
                    </a:lnTo>
                    <a:cubicBezTo>
                      <a:pt x="38817" y="312377"/>
                      <a:pt x="11570" y="285129"/>
                      <a:pt x="11570" y="251638"/>
                    </a:cubicBezTo>
                    <a:cubicBezTo>
                      <a:pt x="11570" y="218148"/>
                      <a:pt x="38815" y="190897"/>
                      <a:pt x="72310" y="190897"/>
                    </a:cubicBezTo>
                    <a:lnTo>
                      <a:pt x="87323" y="190897"/>
                    </a:lnTo>
                    <a:cubicBezTo>
                      <a:pt x="90054" y="205685"/>
                      <a:pt x="103019" y="216929"/>
                      <a:pt x="118589" y="216929"/>
                    </a:cubicBezTo>
                    <a:cubicBezTo>
                      <a:pt x="134158" y="216929"/>
                      <a:pt x="147123" y="205685"/>
                      <a:pt x="149851" y="190897"/>
                    </a:cubicBezTo>
                    <a:lnTo>
                      <a:pt x="220376" y="190897"/>
                    </a:lnTo>
                    <a:cubicBezTo>
                      <a:pt x="223104" y="205685"/>
                      <a:pt x="236069" y="216929"/>
                      <a:pt x="251638" y="216929"/>
                    </a:cubicBezTo>
                    <a:cubicBezTo>
                      <a:pt x="267208" y="216929"/>
                      <a:pt x="280166" y="205685"/>
                      <a:pt x="282901" y="190897"/>
                    </a:cubicBezTo>
                    <a:lnTo>
                      <a:pt x="297917" y="190897"/>
                    </a:lnTo>
                    <a:cubicBezTo>
                      <a:pt x="337788" y="190897"/>
                      <a:pt x="370225" y="158461"/>
                      <a:pt x="370225" y="118589"/>
                    </a:cubicBezTo>
                    <a:cubicBezTo>
                      <a:pt x="370225" y="78717"/>
                      <a:pt x="337788" y="46280"/>
                      <a:pt x="297917" y="46280"/>
                    </a:cubicBezTo>
                    <a:lnTo>
                      <a:pt x="233731" y="46280"/>
                    </a:lnTo>
                    <a:cubicBezTo>
                      <a:pt x="230996" y="31493"/>
                      <a:pt x="218032" y="20251"/>
                      <a:pt x="202469" y="20251"/>
                    </a:cubicBezTo>
                    <a:cubicBezTo>
                      <a:pt x="186906" y="20251"/>
                      <a:pt x="173934" y="31493"/>
                      <a:pt x="171203" y="46280"/>
                    </a:cubicBezTo>
                    <a:lnTo>
                      <a:pt x="103783" y="46280"/>
                    </a:lnTo>
                    <a:cubicBezTo>
                      <a:pt x="100894" y="20287"/>
                      <a:pt x="78811" y="0"/>
                      <a:pt x="52062" y="0"/>
                    </a:cubicBezTo>
                    <a:cubicBezTo>
                      <a:pt x="23353" y="0"/>
                      <a:pt x="0" y="23356"/>
                      <a:pt x="0" y="52062"/>
                    </a:cubicBezTo>
                    <a:cubicBezTo>
                      <a:pt x="0" y="80768"/>
                      <a:pt x="23353" y="104125"/>
                      <a:pt x="52062" y="104125"/>
                    </a:cubicBezTo>
                    <a:cubicBezTo>
                      <a:pt x="78811" y="104125"/>
                      <a:pt x="100894" y="83838"/>
                      <a:pt x="103780" y="57846"/>
                    </a:cubicBezTo>
                    <a:lnTo>
                      <a:pt x="171200" y="57846"/>
                    </a:lnTo>
                    <a:cubicBezTo>
                      <a:pt x="173931" y="72635"/>
                      <a:pt x="186896" y="83880"/>
                      <a:pt x="202465" y="83880"/>
                    </a:cubicBezTo>
                    <a:cubicBezTo>
                      <a:pt x="218035" y="83880"/>
                      <a:pt x="231000" y="72635"/>
                      <a:pt x="233728" y="57846"/>
                    </a:cubicBezTo>
                    <a:lnTo>
                      <a:pt x="297913" y="57846"/>
                    </a:lnTo>
                    <a:cubicBezTo>
                      <a:pt x="331402" y="57846"/>
                      <a:pt x="358652" y="85092"/>
                      <a:pt x="358652" y="118587"/>
                    </a:cubicBezTo>
                    <a:cubicBezTo>
                      <a:pt x="358652" y="152083"/>
                      <a:pt x="331400" y="179328"/>
                      <a:pt x="297913" y="179328"/>
                    </a:cubicBezTo>
                    <a:lnTo>
                      <a:pt x="282897" y="179328"/>
                    </a:lnTo>
                    <a:cubicBezTo>
                      <a:pt x="280169" y="164541"/>
                      <a:pt x="267198" y="153296"/>
                      <a:pt x="251635" y="153296"/>
                    </a:cubicBezTo>
                    <a:cubicBezTo>
                      <a:pt x="236072" y="153296"/>
                      <a:pt x="223100" y="164541"/>
                      <a:pt x="220373" y="179328"/>
                    </a:cubicBezTo>
                    <a:lnTo>
                      <a:pt x="149848" y="179328"/>
                    </a:lnTo>
                    <a:cubicBezTo>
                      <a:pt x="147120" y="164541"/>
                      <a:pt x="134148" y="153296"/>
                      <a:pt x="118585" y="153296"/>
                    </a:cubicBezTo>
                    <a:cubicBezTo>
                      <a:pt x="103022" y="153296"/>
                      <a:pt x="90051" y="164541"/>
                      <a:pt x="87320" y="179328"/>
                    </a:cubicBezTo>
                    <a:lnTo>
                      <a:pt x="72307" y="179328"/>
                    </a:lnTo>
                    <a:cubicBezTo>
                      <a:pt x="32437" y="179328"/>
                      <a:pt x="0" y="211765"/>
                      <a:pt x="0" y="251637"/>
                    </a:cubicBezTo>
                    <a:cubicBezTo>
                      <a:pt x="0" y="291508"/>
                      <a:pt x="32437" y="323945"/>
                      <a:pt x="72309" y="323945"/>
                    </a:cubicBezTo>
                    <a:lnTo>
                      <a:pt x="136491" y="323945"/>
                    </a:lnTo>
                    <a:cubicBezTo>
                      <a:pt x="139222" y="338732"/>
                      <a:pt x="152187" y="349977"/>
                      <a:pt x="167757" y="349977"/>
                    </a:cubicBezTo>
                    <a:cubicBezTo>
                      <a:pt x="183326" y="349977"/>
                      <a:pt x="196284" y="338732"/>
                      <a:pt x="199019" y="323945"/>
                    </a:cubicBezTo>
                    <a:lnTo>
                      <a:pt x="266442" y="323945"/>
                    </a:lnTo>
                    <a:cubicBezTo>
                      <a:pt x="269328" y="349937"/>
                      <a:pt x="291412" y="370224"/>
                      <a:pt x="318160" y="370224"/>
                    </a:cubicBezTo>
                    <a:cubicBezTo>
                      <a:pt x="346869" y="370224"/>
                      <a:pt x="370222" y="346867"/>
                      <a:pt x="370222" y="318161"/>
                    </a:cubicBezTo>
                    <a:cubicBezTo>
                      <a:pt x="370222" y="289455"/>
                      <a:pt x="346862" y="266099"/>
                      <a:pt x="318160" y="266099"/>
                    </a:cubicBezTo>
                    <a:close/>
                    <a:moveTo>
                      <a:pt x="202467" y="72312"/>
                    </a:moveTo>
                    <a:cubicBezTo>
                      <a:pt x="193309" y="72312"/>
                      <a:pt x="185565" y="66200"/>
                      <a:pt x="183067" y="57848"/>
                    </a:cubicBezTo>
                    <a:cubicBezTo>
                      <a:pt x="182522" y="56015"/>
                      <a:pt x="182219" y="54077"/>
                      <a:pt x="182219" y="52066"/>
                    </a:cubicBezTo>
                    <a:cubicBezTo>
                      <a:pt x="182219" y="50055"/>
                      <a:pt x="182522" y="48114"/>
                      <a:pt x="183072" y="46278"/>
                    </a:cubicBezTo>
                    <a:cubicBezTo>
                      <a:pt x="185570" y="37928"/>
                      <a:pt x="193314" y="31819"/>
                      <a:pt x="202465" y="31819"/>
                    </a:cubicBezTo>
                    <a:cubicBezTo>
                      <a:pt x="211617" y="31819"/>
                      <a:pt x="219361" y="37928"/>
                      <a:pt x="221859" y="46278"/>
                    </a:cubicBezTo>
                    <a:cubicBezTo>
                      <a:pt x="222407" y="48114"/>
                      <a:pt x="222712" y="50058"/>
                      <a:pt x="222712" y="52066"/>
                    </a:cubicBezTo>
                    <a:cubicBezTo>
                      <a:pt x="222712" y="54073"/>
                      <a:pt x="222407" y="56014"/>
                      <a:pt x="221859" y="57848"/>
                    </a:cubicBezTo>
                    <a:cubicBezTo>
                      <a:pt x="219361" y="66200"/>
                      <a:pt x="211617" y="72312"/>
                      <a:pt x="202465" y="72312"/>
                    </a:cubicBezTo>
                    <a:close/>
                    <a:moveTo>
                      <a:pt x="92557" y="52062"/>
                    </a:moveTo>
                    <a:cubicBezTo>
                      <a:pt x="92557" y="54033"/>
                      <a:pt x="92368" y="55951"/>
                      <a:pt x="92094" y="57846"/>
                    </a:cubicBezTo>
                    <a:cubicBezTo>
                      <a:pt x="89275" y="77438"/>
                      <a:pt x="72423" y="92555"/>
                      <a:pt x="52064" y="92555"/>
                    </a:cubicBezTo>
                    <a:cubicBezTo>
                      <a:pt x="31705" y="92555"/>
                      <a:pt x="14853" y="77438"/>
                      <a:pt x="12034" y="57846"/>
                    </a:cubicBezTo>
                    <a:cubicBezTo>
                      <a:pt x="11758" y="55951"/>
                      <a:pt x="11571" y="54033"/>
                      <a:pt x="11571" y="52062"/>
                    </a:cubicBezTo>
                    <a:cubicBezTo>
                      <a:pt x="11571" y="50092"/>
                      <a:pt x="11758" y="48173"/>
                      <a:pt x="12034" y="46278"/>
                    </a:cubicBezTo>
                    <a:cubicBezTo>
                      <a:pt x="14853" y="26687"/>
                      <a:pt x="31705" y="11570"/>
                      <a:pt x="52064" y="11570"/>
                    </a:cubicBezTo>
                    <a:cubicBezTo>
                      <a:pt x="72423" y="11570"/>
                      <a:pt x="89275" y="26687"/>
                      <a:pt x="92094" y="46278"/>
                    </a:cubicBezTo>
                    <a:cubicBezTo>
                      <a:pt x="92368" y="48173"/>
                      <a:pt x="92557" y="50092"/>
                      <a:pt x="92557" y="52062"/>
                    </a:cubicBezTo>
                    <a:close/>
                    <a:moveTo>
                      <a:pt x="98341" y="185112"/>
                    </a:moveTo>
                    <a:cubicBezTo>
                      <a:pt x="98341" y="183101"/>
                      <a:pt x="98644" y="181160"/>
                      <a:pt x="99194" y="179328"/>
                    </a:cubicBezTo>
                    <a:cubicBezTo>
                      <a:pt x="101691" y="170976"/>
                      <a:pt x="109436" y="164865"/>
                      <a:pt x="118587" y="164865"/>
                    </a:cubicBezTo>
                    <a:cubicBezTo>
                      <a:pt x="127738" y="164865"/>
                      <a:pt x="135483" y="170974"/>
                      <a:pt x="137980" y="179328"/>
                    </a:cubicBezTo>
                    <a:cubicBezTo>
                      <a:pt x="138529" y="181160"/>
                      <a:pt x="138833" y="183101"/>
                      <a:pt x="138833" y="185112"/>
                    </a:cubicBezTo>
                    <a:cubicBezTo>
                      <a:pt x="138833" y="187123"/>
                      <a:pt x="138529" y="189060"/>
                      <a:pt x="137980" y="190897"/>
                    </a:cubicBezTo>
                    <a:cubicBezTo>
                      <a:pt x="135483" y="199249"/>
                      <a:pt x="127738" y="205360"/>
                      <a:pt x="118587" y="205360"/>
                    </a:cubicBezTo>
                    <a:cubicBezTo>
                      <a:pt x="109436" y="205360"/>
                      <a:pt x="101691" y="199251"/>
                      <a:pt x="99194" y="190897"/>
                    </a:cubicBezTo>
                    <a:cubicBezTo>
                      <a:pt x="98644" y="189061"/>
                      <a:pt x="98341" y="187125"/>
                      <a:pt x="98341" y="185112"/>
                    </a:cubicBezTo>
                    <a:close/>
                    <a:moveTo>
                      <a:pt x="231390" y="185112"/>
                    </a:moveTo>
                    <a:cubicBezTo>
                      <a:pt x="231390" y="183101"/>
                      <a:pt x="231695" y="181160"/>
                      <a:pt x="232243" y="179328"/>
                    </a:cubicBezTo>
                    <a:cubicBezTo>
                      <a:pt x="234741" y="170976"/>
                      <a:pt x="242485" y="164865"/>
                      <a:pt x="251637" y="164865"/>
                    </a:cubicBezTo>
                    <a:cubicBezTo>
                      <a:pt x="260788" y="164865"/>
                      <a:pt x="268532" y="170974"/>
                      <a:pt x="271030" y="179328"/>
                    </a:cubicBezTo>
                    <a:cubicBezTo>
                      <a:pt x="271578" y="181160"/>
                      <a:pt x="271883" y="183101"/>
                      <a:pt x="271883" y="185112"/>
                    </a:cubicBezTo>
                    <a:cubicBezTo>
                      <a:pt x="271883" y="187123"/>
                      <a:pt x="271578" y="189060"/>
                      <a:pt x="271030" y="190897"/>
                    </a:cubicBezTo>
                    <a:cubicBezTo>
                      <a:pt x="268532" y="199249"/>
                      <a:pt x="260788" y="205360"/>
                      <a:pt x="251637" y="205360"/>
                    </a:cubicBezTo>
                    <a:cubicBezTo>
                      <a:pt x="242485" y="205360"/>
                      <a:pt x="234739" y="199251"/>
                      <a:pt x="232243" y="190897"/>
                    </a:cubicBezTo>
                    <a:cubicBezTo>
                      <a:pt x="231695" y="189061"/>
                      <a:pt x="231390" y="187125"/>
                      <a:pt x="231390" y="185112"/>
                    </a:cubicBezTo>
                    <a:close/>
                    <a:moveTo>
                      <a:pt x="318161" y="358654"/>
                    </a:moveTo>
                    <a:cubicBezTo>
                      <a:pt x="297802" y="358654"/>
                      <a:pt x="280950" y="343537"/>
                      <a:pt x="278131" y="323945"/>
                    </a:cubicBezTo>
                    <a:cubicBezTo>
                      <a:pt x="277854" y="322050"/>
                      <a:pt x="277669" y="320132"/>
                      <a:pt x="277669" y="318160"/>
                    </a:cubicBezTo>
                    <a:cubicBezTo>
                      <a:pt x="277669" y="316187"/>
                      <a:pt x="277855" y="314271"/>
                      <a:pt x="278131" y="312374"/>
                    </a:cubicBezTo>
                    <a:cubicBezTo>
                      <a:pt x="280950" y="292782"/>
                      <a:pt x="297802" y="277665"/>
                      <a:pt x="318161" y="277665"/>
                    </a:cubicBezTo>
                    <a:cubicBezTo>
                      <a:pt x="340488" y="277665"/>
                      <a:pt x="358654" y="295830"/>
                      <a:pt x="358654" y="318158"/>
                    </a:cubicBezTo>
                    <a:cubicBezTo>
                      <a:pt x="358654" y="340486"/>
                      <a:pt x="340486" y="358651"/>
                      <a:pt x="318161" y="358651"/>
                    </a:cubicBezTo>
                    <a:close/>
                    <a:moveTo>
                      <a:pt x="188005" y="318161"/>
                    </a:moveTo>
                    <a:cubicBezTo>
                      <a:pt x="188005" y="320172"/>
                      <a:pt x="187700" y="322109"/>
                      <a:pt x="187151" y="323947"/>
                    </a:cubicBezTo>
                    <a:cubicBezTo>
                      <a:pt x="184654" y="332299"/>
                      <a:pt x="176910" y="338409"/>
                      <a:pt x="167758" y="338409"/>
                    </a:cubicBezTo>
                    <a:cubicBezTo>
                      <a:pt x="158607" y="338409"/>
                      <a:pt x="150861" y="332301"/>
                      <a:pt x="148365" y="323947"/>
                    </a:cubicBezTo>
                    <a:cubicBezTo>
                      <a:pt x="147817" y="322111"/>
                      <a:pt x="147512" y="320174"/>
                      <a:pt x="147512" y="318161"/>
                    </a:cubicBezTo>
                    <a:cubicBezTo>
                      <a:pt x="147512" y="316149"/>
                      <a:pt x="147815" y="314213"/>
                      <a:pt x="148365" y="312376"/>
                    </a:cubicBezTo>
                    <a:cubicBezTo>
                      <a:pt x="150862" y="304024"/>
                      <a:pt x="158607" y="297913"/>
                      <a:pt x="167758" y="297913"/>
                    </a:cubicBezTo>
                    <a:cubicBezTo>
                      <a:pt x="176910" y="297913"/>
                      <a:pt x="184654" y="304022"/>
                      <a:pt x="187151" y="312376"/>
                    </a:cubicBezTo>
                    <a:cubicBezTo>
                      <a:pt x="187700" y="314212"/>
                      <a:pt x="188005" y="316150"/>
                      <a:pt x="188005" y="318161"/>
                    </a:cubicBezTo>
                    <a:close/>
                  </a:path>
                </a:pathLst>
              </a:custGeom>
              <a:solidFill>
                <a:srgbClr val="000000"/>
              </a:solidFill>
              <a:ln w="0" cap="flat">
                <a:noFill/>
                <a:prstDash val="solid"/>
                <a:miter/>
              </a:ln>
            </p:spPr>
            <p:txBody>
              <a:bodyPr rtlCol="0" anchor="ctr"/>
              <a:lstStyle/>
              <a:p>
                <a:endParaRPr lang="en-IN"/>
              </a:p>
            </p:txBody>
          </p:sp>
          <p:sp>
            <p:nvSpPr>
              <p:cNvPr id="23" name="Freeform: Shape 22">
                <a:extLst>
                  <a:ext uri="{FF2B5EF4-FFF2-40B4-BE49-F238E27FC236}">
                    <a16:creationId xmlns:a16="http://schemas.microsoft.com/office/drawing/2014/main" id="{3B75B65A-7E78-4EA1-AF3F-AAB5B2DE8F68}"/>
                  </a:ext>
                </a:extLst>
              </p:cNvPr>
              <p:cNvSpPr/>
              <p:nvPr/>
            </p:nvSpPr>
            <p:spPr>
              <a:xfrm>
                <a:off x="3467212" y="3442656"/>
                <a:ext cx="60740" cy="60740"/>
              </a:xfrm>
              <a:custGeom>
                <a:avLst/>
                <a:gdLst>
                  <a:gd name="connsiteX0" fmla="*/ 30370 w 60740"/>
                  <a:gd name="connsiteY0" fmla="*/ 0 h 60740"/>
                  <a:gd name="connsiteX1" fmla="*/ 565 w 60740"/>
                  <a:gd name="connsiteY1" fmla="*/ 24585 h 60740"/>
                  <a:gd name="connsiteX2" fmla="*/ 0 w 60740"/>
                  <a:gd name="connsiteY2" fmla="*/ 30370 h 60740"/>
                  <a:gd name="connsiteX3" fmla="*/ 565 w 60740"/>
                  <a:gd name="connsiteY3" fmla="*/ 36156 h 60740"/>
                  <a:gd name="connsiteX4" fmla="*/ 30370 w 60740"/>
                  <a:gd name="connsiteY4" fmla="*/ 60741 h 60740"/>
                  <a:gd name="connsiteX5" fmla="*/ 60741 w 60740"/>
                  <a:gd name="connsiteY5" fmla="*/ 30370 h 60740"/>
                  <a:gd name="connsiteX6" fmla="*/ 30370 w 60740"/>
                  <a:gd name="connsiteY6" fmla="*/ 0 h 60740"/>
                  <a:gd name="connsiteX7" fmla="*/ 30370 w 60740"/>
                  <a:gd name="connsiteY7" fmla="*/ 49171 h 60740"/>
                  <a:gd name="connsiteX8" fmla="*/ 12490 w 60740"/>
                  <a:gd name="connsiteY8" fmla="*/ 36156 h 60740"/>
                  <a:gd name="connsiteX9" fmla="*/ 11570 w 60740"/>
                  <a:gd name="connsiteY9" fmla="*/ 30370 h 60740"/>
                  <a:gd name="connsiteX10" fmla="*/ 12490 w 60740"/>
                  <a:gd name="connsiteY10" fmla="*/ 24585 h 60740"/>
                  <a:gd name="connsiteX11" fmla="*/ 30370 w 60740"/>
                  <a:gd name="connsiteY11" fmla="*/ 11570 h 60740"/>
                  <a:gd name="connsiteX12" fmla="*/ 49171 w 60740"/>
                  <a:gd name="connsiteY12" fmla="*/ 30370 h 60740"/>
                  <a:gd name="connsiteX13" fmla="*/ 30370 w 60740"/>
                  <a:gd name="connsiteY13" fmla="*/ 49171 h 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740" h="60740">
                    <a:moveTo>
                      <a:pt x="30370" y="0"/>
                    </a:moveTo>
                    <a:cubicBezTo>
                      <a:pt x="15603" y="0"/>
                      <a:pt x="3277" y="10599"/>
                      <a:pt x="565" y="24585"/>
                    </a:cubicBezTo>
                    <a:cubicBezTo>
                      <a:pt x="204" y="26461"/>
                      <a:pt x="0" y="28386"/>
                      <a:pt x="0" y="30370"/>
                    </a:cubicBezTo>
                    <a:cubicBezTo>
                      <a:pt x="0" y="32354"/>
                      <a:pt x="204" y="34280"/>
                      <a:pt x="565" y="36156"/>
                    </a:cubicBezTo>
                    <a:cubicBezTo>
                      <a:pt x="3277" y="50144"/>
                      <a:pt x="15603" y="60741"/>
                      <a:pt x="30370" y="60741"/>
                    </a:cubicBezTo>
                    <a:cubicBezTo>
                      <a:pt x="47115" y="60741"/>
                      <a:pt x="60741" y="47118"/>
                      <a:pt x="60741" y="30370"/>
                    </a:cubicBezTo>
                    <a:cubicBezTo>
                      <a:pt x="60741" y="13623"/>
                      <a:pt x="47115" y="0"/>
                      <a:pt x="30370" y="0"/>
                    </a:cubicBezTo>
                    <a:close/>
                    <a:moveTo>
                      <a:pt x="30370" y="49171"/>
                    </a:moveTo>
                    <a:cubicBezTo>
                      <a:pt x="22020" y="49171"/>
                      <a:pt x="14937" y="43697"/>
                      <a:pt x="12490" y="36156"/>
                    </a:cubicBezTo>
                    <a:cubicBezTo>
                      <a:pt x="11898" y="34332"/>
                      <a:pt x="11570" y="32391"/>
                      <a:pt x="11570" y="30370"/>
                    </a:cubicBezTo>
                    <a:cubicBezTo>
                      <a:pt x="11570" y="28349"/>
                      <a:pt x="11898" y="26411"/>
                      <a:pt x="12490" y="24585"/>
                    </a:cubicBezTo>
                    <a:cubicBezTo>
                      <a:pt x="14937" y="17044"/>
                      <a:pt x="22020" y="11570"/>
                      <a:pt x="30370" y="11570"/>
                    </a:cubicBezTo>
                    <a:cubicBezTo>
                      <a:pt x="40737" y="11570"/>
                      <a:pt x="49171" y="20004"/>
                      <a:pt x="49171" y="30370"/>
                    </a:cubicBezTo>
                    <a:cubicBezTo>
                      <a:pt x="49171" y="40737"/>
                      <a:pt x="40737" y="49171"/>
                      <a:pt x="30370" y="49171"/>
                    </a:cubicBezTo>
                    <a:close/>
                  </a:path>
                </a:pathLst>
              </a:custGeom>
              <a:solidFill>
                <a:srgbClr val="000000"/>
              </a:solidFill>
              <a:ln w="0" cap="flat">
                <a:noFill/>
                <a:prstDash val="solid"/>
                <a:miter/>
              </a:ln>
            </p:spPr>
            <p:txBody>
              <a:bodyPr rtlCol="0" anchor="ctr"/>
              <a:lstStyle/>
              <a:p>
                <a:endParaRPr lang="en-IN"/>
              </a:p>
            </p:txBody>
          </p:sp>
          <p:sp>
            <p:nvSpPr>
              <p:cNvPr id="24" name="Freeform: Shape 23">
                <a:extLst>
                  <a:ext uri="{FF2B5EF4-FFF2-40B4-BE49-F238E27FC236}">
                    <a16:creationId xmlns:a16="http://schemas.microsoft.com/office/drawing/2014/main" id="{5003CAB2-AA88-4CCD-9CC4-B4CA415843FA}"/>
                  </a:ext>
                </a:extLst>
              </p:cNvPr>
              <p:cNvSpPr/>
              <p:nvPr/>
            </p:nvSpPr>
            <p:spPr>
              <a:xfrm>
                <a:off x="3488906" y="3464350"/>
                <a:ext cx="17353" cy="17356"/>
              </a:xfrm>
              <a:custGeom>
                <a:avLst/>
                <a:gdLst>
                  <a:gd name="connsiteX0" fmla="*/ 8677 w 17353"/>
                  <a:gd name="connsiteY0" fmla="*/ 0 h 17356"/>
                  <a:gd name="connsiteX1" fmla="*/ 2253 w 17353"/>
                  <a:gd name="connsiteY1" fmla="*/ 2893 h 17356"/>
                  <a:gd name="connsiteX2" fmla="*/ 0 w 17353"/>
                  <a:gd name="connsiteY2" fmla="*/ 8678 h 17356"/>
                  <a:gd name="connsiteX3" fmla="*/ 2253 w 17353"/>
                  <a:gd name="connsiteY3" fmla="*/ 14464 h 17356"/>
                  <a:gd name="connsiteX4" fmla="*/ 8677 w 17353"/>
                  <a:gd name="connsiteY4" fmla="*/ 17357 h 17356"/>
                  <a:gd name="connsiteX5" fmla="*/ 17354 w 17353"/>
                  <a:gd name="connsiteY5" fmla="*/ 8680 h 17356"/>
                  <a:gd name="connsiteX6" fmla="*/ 8677 w 17353"/>
                  <a:gd name="connsiteY6" fmla="*/ 3 h 1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353" h="17356">
                    <a:moveTo>
                      <a:pt x="8677" y="0"/>
                    </a:moveTo>
                    <a:cubicBezTo>
                      <a:pt x="6117" y="0"/>
                      <a:pt x="3842" y="1129"/>
                      <a:pt x="2253" y="2893"/>
                    </a:cubicBezTo>
                    <a:cubicBezTo>
                      <a:pt x="863" y="4433"/>
                      <a:pt x="0" y="6447"/>
                      <a:pt x="0" y="8678"/>
                    </a:cubicBezTo>
                    <a:cubicBezTo>
                      <a:pt x="0" y="10910"/>
                      <a:pt x="863" y="12926"/>
                      <a:pt x="2253" y="14464"/>
                    </a:cubicBezTo>
                    <a:cubicBezTo>
                      <a:pt x="3840" y="16226"/>
                      <a:pt x="6117" y="17357"/>
                      <a:pt x="8677" y="17357"/>
                    </a:cubicBezTo>
                    <a:cubicBezTo>
                      <a:pt x="13461" y="17357"/>
                      <a:pt x="17354" y="13470"/>
                      <a:pt x="17354" y="8680"/>
                    </a:cubicBezTo>
                    <a:cubicBezTo>
                      <a:pt x="17354" y="3891"/>
                      <a:pt x="13461" y="3"/>
                      <a:pt x="8677" y="3"/>
                    </a:cubicBezTo>
                    <a:close/>
                  </a:path>
                </a:pathLst>
              </a:custGeom>
              <a:solidFill>
                <a:srgbClr val="000000"/>
              </a:solidFill>
              <a:ln w="0" cap="flat">
                <a:noFill/>
                <a:prstDash val="solid"/>
                <a:miter/>
              </a:ln>
            </p:spPr>
            <p:txBody>
              <a:bodyPr rtlCol="0" anchor="ctr"/>
              <a:lstStyle/>
              <a:p>
                <a:endParaRPr lang="en-IN"/>
              </a:p>
            </p:txBody>
          </p:sp>
          <p:sp>
            <p:nvSpPr>
              <p:cNvPr id="25" name="Freeform: Shape 24">
                <a:extLst>
                  <a:ext uri="{FF2B5EF4-FFF2-40B4-BE49-F238E27FC236}">
                    <a16:creationId xmlns:a16="http://schemas.microsoft.com/office/drawing/2014/main" id="{534EF20C-A6DD-4BF9-851D-E4B8FC77733D}"/>
                  </a:ext>
                </a:extLst>
              </p:cNvPr>
              <p:cNvSpPr/>
              <p:nvPr/>
            </p:nvSpPr>
            <p:spPr>
              <a:xfrm>
                <a:off x="3208345" y="3178705"/>
                <a:ext cx="51463" cy="56448"/>
              </a:xfrm>
              <a:custGeom>
                <a:avLst/>
                <a:gdLst>
                  <a:gd name="connsiteX0" fmla="*/ 23139 w 51463"/>
                  <a:gd name="connsiteY0" fmla="*/ 745 h 56448"/>
                  <a:gd name="connsiteX1" fmla="*/ 23139 w 51463"/>
                  <a:gd name="connsiteY1" fmla="*/ 17377 h 56448"/>
                  <a:gd name="connsiteX2" fmla="*/ 1446 w 51463"/>
                  <a:gd name="connsiteY2" fmla="*/ 17377 h 56448"/>
                  <a:gd name="connsiteX3" fmla="*/ 0 w 51463"/>
                  <a:gd name="connsiteY3" fmla="*/ 18823 h 56448"/>
                  <a:gd name="connsiteX4" fmla="*/ 0 w 51463"/>
                  <a:gd name="connsiteY4" fmla="*/ 37623 h 56448"/>
                  <a:gd name="connsiteX5" fmla="*/ 1446 w 51463"/>
                  <a:gd name="connsiteY5" fmla="*/ 39069 h 56448"/>
                  <a:gd name="connsiteX6" fmla="*/ 23139 w 51463"/>
                  <a:gd name="connsiteY6" fmla="*/ 39069 h 56448"/>
                  <a:gd name="connsiteX7" fmla="*/ 23139 w 51463"/>
                  <a:gd name="connsiteY7" fmla="*/ 55701 h 56448"/>
                  <a:gd name="connsiteX8" fmla="*/ 24161 w 51463"/>
                  <a:gd name="connsiteY8" fmla="*/ 56125 h 56448"/>
                  <a:gd name="connsiteX9" fmla="*/ 51039 w 51463"/>
                  <a:gd name="connsiteY9" fmla="*/ 29246 h 56448"/>
                  <a:gd name="connsiteX10" fmla="*/ 51039 w 51463"/>
                  <a:gd name="connsiteY10" fmla="*/ 27202 h 56448"/>
                  <a:gd name="connsiteX11" fmla="*/ 24161 w 51463"/>
                  <a:gd name="connsiteY11" fmla="*/ 323 h 56448"/>
                  <a:gd name="connsiteX12" fmla="*/ 23139 w 51463"/>
                  <a:gd name="connsiteY12" fmla="*/ 747 h 5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63" h="56448">
                    <a:moveTo>
                      <a:pt x="23139" y="745"/>
                    </a:moveTo>
                    <a:lnTo>
                      <a:pt x="23139" y="17377"/>
                    </a:lnTo>
                    <a:lnTo>
                      <a:pt x="1446" y="17377"/>
                    </a:lnTo>
                    <a:cubicBezTo>
                      <a:pt x="646" y="17377"/>
                      <a:pt x="0" y="18027"/>
                      <a:pt x="0" y="18823"/>
                    </a:cubicBezTo>
                    <a:lnTo>
                      <a:pt x="0" y="37623"/>
                    </a:lnTo>
                    <a:cubicBezTo>
                      <a:pt x="0" y="38419"/>
                      <a:pt x="646" y="39069"/>
                      <a:pt x="1446" y="39069"/>
                    </a:cubicBezTo>
                    <a:lnTo>
                      <a:pt x="23139" y="39069"/>
                    </a:lnTo>
                    <a:lnTo>
                      <a:pt x="23139" y="55701"/>
                    </a:lnTo>
                    <a:cubicBezTo>
                      <a:pt x="23139" y="56497"/>
                      <a:pt x="23597" y="56688"/>
                      <a:pt x="24161" y="56125"/>
                    </a:cubicBezTo>
                    <a:lnTo>
                      <a:pt x="51039" y="29246"/>
                    </a:lnTo>
                    <a:cubicBezTo>
                      <a:pt x="51605" y="28681"/>
                      <a:pt x="51605" y="27764"/>
                      <a:pt x="51039" y="27202"/>
                    </a:cubicBezTo>
                    <a:lnTo>
                      <a:pt x="24161" y="323"/>
                    </a:lnTo>
                    <a:cubicBezTo>
                      <a:pt x="23595" y="-239"/>
                      <a:pt x="23139" y="-49"/>
                      <a:pt x="23139" y="747"/>
                    </a:cubicBezTo>
                    <a:close/>
                  </a:path>
                </a:pathLst>
              </a:custGeom>
              <a:solidFill>
                <a:srgbClr val="000000"/>
              </a:solidFill>
              <a:ln w="0" cap="flat">
                <a:noFill/>
                <a:prstDash val="solid"/>
                <a:miter/>
              </a:ln>
            </p:spPr>
            <p:txBody>
              <a:bodyPr rtlCol="0" anchor="ctr"/>
              <a:lstStyle/>
              <a:p>
                <a:endParaRPr lang="en-IN"/>
              </a:p>
            </p:txBody>
          </p:sp>
        </p:grpSp>
      </p:grpSp>
      <p:grpSp>
        <p:nvGrpSpPr>
          <p:cNvPr id="77" name="Group 76">
            <a:extLst>
              <a:ext uri="{FF2B5EF4-FFF2-40B4-BE49-F238E27FC236}">
                <a16:creationId xmlns:a16="http://schemas.microsoft.com/office/drawing/2014/main" id="{7557DA0E-5298-4D3D-AB85-DCCECB28473E}"/>
              </a:ext>
            </a:extLst>
          </p:cNvPr>
          <p:cNvGrpSpPr/>
          <p:nvPr/>
        </p:nvGrpSpPr>
        <p:grpSpPr>
          <a:xfrm>
            <a:off x="4380818" y="1335661"/>
            <a:ext cx="1644222" cy="3427361"/>
            <a:chOff x="4557540" y="1335661"/>
            <a:chExt cx="1644222" cy="3427361"/>
          </a:xfrm>
        </p:grpSpPr>
        <p:sp>
          <p:nvSpPr>
            <p:cNvPr id="734" name="Text Placeholder 9">
              <a:extLst>
                <a:ext uri="{FF2B5EF4-FFF2-40B4-BE49-F238E27FC236}">
                  <a16:creationId xmlns:a16="http://schemas.microsoft.com/office/drawing/2014/main" id="{204756B8-90DC-65B5-866F-BC24BBF7288A}"/>
                </a:ext>
              </a:extLst>
            </p:cNvPr>
            <p:cNvSpPr txBox="1">
              <a:spLocks/>
            </p:cNvSpPr>
            <p:nvPr/>
          </p:nvSpPr>
          <p:spPr>
            <a:xfrm>
              <a:off x="4936579" y="2918128"/>
              <a:ext cx="822960" cy="822960"/>
            </a:xfrm>
            <a:prstGeom prst="ellipse">
              <a:avLst/>
            </a:prstGeom>
            <a:solidFill>
              <a:schemeClr val="bg1"/>
            </a:solidFill>
            <a:effectLst>
              <a:outerShdw blurRad="50800" dist="38100" dir="2700000" algn="tl" rotWithShape="0">
                <a:prstClr val="black">
                  <a:alpha val="10000"/>
                </a:prstClr>
              </a:outerShdw>
            </a:effectLst>
          </p:spPr>
          <p:txBody>
            <a:bodyPr lIns="0" tIns="0" rIns="0" bIns="0" anchor="b"/>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ctr">
                <a:lnSpc>
                  <a:spcPct val="105000"/>
                </a:lnSpc>
                <a:spcBef>
                  <a:spcPts val="0"/>
                </a:spcBef>
                <a:buNone/>
                <a:defRPr/>
              </a:pPr>
              <a:endParaRPr lang="en-GB">
                <a:solidFill>
                  <a:srgbClr val="E31937"/>
                </a:solidFill>
              </a:endParaRPr>
            </a:p>
          </p:txBody>
        </p:sp>
        <p:sp>
          <p:nvSpPr>
            <p:cNvPr id="774" name="TextBox 773">
              <a:extLst>
                <a:ext uri="{FF2B5EF4-FFF2-40B4-BE49-F238E27FC236}">
                  <a16:creationId xmlns:a16="http://schemas.microsoft.com/office/drawing/2014/main" id="{8B35D639-D8F2-07D5-0F4D-BAD11174A681}"/>
                </a:ext>
              </a:extLst>
            </p:cNvPr>
            <p:cNvSpPr txBox="1"/>
            <p:nvPr/>
          </p:nvSpPr>
          <p:spPr>
            <a:xfrm>
              <a:off x="4557540" y="1335661"/>
              <a:ext cx="1620000" cy="983919"/>
            </a:xfrm>
            <a:prstGeom prst="rect">
              <a:avLst/>
            </a:prstGeom>
            <a:noFill/>
          </p:spPr>
          <p:txBody>
            <a:bodyPr wrap="square">
              <a:noAutofit/>
            </a:bodyPr>
            <a:lstStyle/>
            <a:p>
              <a:pPr algn="ctr" defTabSz="685800">
                <a:defRPr/>
              </a:pPr>
              <a:r>
                <a:rPr lang="en-US" sz="1600" b="1">
                  <a:solidFill>
                    <a:srgbClr val="0A3C53"/>
                  </a:solidFill>
                  <a:latin typeface="Effra Pro" panose="020B0603020203020204" pitchFamily="34" charset="0"/>
                </a:rPr>
                <a:t>Making Your Brand Work for You</a:t>
              </a:r>
            </a:p>
          </p:txBody>
        </p:sp>
        <p:cxnSp>
          <p:nvCxnSpPr>
            <p:cNvPr id="781" name="Straight Arrow Connector 780">
              <a:extLst>
                <a:ext uri="{FF2B5EF4-FFF2-40B4-BE49-F238E27FC236}">
                  <a16:creationId xmlns:a16="http://schemas.microsoft.com/office/drawing/2014/main" id="{F8B36C15-84CB-3DDD-3975-A927E5306DCD}"/>
                </a:ext>
              </a:extLst>
            </p:cNvPr>
            <p:cNvCxnSpPr>
              <a:cxnSpLocks/>
            </p:cNvCxnSpPr>
            <p:nvPr/>
          </p:nvCxnSpPr>
          <p:spPr>
            <a:xfrm flipV="1">
              <a:off x="5357517" y="2421180"/>
              <a:ext cx="0" cy="368331"/>
            </a:xfrm>
            <a:prstGeom prst="straightConnector1">
              <a:avLst/>
            </a:prstGeom>
            <a:ln>
              <a:solidFill>
                <a:srgbClr val="0A3C53"/>
              </a:solidFill>
              <a:tailEnd type="oval"/>
            </a:ln>
          </p:spPr>
          <p:style>
            <a:lnRef idx="1">
              <a:schemeClr val="accent1"/>
            </a:lnRef>
            <a:fillRef idx="0">
              <a:schemeClr val="accent1"/>
            </a:fillRef>
            <a:effectRef idx="0">
              <a:schemeClr val="accent1"/>
            </a:effectRef>
            <a:fontRef idx="minor">
              <a:schemeClr val="tx1"/>
            </a:fontRef>
          </p:style>
        </p:cxnSp>
        <p:sp>
          <p:nvSpPr>
            <p:cNvPr id="670" name="TextBox 669">
              <a:extLst>
                <a:ext uri="{FF2B5EF4-FFF2-40B4-BE49-F238E27FC236}">
                  <a16:creationId xmlns:a16="http://schemas.microsoft.com/office/drawing/2014/main" id="{B9ECF9BB-F431-13F9-2B4B-9FBFCB97A1FD}"/>
                </a:ext>
              </a:extLst>
            </p:cNvPr>
            <p:cNvSpPr txBox="1"/>
            <p:nvPr/>
          </p:nvSpPr>
          <p:spPr>
            <a:xfrm>
              <a:off x="4562625" y="4424468"/>
              <a:ext cx="1639137" cy="338554"/>
            </a:xfrm>
            <a:prstGeom prst="rect">
              <a:avLst/>
            </a:prstGeom>
            <a:noFill/>
          </p:spPr>
          <p:txBody>
            <a:bodyPr wrap="square">
              <a:spAutoFit/>
            </a:bodyPr>
            <a:lstStyle/>
            <a:p>
              <a:pPr algn="ctr" defTabSz="685800">
                <a:buClrTx/>
                <a:defRPr/>
              </a:pPr>
              <a:r>
                <a:rPr lang="en-US" sz="1600" kern="1200">
                  <a:solidFill>
                    <a:srgbClr val="08345A"/>
                  </a:solidFill>
                  <a:latin typeface="Effra Pro"/>
                </a:rPr>
                <a:t>65 min</a:t>
              </a:r>
            </a:p>
          </p:txBody>
        </p:sp>
        <p:cxnSp>
          <p:nvCxnSpPr>
            <p:cNvPr id="675" name="Straight Arrow Connector 674">
              <a:extLst>
                <a:ext uri="{FF2B5EF4-FFF2-40B4-BE49-F238E27FC236}">
                  <a16:creationId xmlns:a16="http://schemas.microsoft.com/office/drawing/2014/main" id="{AC00F09F-7F7B-F78F-9930-215D55C846F3}"/>
                </a:ext>
              </a:extLst>
            </p:cNvPr>
            <p:cNvCxnSpPr>
              <a:cxnSpLocks/>
            </p:cNvCxnSpPr>
            <p:nvPr/>
          </p:nvCxnSpPr>
          <p:spPr>
            <a:xfrm>
              <a:off x="5357517" y="3866322"/>
              <a:ext cx="0" cy="400107"/>
            </a:xfrm>
            <a:prstGeom prst="straightConnector1">
              <a:avLst/>
            </a:prstGeom>
            <a:ln>
              <a:solidFill>
                <a:srgbClr val="0A3C53"/>
              </a:solidFill>
              <a:tailEnd type="oval"/>
            </a:ln>
          </p:spPr>
          <p:style>
            <a:lnRef idx="1">
              <a:schemeClr val="accent1"/>
            </a:lnRef>
            <a:fillRef idx="0">
              <a:schemeClr val="accent1"/>
            </a:fillRef>
            <a:effectRef idx="0">
              <a:schemeClr val="accent1"/>
            </a:effectRef>
            <a:fontRef idx="minor">
              <a:schemeClr val="tx1"/>
            </a:fontRef>
          </p:style>
        </p:cxnSp>
        <p:grpSp>
          <p:nvGrpSpPr>
            <p:cNvPr id="37" name="Group 36">
              <a:extLst>
                <a:ext uri="{FF2B5EF4-FFF2-40B4-BE49-F238E27FC236}">
                  <a16:creationId xmlns:a16="http://schemas.microsoft.com/office/drawing/2014/main" id="{7FEBC106-B3D7-43DB-ABB2-793FE995656A}"/>
                </a:ext>
              </a:extLst>
            </p:cNvPr>
            <p:cNvGrpSpPr/>
            <p:nvPr/>
          </p:nvGrpSpPr>
          <p:grpSpPr>
            <a:xfrm>
              <a:off x="5204820" y="3103177"/>
              <a:ext cx="265670" cy="443899"/>
              <a:chOff x="5204820" y="3103177"/>
              <a:chExt cx="265670" cy="443899"/>
            </a:xfrm>
          </p:grpSpPr>
          <p:sp>
            <p:nvSpPr>
              <p:cNvPr id="30" name="Freeform: Shape 29">
                <a:extLst>
                  <a:ext uri="{FF2B5EF4-FFF2-40B4-BE49-F238E27FC236}">
                    <a16:creationId xmlns:a16="http://schemas.microsoft.com/office/drawing/2014/main" id="{6E0E5D86-BE9F-49E0-A60A-7FECB0E46229}"/>
                  </a:ext>
                </a:extLst>
              </p:cNvPr>
              <p:cNvSpPr/>
              <p:nvPr/>
            </p:nvSpPr>
            <p:spPr>
              <a:xfrm>
                <a:off x="5204820" y="3144068"/>
                <a:ext cx="234182" cy="372258"/>
              </a:xfrm>
              <a:custGeom>
                <a:avLst/>
                <a:gdLst>
                  <a:gd name="connsiteX0" fmla="*/ 140560 w 234182"/>
                  <a:gd name="connsiteY0" fmla="*/ 9888 h 372258"/>
                  <a:gd name="connsiteX1" fmla="*/ 151595 w 234182"/>
                  <a:gd name="connsiteY1" fmla="*/ 2183 h 372258"/>
                  <a:gd name="connsiteX2" fmla="*/ 168757 w 234182"/>
                  <a:gd name="connsiteY2" fmla="*/ 5603 h 372258"/>
                  <a:gd name="connsiteX3" fmla="*/ 232278 w 234182"/>
                  <a:gd name="connsiteY3" fmla="*/ 105197 h 372258"/>
                  <a:gd name="connsiteX4" fmla="*/ 233947 w 234182"/>
                  <a:gd name="connsiteY4" fmla="*/ 114094 h 372258"/>
                  <a:gd name="connsiteX5" fmla="*/ 184358 w 234182"/>
                  <a:gd name="connsiteY5" fmla="*/ 362503 h 372258"/>
                  <a:gd name="connsiteX6" fmla="*/ 170092 w 234182"/>
                  <a:gd name="connsiteY6" fmla="*/ 372022 h 372258"/>
                  <a:gd name="connsiteX7" fmla="*/ 9755 w 234182"/>
                  <a:gd name="connsiteY7" fmla="*/ 340018 h 372258"/>
                  <a:gd name="connsiteX8" fmla="*/ 236 w 234182"/>
                  <a:gd name="connsiteY8" fmla="*/ 325753 h 372258"/>
                  <a:gd name="connsiteX9" fmla="*/ 49826 w 234182"/>
                  <a:gd name="connsiteY9" fmla="*/ 77335 h 372258"/>
                  <a:gd name="connsiteX10" fmla="*/ 54780 w 234182"/>
                  <a:gd name="connsiteY10" fmla="*/ 69764 h 372258"/>
                  <a:gd name="connsiteX11" fmla="*/ 109296 w 234182"/>
                  <a:gd name="connsiteY11" fmla="*/ 31706 h 37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182" h="372258">
                    <a:moveTo>
                      <a:pt x="140560" y="9888"/>
                    </a:moveTo>
                    <a:lnTo>
                      <a:pt x="151595" y="2183"/>
                    </a:lnTo>
                    <a:cubicBezTo>
                      <a:pt x="157253" y="-1760"/>
                      <a:pt x="165049" y="-208"/>
                      <a:pt x="168757" y="5603"/>
                    </a:cubicBezTo>
                    <a:lnTo>
                      <a:pt x="232278" y="105197"/>
                    </a:lnTo>
                    <a:cubicBezTo>
                      <a:pt x="233965" y="107832"/>
                      <a:pt x="234561" y="111026"/>
                      <a:pt x="233947" y="114094"/>
                    </a:cubicBezTo>
                    <a:lnTo>
                      <a:pt x="184358" y="362503"/>
                    </a:lnTo>
                    <a:cubicBezTo>
                      <a:pt x="183049" y="369072"/>
                      <a:pt x="176661" y="373331"/>
                      <a:pt x="170092" y="372022"/>
                    </a:cubicBezTo>
                    <a:lnTo>
                      <a:pt x="9755" y="340018"/>
                    </a:lnTo>
                    <a:cubicBezTo>
                      <a:pt x="3187" y="338710"/>
                      <a:pt x="-1072" y="332322"/>
                      <a:pt x="236" y="325753"/>
                    </a:cubicBezTo>
                    <a:lnTo>
                      <a:pt x="49826" y="77335"/>
                    </a:lnTo>
                    <a:cubicBezTo>
                      <a:pt x="50440" y="74267"/>
                      <a:pt x="52208" y="71551"/>
                      <a:pt x="54780" y="69764"/>
                    </a:cubicBezTo>
                    <a:lnTo>
                      <a:pt x="109296" y="31706"/>
                    </a:lnTo>
                  </a:path>
                </a:pathLst>
              </a:custGeom>
              <a:noFill/>
              <a:ln w="9525" cap="rnd">
                <a:solidFill>
                  <a:srgbClr val="333333"/>
                </a:solidFill>
                <a:prstDash val="solid"/>
                <a:round/>
              </a:ln>
            </p:spPr>
            <p:txBody>
              <a:bodyPr rtlCol="0" anchor="ctr"/>
              <a:lstStyle/>
              <a:p>
                <a:endParaRPr lang="en-IN"/>
              </a:p>
            </p:txBody>
          </p:sp>
          <p:sp>
            <p:nvSpPr>
              <p:cNvPr id="31" name="Freeform: Shape 30">
                <a:extLst>
                  <a:ext uri="{FF2B5EF4-FFF2-40B4-BE49-F238E27FC236}">
                    <a16:creationId xmlns:a16="http://schemas.microsoft.com/office/drawing/2014/main" id="{3A2F9F93-472B-4554-BADA-42BCC6AF7FF8}"/>
                  </a:ext>
                </a:extLst>
              </p:cNvPr>
              <p:cNvSpPr/>
              <p:nvPr/>
            </p:nvSpPr>
            <p:spPr>
              <a:xfrm>
                <a:off x="5237025" y="3286927"/>
                <a:ext cx="220482" cy="260149"/>
              </a:xfrm>
              <a:custGeom>
                <a:avLst/>
                <a:gdLst>
                  <a:gd name="connsiteX0" fmla="*/ 212363 w 220482"/>
                  <a:gd name="connsiteY0" fmla="*/ 0 h 260149"/>
                  <a:gd name="connsiteX1" fmla="*/ 220285 w 220482"/>
                  <a:gd name="connsiteY1" fmla="*/ 11874 h 260149"/>
                  <a:gd name="connsiteX2" fmla="*/ 172671 w 220482"/>
                  <a:gd name="connsiteY2" fmla="*/ 250394 h 260149"/>
                  <a:gd name="connsiteX3" fmla="*/ 158406 w 220482"/>
                  <a:gd name="connsiteY3" fmla="*/ 259913 h 260149"/>
                  <a:gd name="connsiteX4" fmla="*/ 8824 w 220482"/>
                  <a:gd name="connsiteY4" fmla="*/ 230057 h 260149"/>
                  <a:gd name="connsiteX5" fmla="*/ 216 w 220482"/>
                  <a:gd name="connsiteY5" fmla="*/ 217154 h 260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0482" h="260149">
                    <a:moveTo>
                      <a:pt x="212363" y="0"/>
                    </a:moveTo>
                    <a:cubicBezTo>
                      <a:pt x="217830" y="1092"/>
                      <a:pt x="221376" y="6406"/>
                      <a:pt x="220285" y="11874"/>
                    </a:cubicBezTo>
                    <a:lnTo>
                      <a:pt x="172671" y="250394"/>
                    </a:lnTo>
                    <a:cubicBezTo>
                      <a:pt x="171363" y="256963"/>
                      <a:pt x="164974" y="261222"/>
                      <a:pt x="158406" y="259913"/>
                    </a:cubicBezTo>
                    <a:lnTo>
                      <a:pt x="8824" y="230057"/>
                    </a:lnTo>
                    <a:cubicBezTo>
                      <a:pt x="2878" y="228875"/>
                      <a:pt x="-975" y="223091"/>
                      <a:pt x="216" y="217154"/>
                    </a:cubicBezTo>
                  </a:path>
                </a:pathLst>
              </a:custGeom>
              <a:noFill/>
              <a:ln w="9525" cap="rnd">
                <a:solidFill>
                  <a:srgbClr val="333333"/>
                </a:solidFill>
                <a:prstDash val="solid"/>
                <a:round/>
              </a:ln>
            </p:spPr>
            <p:txBody>
              <a:bodyPr rtlCol="0" anchor="ctr"/>
              <a:lstStyle/>
              <a:p>
                <a:endParaRPr lang="en-IN"/>
              </a:p>
            </p:txBody>
          </p:sp>
          <p:sp>
            <p:nvSpPr>
              <p:cNvPr id="32" name="Freeform: Shape 31">
                <a:extLst>
                  <a:ext uri="{FF2B5EF4-FFF2-40B4-BE49-F238E27FC236}">
                    <a16:creationId xmlns:a16="http://schemas.microsoft.com/office/drawing/2014/main" id="{E28E195D-A387-4E30-9DB9-4A19FA25C7AB}"/>
                  </a:ext>
                </a:extLst>
              </p:cNvPr>
              <p:cNvSpPr/>
              <p:nvPr/>
            </p:nvSpPr>
            <p:spPr>
              <a:xfrm rot="19577398">
                <a:off x="5328522" y="3205520"/>
                <a:ext cx="41667" cy="41667"/>
              </a:xfrm>
              <a:custGeom>
                <a:avLst/>
                <a:gdLst>
                  <a:gd name="connsiteX0" fmla="*/ 41668 w 41667"/>
                  <a:gd name="connsiteY0" fmla="*/ 20834 h 41667"/>
                  <a:gd name="connsiteX1" fmla="*/ 20834 w 41667"/>
                  <a:gd name="connsiteY1" fmla="*/ 41668 h 41667"/>
                  <a:gd name="connsiteX2" fmla="*/ 0 w 41667"/>
                  <a:gd name="connsiteY2" fmla="*/ 20834 h 41667"/>
                  <a:gd name="connsiteX3" fmla="*/ 20834 w 41667"/>
                  <a:gd name="connsiteY3" fmla="*/ 0 h 41667"/>
                  <a:gd name="connsiteX4" fmla="*/ 41668 w 41667"/>
                  <a:gd name="connsiteY4" fmla="*/ 20834 h 41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667" h="41667">
                    <a:moveTo>
                      <a:pt x="41668" y="20834"/>
                    </a:moveTo>
                    <a:cubicBezTo>
                      <a:pt x="41668" y="32340"/>
                      <a:pt x="32340" y="41668"/>
                      <a:pt x="20834" y="41668"/>
                    </a:cubicBezTo>
                    <a:cubicBezTo>
                      <a:pt x="9328" y="41668"/>
                      <a:pt x="0" y="32340"/>
                      <a:pt x="0" y="20834"/>
                    </a:cubicBezTo>
                    <a:cubicBezTo>
                      <a:pt x="0" y="9328"/>
                      <a:pt x="9328" y="0"/>
                      <a:pt x="20834" y="0"/>
                    </a:cubicBezTo>
                    <a:cubicBezTo>
                      <a:pt x="32340" y="0"/>
                      <a:pt x="41668" y="9328"/>
                      <a:pt x="41668" y="20834"/>
                    </a:cubicBezTo>
                    <a:close/>
                  </a:path>
                </a:pathLst>
              </a:custGeom>
              <a:noFill/>
              <a:ln w="9525" cap="rnd">
                <a:solidFill>
                  <a:srgbClr val="333333"/>
                </a:solidFill>
                <a:prstDash val="solid"/>
                <a:round/>
              </a:ln>
            </p:spPr>
            <p:txBody>
              <a:bodyPr rtlCol="0" anchor="ctr"/>
              <a:lstStyle/>
              <a:p>
                <a:endParaRPr lang="en-IN"/>
              </a:p>
            </p:txBody>
          </p:sp>
          <p:sp>
            <p:nvSpPr>
              <p:cNvPr id="33" name="Freeform: Shape 32">
                <a:extLst>
                  <a:ext uri="{FF2B5EF4-FFF2-40B4-BE49-F238E27FC236}">
                    <a16:creationId xmlns:a16="http://schemas.microsoft.com/office/drawing/2014/main" id="{13A81D31-D83B-4252-B455-8BAF4B3824CD}"/>
                  </a:ext>
                </a:extLst>
              </p:cNvPr>
              <p:cNvSpPr/>
              <p:nvPr/>
            </p:nvSpPr>
            <p:spPr>
              <a:xfrm>
                <a:off x="5328401" y="3103177"/>
                <a:ext cx="142089" cy="129377"/>
              </a:xfrm>
              <a:custGeom>
                <a:avLst/>
                <a:gdLst>
                  <a:gd name="connsiteX0" fmla="*/ 111584 w 142089"/>
                  <a:gd name="connsiteY0" fmla="*/ 129378 h 129377"/>
                  <a:gd name="connsiteX1" fmla="*/ 140701 w 142089"/>
                  <a:gd name="connsiteY1" fmla="*/ 84949 h 129377"/>
                  <a:gd name="connsiteX2" fmla="*/ 84949 w 142089"/>
                  <a:gd name="connsiteY2" fmla="*/ 1388 h 129377"/>
                  <a:gd name="connsiteX3" fmla="*/ 1388 w 142089"/>
                  <a:gd name="connsiteY3" fmla="*/ 57140 h 129377"/>
                  <a:gd name="connsiteX4" fmla="*/ 23277 w 142089"/>
                  <a:gd name="connsiteY4" fmla="*/ 123630 h 1293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89" h="129377">
                    <a:moveTo>
                      <a:pt x="111584" y="129378"/>
                    </a:moveTo>
                    <a:cubicBezTo>
                      <a:pt x="126147" y="119263"/>
                      <a:pt x="136957" y="103716"/>
                      <a:pt x="140701" y="84949"/>
                    </a:cubicBezTo>
                    <a:cubicBezTo>
                      <a:pt x="148380" y="46475"/>
                      <a:pt x="123422" y="9066"/>
                      <a:pt x="84949" y="1388"/>
                    </a:cubicBezTo>
                    <a:cubicBezTo>
                      <a:pt x="46475" y="-6291"/>
                      <a:pt x="9066" y="18667"/>
                      <a:pt x="1388" y="57140"/>
                    </a:cubicBezTo>
                    <a:cubicBezTo>
                      <a:pt x="-3674" y="82504"/>
                      <a:pt x="5448" y="107407"/>
                      <a:pt x="23277" y="123630"/>
                    </a:cubicBezTo>
                  </a:path>
                </a:pathLst>
              </a:custGeom>
              <a:noFill/>
              <a:ln w="9525" cap="rnd">
                <a:solidFill>
                  <a:srgbClr val="333333"/>
                </a:solidFill>
                <a:prstDash val="solid"/>
                <a:round/>
              </a:ln>
            </p:spPr>
            <p:txBody>
              <a:bodyPr rtlCol="0" anchor="ctr"/>
              <a:lstStyle/>
              <a:p>
                <a:endParaRPr lang="en-IN"/>
              </a:p>
            </p:txBody>
          </p:sp>
          <p:sp>
            <p:nvSpPr>
              <p:cNvPr id="34" name="Freeform: Shape 33">
                <a:extLst>
                  <a:ext uri="{FF2B5EF4-FFF2-40B4-BE49-F238E27FC236}">
                    <a16:creationId xmlns:a16="http://schemas.microsoft.com/office/drawing/2014/main" id="{77973B5E-5BC9-4F01-A6F8-0E1A56057806}"/>
                  </a:ext>
                </a:extLst>
              </p:cNvPr>
              <p:cNvSpPr/>
              <p:nvPr/>
            </p:nvSpPr>
            <p:spPr>
              <a:xfrm>
                <a:off x="5280833" y="3316916"/>
                <a:ext cx="88057" cy="89149"/>
              </a:xfrm>
              <a:custGeom>
                <a:avLst/>
                <a:gdLst>
                  <a:gd name="connsiteX0" fmla="*/ 51411 w 88057"/>
                  <a:gd name="connsiteY0" fmla="*/ 896 h 89149"/>
                  <a:gd name="connsiteX1" fmla="*/ 59125 w 88057"/>
                  <a:gd name="connsiteY1" fmla="*/ 29733 h 89149"/>
                  <a:gd name="connsiteX2" fmla="*/ 87250 w 88057"/>
                  <a:gd name="connsiteY2" fmla="*/ 39721 h 89149"/>
                  <a:gd name="connsiteX3" fmla="*/ 87502 w 88057"/>
                  <a:gd name="connsiteY3" fmla="*/ 41878 h 89149"/>
                  <a:gd name="connsiteX4" fmla="*/ 62464 w 88057"/>
                  <a:gd name="connsiteY4" fmla="*/ 58128 h 89149"/>
                  <a:gd name="connsiteX5" fmla="*/ 61652 w 88057"/>
                  <a:gd name="connsiteY5" fmla="*/ 87967 h 89149"/>
                  <a:gd name="connsiteX6" fmla="*/ 59676 w 88057"/>
                  <a:gd name="connsiteY6" fmla="*/ 88878 h 89149"/>
                  <a:gd name="connsiteX7" fmla="*/ 36487 w 88057"/>
                  <a:gd name="connsiteY7" fmla="*/ 70084 h 89149"/>
                  <a:gd name="connsiteX8" fmla="*/ 7857 w 88057"/>
                  <a:gd name="connsiteY8" fmla="*/ 78529 h 89149"/>
                  <a:gd name="connsiteX9" fmla="*/ 6386 w 88057"/>
                  <a:gd name="connsiteY9" fmla="*/ 76932 h 89149"/>
                  <a:gd name="connsiteX10" fmla="*/ 17096 w 88057"/>
                  <a:gd name="connsiteY10" fmla="*/ 49069 h 89149"/>
                  <a:gd name="connsiteX11" fmla="*/ 215 w 88057"/>
                  <a:gd name="connsiteY11" fmla="*/ 24455 h 89149"/>
                  <a:gd name="connsiteX12" fmla="*/ 1279 w 88057"/>
                  <a:gd name="connsiteY12" fmla="*/ 22560 h 89149"/>
                  <a:gd name="connsiteX13" fmla="*/ 31082 w 88057"/>
                  <a:gd name="connsiteY13" fmla="*/ 24130 h 89149"/>
                  <a:gd name="connsiteX14" fmla="*/ 49272 w 88057"/>
                  <a:gd name="connsiteY14" fmla="*/ 472 h 89149"/>
                  <a:gd name="connsiteX15" fmla="*/ 51402 w 88057"/>
                  <a:gd name="connsiteY15" fmla="*/ 896 h 89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057" h="89149">
                    <a:moveTo>
                      <a:pt x="51411" y="896"/>
                    </a:moveTo>
                    <a:lnTo>
                      <a:pt x="59125" y="29733"/>
                    </a:lnTo>
                    <a:lnTo>
                      <a:pt x="87250" y="39721"/>
                    </a:lnTo>
                    <a:cubicBezTo>
                      <a:pt x="88197" y="40055"/>
                      <a:pt x="88350" y="41337"/>
                      <a:pt x="87502" y="41878"/>
                    </a:cubicBezTo>
                    <a:lnTo>
                      <a:pt x="62464" y="58128"/>
                    </a:lnTo>
                    <a:lnTo>
                      <a:pt x="61652" y="87967"/>
                    </a:lnTo>
                    <a:cubicBezTo>
                      <a:pt x="61624" y="88968"/>
                      <a:pt x="60461" y="89510"/>
                      <a:pt x="59676" y="88878"/>
                    </a:cubicBezTo>
                    <a:lnTo>
                      <a:pt x="36487" y="70084"/>
                    </a:lnTo>
                    <a:lnTo>
                      <a:pt x="7857" y="78529"/>
                    </a:lnTo>
                    <a:cubicBezTo>
                      <a:pt x="6892" y="78818"/>
                      <a:pt x="6025" y="77870"/>
                      <a:pt x="6386" y="76932"/>
                    </a:cubicBezTo>
                    <a:lnTo>
                      <a:pt x="17096" y="49069"/>
                    </a:lnTo>
                    <a:lnTo>
                      <a:pt x="215" y="24455"/>
                    </a:lnTo>
                    <a:cubicBezTo>
                      <a:pt x="-354" y="23625"/>
                      <a:pt x="278" y="22506"/>
                      <a:pt x="1279" y="22560"/>
                    </a:cubicBezTo>
                    <a:lnTo>
                      <a:pt x="31082" y="24130"/>
                    </a:lnTo>
                    <a:lnTo>
                      <a:pt x="49272" y="472"/>
                    </a:lnTo>
                    <a:cubicBezTo>
                      <a:pt x="49886" y="-322"/>
                      <a:pt x="51149" y="-70"/>
                      <a:pt x="51402" y="896"/>
                    </a:cubicBezTo>
                    <a:close/>
                  </a:path>
                </a:pathLst>
              </a:custGeom>
              <a:noFill/>
              <a:ln w="9525" cap="rnd">
                <a:solidFill>
                  <a:srgbClr val="333333"/>
                </a:solidFill>
                <a:prstDash val="solid"/>
                <a:round/>
              </a:ln>
            </p:spPr>
            <p:txBody>
              <a:bodyPr rtlCol="0" anchor="ctr"/>
              <a:lstStyle/>
              <a:p>
                <a:endParaRPr lang="en-IN"/>
              </a:p>
            </p:txBody>
          </p:sp>
          <p:sp>
            <p:nvSpPr>
              <p:cNvPr id="35" name="Freeform: Shape 34">
                <a:extLst>
                  <a:ext uri="{FF2B5EF4-FFF2-40B4-BE49-F238E27FC236}">
                    <a16:creationId xmlns:a16="http://schemas.microsoft.com/office/drawing/2014/main" id="{C66BEE49-A431-4439-9DC6-529A124D30F7}"/>
                  </a:ext>
                </a:extLst>
              </p:cNvPr>
              <p:cNvSpPr/>
              <p:nvPr/>
            </p:nvSpPr>
            <p:spPr>
              <a:xfrm>
                <a:off x="5351020" y="3318599"/>
                <a:ext cx="45092" cy="76150"/>
              </a:xfrm>
              <a:custGeom>
                <a:avLst/>
                <a:gdLst>
                  <a:gd name="connsiteX0" fmla="*/ 0 w 45092"/>
                  <a:gd name="connsiteY0" fmla="*/ 15960 h 76150"/>
                  <a:gd name="connsiteX1" fmla="*/ 11964 w 45092"/>
                  <a:gd name="connsiteY1" fmla="*/ 404 h 76150"/>
                  <a:gd name="connsiteX2" fmla="*/ 13787 w 45092"/>
                  <a:gd name="connsiteY2" fmla="*/ 765 h 76150"/>
                  <a:gd name="connsiteX3" fmla="*/ 20374 w 45092"/>
                  <a:gd name="connsiteY3" fmla="*/ 25398 h 76150"/>
                  <a:gd name="connsiteX4" fmla="*/ 44402 w 45092"/>
                  <a:gd name="connsiteY4" fmla="*/ 33934 h 76150"/>
                  <a:gd name="connsiteX5" fmla="*/ 44618 w 45092"/>
                  <a:gd name="connsiteY5" fmla="*/ 35774 h 76150"/>
                  <a:gd name="connsiteX6" fmla="*/ 23234 w 45092"/>
                  <a:gd name="connsiteY6" fmla="*/ 49651 h 76150"/>
                  <a:gd name="connsiteX7" fmla="*/ 22539 w 45092"/>
                  <a:gd name="connsiteY7" fmla="*/ 75141 h 76150"/>
                  <a:gd name="connsiteX8" fmla="*/ 20852 w 45092"/>
                  <a:gd name="connsiteY8" fmla="*/ 75917 h 76150"/>
                  <a:gd name="connsiteX9" fmla="*/ 6758 w 45092"/>
                  <a:gd name="connsiteY9" fmla="*/ 64494 h 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92" h="76150">
                    <a:moveTo>
                      <a:pt x="0" y="15960"/>
                    </a:moveTo>
                    <a:lnTo>
                      <a:pt x="11964" y="404"/>
                    </a:lnTo>
                    <a:cubicBezTo>
                      <a:pt x="12488" y="-272"/>
                      <a:pt x="13561" y="-65"/>
                      <a:pt x="13787" y="765"/>
                    </a:cubicBezTo>
                    <a:lnTo>
                      <a:pt x="20374" y="25398"/>
                    </a:lnTo>
                    <a:lnTo>
                      <a:pt x="44402" y="33934"/>
                    </a:lnTo>
                    <a:cubicBezTo>
                      <a:pt x="45214" y="34222"/>
                      <a:pt x="45340" y="35314"/>
                      <a:pt x="44618" y="35774"/>
                    </a:cubicBezTo>
                    <a:lnTo>
                      <a:pt x="23234" y="49651"/>
                    </a:lnTo>
                    <a:lnTo>
                      <a:pt x="22539" y="75141"/>
                    </a:lnTo>
                    <a:cubicBezTo>
                      <a:pt x="22512" y="75998"/>
                      <a:pt x="21520" y="76458"/>
                      <a:pt x="20852" y="75917"/>
                    </a:cubicBezTo>
                    <a:lnTo>
                      <a:pt x="6758" y="64494"/>
                    </a:lnTo>
                  </a:path>
                </a:pathLst>
              </a:custGeom>
              <a:noFill/>
              <a:ln w="9525" cap="rnd">
                <a:solidFill>
                  <a:srgbClr val="333333"/>
                </a:solidFill>
                <a:prstDash val="solid"/>
                <a:round/>
              </a:ln>
            </p:spPr>
            <p:txBody>
              <a:bodyPr rtlCol="0" anchor="ctr"/>
              <a:lstStyle/>
              <a:p>
                <a:endParaRPr lang="en-IN"/>
              </a:p>
            </p:txBody>
          </p:sp>
          <p:sp>
            <p:nvSpPr>
              <p:cNvPr id="36" name="Freeform: Shape 35">
                <a:extLst>
                  <a:ext uri="{FF2B5EF4-FFF2-40B4-BE49-F238E27FC236}">
                    <a16:creationId xmlns:a16="http://schemas.microsoft.com/office/drawing/2014/main" id="{DC809F52-78DC-4ED5-B491-70234EE9642F}"/>
                  </a:ext>
                </a:extLst>
              </p:cNvPr>
              <p:cNvSpPr/>
              <p:nvPr/>
            </p:nvSpPr>
            <p:spPr>
              <a:xfrm>
                <a:off x="5257359" y="3305913"/>
                <a:ext cx="48943" cy="67128"/>
              </a:xfrm>
              <a:custGeom>
                <a:avLst/>
                <a:gdLst>
                  <a:gd name="connsiteX0" fmla="*/ 24546 w 48943"/>
                  <a:gd name="connsiteY0" fmla="*/ 61823 h 67128"/>
                  <a:gd name="connsiteX1" fmla="*/ 6717 w 48943"/>
                  <a:gd name="connsiteY1" fmla="*/ 67084 h 67128"/>
                  <a:gd name="connsiteX2" fmla="*/ 5453 w 48943"/>
                  <a:gd name="connsiteY2" fmla="*/ 65721 h 67128"/>
                  <a:gd name="connsiteX3" fmla="*/ 14603 w 48943"/>
                  <a:gd name="connsiteY3" fmla="*/ 41919 h 67128"/>
                  <a:gd name="connsiteX4" fmla="*/ 184 w 48943"/>
                  <a:gd name="connsiteY4" fmla="*/ 20895 h 67128"/>
                  <a:gd name="connsiteX5" fmla="*/ 1095 w 48943"/>
                  <a:gd name="connsiteY5" fmla="*/ 19271 h 67128"/>
                  <a:gd name="connsiteX6" fmla="*/ 26558 w 48943"/>
                  <a:gd name="connsiteY6" fmla="*/ 20616 h 67128"/>
                  <a:gd name="connsiteX7" fmla="*/ 42095 w 48943"/>
                  <a:gd name="connsiteY7" fmla="*/ 404 h 67128"/>
                  <a:gd name="connsiteX8" fmla="*/ 43918 w 48943"/>
                  <a:gd name="connsiteY8" fmla="*/ 765 h 67128"/>
                  <a:gd name="connsiteX9" fmla="*/ 48944 w 48943"/>
                  <a:gd name="connsiteY9" fmla="*/ 19560 h 67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943" h="67128">
                    <a:moveTo>
                      <a:pt x="24546" y="61823"/>
                    </a:moveTo>
                    <a:lnTo>
                      <a:pt x="6717" y="67084"/>
                    </a:lnTo>
                    <a:cubicBezTo>
                      <a:pt x="5895" y="67327"/>
                      <a:pt x="5147" y="66524"/>
                      <a:pt x="5453" y="65721"/>
                    </a:cubicBezTo>
                    <a:lnTo>
                      <a:pt x="14603" y="41919"/>
                    </a:lnTo>
                    <a:lnTo>
                      <a:pt x="184" y="20895"/>
                    </a:lnTo>
                    <a:cubicBezTo>
                      <a:pt x="-303" y="20192"/>
                      <a:pt x="238" y="19226"/>
                      <a:pt x="1095" y="19271"/>
                    </a:cubicBezTo>
                    <a:lnTo>
                      <a:pt x="26558" y="20616"/>
                    </a:lnTo>
                    <a:lnTo>
                      <a:pt x="42095" y="404"/>
                    </a:lnTo>
                    <a:cubicBezTo>
                      <a:pt x="42619" y="-272"/>
                      <a:pt x="43692" y="-65"/>
                      <a:pt x="43918" y="765"/>
                    </a:cubicBezTo>
                    <a:lnTo>
                      <a:pt x="48944" y="19560"/>
                    </a:lnTo>
                  </a:path>
                </a:pathLst>
              </a:custGeom>
              <a:noFill/>
              <a:ln w="9525" cap="rnd">
                <a:solidFill>
                  <a:srgbClr val="333333"/>
                </a:solidFill>
                <a:prstDash val="solid"/>
                <a:round/>
              </a:ln>
            </p:spPr>
            <p:txBody>
              <a:bodyPr rtlCol="0" anchor="ctr"/>
              <a:lstStyle/>
              <a:p>
                <a:endParaRPr lang="en-IN"/>
              </a:p>
            </p:txBody>
          </p:sp>
        </p:grpSp>
      </p:grpSp>
      <p:grpSp>
        <p:nvGrpSpPr>
          <p:cNvPr id="76" name="Group 75">
            <a:extLst>
              <a:ext uri="{FF2B5EF4-FFF2-40B4-BE49-F238E27FC236}">
                <a16:creationId xmlns:a16="http://schemas.microsoft.com/office/drawing/2014/main" id="{8EEDFA1D-87EB-4C5D-BC71-CC0EE3A62BE8}"/>
              </a:ext>
            </a:extLst>
          </p:cNvPr>
          <p:cNvGrpSpPr/>
          <p:nvPr/>
        </p:nvGrpSpPr>
        <p:grpSpPr>
          <a:xfrm>
            <a:off x="6195361" y="1022649"/>
            <a:ext cx="1639137" cy="3740373"/>
            <a:chOff x="6434102" y="1022649"/>
            <a:chExt cx="1639137" cy="3740373"/>
          </a:xfrm>
        </p:grpSpPr>
        <p:sp>
          <p:nvSpPr>
            <p:cNvPr id="735" name="Text Placeholder 10">
              <a:extLst>
                <a:ext uri="{FF2B5EF4-FFF2-40B4-BE49-F238E27FC236}">
                  <a16:creationId xmlns:a16="http://schemas.microsoft.com/office/drawing/2014/main" id="{FE9B37DB-CC02-7879-252B-AFD5BB8AFF7C}"/>
                </a:ext>
              </a:extLst>
            </p:cNvPr>
            <p:cNvSpPr txBox="1">
              <a:spLocks/>
            </p:cNvSpPr>
            <p:nvPr/>
          </p:nvSpPr>
          <p:spPr>
            <a:xfrm>
              <a:off x="6842190" y="2918128"/>
              <a:ext cx="822960" cy="822960"/>
            </a:xfrm>
            <a:prstGeom prst="ellipse">
              <a:avLst/>
            </a:prstGeom>
            <a:solidFill>
              <a:schemeClr val="bg1"/>
            </a:solidFill>
            <a:effectLst>
              <a:outerShdw blurRad="50800" dist="38100" dir="2700000" algn="tl" rotWithShape="0">
                <a:prstClr val="black">
                  <a:alpha val="10000"/>
                </a:prstClr>
              </a:outerShdw>
            </a:effectLst>
          </p:spPr>
          <p:txBody>
            <a:bodyPr lIns="0" tIns="0" rIns="0" bIns="0" anchor="b"/>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ctr">
                <a:lnSpc>
                  <a:spcPct val="105000"/>
                </a:lnSpc>
                <a:spcBef>
                  <a:spcPts val="0"/>
                </a:spcBef>
                <a:buNone/>
                <a:defRPr/>
              </a:pPr>
              <a:endParaRPr lang="en-GB">
                <a:solidFill>
                  <a:srgbClr val="1E5D37"/>
                </a:solidFill>
              </a:endParaRPr>
            </a:p>
          </p:txBody>
        </p:sp>
        <p:sp>
          <p:nvSpPr>
            <p:cNvPr id="775" name="TextBox 774">
              <a:extLst>
                <a:ext uri="{FF2B5EF4-FFF2-40B4-BE49-F238E27FC236}">
                  <a16:creationId xmlns:a16="http://schemas.microsoft.com/office/drawing/2014/main" id="{71EDC901-EAAA-795E-9672-8AD454F66127}"/>
                </a:ext>
              </a:extLst>
            </p:cNvPr>
            <p:cNvSpPr txBox="1"/>
            <p:nvPr/>
          </p:nvSpPr>
          <p:spPr>
            <a:xfrm>
              <a:off x="6443670" y="1022649"/>
              <a:ext cx="1620000" cy="1296931"/>
            </a:xfrm>
            <a:prstGeom prst="rect">
              <a:avLst/>
            </a:prstGeom>
            <a:noFill/>
          </p:spPr>
          <p:txBody>
            <a:bodyPr wrap="square">
              <a:noAutofit/>
            </a:bodyPr>
            <a:lstStyle/>
            <a:p>
              <a:pPr algn="ctr" defTabSz="685800">
                <a:buClrTx/>
                <a:defRPr/>
              </a:pPr>
              <a:r>
                <a:rPr lang="en-US" sz="1600" b="1" kern="1200">
                  <a:solidFill>
                    <a:srgbClr val="08345A"/>
                  </a:solidFill>
                  <a:latin typeface="Effra Pro"/>
                </a:rPr>
                <a:t>Whole Family</a:t>
              </a:r>
            </a:p>
            <a:p>
              <a:pPr algn="ctr" defTabSz="685800">
                <a:buClrTx/>
                <a:defRPr/>
              </a:pPr>
              <a:r>
                <a:rPr lang="en-US" sz="1600" b="1">
                  <a:solidFill>
                    <a:srgbClr val="08345A"/>
                  </a:solidFill>
                  <a:latin typeface="Effra Pro"/>
                </a:rPr>
                <a:t>Referrals and Personal Introduction</a:t>
              </a:r>
              <a:endParaRPr lang="en-US" sz="1600" b="1" kern="1200">
                <a:solidFill>
                  <a:srgbClr val="08345A"/>
                </a:solidFill>
                <a:latin typeface="Effra Pro"/>
              </a:endParaRPr>
            </a:p>
          </p:txBody>
        </p:sp>
        <p:cxnSp>
          <p:nvCxnSpPr>
            <p:cNvPr id="782" name="Straight Arrow Connector 781">
              <a:extLst>
                <a:ext uri="{FF2B5EF4-FFF2-40B4-BE49-F238E27FC236}">
                  <a16:creationId xmlns:a16="http://schemas.microsoft.com/office/drawing/2014/main" id="{3EF15408-4260-092A-C287-620DB011F1B6}"/>
                </a:ext>
              </a:extLst>
            </p:cNvPr>
            <p:cNvCxnSpPr>
              <a:cxnSpLocks/>
            </p:cNvCxnSpPr>
            <p:nvPr/>
          </p:nvCxnSpPr>
          <p:spPr>
            <a:xfrm flipV="1">
              <a:off x="7253670" y="2392788"/>
              <a:ext cx="0" cy="400107"/>
            </a:xfrm>
            <a:prstGeom prst="straightConnector1">
              <a:avLst/>
            </a:prstGeom>
            <a:ln>
              <a:solidFill>
                <a:srgbClr val="0A3C53"/>
              </a:solidFill>
              <a:tailEnd type="oval"/>
            </a:ln>
          </p:spPr>
          <p:style>
            <a:lnRef idx="1">
              <a:schemeClr val="accent1"/>
            </a:lnRef>
            <a:fillRef idx="0">
              <a:schemeClr val="accent1"/>
            </a:fillRef>
            <a:effectRef idx="0">
              <a:schemeClr val="accent1"/>
            </a:effectRef>
            <a:fontRef idx="minor">
              <a:schemeClr val="tx1"/>
            </a:fontRef>
          </p:style>
        </p:cxnSp>
        <p:sp>
          <p:nvSpPr>
            <p:cNvPr id="671" name="TextBox 670">
              <a:extLst>
                <a:ext uri="{FF2B5EF4-FFF2-40B4-BE49-F238E27FC236}">
                  <a16:creationId xmlns:a16="http://schemas.microsoft.com/office/drawing/2014/main" id="{D37ED5FC-955C-F5A0-AB31-2E50862990D7}"/>
                </a:ext>
              </a:extLst>
            </p:cNvPr>
            <p:cNvSpPr txBox="1"/>
            <p:nvPr/>
          </p:nvSpPr>
          <p:spPr>
            <a:xfrm>
              <a:off x="6434102" y="4424468"/>
              <a:ext cx="1639137" cy="338554"/>
            </a:xfrm>
            <a:prstGeom prst="rect">
              <a:avLst/>
            </a:prstGeom>
            <a:noFill/>
          </p:spPr>
          <p:txBody>
            <a:bodyPr wrap="square">
              <a:spAutoFit/>
            </a:bodyPr>
            <a:lstStyle/>
            <a:p>
              <a:pPr algn="ctr" defTabSz="685800">
                <a:buClrTx/>
                <a:defRPr/>
              </a:pPr>
              <a:r>
                <a:rPr lang="en-US" sz="1600">
                  <a:solidFill>
                    <a:srgbClr val="08345A"/>
                  </a:solidFill>
                  <a:latin typeface="Effra Pro"/>
                </a:rPr>
                <a:t>110</a:t>
              </a:r>
              <a:r>
                <a:rPr lang="en-US" sz="1600" kern="1200">
                  <a:solidFill>
                    <a:srgbClr val="08345A"/>
                  </a:solidFill>
                  <a:latin typeface="Effra Pro"/>
                </a:rPr>
                <a:t> min</a:t>
              </a:r>
            </a:p>
          </p:txBody>
        </p:sp>
        <p:cxnSp>
          <p:nvCxnSpPr>
            <p:cNvPr id="676" name="Straight Arrow Connector 675">
              <a:extLst>
                <a:ext uri="{FF2B5EF4-FFF2-40B4-BE49-F238E27FC236}">
                  <a16:creationId xmlns:a16="http://schemas.microsoft.com/office/drawing/2014/main" id="{8B556646-4D91-B5C4-CC1B-30D184E2DEAA}"/>
                </a:ext>
              </a:extLst>
            </p:cNvPr>
            <p:cNvCxnSpPr>
              <a:cxnSpLocks/>
            </p:cNvCxnSpPr>
            <p:nvPr/>
          </p:nvCxnSpPr>
          <p:spPr>
            <a:xfrm>
              <a:off x="7253670" y="3866322"/>
              <a:ext cx="0" cy="400107"/>
            </a:xfrm>
            <a:prstGeom prst="straightConnector1">
              <a:avLst/>
            </a:prstGeom>
            <a:ln>
              <a:solidFill>
                <a:srgbClr val="0A3C53"/>
              </a:solidFill>
              <a:tailEnd type="oval"/>
            </a:ln>
          </p:spPr>
          <p:style>
            <a:lnRef idx="1">
              <a:schemeClr val="accent1"/>
            </a:lnRef>
            <a:fillRef idx="0">
              <a:schemeClr val="accent1"/>
            </a:fillRef>
            <a:effectRef idx="0">
              <a:schemeClr val="accent1"/>
            </a:effectRef>
            <a:fontRef idx="minor">
              <a:schemeClr val="tx1"/>
            </a:fontRef>
          </p:style>
        </p:cxnSp>
        <p:grpSp>
          <p:nvGrpSpPr>
            <p:cNvPr id="46" name="Group 45">
              <a:extLst>
                <a:ext uri="{FF2B5EF4-FFF2-40B4-BE49-F238E27FC236}">
                  <a16:creationId xmlns:a16="http://schemas.microsoft.com/office/drawing/2014/main" id="{D7CE8357-0274-4598-BA82-C6CD08581053}"/>
                </a:ext>
              </a:extLst>
            </p:cNvPr>
            <p:cNvGrpSpPr/>
            <p:nvPr/>
          </p:nvGrpSpPr>
          <p:grpSpPr>
            <a:xfrm>
              <a:off x="7039975" y="3087713"/>
              <a:ext cx="427390" cy="457813"/>
              <a:chOff x="7052679" y="3087713"/>
              <a:chExt cx="427390" cy="457813"/>
            </a:xfrm>
          </p:grpSpPr>
          <p:sp>
            <p:nvSpPr>
              <p:cNvPr id="41" name="Freeform: Shape 40">
                <a:extLst>
                  <a:ext uri="{FF2B5EF4-FFF2-40B4-BE49-F238E27FC236}">
                    <a16:creationId xmlns:a16="http://schemas.microsoft.com/office/drawing/2014/main" id="{4796FB2D-7738-43B6-A3F8-F676BC819509}"/>
                  </a:ext>
                </a:extLst>
              </p:cNvPr>
              <p:cNvSpPr/>
              <p:nvPr/>
            </p:nvSpPr>
            <p:spPr>
              <a:xfrm>
                <a:off x="7052679" y="3354716"/>
                <a:ext cx="427390" cy="190810"/>
              </a:xfrm>
              <a:custGeom>
                <a:avLst/>
                <a:gdLst>
                  <a:gd name="connsiteX0" fmla="*/ 366319 w 427390"/>
                  <a:gd name="connsiteY0" fmla="*/ 0 h 190810"/>
                  <a:gd name="connsiteX1" fmla="*/ 312899 w 427390"/>
                  <a:gd name="connsiteY1" fmla="*/ 0 h 190810"/>
                  <a:gd name="connsiteX2" fmla="*/ 255892 w 427390"/>
                  <a:gd name="connsiteY2" fmla="*/ 39313 h 190810"/>
                  <a:gd name="connsiteX3" fmla="*/ 244216 w 427390"/>
                  <a:gd name="connsiteY3" fmla="*/ 38167 h 190810"/>
                  <a:gd name="connsiteX4" fmla="*/ 171478 w 427390"/>
                  <a:gd name="connsiteY4" fmla="*/ 39313 h 190810"/>
                  <a:gd name="connsiteX5" fmla="*/ 114471 w 427390"/>
                  <a:gd name="connsiteY5" fmla="*/ 0 h 190810"/>
                  <a:gd name="connsiteX6" fmla="*/ 61051 w 427390"/>
                  <a:gd name="connsiteY6" fmla="*/ 0 h 190810"/>
                  <a:gd name="connsiteX7" fmla="*/ 0 w 427390"/>
                  <a:gd name="connsiteY7" fmla="*/ 61051 h 190810"/>
                  <a:gd name="connsiteX8" fmla="*/ 0 w 427390"/>
                  <a:gd name="connsiteY8" fmla="*/ 145007 h 190810"/>
                  <a:gd name="connsiteX9" fmla="*/ 45789 w 427390"/>
                  <a:gd name="connsiteY9" fmla="*/ 190796 h 190810"/>
                  <a:gd name="connsiteX10" fmla="*/ 129744 w 427390"/>
                  <a:gd name="connsiteY10" fmla="*/ 190796 h 190810"/>
                  <a:gd name="connsiteX11" fmla="*/ 381601 w 427390"/>
                  <a:gd name="connsiteY11" fmla="*/ 190796 h 190810"/>
                  <a:gd name="connsiteX12" fmla="*/ 427390 w 427390"/>
                  <a:gd name="connsiteY12" fmla="*/ 145007 h 190810"/>
                  <a:gd name="connsiteX13" fmla="*/ 427390 w 427390"/>
                  <a:gd name="connsiteY13" fmla="*/ 61051 h 190810"/>
                  <a:gd name="connsiteX14" fmla="*/ 366339 w 427390"/>
                  <a:gd name="connsiteY14" fmla="*/ 0 h 190810"/>
                  <a:gd name="connsiteX15" fmla="*/ 244216 w 427390"/>
                  <a:gd name="connsiteY15" fmla="*/ 53420 h 190810"/>
                  <a:gd name="connsiteX16" fmla="*/ 290004 w 427390"/>
                  <a:gd name="connsiteY16" fmla="*/ 99209 h 190810"/>
                  <a:gd name="connsiteX17" fmla="*/ 290004 w 427390"/>
                  <a:gd name="connsiteY17" fmla="*/ 129734 h 190810"/>
                  <a:gd name="connsiteX18" fmla="*/ 282373 w 427390"/>
                  <a:gd name="connsiteY18" fmla="*/ 129734 h 190810"/>
                  <a:gd name="connsiteX19" fmla="*/ 256091 w 427390"/>
                  <a:gd name="connsiteY19" fmla="*/ 175523 h 190810"/>
                  <a:gd name="connsiteX20" fmla="*/ 171279 w 427390"/>
                  <a:gd name="connsiteY20" fmla="*/ 175523 h 190810"/>
                  <a:gd name="connsiteX21" fmla="*/ 144997 w 427390"/>
                  <a:gd name="connsiteY21" fmla="*/ 129734 h 190810"/>
                  <a:gd name="connsiteX22" fmla="*/ 137366 w 427390"/>
                  <a:gd name="connsiteY22" fmla="*/ 129734 h 190810"/>
                  <a:gd name="connsiteX23" fmla="*/ 137366 w 427390"/>
                  <a:gd name="connsiteY23" fmla="*/ 99209 h 190810"/>
                  <a:gd name="connsiteX24" fmla="*/ 183154 w 427390"/>
                  <a:gd name="connsiteY24" fmla="*/ 53420 h 190810"/>
                  <a:gd name="connsiteX25" fmla="*/ 244206 w 427390"/>
                  <a:gd name="connsiteY25" fmla="*/ 53420 h 190810"/>
                  <a:gd name="connsiteX26" fmla="*/ 129734 w 427390"/>
                  <a:gd name="connsiteY26" fmla="*/ 175533 h 190810"/>
                  <a:gd name="connsiteX27" fmla="*/ 45779 w 427390"/>
                  <a:gd name="connsiteY27" fmla="*/ 175533 h 190810"/>
                  <a:gd name="connsiteX28" fmla="*/ 15253 w 427390"/>
                  <a:gd name="connsiteY28" fmla="*/ 145007 h 190810"/>
                  <a:gd name="connsiteX29" fmla="*/ 15253 w 427390"/>
                  <a:gd name="connsiteY29" fmla="*/ 61051 h 190810"/>
                  <a:gd name="connsiteX30" fmla="*/ 61041 w 427390"/>
                  <a:gd name="connsiteY30" fmla="*/ 15263 h 190810"/>
                  <a:gd name="connsiteX31" fmla="*/ 114462 w 427390"/>
                  <a:gd name="connsiteY31" fmla="*/ 15263 h 190810"/>
                  <a:gd name="connsiteX32" fmla="*/ 156933 w 427390"/>
                  <a:gd name="connsiteY32" fmla="*/ 44155 h 190810"/>
                  <a:gd name="connsiteX33" fmla="*/ 122093 w 427390"/>
                  <a:gd name="connsiteY33" fmla="*/ 99209 h 190810"/>
                  <a:gd name="connsiteX34" fmla="*/ 122093 w 427390"/>
                  <a:gd name="connsiteY34" fmla="*/ 129724 h 190810"/>
                  <a:gd name="connsiteX35" fmla="*/ 74411 w 427390"/>
                  <a:gd name="connsiteY35" fmla="*/ 129704 h 190810"/>
                  <a:gd name="connsiteX36" fmla="*/ 60753 w 427390"/>
                  <a:gd name="connsiteY36" fmla="*/ 81854 h 190810"/>
                  <a:gd name="connsiteX37" fmla="*/ 51318 w 427390"/>
                  <a:gd name="connsiteY37" fmla="*/ 76613 h 190810"/>
                  <a:gd name="connsiteX38" fmla="*/ 46068 w 427390"/>
                  <a:gd name="connsiteY38" fmla="*/ 86048 h 190810"/>
                  <a:gd name="connsiteX39" fmla="*/ 59766 w 427390"/>
                  <a:gd name="connsiteY39" fmla="*/ 134018 h 190810"/>
                  <a:gd name="connsiteX40" fmla="*/ 74401 w 427390"/>
                  <a:gd name="connsiteY40" fmla="*/ 145007 h 190810"/>
                  <a:gd name="connsiteX41" fmla="*/ 144997 w 427390"/>
                  <a:gd name="connsiteY41" fmla="*/ 145007 h 190810"/>
                  <a:gd name="connsiteX42" fmla="*/ 144997 w 427390"/>
                  <a:gd name="connsiteY42" fmla="*/ 175533 h 190810"/>
                  <a:gd name="connsiteX43" fmla="*/ 129734 w 427390"/>
                  <a:gd name="connsiteY43" fmla="*/ 175533 h 190810"/>
                  <a:gd name="connsiteX44" fmla="*/ 412117 w 427390"/>
                  <a:gd name="connsiteY44" fmla="*/ 145007 h 190810"/>
                  <a:gd name="connsiteX45" fmla="*/ 381592 w 427390"/>
                  <a:gd name="connsiteY45" fmla="*/ 175533 h 190810"/>
                  <a:gd name="connsiteX46" fmla="*/ 282373 w 427390"/>
                  <a:gd name="connsiteY46" fmla="*/ 175533 h 190810"/>
                  <a:gd name="connsiteX47" fmla="*/ 282373 w 427390"/>
                  <a:gd name="connsiteY47" fmla="*/ 145007 h 190810"/>
                  <a:gd name="connsiteX48" fmla="*/ 352969 w 427390"/>
                  <a:gd name="connsiteY48" fmla="*/ 145007 h 190810"/>
                  <a:gd name="connsiteX49" fmla="*/ 367634 w 427390"/>
                  <a:gd name="connsiteY49" fmla="*/ 133899 h 190810"/>
                  <a:gd name="connsiteX50" fmla="*/ 381293 w 427390"/>
                  <a:gd name="connsiteY50" fmla="*/ 86048 h 190810"/>
                  <a:gd name="connsiteX51" fmla="*/ 376042 w 427390"/>
                  <a:gd name="connsiteY51" fmla="*/ 76613 h 190810"/>
                  <a:gd name="connsiteX52" fmla="*/ 366608 w 427390"/>
                  <a:gd name="connsiteY52" fmla="*/ 81854 h 190810"/>
                  <a:gd name="connsiteX53" fmla="*/ 352959 w 427390"/>
                  <a:gd name="connsiteY53" fmla="*/ 129744 h 190810"/>
                  <a:gd name="connsiteX54" fmla="*/ 305257 w 427390"/>
                  <a:gd name="connsiteY54" fmla="*/ 129744 h 190810"/>
                  <a:gd name="connsiteX55" fmla="*/ 305257 w 427390"/>
                  <a:gd name="connsiteY55" fmla="*/ 99218 h 190810"/>
                  <a:gd name="connsiteX56" fmla="*/ 270418 w 427390"/>
                  <a:gd name="connsiteY56" fmla="*/ 44165 h 190810"/>
                  <a:gd name="connsiteX57" fmla="*/ 312889 w 427390"/>
                  <a:gd name="connsiteY57" fmla="*/ 15273 h 190810"/>
                  <a:gd name="connsiteX58" fmla="*/ 366309 w 427390"/>
                  <a:gd name="connsiteY58" fmla="*/ 15273 h 190810"/>
                  <a:gd name="connsiteX59" fmla="*/ 412097 w 427390"/>
                  <a:gd name="connsiteY59" fmla="*/ 61061 h 190810"/>
                  <a:gd name="connsiteX60" fmla="*/ 412097 w 427390"/>
                  <a:gd name="connsiteY60" fmla="*/ 145017 h 190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427390" h="190810">
                    <a:moveTo>
                      <a:pt x="366319" y="0"/>
                    </a:moveTo>
                    <a:lnTo>
                      <a:pt x="312899" y="0"/>
                    </a:lnTo>
                    <a:cubicBezTo>
                      <a:pt x="287135" y="0"/>
                      <a:pt x="264709" y="15841"/>
                      <a:pt x="255892" y="39313"/>
                    </a:cubicBezTo>
                    <a:cubicBezTo>
                      <a:pt x="252106" y="38576"/>
                      <a:pt x="248211" y="38167"/>
                      <a:pt x="244216" y="38167"/>
                    </a:cubicBezTo>
                    <a:cubicBezTo>
                      <a:pt x="235568" y="38566"/>
                      <a:pt x="178701" y="37091"/>
                      <a:pt x="171478" y="39313"/>
                    </a:cubicBezTo>
                    <a:cubicBezTo>
                      <a:pt x="162661" y="15841"/>
                      <a:pt x="140235" y="0"/>
                      <a:pt x="114471" y="0"/>
                    </a:cubicBezTo>
                    <a:lnTo>
                      <a:pt x="61051" y="0"/>
                    </a:lnTo>
                    <a:cubicBezTo>
                      <a:pt x="27387" y="0"/>
                      <a:pt x="0" y="27387"/>
                      <a:pt x="0" y="61051"/>
                    </a:cubicBezTo>
                    <a:lnTo>
                      <a:pt x="0" y="145007"/>
                    </a:lnTo>
                    <a:cubicBezTo>
                      <a:pt x="0" y="170262"/>
                      <a:pt x="20543" y="190796"/>
                      <a:pt x="45789" y="190796"/>
                    </a:cubicBezTo>
                    <a:lnTo>
                      <a:pt x="129744" y="190796"/>
                    </a:lnTo>
                    <a:cubicBezTo>
                      <a:pt x="196973" y="190716"/>
                      <a:pt x="315061" y="190855"/>
                      <a:pt x="381601" y="190796"/>
                    </a:cubicBezTo>
                    <a:cubicBezTo>
                      <a:pt x="406857" y="190796"/>
                      <a:pt x="427390" y="170253"/>
                      <a:pt x="427390" y="145007"/>
                    </a:cubicBezTo>
                    <a:lnTo>
                      <a:pt x="427390" y="61051"/>
                    </a:lnTo>
                    <a:cubicBezTo>
                      <a:pt x="427390" y="27387"/>
                      <a:pt x="400003" y="0"/>
                      <a:pt x="366339" y="0"/>
                    </a:cubicBezTo>
                    <a:close/>
                    <a:moveTo>
                      <a:pt x="244216" y="53420"/>
                    </a:moveTo>
                    <a:cubicBezTo>
                      <a:pt x="269471" y="53420"/>
                      <a:pt x="290004" y="73963"/>
                      <a:pt x="290004" y="99209"/>
                    </a:cubicBezTo>
                    <a:lnTo>
                      <a:pt x="290004" y="129734"/>
                    </a:lnTo>
                    <a:lnTo>
                      <a:pt x="282373" y="129734"/>
                    </a:lnTo>
                    <a:cubicBezTo>
                      <a:pt x="259638" y="128917"/>
                      <a:pt x="243797" y="156434"/>
                      <a:pt x="256091" y="175523"/>
                    </a:cubicBezTo>
                    <a:lnTo>
                      <a:pt x="171279" y="175523"/>
                    </a:lnTo>
                    <a:cubicBezTo>
                      <a:pt x="183573" y="156424"/>
                      <a:pt x="167732" y="128917"/>
                      <a:pt x="144997" y="129734"/>
                    </a:cubicBezTo>
                    <a:cubicBezTo>
                      <a:pt x="144997" y="129734"/>
                      <a:pt x="137366" y="129734"/>
                      <a:pt x="137366" y="129734"/>
                    </a:cubicBezTo>
                    <a:lnTo>
                      <a:pt x="137366" y="99209"/>
                    </a:lnTo>
                    <a:cubicBezTo>
                      <a:pt x="137366" y="73953"/>
                      <a:pt x="157909" y="53420"/>
                      <a:pt x="183154" y="53420"/>
                    </a:cubicBezTo>
                    <a:lnTo>
                      <a:pt x="244206" y="53420"/>
                    </a:lnTo>
                    <a:close/>
                    <a:moveTo>
                      <a:pt x="129734" y="175533"/>
                    </a:moveTo>
                    <a:lnTo>
                      <a:pt x="45779" y="175533"/>
                    </a:lnTo>
                    <a:cubicBezTo>
                      <a:pt x="28942" y="175533"/>
                      <a:pt x="15253" y="161834"/>
                      <a:pt x="15253" y="145007"/>
                    </a:cubicBezTo>
                    <a:lnTo>
                      <a:pt x="15253" y="61051"/>
                    </a:lnTo>
                    <a:cubicBezTo>
                      <a:pt x="15253" y="35796"/>
                      <a:pt x="35796" y="15263"/>
                      <a:pt x="61041" y="15263"/>
                    </a:cubicBezTo>
                    <a:lnTo>
                      <a:pt x="114462" y="15263"/>
                    </a:lnTo>
                    <a:cubicBezTo>
                      <a:pt x="133570" y="15263"/>
                      <a:pt x="150178" y="26899"/>
                      <a:pt x="156933" y="44155"/>
                    </a:cubicBezTo>
                    <a:cubicBezTo>
                      <a:pt x="136369" y="53988"/>
                      <a:pt x="122093" y="74939"/>
                      <a:pt x="122093" y="99209"/>
                    </a:cubicBezTo>
                    <a:lnTo>
                      <a:pt x="122093" y="129724"/>
                    </a:lnTo>
                    <a:lnTo>
                      <a:pt x="74411" y="129704"/>
                    </a:lnTo>
                    <a:lnTo>
                      <a:pt x="60753" y="81854"/>
                    </a:lnTo>
                    <a:cubicBezTo>
                      <a:pt x="59587" y="77799"/>
                      <a:pt x="55333" y="75457"/>
                      <a:pt x="51318" y="76613"/>
                    </a:cubicBezTo>
                    <a:cubicBezTo>
                      <a:pt x="47263" y="77769"/>
                      <a:pt x="44912" y="81993"/>
                      <a:pt x="46068" y="86048"/>
                    </a:cubicBezTo>
                    <a:lnTo>
                      <a:pt x="59766" y="134018"/>
                    </a:lnTo>
                    <a:cubicBezTo>
                      <a:pt x="61719" y="140494"/>
                      <a:pt x="67736" y="145007"/>
                      <a:pt x="74401" y="145007"/>
                    </a:cubicBezTo>
                    <a:lnTo>
                      <a:pt x="144997" y="145007"/>
                    </a:lnTo>
                    <a:cubicBezTo>
                      <a:pt x="165062" y="145505"/>
                      <a:pt x="165172" y="175005"/>
                      <a:pt x="144997" y="175533"/>
                    </a:cubicBezTo>
                    <a:cubicBezTo>
                      <a:pt x="144997" y="175533"/>
                      <a:pt x="129734" y="175533"/>
                      <a:pt x="129734" y="175533"/>
                    </a:cubicBezTo>
                    <a:close/>
                    <a:moveTo>
                      <a:pt x="412117" y="145007"/>
                    </a:moveTo>
                    <a:cubicBezTo>
                      <a:pt x="412117" y="161844"/>
                      <a:pt x="398428" y="175533"/>
                      <a:pt x="381592" y="175533"/>
                    </a:cubicBezTo>
                    <a:cubicBezTo>
                      <a:pt x="370802" y="175563"/>
                      <a:pt x="290911" y="175513"/>
                      <a:pt x="282373" y="175533"/>
                    </a:cubicBezTo>
                    <a:cubicBezTo>
                      <a:pt x="262248" y="175005"/>
                      <a:pt x="262248" y="145525"/>
                      <a:pt x="282373" y="145007"/>
                    </a:cubicBezTo>
                    <a:cubicBezTo>
                      <a:pt x="282373" y="145007"/>
                      <a:pt x="352969" y="145007"/>
                      <a:pt x="352969" y="145007"/>
                    </a:cubicBezTo>
                    <a:cubicBezTo>
                      <a:pt x="359624" y="145007"/>
                      <a:pt x="365651" y="140484"/>
                      <a:pt x="367634" y="133899"/>
                    </a:cubicBezTo>
                    <a:lnTo>
                      <a:pt x="381293" y="86048"/>
                    </a:lnTo>
                    <a:cubicBezTo>
                      <a:pt x="382448" y="81993"/>
                      <a:pt x="380097" y="77769"/>
                      <a:pt x="376042" y="76613"/>
                    </a:cubicBezTo>
                    <a:cubicBezTo>
                      <a:pt x="372017" y="75457"/>
                      <a:pt x="367773" y="77799"/>
                      <a:pt x="366608" y="81854"/>
                    </a:cubicBezTo>
                    <a:lnTo>
                      <a:pt x="352959" y="129744"/>
                    </a:lnTo>
                    <a:lnTo>
                      <a:pt x="305257" y="129744"/>
                    </a:lnTo>
                    <a:lnTo>
                      <a:pt x="305257" y="99218"/>
                    </a:lnTo>
                    <a:cubicBezTo>
                      <a:pt x="305257" y="74949"/>
                      <a:pt x="290981" y="53998"/>
                      <a:pt x="270418" y="44165"/>
                    </a:cubicBezTo>
                    <a:cubicBezTo>
                      <a:pt x="277172" y="26899"/>
                      <a:pt x="293770" y="15273"/>
                      <a:pt x="312889" y="15273"/>
                    </a:cubicBezTo>
                    <a:lnTo>
                      <a:pt x="366309" y="15273"/>
                    </a:lnTo>
                    <a:cubicBezTo>
                      <a:pt x="391564" y="15273"/>
                      <a:pt x="412097" y="35816"/>
                      <a:pt x="412097" y="61061"/>
                    </a:cubicBezTo>
                    <a:lnTo>
                      <a:pt x="412097" y="145017"/>
                    </a:lnTo>
                    <a:close/>
                  </a:path>
                </a:pathLst>
              </a:custGeom>
              <a:solidFill>
                <a:srgbClr val="1D1D1B"/>
              </a:solidFill>
              <a:ln w="0" cap="flat">
                <a:noFill/>
                <a:prstDash val="solid"/>
                <a:miter/>
              </a:ln>
            </p:spPr>
            <p:txBody>
              <a:bodyPr rtlCol="0" anchor="ctr"/>
              <a:lstStyle/>
              <a:p>
                <a:endParaRPr lang="en-IN"/>
              </a:p>
            </p:txBody>
          </p:sp>
          <p:sp>
            <p:nvSpPr>
              <p:cNvPr id="42" name="Freeform: Shape 41">
                <a:extLst>
                  <a:ext uri="{FF2B5EF4-FFF2-40B4-BE49-F238E27FC236}">
                    <a16:creationId xmlns:a16="http://schemas.microsoft.com/office/drawing/2014/main" id="{27489BDE-ADBC-4B65-A387-BC0E881FC8CF}"/>
                  </a:ext>
                </a:extLst>
              </p:cNvPr>
              <p:cNvSpPr/>
              <p:nvPr/>
            </p:nvSpPr>
            <p:spPr>
              <a:xfrm>
                <a:off x="7220571" y="3266658"/>
                <a:ext cx="91587" cy="106785"/>
              </a:xfrm>
              <a:custGeom>
                <a:avLst/>
                <a:gdLst>
                  <a:gd name="connsiteX0" fmla="*/ 41973 w 91587"/>
                  <a:gd name="connsiteY0" fmla="*/ 286 h 106785"/>
                  <a:gd name="connsiteX1" fmla="*/ 0 w 91587"/>
                  <a:gd name="connsiteY1" fmla="*/ 42259 h 106785"/>
                  <a:gd name="connsiteX2" fmla="*/ 0 w 91587"/>
                  <a:gd name="connsiteY2" fmla="*/ 61337 h 106785"/>
                  <a:gd name="connsiteX3" fmla="*/ 91587 w 91587"/>
                  <a:gd name="connsiteY3" fmla="*/ 61337 h 106785"/>
                  <a:gd name="connsiteX4" fmla="*/ 91587 w 91587"/>
                  <a:gd name="connsiteY4" fmla="*/ 42259 h 106785"/>
                  <a:gd name="connsiteX5" fmla="*/ 41983 w 91587"/>
                  <a:gd name="connsiteY5" fmla="*/ 286 h 106785"/>
                  <a:gd name="connsiteX6" fmla="*/ 76324 w 91587"/>
                  <a:gd name="connsiteY6" fmla="*/ 42259 h 106785"/>
                  <a:gd name="connsiteX7" fmla="*/ 76324 w 91587"/>
                  <a:gd name="connsiteY7" fmla="*/ 61337 h 106785"/>
                  <a:gd name="connsiteX8" fmla="*/ 45799 w 91587"/>
                  <a:gd name="connsiteY8" fmla="*/ 91863 h 106785"/>
                  <a:gd name="connsiteX9" fmla="*/ 15273 w 91587"/>
                  <a:gd name="connsiteY9" fmla="*/ 61337 h 106785"/>
                  <a:gd name="connsiteX10" fmla="*/ 15273 w 91587"/>
                  <a:gd name="connsiteY10" fmla="*/ 42259 h 106785"/>
                  <a:gd name="connsiteX11" fmla="*/ 41983 w 91587"/>
                  <a:gd name="connsiteY11" fmla="*/ 15549 h 106785"/>
                  <a:gd name="connsiteX12" fmla="*/ 49614 w 91587"/>
                  <a:gd name="connsiteY12" fmla="*/ 15549 h 106785"/>
                  <a:gd name="connsiteX13" fmla="*/ 76324 w 91587"/>
                  <a:gd name="connsiteY13" fmla="*/ 42259 h 106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1587" h="106785">
                    <a:moveTo>
                      <a:pt x="41973" y="286"/>
                    </a:moveTo>
                    <a:cubicBezTo>
                      <a:pt x="18830" y="286"/>
                      <a:pt x="0" y="19116"/>
                      <a:pt x="0" y="42259"/>
                    </a:cubicBezTo>
                    <a:lnTo>
                      <a:pt x="0" y="61337"/>
                    </a:lnTo>
                    <a:cubicBezTo>
                      <a:pt x="2142" y="121931"/>
                      <a:pt x="89445" y="121941"/>
                      <a:pt x="91587" y="61337"/>
                    </a:cubicBezTo>
                    <a:cubicBezTo>
                      <a:pt x="91587" y="61337"/>
                      <a:pt x="91587" y="42259"/>
                      <a:pt x="91587" y="42259"/>
                    </a:cubicBezTo>
                    <a:cubicBezTo>
                      <a:pt x="91537" y="15380"/>
                      <a:pt x="67896" y="-2504"/>
                      <a:pt x="41983" y="286"/>
                    </a:cubicBezTo>
                    <a:close/>
                    <a:moveTo>
                      <a:pt x="76324" y="42259"/>
                    </a:moveTo>
                    <a:lnTo>
                      <a:pt x="76324" y="61337"/>
                    </a:lnTo>
                    <a:cubicBezTo>
                      <a:pt x="76324" y="78174"/>
                      <a:pt x="62636" y="91863"/>
                      <a:pt x="45799" y="91863"/>
                    </a:cubicBezTo>
                    <a:cubicBezTo>
                      <a:pt x="28962" y="91863"/>
                      <a:pt x="15273" y="78164"/>
                      <a:pt x="15273" y="61337"/>
                    </a:cubicBezTo>
                    <a:lnTo>
                      <a:pt x="15273" y="42259"/>
                    </a:lnTo>
                    <a:cubicBezTo>
                      <a:pt x="15273" y="27534"/>
                      <a:pt x="27258" y="15549"/>
                      <a:pt x="41983" y="15549"/>
                    </a:cubicBezTo>
                    <a:lnTo>
                      <a:pt x="49614" y="15549"/>
                    </a:lnTo>
                    <a:cubicBezTo>
                      <a:pt x="64339" y="15549"/>
                      <a:pt x="76324" y="27534"/>
                      <a:pt x="76324" y="42259"/>
                    </a:cubicBezTo>
                    <a:close/>
                  </a:path>
                </a:pathLst>
              </a:custGeom>
              <a:solidFill>
                <a:srgbClr val="1D1D1B"/>
              </a:solidFill>
              <a:ln w="0" cap="flat">
                <a:noFill/>
                <a:prstDash val="solid"/>
                <a:miter/>
              </a:ln>
            </p:spPr>
            <p:txBody>
              <a:bodyPr rtlCol="0" anchor="ctr"/>
              <a:lstStyle/>
              <a:p>
                <a:endParaRPr lang="en-IN"/>
              </a:p>
            </p:txBody>
          </p:sp>
          <p:sp>
            <p:nvSpPr>
              <p:cNvPr id="43" name="Freeform: Shape 42">
                <a:extLst>
                  <a:ext uri="{FF2B5EF4-FFF2-40B4-BE49-F238E27FC236}">
                    <a16:creationId xmlns:a16="http://schemas.microsoft.com/office/drawing/2014/main" id="{47493AB2-61EB-4728-B0A1-8A61E80FE949}"/>
                  </a:ext>
                </a:extLst>
              </p:cNvPr>
              <p:cNvSpPr/>
              <p:nvPr/>
            </p:nvSpPr>
            <p:spPr>
              <a:xfrm>
                <a:off x="7098468" y="3224686"/>
                <a:ext cx="91577" cy="107125"/>
              </a:xfrm>
              <a:custGeom>
                <a:avLst/>
                <a:gdLst>
                  <a:gd name="connsiteX0" fmla="*/ 45789 w 91577"/>
                  <a:gd name="connsiteY0" fmla="*/ 107126 h 107125"/>
                  <a:gd name="connsiteX1" fmla="*/ 91577 w 91577"/>
                  <a:gd name="connsiteY1" fmla="*/ 61337 h 107125"/>
                  <a:gd name="connsiteX2" fmla="*/ 91577 w 91577"/>
                  <a:gd name="connsiteY2" fmla="*/ 42259 h 107125"/>
                  <a:gd name="connsiteX3" fmla="*/ 41973 w 91577"/>
                  <a:gd name="connsiteY3" fmla="*/ 286 h 107125"/>
                  <a:gd name="connsiteX4" fmla="*/ 0 w 91577"/>
                  <a:gd name="connsiteY4" fmla="*/ 42259 h 107125"/>
                  <a:gd name="connsiteX5" fmla="*/ 0 w 91577"/>
                  <a:gd name="connsiteY5" fmla="*/ 61337 h 107125"/>
                  <a:gd name="connsiteX6" fmla="*/ 45789 w 91577"/>
                  <a:gd name="connsiteY6" fmla="*/ 107126 h 107125"/>
                  <a:gd name="connsiteX7" fmla="*/ 15253 w 91577"/>
                  <a:gd name="connsiteY7" fmla="*/ 42259 h 107125"/>
                  <a:gd name="connsiteX8" fmla="*/ 41963 w 91577"/>
                  <a:gd name="connsiteY8" fmla="*/ 15549 h 107125"/>
                  <a:gd name="connsiteX9" fmla="*/ 49594 w 91577"/>
                  <a:gd name="connsiteY9" fmla="*/ 15549 h 107125"/>
                  <a:gd name="connsiteX10" fmla="*/ 76304 w 91577"/>
                  <a:gd name="connsiteY10" fmla="*/ 42259 h 107125"/>
                  <a:gd name="connsiteX11" fmla="*/ 76304 w 91577"/>
                  <a:gd name="connsiteY11" fmla="*/ 61337 h 107125"/>
                  <a:gd name="connsiteX12" fmla="*/ 45779 w 91577"/>
                  <a:gd name="connsiteY12" fmla="*/ 91863 h 107125"/>
                  <a:gd name="connsiteX13" fmla="*/ 15253 w 91577"/>
                  <a:gd name="connsiteY13" fmla="*/ 61337 h 107125"/>
                  <a:gd name="connsiteX14" fmla="*/ 15253 w 91577"/>
                  <a:gd name="connsiteY14" fmla="*/ 42259 h 107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577" h="107125">
                    <a:moveTo>
                      <a:pt x="45789" y="107126"/>
                    </a:moveTo>
                    <a:cubicBezTo>
                      <a:pt x="71044" y="107126"/>
                      <a:pt x="91577" y="86583"/>
                      <a:pt x="91577" y="61337"/>
                    </a:cubicBezTo>
                    <a:lnTo>
                      <a:pt x="91577" y="42259"/>
                    </a:lnTo>
                    <a:cubicBezTo>
                      <a:pt x="91527" y="15379"/>
                      <a:pt x="67886" y="-2504"/>
                      <a:pt x="41973" y="286"/>
                    </a:cubicBezTo>
                    <a:cubicBezTo>
                      <a:pt x="18830" y="286"/>
                      <a:pt x="0" y="19115"/>
                      <a:pt x="0" y="42259"/>
                    </a:cubicBezTo>
                    <a:lnTo>
                      <a:pt x="0" y="61337"/>
                    </a:lnTo>
                    <a:cubicBezTo>
                      <a:pt x="0" y="86593"/>
                      <a:pt x="20543" y="107126"/>
                      <a:pt x="45789" y="107126"/>
                    </a:cubicBezTo>
                    <a:close/>
                    <a:moveTo>
                      <a:pt x="15253" y="42259"/>
                    </a:moveTo>
                    <a:cubicBezTo>
                      <a:pt x="15253" y="27534"/>
                      <a:pt x="27238" y="15549"/>
                      <a:pt x="41963" y="15549"/>
                    </a:cubicBezTo>
                    <a:lnTo>
                      <a:pt x="49594" y="15549"/>
                    </a:lnTo>
                    <a:cubicBezTo>
                      <a:pt x="64319" y="15549"/>
                      <a:pt x="76304" y="27534"/>
                      <a:pt x="76304" y="42259"/>
                    </a:cubicBezTo>
                    <a:lnTo>
                      <a:pt x="76304" y="61337"/>
                    </a:lnTo>
                    <a:cubicBezTo>
                      <a:pt x="76304" y="78174"/>
                      <a:pt x="62616" y="91863"/>
                      <a:pt x="45779" y="91863"/>
                    </a:cubicBezTo>
                    <a:cubicBezTo>
                      <a:pt x="28942" y="91863"/>
                      <a:pt x="15253" y="78164"/>
                      <a:pt x="15253" y="61337"/>
                    </a:cubicBezTo>
                    <a:lnTo>
                      <a:pt x="15253" y="42259"/>
                    </a:lnTo>
                    <a:close/>
                  </a:path>
                </a:pathLst>
              </a:custGeom>
              <a:solidFill>
                <a:srgbClr val="1D1D1B"/>
              </a:solidFill>
              <a:ln w="0" cap="flat">
                <a:noFill/>
                <a:prstDash val="solid"/>
                <a:miter/>
              </a:ln>
            </p:spPr>
            <p:txBody>
              <a:bodyPr rtlCol="0" anchor="ctr"/>
              <a:lstStyle/>
              <a:p>
                <a:endParaRPr lang="en-IN"/>
              </a:p>
            </p:txBody>
          </p:sp>
          <p:sp>
            <p:nvSpPr>
              <p:cNvPr id="44" name="Freeform: Shape 43">
                <a:extLst>
                  <a:ext uri="{FF2B5EF4-FFF2-40B4-BE49-F238E27FC236}">
                    <a16:creationId xmlns:a16="http://schemas.microsoft.com/office/drawing/2014/main" id="{783FFDCB-F303-4D0A-93BB-9EC9C0EE12EE}"/>
                  </a:ext>
                </a:extLst>
              </p:cNvPr>
              <p:cNvSpPr/>
              <p:nvPr/>
            </p:nvSpPr>
            <p:spPr>
              <a:xfrm>
                <a:off x="7342684" y="3224686"/>
                <a:ext cx="91577" cy="107125"/>
              </a:xfrm>
              <a:custGeom>
                <a:avLst/>
                <a:gdLst>
                  <a:gd name="connsiteX0" fmla="*/ 0 w 91577"/>
                  <a:gd name="connsiteY0" fmla="*/ 42259 h 107125"/>
                  <a:gd name="connsiteX1" fmla="*/ 0 w 91577"/>
                  <a:gd name="connsiteY1" fmla="*/ 61337 h 107125"/>
                  <a:gd name="connsiteX2" fmla="*/ 45789 w 91577"/>
                  <a:gd name="connsiteY2" fmla="*/ 107126 h 107125"/>
                  <a:gd name="connsiteX3" fmla="*/ 91577 w 91577"/>
                  <a:gd name="connsiteY3" fmla="*/ 61337 h 107125"/>
                  <a:gd name="connsiteX4" fmla="*/ 91577 w 91577"/>
                  <a:gd name="connsiteY4" fmla="*/ 42259 h 107125"/>
                  <a:gd name="connsiteX5" fmla="*/ 41973 w 91577"/>
                  <a:gd name="connsiteY5" fmla="*/ 286 h 107125"/>
                  <a:gd name="connsiteX6" fmla="*/ 0 w 91577"/>
                  <a:gd name="connsiteY6" fmla="*/ 42259 h 107125"/>
                  <a:gd name="connsiteX7" fmla="*/ 15263 w 91577"/>
                  <a:gd name="connsiteY7" fmla="*/ 42259 h 107125"/>
                  <a:gd name="connsiteX8" fmla="*/ 41973 w 91577"/>
                  <a:gd name="connsiteY8" fmla="*/ 15549 h 107125"/>
                  <a:gd name="connsiteX9" fmla="*/ 49604 w 91577"/>
                  <a:gd name="connsiteY9" fmla="*/ 15549 h 107125"/>
                  <a:gd name="connsiteX10" fmla="*/ 76314 w 91577"/>
                  <a:gd name="connsiteY10" fmla="*/ 42259 h 107125"/>
                  <a:gd name="connsiteX11" fmla="*/ 76314 w 91577"/>
                  <a:gd name="connsiteY11" fmla="*/ 61337 h 107125"/>
                  <a:gd name="connsiteX12" fmla="*/ 45789 w 91577"/>
                  <a:gd name="connsiteY12" fmla="*/ 91863 h 107125"/>
                  <a:gd name="connsiteX13" fmla="*/ 15263 w 91577"/>
                  <a:gd name="connsiteY13" fmla="*/ 61337 h 107125"/>
                  <a:gd name="connsiteX14" fmla="*/ 15263 w 91577"/>
                  <a:gd name="connsiteY14" fmla="*/ 42259 h 107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577" h="107125">
                    <a:moveTo>
                      <a:pt x="0" y="42259"/>
                    </a:moveTo>
                    <a:lnTo>
                      <a:pt x="0" y="61337"/>
                    </a:lnTo>
                    <a:cubicBezTo>
                      <a:pt x="0" y="86593"/>
                      <a:pt x="20543" y="107126"/>
                      <a:pt x="45789" y="107126"/>
                    </a:cubicBezTo>
                    <a:cubicBezTo>
                      <a:pt x="71034" y="107126"/>
                      <a:pt x="91577" y="86583"/>
                      <a:pt x="91577" y="61337"/>
                    </a:cubicBezTo>
                    <a:lnTo>
                      <a:pt x="91577" y="42259"/>
                    </a:lnTo>
                    <a:cubicBezTo>
                      <a:pt x="91527" y="15379"/>
                      <a:pt x="67886" y="-2504"/>
                      <a:pt x="41973" y="286"/>
                    </a:cubicBezTo>
                    <a:cubicBezTo>
                      <a:pt x="18830" y="286"/>
                      <a:pt x="0" y="19115"/>
                      <a:pt x="0" y="42259"/>
                    </a:cubicBezTo>
                    <a:close/>
                    <a:moveTo>
                      <a:pt x="15263" y="42259"/>
                    </a:moveTo>
                    <a:cubicBezTo>
                      <a:pt x="15263" y="27534"/>
                      <a:pt x="27248" y="15549"/>
                      <a:pt x="41973" y="15549"/>
                    </a:cubicBezTo>
                    <a:lnTo>
                      <a:pt x="49604" y="15549"/>
                    </a:lnTo>
                    <a:cubicBezTo>
                      <a:pt x="64329" y="15549"/>
                      <a:pt x="76314" y="27534"/>
                      <a:pt x="76314" y="42259"/>
                    </a:cubicBezTo>
                    <a:lnTo>
                      <a:pt x="76314" y="61337"/>
                    </a:lnTo>
                    <a:cubicBezTo>
                      <a:pt x="76314" y="78174"/>
                      <a:pt x="62626" y="91863"/>
                      <a:pt x="45789" y="91863"/>
                    </a:cubicBezTo>
                    <a:cubicBezTo>
                      <a:pt x="28952" y="91863"/>
                      <a:pt x="15263" y="78164"/>
                      <a:pt x="15263" y="61337"/>
                    </a:cubicBezTo>
                    <a:lnTo>
                      <a:pt x="15263" y="42259"/>
                    </a:lnTo>
                    <a:close/>
                  </a:path>
                </a:pathLst>
              </a:custGeom>
              <a:solidFill>
                <a:srgbClr val="1D1D1B"/>
              </a:solidFill>
              <a:ln w="0" cap="flat">
                <a:noFill/>
                <a:prstDash val="solid"/>
                <a:miter/>
              </a:ln>
            </p:spPr>
            <p:txBody>
              <a:bodyPr rtlCol="0" anchor="ctr"/>
              <a:lstStyle/>
              <a:p>
                <a:endParaRPr lang="en-IN"/>
              </a:p>
            </p:txBody>
          </p:sp>
          <p:sp>
            <p:nvSpPr>
              <p:cNvPr id="45" name="Freeform: Shape 44">
                <a:extLst>
                  <a:ext uri="{FF2B5EF4-FFF2-40B4-BE49-F238E27FC236}">
                    <a16:creationId xmlns:a16="http://schemas.microsoft.com/office/drawing/2014/main" id="{70D60ADD-DF41-4DAD-A2B7-6B4D3BF99BD0}"/>
                  </a:ext>
                </a:extLst>
              </p:cNvPr>
              <p:cNvSpPr/>
              <p:nvPr/>
            </p:nvSpPr>
            <p:spPr>
              <a:xfrm>
                <a:off x="7174775" y="3087713"/>
                <a:ext cx="183168" cy="160151"/>
              </a:xfrm>
              <a:custGeom>
                <a:avLst/>
                <a:gdLst>
                  <a:gd name="connsiteX0" fmla="*/ 87320 w 183168"/>
                  <a:gd name="connsiteY0" fmla="*/ 158848 h 160151"/>
                  <a:gd name="connsiteX1" fmla="*/ 95848 w 183168"/>
                  <a:gd name="connsiteY1" fmla="*/ 158848 h 160151"/>
                  <a:gd name="connsiteX2" fmla="*/ 183161 w 183168"/>
                  <a:gd name="connsiteY2" fmla="*/ 47664 h 160151"/>
                  <a:gd name="connsiteX3" fmla="*/ 91584 w 183168"/>
                  <a:gd name="connsiteY3" fmla="*/ 19190 h 160151"/>
                  <a:gd name="connsiteX4" fmla="*/ 7 w 183168"/>
                  <a:gd name="connsiteY4" fmla="*/ 47674 h 160151"/>
                  <a:gd name="connsiteX5" fmla="*/ 87320 w 183168"/>
                  <a:gd name="connsiteY5" fmla="*/ 158848 h 160151"/>
                  <a:gd name="connsiteX6" fmla="*/ 29536 w 183168"/>
                  <a:gd name="connsiteY6" fmla="*/ 20506 h 160151"/>
                  <a:gd name="connsiteX7" fmla="*/ 85547 w 183168"/>
                  <a:gd name="connsiteY7" fmla="*/ 35440 h 160151"/>
                  <a:gd name="connsiteX8" fmla="*/ 97632 w 183168"/>
                  <a:gd name="connsiteY8" fmla="*/ 35440 h 160151"/>
                  <a:gd name="connsiteX9" fmla="*/ 153642 w 183168"/>
                  <a:gd name="connsiteY9" fmla="*/ 20506 h 160151"/>
                  <a:gd name="connsiteX10" fmla="*/ 91584 w 183168"/>
                  <a:gd name="connsiteY10" fmla="*/ 143286 h 160151"/>
                  <a:gd name="connsiteX11" fmla="*/ 29526 w 183168"/>
                  <a:gd name="connsiteY11" fmla="*/ 20506 h 160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3168" h="160151">
                    <a:moveTo>
                      <a:pt x="87320" y="158848"/>
                    </a:moveTo>
                    <a:cubicBezTo>
                      <a:pt x="89900" y="160581"/>
                      <a:pt x="93268" y="160591"/>
                      <a:pt x="95848" y="158848"/>
                    </a:cubicBezTo>
                    <a:cubicBezTo>
                      <a:pt x="168705" y="109751"/>
                      <a:pt x="183540" y="71285"/>
                      <a:pt x="183161" y="47664"/>
                    </a:cubicBezTo>
                    <a:cubicBezTo>
                      <a:pt x="180730" y="-3674"/>
                      <a:pt x="123435" y="-14145"/>
                      <a:pt x="91584" y="19190"/>
                    </a:cubicBezTo>
                    <a:cubicBezTo>
                      <a:pt x="59733" y="-14145"/>
                      <a:pt x="2438" y="-3664"/>
                      <a:pt x="7" y="47674"/>
                    </a:cubicBezTo>
                    <a:cubicBezTo>
                      <a:pt x="-372" y="71295"/>
                      <a:pt x="14463" y="109761"/>
                      <a:pt x="87320" y="158848"/>
                    </a:cubicBezTo>
                    <a:close/>
                    <a:moveTo>
                      <a:pt x="29536" y="20506"/>
                    </a:moveTo>
                    <a:cubicBezTo>
                      <a:pt x="48824" y="9038"/>
                      <a:pt x="70892" y="16889"/>
                      <a:pt x="85547" y="35440"/>
                    </a:cubicBezTo>
                    <a:cubicBezTo>
                      <a:pt x="88436" y="39186"/>
                      <a:pt x="94742" y="39186"/>
                      <a:pt x="97632" y="35440"/>
                    </a:cubicBezTo>
                    <a:cubicBezTo>
                      <a:pt x="112725" y="15883"/>
                      <a:pt x="136297" y="9606"/>
                      <a:pt x="153642" y="20506"/>
                    </a:cubicBezTo>
                    <a:cubicBezTo>
                      <a:pt x="185532" y="46189"/>
                      <a:pt x="164671" y="92376"/>
                      <a:pt x="91584" y="143286"/>
                    </a:cubicBezTo>
                    <a:cubicBezTo>
                      <a:pt x="18528" y="92416"/>
                      <a:pt x="-2384" y="46189"/>
                      <a:pt x="29526" y="20506"/>
                    </a:cubicBezTo>
                    <a:close/>
                  </a:path>
                </a:pathLst>
              </a:custGeom>
              <a:solidFill>
                <a:srgbClr val="1D1D1B"/>
              </a:solidFill>
              <a:ln w="0" cap="flat">
                <a:noFill/>
                <a:prstDash val="solid"/>
                <a:miter/>
              </a:ln>
            </p:spPr>
            <p:txBody>
              <a:bodyPr rtlCol="0" anchor="ctr"/>
              <a:lstStyle/>
              <a:p>
                <a:endParaRPr lang="en-IN"/>
              </a:p>
            </p:txBody>
          </p:sp>
        </p:grpSp>
      </p:grpSp>
      <p:grpSp>
        <p:nvGrpSpPr>
          <p:cNvPr id="78" name="Group 77">
            <a:extLst>
              <a:ext uri="{FF2B5EF4-FFF2-40B4-BE49-F238E27FC236}">
                <a16:creationId xmlns:a16="http://schemas.microsoft.com/office/drawing/2014/main" id="{A5FEDF56-D054-4C0D-BE03-632808E2EB29}"/>
              </a:ext>
            </a:extLst>
          </p:cNvPr>
          <p:cNvGrpSpPr/>
          <p:nvPr/>
        </p:nvGrpSpPr>
        <p:grpSpPr>
          <a:xfrm>
            <a:off x="2571360" y="1527580"/>
            <a:ext cx="1639137" cy="3235442"/>
            <a:chOff x="2568446" y="1527580"/>
            <a:chExt cx="1639137" cy="3235442"/>
          </a:xfrm>
        </p:grpSpPr>
        <p:sp>
          <p:nvSpPr>
            <p:cNvPr id="733" name="Text Placeholder 8">
              <a:extLst>
                <a:ext uri="{FF2B5EF4-FFF2-40B4-BE49-F238E27FC236}">
                  <a16:creationId xmlns:a16="http://schemas.microsoft.com/office/drawing/2014/main" id="{1D8861AC-944E-D429-AFE2-A3D7BBC29E26}"/>
                </a:ext>
              </a:extLst>
            </p:cNvPr>
            <p:cNvSpPr txBox="1">
              <a:spLocks/>
            </p:cNvSpPr>
            <p:nvPr/>
          </p:nvSpPr>
          <p:spPr>
            <a:xfrm>
              <a:off x="2976534" y="2918128"/>
              <a:ext cx="822960" cy="822960"/>
            </a:xfrm>
            <a:prstGeom prst="ellipse">
              <a:avLst/>
            </a:prstGeom>
            <a:solidFill>
              <a:schemeClr val="bg1"/>
            </a:solidFill>
            <a:effectLst>
              <a:outerShdw blurRad="50800" dist="38100" dir="2700000" algn="tl" rotWithShape="0">
                <a:prstClr val="black">
                  <a:alpha val="10000"/>
                </a:prstClr>
              </a:outerShdw>
            </a:effectLst>
          </p:spPr>
          <p:txBody>
            <a:bodyPr lIns="0" tIns="0" rIns="0" bIns="0" anchor="b"/>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ctr">
                <a:lnSpc>
                  <a:spcPct val="105000"/>
                </a:lnSpc>
                <a:spcBef>
                  <a:spcPts val="0"/>
                </a:spcBef>
                <a:buNone/>
                <a:defRPr/>
              </a:pPr>
              <a:endParaRPr lang="en-GB">
                <a:solidFill>
                  <a:srgbClr val="1E5D37"/>
                </a:solidFill>
              </a:endParaRPr>
            </a:p>
          </p:txBody>
        </p:sp>
        <p:sp>
          <p:nvSpPr>
            <p:cNvPr id="773" name="TextBox 772">
              <a:extLst>
                <a:ext uri="{FF2B5EF4-FFF2-40B4-BE49-F238E27FC236}">
                  <a16:creationId xmlns:a16="http://schemas.microsoft.com/office/drawing/2014/main" id="{56E08F40-4837-5D1F-3CB0-F3ED82CA01FB}"/>
                </a:ext>
              </a:extLst>
            </p:cNvPr>
            <p:cNvSpPr txBox="1"/>
            <p:nvPr/>
          </p:nvSpPr>
          <p:spPr>
            <a:xfrm>
              <a:off x="2578014" y="1527580"/>
              <a:ext cx="1620000" cy="792000"/>
            </a:xfrm>
            <a:prstGeom prst="rect">
              <a:avLst/>
            </a:prstGeom>
            <a:noFill/>
          </p:spPr>
          <p:txBody>
            <a:bodyPr wrap="square">
              <a:noAutofit/>
            </a:bodyPr>
            <a:lstStyle/>
            <a:p>
              <a:pPr algn="ctr" defTabSz="685800">
                <a:buClrTx/>
                <a:defRPr/>
              </a:pPr>
              <a:r>
                <a:rPr lang="en-US" sz="1600" b="1" kern="1200">
                  <a:solidFill>
                    <a:srgbClr val="0A3C53"/>
                  </a:solidFill>
                  <a:latin typeface="Effra Pro"/>
                </a:rPr>
                <a:t>Prospecting Strategies</a:t>
              </a:r>
            </a:p>
          </p:txBody>
        </p:sp>
        <p:cxnSp>
          <p:nvCxnSpPr>
            <p:cNvPr id="780" name="Straight Arrow Connector 779">
              <a:extLst>
                <a:ext uri="{FF2B5EF4-FFF2-40B4-BE49-F238E27FC236}">
                  <a16:creationId xmlns:a16="http://schemas.microsoft.com/office/drawing/2014/main" id="{9B0A41E1-2617-ACC3-2A96-DC4482EC235A}"/>
                </a:ext>
              </a:extLst>
            </p:cNvPr>
            <p:cNvCxnSpPr>
              <a:cxnSpLocks/>
            </p:cNvCxnSpPr>
            <p:nvPr/>
          </p:nvCxnSpPr>
          <p:spPr>
            <a:xfrm flipV="1">
              <a:off x="3388014" y="2421180"/>
              <a:ext cx="0" cy="371715"/>
            </a:xfrm>
            <a:prstGeom prst="straightConnector1">
              <a:avLst/>
            </a:prstGeom>
            <a:ln>
              <a:solidFill>
                <a:srgbClr val="0A3C53"/>
              </a:solidFill>
              <a:tailEnd type="oval"/>
            </a:ln>
          </p:spPr>
          <p:style>
            <a:lnRef idx="1">
              <a:schemeClr val="accent1"/>
            </a:lnRef>
            <a:fillRef idx="0">
              <a:schemeClr val="accent1"/>
            </a:fillRef>
            <a:effectRef idx="0">
              <a:schemeClr val="accent1"/>
            </a:effectRef>
            <a:fontRef idx="minor">
              <a:schemeClr val="tx1"/>
            </a:fontRef>
          </p:style>
        </p:cxnSp>
        <p:sp>
          <p:nvSpPr>
            <p:cNvPr id="662" name="TextBox 661">
              <a:extLst>
                <a:ext uri="{FF2B5EF4-FFF2-40B4-BE49-F238E27FC236}">
                  <a16:creationId xmlns:a16="http://schemas.microsoft.com/office/drawing/2014/main" id="{E0BD0402-8DAB-D1FB-0AA0-E0A132C5B8A0}"/>
                </a:ext>
              </a:extLst>
            </p:cNvPr>
            <p:cNvSpPr txBox="1"/>
            <p:nvPr/>
          </p:nvSpPr>
          <p:spPr>
            <a:xfrm>
              <a:off x="2568446" y="4424468"/>
              <a:ext cx="1639137" cy="338554"/>
            </a:xfrm>
            <a:prstGeom prst="rect">
              <a:avLst/>
            </a:prstGeom>
            <a:noFill/>
          </p:spPr>
          <p:txBody>
            <a:bodyPr wrap="square">
              <a:spAutoFit/>
            </a:bodyPr>
            <a:lstStyle/>
            <a:p>
              <a:pPr algn="ctr" defTabSz="685800">
                <a:buClrTx/>
                <a:defRPr/>
              </a:pPr>
              <a:r>
                <a:rPr lang="en-US" sz="1600" kern="1200">
                  <a:solidFill>
                    <a:srgbClr val="0A3C53"/>
                  </a:solidFill>
                  <a:latin typeface="Effra Pro"/>
                </a:rPr>
                <a:t>30 min</a:t>
              </a:r>
            </a:p>
          </p:txBody>
        </p:sp>
        <p:cxnSp>
          <p:nvCxnSpPr>
            <p:cNvPr id="674" name="Straight Arrow Connector 673">
              <a:extLst>
                <a:ext uri="{FF2B5EF4-FFF2-40B4-BE49-F238E27FC236}">
                  <a16:creationId xmlns:a16="http://schemas.microsoft.com/office/drawing/2014/main" id="{EA431925-3881-C884-8193-BE5934E33194}"/>
                </a:ext>
              </a:extLst>
            </p:cNvPr>
            <p:cNvCxnSpPr>
              <a:cxnSpLocks/>
            </p:cNvCxnSpPr>
            <p:nvPr/>
          </p:nvCxnSpPr>
          <p:spPr>
            <a:xfrm>
              <a:off x="3388014" y="3866322"/>
              <a:ext cx="0" cy="400107"/>
            </a:xfrm>
            <a:prstGeom prst="straightConnector1">
              <a:avLst/>
            </a:prstGeom>
            <a:ln>
              <a:solidFill>
                <a:srgbClr val="0A3C53"/>
              </a:solidFill>
              <a:tailEnd type="oval"/>
            </a:ln>
          </p:spPr>
          <p:style>
            <a:lnRef idx="1">
              <a:schemeClr val="accent1"/>
            </a:lnRef>
            <a:fillRef idx="0">
              <a:schemeClr val="accent1"/>
            </a:fillRef>
            <a:effectRef idx="0">
              <a:schemeClr val="accent1"/>
            </a:effectRef>
            <a:fontRef idx="minor">
              <a:schemeClr val="tx1"/>
            </a:fontRef>
          </p:style>
        </p:cxnSp>
        <p:grpSp>
          <p:nvGrpSpPr>
            <p:cNvPr id="74" name="Group 73">
              <a:extLst>
                <a:ext uri="{FF2B5EF4-FFF2-40B4-BE49-F238E27FC236}">
                  <a16:creationId xmlns:a16="http://schemas.microsoft.com/office/drawing/2014/main" id="{F82DC2AC-6ADD-4182-9503-11228933FC42}"/>
                </a:ext>
              </a:extLst>
            </p:cNvPr>
            <p:cNvGrpSpPr/>
            <p:nvPr/>
          </p:nvGrpSpPr>
          <p:grpSpPr>
            <a:xfrm>
              <a:off x="3176987" y="3146954"/>
              <a:ext cx="422055" cy="437834"/>
              <a:chOff x="4141043" y="3869652"/>
              <a:chExt cx="422055" cy="437834"/>
            </a:xfrm>
            <a:solidFill>
              <a:schemeClr val="tx1">
                <a:lumMod val="95000"/>
                <a:lumOff val="5000"/>
              </a:schemeClr>
            </a:solidFill>
          </p:grpSpPr>
          <p:sp>
            <p:nvSpPr>
              <p:cNvPr id="50" name="Freeform: Shape 49">
                <a:extLst>
                  <a:ext uri="{FF2B5EF4-FFF2-40B4-BE49-F238E27FC236}">
                    <a16:creationId xmlns:a16="http://schemas.microsoft.com/office/drawing/2014/main" id="{5C881FC1-672E-4049-BA12-916162BC0D68}"/>
                  </a:ext>
                </a:extLst>
              </p:cNvPr>
              <p:cNvSpPr/>
              <p:nvPr/>
            </p:nvSpPr>
            <p:spPr>
              <a:xfrm>
                <a:off x="4141043" y="3869652"/>
                <a:ext cx="422055" cy="261712"/>
              </a:xfrm>
              <a:custGeom>
                <a:avLst/>
                <a:gdLst>
                  <a:gd name="connsiteX0" fmla="*/ 19616 w 422055"/>
                  <a:gd name="connsiteY0" fmla="*/ 0 h 261712"/>
                  <a:gd name="connsiteX1" fmla="*/ 402427 w 422055"/>
                  <a:gd name="connsiteY1" fmla="*/ 0 h 261712"/>
                  <a:gd name="connsiteX2" fmla="*/ 416289 w 422055"/>
                  <a:gd name="connsiteY2" fmla="*/ 5755 h 261712"/>
                  <a:gd name="connsiteX3" fmla="*/ 416677 w 422055"/>
                  <a:gd name="connsiteY3" fmla="*/ 6180 h 261712"/>
                  <a:gd name="connsiteX4" fmla="*/ 422056 w 422055"/>
                  <a:gd name="connsiteY4" fmla="*/ 19628 h 261712"/>
                  <a:gd name="connsiteX5" fmla="*/ 422056 w 422055"/>
                  <a:gd name="connsiteY5" fmla="*/ 242084 h 261712"/>
                  <a:gd name="connsiteX6" fmla="*/ 416301 w 422055"/>
                  <a:gd name="connsiteY6" fmla="*/ 255933 h 261712"/>
                  <a:gd name="connsiteX7" fmla="*/ 416301 w 422055"/>
                  <a:gd name="connsiteY7" fmla="*/ 255958 h 261712"/>
                  <a:gd name="connsiteX8" fmla="*/ 402440 w 422055"/>
                  <a:gd name="connsiteY8" fmla="*/ 261713 h 261712"/>
                  <a:gd name="connsiteX9" fmla="*/ 19616 w 422055"/>
                  <a:gd name="connsiteY9" fmla="*/ 261713 h 261712"/>
                  <a:gd name="connsiteX10" fmla="*/ 5780 w 422055"/>
                  <a:gd name="connsiteY10" fmla="*/ 255958 h 261712"/>
                  <a:gd name="connsiteX11" fmla="*/ 5742 w 422055"/>
                  <a:gd name="connsiteY11" fmla="*/ 255921 h 261712"/>
                  <a:gd name="connsiteX12" fmla="*/ 0 w 422055"/>
                  <a:gd name="connsiteY12" fmla="*/ 242097 h 261712"/>
                  <a:gd name="connsiteX13" fmla="*/ 0 w 422055"/>
                  <a:gd name="connsiteY13" fmla="*/ 19628 h 261712"/>
                  <a:gd name="connsiteX14" fmla="*/ 5755 w 422055"/>
                  <a:gd name="connsiteY14" fmla="*/ 5780 h 261712"/>
                  <a:gd name="connsiteX15" fmla="*/ 5792 w 422055"/>
                  <a:gd name="connsiteY15" fmla="*/ 5742 h 261712"/>
                  <a:gd name="connsiteX16" fmla="*/ 19616 w 422055"/>
                  <a:gd name="connsiteY16" fmla="*/ 0 h 261712"/>
                  <a:gd name="connsiteX17" fmla="*/ 19616 w 422055"/>
                  <a:gd name="connsiteY17" fmla="*/ 0 h 261712"/>
                  <a:gd name="connsiteX18" fmla="*/ 402427 w 422055"/>
                  <a:gd name="connsiteY18" fmla="*/ 12510 h 261712"/>
                  <a:gd name="connsiteX19" fmla="*/ 19616 w 422055"/>
                  <a:gd name="connsiteY19" fmla="*/ 12510 h 261712"/>
                  <a:gd name="connsiteX20" fmla="*/ 14599 w 422055"/>
                  <a:gd name="connsiteY20" fmla="*/ 14587 h 261712"/>
                  <a:gd name="connsiteX21" fmla="*/ 14574 w 422055"/>
                  <a:gd name="connsiteY21" fmla="*/ 14612 h 261712"/>
                  <a:gd name="connsiteX22" fmla="*/ 12498 w 422055"/>
                  <a:gd name="connsiteY22" fmla="*/ 19628 h 261712"/>
                  <a:gd name="connsiteX23" fmla="*/ 12498 w 422055"/>
                  <a:gd name="connsiteY23" fmla="*/ 242084 h 261712"/>
                  <a:gd name="connsiteX24" fmla="*/ 14574 w 422055"/>
                  <a:gd name="connsiteY24" fmla="*/ 247101 h 261712"/>
                  <a:gd name="connsiteX25" fmla="*/ 14599 w 422055"/>
                  <a:gd name="connsiteY25" fmla="*/ 247126 h 261712"/>
                  <a:gd name="connsiteX26" fmla="*/ 19616 w 422055"/>
                  <a:gd name="connsiteY26" fmla="*/ 249203 h 261712"/>
                  <a:gd name="connsiteX27" fmla="*/ 402427 w 422055"/>
                  <a:gd name="connsiteY27" fmla="*/ 249203 h 261712"/>
                  <a:gd name="connsiteX28" fmla="*/ 407444 w 422055"/>
                  <a:gd name="connsiteY28" fmla="*/ 247113 h 261712"/>
                  <a:gd name="connsiteX29" fmla="*/ 407444 w 422055"/>
                  <a:gd name="connsiteY29" fmla="*/ 247113 h 261712"/>
                  <a:gd name="connsiteX30" fmla="*/ 409533 w 422055"/>
                  <a:gd name="connsiteY30" fmla="*/ 242084 h 261712"/>
                  <a:gd name="connsiteX31" fmla="*/ 409533 w 422055"/>
                  <a:gd name="connsiteY31" fmla="*/ 19628 h 261712"/>
                  <a:gd name="connsiteX32" fmla="*/ 407682 w 422055"/>
                  <a:gd name="connsiteY32" fmla="*/ 14837 h 261712"/>
                  <a:gd name="connsiteX33" fmla="*/ 407444 w 422055"/>
                  <a:gd name="connsiteY33" fmla="*/ 14612 h 261712"/>
                  <a:gd name="connsiteX34" fmla="*/ 402427 w 422055"/>
                  <a:gd name="connsiteY34" fmla="*/ 12523 h 261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422055" h="261712">
                    <a:moveTo>
                      <a:pt x="19616" y="0"/>
                    </a:moveTo>
                    <a:lnTo>
                      <a:pt x="402427" y="0"/>
                    </a:lnTo>
                    <a:cubicBezTo>
                      <a:pt x="407832" y="0"/>
                      <a:pt x="412748" y="2202"/>
                      <a:pt x="416289" y="5755"/>
                    </a:cubicBezTo>
                    <a:lnTo>
                      <a:pt x="416677" y="6180"/>
                    </a:lnTo>
                    <a:cubicBezTo>
                      <a:pt x="420004" y="9695"/>
                      <a:pt x="422056" y="14437"/>
                      <a:pt x="422056" y="19628"/>
                    </a:cubicBezTo>
                    <a:lnTo>
                      <a:pt x="422056" y="242084"/>
                    </a:lnTo>
                    <a:cubicBezTo>
                      <a:pt x="422056" y="247464"/>
                      <a:pt x="419854" y="252368"/>
                      <a:pt x="416301" y="255933"/>
                    </a:cubicBezTo>
                    <a:lnTo>
                      <a:pt x="416301" y="255958"/>
                    </a:lnTo>
                    <a:cubicBezTo>
                      <a:pt x="412748" y="259511"/>
                      <a:pt x="407832" y="261713"/>
                      <a:pt x="402440" y="261713"/>
                    </a:cubicBezTo>
                    <a:lnTo>
                      <a:pt x="19616" y="261713"/>
                    </a:lnTo>
                    <a:cubicBezTo>
                      <a:pt x="14237" y="261713"/>
                      <a:pt x="9345" y="259511"/>
                      <a:pt x="5780" y="255958"/>
                    </a:cubicBezTo>
                    <a:lnTo>
                      <a:pt x="5742" y="255921"/>
                    </a:lnTo>
                    <a:cubicBezTo>
                      <a:pt x="2189" y="252355"/>
                      <a:pt x="0" y="247464"/>
                      <a:pt x="0" y="242097"/>
                    </a:cubicBezTo>
                    <a:lnTo>
                      <a:pt x="0" y="19628"/>
                    </a:lnTo>
                    <a:cubicBezTo>
                      <a:pt x="-12" y="14249"/>
                      <a:pt x="2189" y="9358"/>
                      <a:pt x="5755" y="5780"/>
                    </a:cubicBezTo>
                    <a:lnTo>
                      <a:pt x="5792" y="5742"/>
                    </a:lnTo>
                    <a:cubicBezTo>
                      <a:pt x="9345" y="2202"/>
                      <a:pt x="14249" y="0"/>
                      <a:pt x="19616" y="0"/>
                    </a:cubicBezTo>
                    <a:lnTo>
                      <a:pt x="19616" y="0"/>
                    </a:lnTo>
                    <a:close/>
                    <a:moveTo>
                      <a:pt x="402427" y="12510"/>
                    </a:moveTo>
                    <a:lnTo>
                      <a:pt x="19616" y="12510"/>
                    </a:lnTo>
                    <a:cubicBezTo>
                      <a:pt x="17652" y="12510"/>
                      <a:pt x="15875" y="13298"/>
                      <a:pt x="14599" y="14587"/>
                    </a:cubicBezTo>
                    <a:lnTo>
                      <a:pt x="14574" y="14612"/>
                    </a:lnTo>
                    <a:cubicBezTo>
                      <a:pt x="13298" y="15888"/>
                      <a:pt x="12498" y="17664"/>
                      <a:pt x="12498" y="19628"/>
                    </a:cubicBezTo>
                    <a:lnTo>
                      <a:pt x="12498" y="242084"/>
                    </a:lnTo>
                    <a:cubicBezTo>
                      <a:pt x="12498" y="244048"/>
                      <a:pt x="13286" y="245825"/>
                      <a:pt x="14574" y="247101"/>
                    </a:cubicBezTo>
                    <a:lnTo>
                      <a:pt x="14599" y="247126"/>
                    </a:lnTo>
                    <a:cubicBezTo>
                      <a:pt x="15875" y="248402"/>
                      <a:pt x="17652" y="249203"/>
                      <a:pt x="19616" y="249203"/>
                    </a:cubicBezTo>
                    <a:lnTo>
                      <a:pt x="402427" y="249203"/>
                    </a:lnTo>
                    <a:cubicBezTo>
                      <a:pt x="404379" y="249203"/>
                      <a:pt x="406156" y="248402"/>
                      <a:pt x="407444" y="247113"/>
                    </a:cubicBezTo>
                    <a:lnTo>
                      <a:pt x="407444" y="247113"/>
                    </a:lnTo>
                    <a:cubicBezTo>
                      <a:pt x="408733" y="245837"/>
                      <a:pt x="409533" y="244048"/>
                      <a:pt x="409533" y="242084"/>
                    </a:cubicBezTo>
                    <a:lnTo>
                      <a:pt x="409533" y="19628"/>
                    </a:lnTo>
                    <a:cubicBezTo>
                      <a:pt x="409533" y="17789"/>
                      <a:pt x="408833" y="16101"/>
                      <a:pt x="407682" y="14837"/>
                    </a:cubicBezTo>
                    <a:lnTo>
                      <a:pt x="407444" y="14612"/>
                    </a:lnTo>
                    <a:cubicBezTo>
                      <a:pt x="406156" y="13323"/>
                      <a:pt x="404367" y="12523"/>
                      <a:pt x="402427" y="12523"/>
                    </a:cubicBezTo>
                    <a:close/>
                  </a:path>
                </a:pathLst>
              </a:custGeom>
              <a:grpFill/>
              <a:ln w="0" cap="flat">
                <a:noFill/>
                <a:prstDash val="solid"/>
                <a:miter/>
              </a:ln>
            </p:spPr>
            <p:txBody>
              <a:bodyPr rtlCol="0" anchor="ctr"/>
              <a:lstStyle/>
              <a:p>
                <a:endParaRPr lang="en-IN"/>
              </a:p>
            </p:txBody>
          </p:sp>
          <p:sp>
            <p:nvSpPr>
              <p:cNvPr id="51" name="Freeform: Shape 50">
                <a:extLst>
                  <a:ext uri="{FF2B5EF4-FFF2-40B4-BE49-F238E27FC236}">
                    <a16:creationId xmlns:a16="http://schemas.microsoft.com/office/drawing/2014/main" id="{DF9CA35A-8850-485C-A7F9-714047A13B83}"/>
                  </a:ext>
                </a:extLst>
              </p:cNvPr>
              <p:cNvSpPr/>
              <p:nvPr/>
            </p:nvSpPr>
            <p:spPr>
              <a:xfrm>
                <a:off x="4276345" y="4118854"/>
                <a:ext cx="151447" cy="188632"/>
              </a:xfrm>
              <a:custGeom>
                <a:avLst/>
                <a:gdLst>
                  <a:gd name="connsiteX0" fmla="*/ 69465 w 151447"/>
                  <a:gd name="connsiteY0" fmla="*/ 6255 h 188632"/>
                  <a:gd name="connsiteX1" fmla="*/ 75720 w 151447"/>
                  <a:gd name="connsiteY1" fmla="*/ 0 h 188632"/>
                  <a:gd name="connsiteX2" fmla="*/ 81975 w 151447"/>
                  <a:gd name="connsiteY2" fmla="*/ 6255 h 188632"/>
                  <a:gd name="connsiteX3" fmla="*/ 81975 w 151447"/>
                  <a:gd name="connsiteY3" fmla="*/ 60412 h 188632"/>
                  <a:gd name="connsiteX4" fmla="*/ 150618 w 151447"/>
                  <a:gd name="connsiteY4" fmla="*/ 179296 h 188632"/>
                  <a:gd name="connsiteX5" fmla="*/ 148316 w 151447"/>
                  <a:gd name="connsiteY5" fmla="*/ 187803 h 188632"/>
                  <a:gd name="connsiteX6" fmla="*/ 139809 w 151447"/>
                  <a:gd name="connsiteY6" fmla="*/ 185501 h 188632"/>
                  <a:gd name="connsiteX7" fmla="*/ 81975 w 151447"/>
                  <a:gd name="connsiteY7" fmla="*/ 85319 h 188632"/>
                  <a:gd name="connsiteX8" fmla="*/ 81975 w 151447"/>
                  <a:gd name="connsiteY8" fmla="*/ 152687 h 188632"/>
                  <a:gd name="connsiteX9" fmla="*/ 75720 w 151447"/>
                  <a:gd name="connsiteY9" fmla="*/ 158942 h 188632"/>
                  <a:gd name="connsiteX10" fmla="*/ 69465 w 151447"/>
                  <a:gd name="connsiteY10" fmla="*/ 152687 h 188632"/>
                  <a:gd name="connsiteX11" fmla="*/ 69465 w 151447"/>
                  <a:gd name="connsiteY11" fmla="*/ 85319 h 188632"/>
                  <a:gd name="connsiteX12" fmla="*/ 11630 w 151447"/>
                  <a:gd name="connsiteY12" fmla="*/ 185501 h 188632"/>
                  <a:gd name="connsiteX13" fmla="*/ 3123 w 151447"/>
                  <a:gd name="connsiteY13" fmla="*/ 187803 h 188632"/>
                  <a:gd name="connsiteX14" fmla="*/ 821 w 151447"/>
                  <a:gd name="connsiteY14" fmla="*/ 179296 h 188632"/>
                  <a:gd name="connsiteX15" fmla="*/ 69465 w 151447"/>
                  <a:gd name="connsiteY15" fmla="*/ 60412 h 188632"/>
                  <a:gd name="connsiteX16" fmla="*/ 69465 w 151447"/>
                  <a:gd name="connsiteY16" fmla="*/ 6255 h 188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447" h="188632">
                    <a:moveTo>
                      <a:pt x="69465" y="6255"/>
                    </a:moveTo>
                    <a:cubicBezTo>
                      <a:pt x="69465" y="2802"/>
                      <a:pt x="72267" y="0"/>
                      <a:pt x="75720" y="0"/>
                    </a:cubicBezTo>
                    <a:cubicBezTo>
                      <a:pt x="79173" y="0"/>
                      <a:pt x="81975" y="2802"/>
                      <a:pt x="81975" y="6255"/>
                    </a:cubicBezTo>
                    <a:lnTo>
                      <a:pt x="81975" y="60412"/>
                    </a:lnTo>
                    <a:lnTo>
                      <a:pt x="150618" y="179296"/>
                    </a:lnTo>
                    <a:cubicBezTo>
                      <a:pt x="152332" y="182273"/>
                      <a:pt x="151306" y="186089"/>
                      <a:pt x="148316" y="187803"/>
                    </a:cubicBezTo>
                    <a:cubicBezTo>
                      <a:pt x="145339" y="189517"/>
                      <a:pt x="141523" y="188491"/>
                      <a:pt x="139809" y="185501"/>
                    </a:cubicBezTo>
                    <a:lnTo>
                      <a:pt x="81975" y="85319"/>
                    </a:lnTo>
                    <a:lnTo>
                      <a:pt x="81975" y="152687"/>
                    </a:lnTo>
                    <a:cubicBezTo>
                      <a:pt x="81975" y="156139"/>
                      <a:pt x="79173" y="158942"/>
                      <a:pt x="75720" y="158942"/>
                    </a:cubicBezTo>
                    <a:cubicBezTo>
                      <a:pt x="72267" y="158942"/>
                      <a:pt x="69465" y="156139"/>
                      <a:pt x="69465" y="152687"/>
                    </a:cubicBezTo>
                    <a:lnTo>
                      <a:pt x="69465" y="85319"/>
                    </a:lnTo>
                    <a:lnTo>
                      <a:pt x="11630" y="185501"/>
                    </a:lnTo>
                    <a:cubicBezTo>
                      <a:pt x="9916" y="188478"/>
                      <a:pt x="6113" y="189504"/>
                      <a:pt x="3123" y="187803"/>
                    </a:cubicBezTo>
                    <a:cubicBezTo>
                      <a:pt x="146" y="186089"/>
                      <a:pt x="-880" y="182286"/>
                      <a:pt x="821" y="179296"/>
                    </a:cubicBezTo>
                    <a:lnTo>
                      <a:pt x="69465" y="60412"/>
                    </a:lnTo>
                    <a:lnTo>
                      <a:pt x="69465" y="6255"/>
                    </a:lnTo>
                    <a:close/>
                  </a:path>
                </a:pathLst>
              </a:custGeom>
              <a:grpFill/>
              <a:ln w="0" cap="flat">
                <a:noFill/>
                <a:prstDash val="solid"/>
                <a:miter/>
              </a:ln>
            </p:spPr>
            <p:txBody>
              <a:bodyPr rtlCol="0" anchor="ctr"/>
              <a:lstStyle/>
              <a:p>
                <a:endParaRPr lang="en-IN"/>
              </a:p>
            </p:txBody>
          </p:sp>
          <p:sp>
            <p:nvSpPr>
              <p:cNvPr id="52" name="Freeform: Shape 51">
                <a:extLst>
                  <a:ext uri="{FF2B5EF4-FFF2-40B4-BE49-F238E27FC236}">
                    <a16:creationId xmlns:a16="http://schemas.microsoft.com/office/drawing/2014/main" id="{62C5DAC7-44D3-4C8E-81D9-65D0E9442769}"/>
                  </a:ext>
                </a:extLst>
              </p:cNvPr>
              <p:cNvSpPr/>
              <p:nvPr/>
            </p:nvSpPr>
            <p:spPr>
              <a:xfrm>
                <a:off x="4208185" y="3970296"/>
                <a:ext cx="247727" cy="115631"/>
              </a:xfrm>
              <a:custGeom>
                <a:avLst/>
                <a:gdLst>
                  <a:gd name="connsiteX0" fmla="*/ 29261 w 247727"/>
                  <a:gd name="connsiteY0" fmla="*/ 57147 h 115631"/>
                  <a:gd name="connsiteX1" fmla="*/ 48114 w 247727"/>
                  <a:gd name="connsiteY1" fmla="*/ 64040 h 115631"/>
                  <a:gd name="connsiteX2" fmla="*/ 137412 w 247727"/>
                  <a:gd name="connsiteY2" fmla="*/ 40908 h 115631"/>
                  <a:gd name="connsiteX3" fmla="*/ 224720 w 247727"/>
                  <a:gd name="connsiteY3" fmla="*/ 12523 h 115631"/>
                  <a:gd name="connsiteX4" fmla="*/ 215275 w 247727"/>
                  <a:gd name="connsiteY4" fmla="*/ 12460 h 115631"/>
                  <a:gd name="connsiteX5" fmla="*/ 209070 w 247727"/>
                  <a:gd name="connsiteY5" fmla="*/ 6205 h 115631"/>
                  <a:gd name="connsiteX6" fmla="*/ 215325 w 247727"/>
                  <a:gd name="connsiteY6" fmla="*/ 0 h 115631"/>
                  <a:gd name="connsiteX7" fmla="*/ 241121 w 247727"/>
                  <a:gd name="connsiteY7" fmla="*/ 175 h 115631"/>
                  <a:gd name="connsiteX8" fmla="*/ 246100 w 247727"/>
                  <a:gd name="connsiteY8" fmla="*/ 2202 h 115631"/>
                  <a:gd name="connsiteX9" fmla="*/ 247526 w 247727"/>
                  <a:gd name="connsiteY9" fmla="*/ 7982 h 115631"/>
                  <a:gd name="connsiteX10" fmla="*/ 242760 w 247727"/>
                  <a:gd name="connsiteY10" fmla="*/ 32727 h 115631"/>
                  <a:gd name="connsiteX11" fmla="*/ 235454 w 247727"/>
                  <a:gd name="connsiteY11" fmla="*/ 37681 h 115631"/>
                  <a:gd name="connsiteX12" fmla="*/ 230500 w 247727"/>
                  <a:gd name="connsiteY12" fmla="*/ 30375 h 115631"/>
                  <a:gd name="connsiteX13" fmla="*/ 231976 w 247727"/>
                  <a:gd name="connsiteY13" fmla="*/ 22719 h 115631"/>
                  <a:gd name="connsiteX14" fmla="*/ 136924 w 247727"/>
                  <a:gd name="connsiteY14" fmla="*/ 53356 h 115631"/>
                  <a:gd name="connsiteX15" fmla="*/ 55733 w 247727"/>
                  <a:gd name="connsiteY15" fmla="*/ 73960 h 115631"/>
                  <a:gd name="connsiteX16" fmla="*/ 58498 w 247727"/>
                  <a:gd name="connsiteY16" fmla="*/ 86383 h 115631"/>
                  <a:gd name="connsiteX17" fmla="*/ 49928 w 247727"/>
                  <a:gd name="connsiteY17" fmla="*/ 107037 h 115631"/>
                  <a:gd name="connsiteX18" fmla="*/ 49891 w 247727"/>
                  <a:gd name="connsiteY18" fmla="*/ 107075 h 115631"/>
                  <a:gd name="connsiteX19" fmla="*/ 29249 w 247727"/>
                  <a:gd name="connsiteY19" fmla="*/ 115632 h 115631"/>
                  <a:gd name="connsiteX20" fmla="*/ 8569 w 247727"/>
                  <a:gd name="connsiteY20" fmla="*/ 107062 h 115631"/>
                  <a:gd name="connsiteX21" fmla="*/ 0 w 247727"/>
                  <a:gd name="connsiteY21" fmla="*/ 86383 h 115631"/>
                  <a:gd name="connsiteX22" fmla="*/ 8569 w 247727"/>
                  <a:gd name="connsiteY22" fmla="*/ 65728 h 115631"/>
                  <a:gd name="connsiteX23" fmla="*/ 8607 w 247727"/>
                  <a:gd name="connsiteY23" fmla="*/ 65691 h 115631"/>
                  <a:gd name="connsiteX24" fmla="*/ 29249 w 247727"/>
                  <a:gd name="connsiteY24" fmla="*/ 57147 h 115631"/>
                  <a:gd name="connsiteX25" fmla="*/ 29249 w 247727"/>
                  <a:gd name="connsiteY25" fmla="*/ 57147 h 115631"/>
                  <a:gd name="connsiteX26" fmla="*/ 41096 w 247727"/>
                  <a:gd name="connsiteY26" fmla="*/ 74561 h 115631"/>
                  <a:gd name="connsiteX27" fmla="*/ 29261 w 247727"/>
                  <a:gd name="connsiteY27" fmla="*/ 69657 h 115631"/>
                  <a:gd name="connsiteX28" fmla="*/ 17427 w 247727"/>
                  <a:gd name="connsiteY28" fmla="*/ 74536 h 115631"/>
                  <a:gd name="connsiteX29" fmla="*/ 17402 w 247727"/>
                  <a:gd name="connsiteY29" fmla="*/ 74561 h 115631"/>
                  <a:gd name="connsiteX30" fmla="*/ 12523 w 247727"/>
                  <a:gd name="connsiteY30" fmla="*/ 86395 h 115631"/>
                  <a:gd name="connsiteX31" fmla="*/ 17427 w 247727"/>
                  <a:gd name="connsiteY31" fmla="*/ 98230 h 115631"/>
                  <a:gd name="connsiteX32" fmla="*/ 29261 w 247727"/>
                  <a:gd name="connsiteY32" fmla="*/ 103134 h 115631"/>
                  <a:gd name="connsiteX33" fmla="*/ 41096 w 247727"/>
                  <a:gd name="connsiteY33" fmla="*/ 98255 h 115631"/>
                  <a:gd name="connsiteX34" fmla="*/ 41121 w 247727"/>
                  <a:gd name="connsiteY34" fmla="*/ 98230 h 115631"/>
                  <a:gd name="connsiteX35" fmla="*/ 46000 w 247727"/>
                  <a:gd name="connsiteY35" fmla="*/ 86395 h 115631"/>
                  <a:gd name="connsiteX36" fmla="*/ 41096 w 247727"/>
                  <a:gd name="connsiteY36" fmla="*/ 74561 h 115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47727" h="115631">
                    <a:moveTo>
                      <a:pt x="29261" y="57147"/>
                    </a:moveTo>
                    <a:cubicBezTo>
                      <a:pt x="36442" y="57147"/>
                      <a:pt x="43023" y="59736"/>
                      <a:pt x="48114" y="64040"/>
                    </a:cubicBezTo>
                    <a:cubicBezTo>
                      <a:pt x="86645" y="38894"/>
                      <a:pt x="112391" y="39907"/>
                      <a:pt x="137412" y="40908"/>
                    </a:cubicBezTo>
                    <a:cubicBezTo>
                      <a:pt x="162457" y="41909"/>
                      <a:pt x="186727" y="42872"/>
                      <a:pt x="224720" y="12523"/>
                    </a:cubicBezTo>
                    <a:lnTo>
                      <a:pt x="215275" y="12460"/>
                    </a:lnTo>
                    <a:cubicBezTo>
                      <a:pt x="211835" y="12448"/>
                      <a:pt x="209058" y="9645"/>
                      <a:pt x="209070" y="6205"/>
                    </a:cubicBezTo>
                    <a:cubicBezTo>
                      <a:pt x="209083" y="2765"/>
                      <a:pt x="211885" y="-12"/>
                      <a:pt x="215325" y="0"/>
                    </a:cubicBezTo>
                    <a:lnTo>
                      <a:pt x="241121" y="175"/>
                    </a:lnTo>
                    <a:cubicBezTo>
                      <a:pt x="242935" y="75"/>
                      <a:pt x="244787" y="751"/>
                      <a:pt x="246100" y="2202"/>
                    </a:cubicBezTo>
                    <a:cubicBezTo>
                      <a:pt x="247576" y="3828"/>
                      <a:pt x="248039" y="6005"/>
                      <a:pt x="247526" y="7982"/>
                    </a:cubicBezTo>
                    <a:lnTo>
                      <a:pt x="242760" y="32727"/>
                    </a:lnTo>
                    <a:cubicBezTo>
                      <a:pt x="242109" y="36117"/>
                      <a:pt x="238844" y="38331"/>
                      <a:pt x="235454" y="37681"/>
                    </a:cubicBezTo>
                    <a:cubicBezTo>
                      <a:pt x="232064" y="37030"/>
                      <a:pt x="229850" y="33765"/>
                      <a:pt x="230500" y="30375"/>
                    </a:cubicBezTo>
                    <a:lnTo>
                      <a:pt x="231976" y="22719"/>
                    </a:lnTo>
                    <a:cubicBezTo>
                      <a:pt x="190843" y="55495"/>
                      <a:pt x="164296" y="54444"/>
                      <a:pt x="136924" y="53356"/>
                    </a:cubicBezTo>
                    <a:cubicBezTo>
                      <a:pt x="114068" y="52443"/>
                      <a:pt x="90586" y="51517"/>
                      <a:pt x="55733" y="73960"/>
                    </a:cubicBezTo>
                    <a:cubicBezTo>
                      <a:pt x="57509" y="77726"/>
                      <a:pt x="58498" y="81942"/>
                      <a:pt x="58498" y="86383"/>
                    </a:cubicBezTo>
                    <a:cubicBezTo>
                      <a:pt x="58498" y="94427"/>
                      <a:pt x="55220" y="101733"/>
                      <a:pt x="49928" y="107037"/>
                    </a:cubicBezTo>
                    <a:lnTo>
                      <a:pt x="49891" y="107075"/>
                    </a:lnTo>
                    <a:cubicBezTo>
                      <a:pt x="44586" y="112354"/>
                      <a:pt x="37293" y="115632"/>
                      <a:pt x="29249" y="115632"/>
                    </a:cubicBezTo>
                    <a:cubicBezTo>
                      <a:pt x="21205" y="115632"/>
                      <a:pt x="13861" y="112354"/>
                      <a:pt x="8569" y="107062"/>
                    </a:cubicBezTo>
                    <a:cubicBezTo>
                      <a:pt x="3278" y="101770"/>
                      <a:pt x="0" y="94452"/>
                      <a:pt x="0" y="86383"/>
                    </a:cubicBezTo>
                    <a:cubicBezTo>
                      <a:pt x="0" y="78314"/>
                      <a:pt x="3278" y="71033"/>
                      <a:pt x="8569" y="65728"/>
                    </a:cubicBezTo>
                    <a:lnTo>
                      <a:pt x="8607" y="65691"/>
                    </a:lnTo>
                    <a:cubicBezTo>
                      <a:pt x="13911" y="60412"/>
                      <a:pt x="21205" y="57147"/>
                      <a:pt x="29249" y="57147"/>
                    </a:cubicBezTo>
                    <a:lnTo>
                      <a:pt x="29249" y="57147"/>
                    </a:lnTo>
                    <a:close/>
                    <a:moveTo>
                      <a:pt x="41096" y="74561"/>
                    </a:moveTo>
                    <a:cubicBezTo>
                      <a:pt x="38068" y="71533"/>
                      <a:pt x="33890" y="69657"/>
                      <a:pt x="29261" y="69657"/>
                    </a:cubicBezTo>
                    <a:cubicBezTo>
                      <a:pt x="24633" y="69657"/>
                      <a:pt x="20442" y="71521"/>
                      <a:pt x="17427" y="74536"/>
                    </a:cubicBezTo>
                    <a:lnTo>
                      <a:pt x="17402" y="74561"/>
                    </a:lnTo>
                    <a:cubicBezTo>
                      <a:pt x="14387" y="77576"/>
                      <a:pt x="12523" y="81754"/>
                      <a:pt x="12523" y="86395"/>
                    </a:cubicBezTo>
                    <a:cubicBezTo>
                      <a:pt x="12523" y="91037"/>
                      <a:pt x="14399" y="95202"/>
                      <a:pt x="17427" y="98230"/>
                    </a:cubicBezTo>
                    <a:cubicBezTo>
                      <a:pt x="20454" y="101257"/>
                      <a:pt x="24633" y="103134"/>
                      <a:pt x="29261" y="103134"/>
                    </a:cubicBezTo>
                    <a:cubicBezTo>
                      <a:pt x="33890" y="103134"/>
                      <a:pt x="38081" y="101270"/>
                      <a:pt x="41096" y="98255"/>
                    </a:cubicBezTo>
                    <a:lnTo>
                      <a:pt x="41121" y="98230"/>
                    </a:lnTo>
                    <a:cubicBezTo>
                      <a:pt x="44136" y="95215"/>
                      <a:pt x="46000" y="91037"/>
                      <a:pt x="46000" y="86395"/>
                    </a:cubicBezTo>
                    <a:cubicBezTo>
                      <a:pt x="46000" y="81754"/>
                      <a:pt x="44123" y="77588"/>
                      <a:pt x="41096" y="74561"/>
                    </a:cubicBezTo>
                    <a:close/>
                  </a:path>
                </a:pathLst>
              </a:custGeom>
              <a:grpFill/>
              <a:ln w="0" cap="flat">
                <a:noFill/>
                <a:prstDash val="solid"/>
                <a:miter/>
              </a:ln>
            </p:spPr>
            <p:txBody>
              <a:bodyPr rtlCol="0" anchor="ctr"/>
              <a:lstStyle/>
              <a:p>
                <a:endParaRPr lang="en-IN"/>
              </a:p>
            </p:txBody>
          </p:sp>
          <p:sp>
            <p:nvSpPr>
              <p:cNvPr id="53" name="Freeform: Shape 52">
                <a:extLst>
                  <a:ext uri="{FF2B5EF4-FFF2-40B4-BE49-F238E27FC236}">
                    <a16:creationId xmlns:a16="http://schemas.microsoft.com/office/drawing/2014/main" id="{1B5E9DB0-F0EA-4227-8499-57EADF19B1C0}"/>
                  </a:ext>
                </a:extLst>
              </p:cNvPr>
              <p:cNvSpPr/>
              <p:nvPr/>
            </p:nvSpPr>
            <p:spPr>
              <a:xfrm>
                <a:off x="4451593" y="3926428"/>
                <a:ext cx="62649" cy="44859"/>
              </a:xfrm>
              <a:custGeom>
                <a:avLst/>
                <a:gdLst>
                  <a:gd name="connsiteX0" fmla="*/ 1830 w 62649"/>
                  <a:gd name="connsiteY0" fmla="*/ 23989 h 44859"/>
                  <a:gd name="connsiteX1" fmla="*/ 1830 w 62649"/>
                  <a:gd name="connsiteY1" fmla="*/ 15145 h 44859"/>
                  <a:gd name="connsiteX2" fmla="*/ 10674 w 62649"/>
                  <a:gd name="connsiteY2" fmla="*/ 15145 h 44859"/>
                  <a:gd name="connsiteX3" fmla="*/ 25224 w 62649"/>
                  <a:gd name="connsiteY3" fmla="*/ 29694 h 44859"/>
                  <a:gd name="connsiteX4" fmla="*/ 51920 w 62649"/>
                  <a:gd name="connsiteY4" fmla="*/ 1909 h 44859"/>
                  <a:gd name="connsiteX5" fmla="*/ 60740 w 62649"/>
                  <a:gd name="connsiteY5" fmla="*/ 1734 h 44859"/>
                  <a:gd name="connsiteX6" fmla="*/ 60915 w 62649"/>
                  <a:gd name="connsiteY6" fmla="*/ 10554 h 44859"/>
                  <a:gd name="connsiteX7" fmla="*/ 30128 w 62649"/>
                  <a:gd name="connsiteY7" fmla="*/ 42605 h 44859"/>
                  <a:gd name="connsiteX8" fmla="*/ 29740 w 62649"/>
                  <a:gd name="connsiteY8" fmla="*/ 43030 h 44859"/>
                  <a:gd name="connsiteX9" fmla="*/ 20895 w 62649"/>
                  <a:gd name="connsiteY9" fmla="*/ 43030 h 44859"/>
                  <a:gd name="connsiteX10" fmla="*/ 1855 w 62649"/>
                  <a:gd name="connsiteY10" fmla="*/ 23989 h 44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649" h="44859">
                    <a:moveTo>
                      <a:pt x="1830" y="23989"/>
                    </a:moveTo>
                    <a:cubicBezTo>
                      <a:pt x="-610" y="21550"/>
                      <a:pt x="-610" y="17584"/>
                      <a:pt x="1830" y="15145"/>
                    </a:cubicBezTo>
                    <a:cubicBezTo>
                      <a:pt x="4269" y="12705"/>
                      <a:pt x="8235" y="12705"/>
                      <a:pt x="10674" y="15145"/>
                    </a:cubicBezTo>
                    <a:lnTo>
                      <a:pt x="25224" y="29694"/>
                    </a:lnTo>
                    <a:lnTo>
                      <a:pt x="51920" y="1909"/>
                    </a:lnTo>
                    <a:cubicBezTo>
                      <a:pt x="54310" y="-568"/>
                      <a:pt x="58263" y="-643"/>
                      <a:pt x="60740" y="1734"/>
                    </a:cubicBezTo>
                    <a:cubicBezTo>
                      <a:pt x="63217" y="4123"/>
                      <a:pt x="63292" y="8077"/>
                      <a:pt x="60915" y="10554"/>
                    </a:cubicBezTo>
                    <a:lnTo>
                      <a:pt x="30128" y="42605"/>
                    </a:lnTo>
                    <a:lnTo>
                      <a:pt x="29740" y="43030"/>
                    </a:lnTo>
                    <a:cubicBezTo>
                      <a:pt x="27300" y="45469"/>
                      <a:pt x="23335" y="45469"/>
                      <a:pt x="20895" y="43030"/>
                    </a:cubicBezTo>
                    <a:lnTo>
                      <a:pt x="1855" y="23989"/>
                    </a:lnTo>
                    <a:close/>
                  </a:path>
                </a:pathLst>
              </a:custGeom>
              <a:grpFill/>
              <a:ln w="0" cap="flat">
                <a:noFill/>
                <a:prstDash val="solid"/>
                <a:miter/>
              </a:ln>
            </p:spPr>
            <p:txBody>
              <a:bodyPr rtlCol="0" anchor="ctr"/>
              <a:lstStyle/>
              <a:p>
                <a:endParaRPr lang="en-IN"/>
              </a:p>
            </p:txBody>
          </p:sp>
          <p:sp>
            <p:nvSpPr>
              <p:cNvPr id="54" name="Freeform: Shape 53">
                <a:extLst>
                  <a:ext uri="{FF2B5EF4-FFF2-40B4-BE49-F238E27FC236}">
                    <a16:creationId xmlns:a16="http://schemas.microsoft.com/office/drawing/2014/main" id="{FB653D95-B0A0-4105-B001-CA126F721BF3}"/>
                  </a:ext>
                </a:extLst>
              </p:cNvPr>
              <p:cNvSpPr/>
              <p:nvPr/>
            </p:nvSpPr>
            <p:spPr>
              <a:xfrm>
                <a:off x="4189880" y="3933563"/>
                <a:ext cx="47294" cy="47294"/>
              </a:xfrm>
              <a:custGeom>
                <a:avLst/>
                <a:gdLst>
                  <a:gd name="connsiteX0" fmla="*/ 1830 w 47294"/>
                  <a:gd name="connsiteY0" fmla="*/ 10674 h 47294"/>
                  <a:gd name="connsiteX1" fmla="*/ 1830 w 47294"/>
                  <a:gd name="connsiteY1" fmla="*/ 1830 h 47294"/>
                  <a:gd name="connsiteX2" fmla="*/ 10674 w 47294"/>
                  <a:gd name="connsiteY2" fmla="*/ 1830 h 47294"/>
                  <a:gd name="connsiteX3" fmla="*/ 23647 w 47294"/>
                  <a:gd name="connsiteY3" fmla="*/ 14803 h 47294"/>
                  <a:gd name="connsiteX4" fmla="*/ 36620 w 47294"/>
                  <a:gd name="connsiteY4" fmla="*/ 1830 h 47294"/>
                  <a:gd name="connsiteX5" fmla="*/ 45465 w 47294"/>
                  <a:gd name="connsiteY5" fmla="*/ 1830 h 47294"/>
                  <a:gd name="connsiteX6" fmla="*/ 45465 w 47294"/>
                  <a:gd name="connsiteY6" fmla="*/ 10674 h 47294"/>
                  <a:gd name="connsiteX7" fmla="*/ 32492 w 47294"/>
                  <a:gd name="connsiteY7" fmla="*/ 23647 h 47294"/>
                  <a:gd name="connsiteX8" fmla="*/ 45465 w 47294"/>
                  <a:gd name="connsiteY8" fmla="*/ 36620 h 47294"/>
                  <a:gd name="connsiteX9" fmla="*/ 45465 w 47294"/>
                  <a:gd name="connsiteY9" fmla="*/ 45465 h 47294"/>
                  <a:gd name="connsiteX10" fmla="*/ 36620 w 47294"/>
                  <a:gd name="connsiteY10" fmla="*/ 45465 h 47294"/>
                  <a:gd name="connsiteX11" fmla="*/ 23647 w 47294"/>
                  <a:gd name="connsiteY11" fmla="*/ 32492 h 47294"/>
                  <a:gd name="connsiteX12" fmla="*/ 10674 w 47294"/>
                  <a:gd name="connsiteY12" fmla="*/ 45465 h 47294"/>
                  <a:gd name="connsiteX13" fmla="*/ 1830 w 47294"/>
                  <a:gd name="connsiteY13" fmla="*/ 45465 h 47294"/>
                  <a:gd name="connsiteX14" fmla="*/ 1830 w 47294"/>
                  <a:gd name="connsiteY14" fmla="*/ 36620 h 47294"/>
                  <a:gd name="connsiteX15" fmla="*/ 14803 w 47294"/>
                  <a:gd name="connsiteY15" fmla="*/ 23647 h 47294"/>
                  <a:gd name="connsiteX16" fmla="*/ 1830 w 47294"/>
                  <a:gd name="connsiteY16" fmla="*/ 10674 h 47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294" h="47294">
                    <a:moveTo>
                      <a:pt x="1830" y="10674"/>
                    </a:moveTo>
                    <a:cubicBezTo>
                      <a:pt x="-610" y="8235"/>
                      <a:pt x="-610" y="4269"/>
                      <a:pt x="1830" y="1830"/>
                    </a:cubicBezTo>
                    <a:cubicBezTo>
                      <a:pt x="4269" y="-610"/>
                      <a:pt x="8235" y="-610"/>
                      <a:pt x="10674" y="1830"/>
                    </a:cubicBezTo>
                    <a:lnTo>
                      <a:pt x="23647" y="14803"/>
                    </a:lnTo>
                    <a:lnTo>
                      <a:pt x="36620" y="1830"/>
                    </a:lnTo>
                    <a:cubicBezTo>
                      <a:pt x="39060" y="-610"/>
                      <a:pt x="43026" y="-610"/>
                      <a:pt x="45465" y="1830"/>
                    </a:cubicBezTo>
                    <a:cubicBezTo>
                      <a:pt x="47905" y="4269"/>
                      <a:pt x="47905" y="8235"/>
                      <a:pt x="45465" y="10674"/>
                    </a:cubicBezTo>
                    <a:lnTo>
                      <a:pt x="32492" y="23647"/>
                    </a:lnTo>
                    <a:lnTo>
                      <a:pt x="45465" y="36620"/>
                    </a:lnTo>
                    <a:cubicBezTo>
                      <a:pt x="47905" y="39060"/>
                      <a:pt x="47905" y="43026"/>
                      <a:pt x="45465" y="45465"/>
                    </a:cubicBezTo>
                    <a:cubicBezTo>
                      <a:pt x="43026" y="47905"/>
                      <a:pt x="39060" y="47905"/>
                      <a:pt x="36620" y="45465"/>
                    </a:cubicBezTo>
                    <a:lnTo>
                      <a:pt x="23647" y="32492"/>
                    </a:lnTo>
                    <a:lnTo>
                      <a:pt x="10674" y="45465"/>
                    </a:lnTo>
                    <a:cubicBezTo>
                      <a:pt x="8235" y="47905"/>
                      <a:pt x="4269" y="47905"/>
                      <a:pt x="1830" y="45465"/>
                    </a:cubicBezTo>
                    <a:cubicBezTo>
                      <a:pt x="-610" y="43026"/>
                      <a:pt x="-610" y="39060"/>
                      <a:pt x="1830" y="36620"/>
                    </a:cubicBezTo>
                    <a:lnTo>
                      <a:pt x="14803" y="23647"/>
                    </a:lnTo>
                    <a:lnTo>
                      <a:pt x="1830" y="10674"/>
                    </a:lnTo>
                    <a:close/>
                  </a:path>
                </a:pathLst>
              </a:custGeom>
              <a:grpFill/>
              <a:ln w="0" cap="flat">
                <a:noFill/>
                <a:prstDash val="solid"/>
                <a:miter/>
              </a:ln>
            </p:spPr>
            <p:txBody>
              <a:bodyPr rtlCol="0" anchor="ctr"/>
              <a:lstStyle/>
              <a:p>
                <a:endParaRPr lang="en-IN"/>
              </a:p>
            </p:txBody>
          </p:sp>
          <p:sp>
            <p:nvSpPr>
              <p:cNvPr id="55" name="Freeform: Shape 54">
                <a:extLst>
                  <a:ext uri="{FF2B5EF4-FFF2-40B4-BE49-F238E27FC236}">
                    <a16:creationId xmlns:a16="http://schemas.microsoft.com/office/drawing/2014/main" id="{D71AF212-3A65-4050-BD8D-E95EC93D7A79}"/>
                  </a:ext>
                </a:extLst>
              </p:cNvPr>
              <p:cNvSpPr/>
              <p:nvPr/>
            </p:nvSpPr>
            <p:spPr>
              <a:xfrm>
                <a:off x="4373954" y="3904952"/>
                <a:ext cx="47294" cy="47294"/>
              </a:xfrm>
              <a:custGeom>
                <a:avLst/>
                <a:gdLst>
                  <a:gd name="connsiteX0" fmla="*/ 1830 w 47294"/>
                  <a:gd name="connsiteY0" fmla="*/ 10674 h 47294"/>
                  <a:gd name="connsiteX1" fmla="*/ 1830 w 47294"/>
                  <a:gd name="connsiteY1" fmla="*/ 1830 h 47294"/>
                  <a:gd name="connsiteX2" fmla="*/ 10674 w 47294"/>
                  <a:gd name="connsiteY2" fmla="*/ 1830 h 47294"/>
                  <a:gd name="connsiteX3" fmla="*/ 23647 w 47294"/>
                  <a:gd name="connsiteY3" fmla="*/ 14803 h 47294"/>
                  <a:gd name="connsiteX4" fmla="*/ 36620 w 47294"/>
                  <a:gd name="connsiteY4" fmla="*/ 1830 h 47294"/>
                  <a:gd name="connsiteX5" fmla="*/ 45465 w 47294"/>
                  <a:gd name="connsiteY5" fmla="*/ 1830 h 47294"/>
                  <a:gd name="connsiteX6" fmla="*/ 45465 w 47294"/>
                  <a:gd name="connsiteY6" fmla="*/ 10674 h 47294"/>
                  <a:gd name="connsiteX7" fmla="*/ 32492 w 47294"/>
                  <a:gd name="connsiteY7" fmla="*/ 23647 h 47294"/>
                  <a:gd name="connsiteX8" fmla="*/ 45465 w 47294"/>
                  <a:gd name="connsiteY8" fmla="*/ 36620 h 47294"/>
                  <a:gd name="connsiteX9" fmla="*/ 45465 w 47294"/>
                  <a:gd name="connsiteY9" fmla="*/ 45465 h 47294"/>
                  <a:gd name="connsiteX10" fmla="*/ 36620 w 47294"/>
                  <a:gd name="connsiteY10" fmla="*/ 45465 h 47294"/>
                  <a:gd name="connsiteX11" fmla="*/ 23647 w 47294"/>
                  <a:gd name="connsiteY11" fmla="*/ 32492 h 47294"/>
                  <a:gd name="connsiteX12" fmla="*/ 10674 w 47294"/>
                  <a:gd name="connsiteY12" fmla="*/ 45465 h 47294"/>
                  <a:gd name="connsiteX13" fmla="*/ 1830 w 47294"/>
                  <a:gd name="connsiteY13" fmla="*/ 45465 h 47294"/>
                  <a:gd name="connsiteX14" fmla="*/ 1830 w 47294"/>
                  <a:gd name="connsiteY14" fmla="*/ 36620 h 47294"/>
                  <a:gd name="connsiteX15" fmla="*/ 14803 w 47294"/>
                  <a:gd name="connsiteY15" fmla="*/ 23647 h 47294"/>
                  <a:gd name="connsiteX16" fmla="*/ 1830 w 47294"/>
                  <a:gd name="connsiteY16" fmla="*/ 10674 h 47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294" h="47294">
                    <a:moveTo>
                      <a:pt x="1830" y="10674"/>
                    </a:moveTo>
                    <a:cubicBezTo>
                      <a:pt x="-610" y="8235"/>
                      <a:pt x="-610" y="4269"/>
                      <a:pt x="1830" y="1830"/>
                    </a:cubicBezTo>
                    <a:cubicBezTo>
                      <a:pt x="4269" y="-610"/>
                      <a:pt x="8235" y="-610"/>
                      <a:pt x="10674" y="1830"/>
                    </a:cubicBezTo>
                    <a:lnTo>
                      <a:pt x="23647" y="14803"/>
                    </a:lnTo>
                    <a:lnTo>
                      <a:pt x="36620" y="1830"/>
                    </a:lnTo>
                    <a:cubicBezTo>
                      <a:pt x="39060" y="-610"/>
                      <a:pt x="43026" y="-610"/>
                      <a:pt x="45465" y="1830"/>
                    </a:cubicBezTo>
                    <a:cubicBezTo>
                      <a:pt x="47905" y="4269"/>
                      <a:pt x="47905" y="8235"/>
                      <a:pt x="45465" y="10674"/>
                    </a:cubicBezTo>
                    <a:lnTo>
                      <a:pt x="32492" y="23647"/>
                    </a:lnTo>
                    <a:lnTo>
                      <a:pt x="45465" y="36620"/>
                    </a:lnTo>
                    <a:cubicBezTo>
                      <a:pt x="47905" y="39060"/>
                      <a:pt x="47905" y="43026"/>
                      <a:pt x="45465" y="45465"/>
                    </a:cubicBezTo>
                    <a:cubicBezTo>
                      <a:pt x="43026" y="47905"/>
                      <a:pt x="39060" y="47905"/>
                      <a:pt x="36620" y="45465"/>
                    </a:cubicBezTo>
                    <a:lnTo>
                      <a:pt x="23647" y="32492"/>
                    </a:lnTo>
                    <a:lnTo>
                      <a:pt x="10674" y="45465"/>
                    </a:lnTo>
                    <a:cubicBezTo>
                      <a:pt x="8235" y="47905"/>
                      <a:pt x="4269" y="47905"/>
                      <a:pt x="1830" y="45465"/>
                    </a:cubicBezTo>
                    <a:cubicBezTo>
                      <a:pt x="-610" y="43026"/>
                      <a:pt x="-610" y="39060"/>
                      <a:pt x="1830" y="36620"/>
                    </a:cubicBezTo>
                    <a:lnTo>
                      <a:pt x="14803" y="23647"/>
                    </a:lnTo>
                    <a:lnTo>
                      <a:pt x="1830" y="10674"/>
                    </a:lnTo>
                    <a:close/>
                  </a:path>
                </a:pathLst>
              </a:custGeom>
              <a:grpFill/>
              <a:ln w="0" cap="flat">
                <a:noFill/>
                <a:prstDash val="solid"/>
                <a:miter/>
              </a:ln>
            </p:spPr>
            <p:txBody>
              <a:bodyPr rtlCol="0" anchor="ctr"/>
              <a:lstStyle/>
              <a:p>
                <a:endParaRPr lang="en-IN"/>
              </a:p>
            </p:txBody>
          </p:sp>
          <p:sp>
            <p:nvSpPr>
              <p:cNvPr id="71" name="Freeform: Shape 70">
                <a:extLst>
                  <a:ext uri="{FF2B5EF4-FFF2-40B4-BE49-F238E27FC236}">
                    <a16:creationId xmlns:a16="http://schemas.microsoft.com/office/drawing/2014/main" id="{B4D69734-DCE9-495A-9661-A518DF7FE3BB}"/>
                  </a:ext>
                </a:extLst>
              </p:cNvPr>
              <p:cNvSpPr/>
              <p:nvPr/>
            </p:nvSpPr>
            <p:spPr>
              <a:xfrm>
                <a:off x="4291350" y="3946999"/>
                <a:ext cx="47294" cy="47294"/>
              </a:xfrm>
              <a:custGeom>
                <a:avLst/>
                <a:gdLst>
                  <a:gd name="connsiteX0" fmla="*/ 1830 w 47294"/>
                  <a:gd name="connsiteY0" fmla="*/ 10674 h 47294"/>
                  <a:gd name="connsiteX1" fmla="*/ 1830 w 47294"/>
                  <a:gd name="connsiteY1" fmla="*/ 1830 h 47294"/>
                  <a:gd name="connsiteX2" fmla="*/ 10674 w 47294"/>
                  <a:gd name="connsiteY2" fmla="*/ 1830 h 47294"/>
                  <a:gd name="connsiteX3" fmla="*/ 23647 w 47294"/>
                  <a:gd name="connsiteY3" fmla="*/ 14803 h 47294"/>
                  <a:gd name="connsiteX4" fmla="*/ 36620 w 47294"/>
                  <a:gd name="connsiteY4" fmla="*/ 1830 h 47294"/>
                  <a:gd name="connsiteX5" fmla="*/ 45465 w 47294"/>
                  <a:gd name="connsiteY5" fmla="*/ 1830 h 47294"/>
                  <a:gd name="connsiteX6" fmla="*/ 45465 w 47294"/>
                  <a:gd name="connsiteY6" fmla="*/ 10674 h 47294"/>
                  <a:gd name="connsiteX7" fmla="*/ 32492 w 47294"/>
                  <a:gd name="connsiteY7" fmla="*/ 23647 h 47294"/>
                  <a:gd name="connsiteX8" fmla="*/ 45465 w 47294"/>
                  <a:gd name="connsiteY8" fmla="*/ 36620 h 47294"/>
                  <a:gd name="connsiteX9" fmla="*/ 45465 w 47294"/>
                  <a:gd name="connsiteY9" fmla="*/ 45465 h 47294"/>
                  <a:gd name="connsiteX10" fmla="*/ 36620 w 47294"/>
                  <a:gd name="connsiteY10" fmla="*/ 45465 h 47294"/>
                  <a:gd name="connsiteX11" fmla="*/ 23647 w 47294"/>
                  <a:gd name="connsiteY11" fmla="*/ 32492 h 47294"/>
                  <a:gd name="connsiteX12" fmla="*/ 10674 w 47294"/>
                  <a:gd name="connsiteY12" fmla="*/ 45465 h 47294"/>
                  <a:gd name="connsiteX13" fmla="*/ 1830 w 47294"/>
                  <a:gd name="connsiteY13" fmla="*/ 45465 h 47294"/>
                  <a:gd name="connsiteX14" fmla="*/ 1830 w 47294"/>
                  <a:gd name="connsiteY14" fmla="*/ 36620 h 47294"/>
                  <a:gd name="connsiteX15" fmla="*/ 14803 w 47294"/>
                  <a:gd name="connsiteY15" fmla="*/ 23647 h 47294"/>
                  <a:gd name="connsiteX16" fmla="*/ 1830 w 47294"/>
                  <a:gd name="connsiteY16" fmla="*/ 10674 h 47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294" h="47294">
                    <a:moveTo>
                      <a:pt x="1830" y="10674"/>
                    </a:moveTo>
                    <a:cubicBezTo>
                      <a:pt x="-610" y="8235"/>
                      <a:pt x="-610" y="4269"/>
                      <a:pt x="1830" y="1830"/>
                    </a:cubicBezTo>
                    <a:cubicBezTo>
                      <a:pt x="4269" y="-610"/>
                      <a:pt x="8235" y="-610"/>
                      <a:pt x="10674" y="1830"/>
                    </a:cubicBezTo>
                    <a:lnTo>
                      <a:pt x="23647" y="14803"/>
                    </a:lnTo>
                    <a:lnTo>
                      <a:pt x="36620" y="1830"/>
                    </a:lnTo>
                    <a:cubicBezTo>
                      <a:pt x="39060" y="-610"/>
                      <a:pt x="43026" y="-610"/>
                      <a:pt x="45465" y="1830"/>
                    </a:cubicBezTo>
                    <a:cubicBezTo>
                      <a:pt x="47905" y="4269"/>
                      <a:pt x="47905" y="8235"/>
                      <a:pt x="45465" y="10674"/>
                    </a:cubicBezTo>
                    <a:lnTo>
                      <a:pt x="32492" y="23647"/>
                    </a:lnTo>
                    <a:lnTo>
                      <a:pt x="45465" y="36620"/>
                    </a:lnTo>
                    <a:cubicBezTo>
                      <a:pt x="47905" y="39060"/>
                      <a:pt x="47905" y="43026"/>
                      <a:pt x="45465" y="45465"/>
                    </a:cubicBezTo>
                    <a:cubicBezTo>
                      <a:pt x="43026" y="47905"/>
                      <a:pt x="39060" y="47905"/>
                      <a:pt x="36620" y="45465"/>
                    </a:cubicBezTo>
                    <a:lnTo>
                      <a:pt x="23647" y="32492"/>
                    </a:lnTo>
                    <a:lnTo>
                      <a:pt x="10674" y="45465"/>
                    </a:lnTo>
                    <a:cubicBezTo>
                      <a:pt x="8235" y="47905"/>
                      <a:pt x="4269" y="47905"/>
                      <a:pt x="1830" y="45465"/>
                    </a:cubicBezTo>
                    <a:cubicBezTo>
                      <a:pt x="-610" y="43026"/>
                      <a:pt x="-610" y="39060"/>
                      <a:pt x="1830" y="36620"/>
                    </a:cubicBezTo>
                    <a:lnTo>
                      <a:pt x="14803" y="23647"/>
                    </a:lnTo>
                    <a:lnTo>
                      <a:pt x="1830" y="10674"/>
                    </a:lnTo>
                    <a:close/>
                  </a:path>
                </a:pathLst>
              </a:custGeom>
              <a:grpFill/>
              <a:ln w="0" cap="flat">
                <a:noFill/>
                <a:prstDash val="solid"/>
                <a:miter/>
              </a:ln>
            </p:spPr>
            <p:txBody>
              <a:bodyPr rtlCol="0" anchor="ctr"/>
              <a:lstStyle/>
              <a:p>
                <a:endParaRPr lang="en-IN"/>
              </a:p>
            </p:txBody>
          </p:sp>
          <p:sp>
            <p:nvSpPr>
              <p:cNvPr id="72" name="Freeform: Shape 71">
                <a:extLst>
                  <a:ext uri="{FF2B5EF4-FFF2-40B4-BE49-F238E27FC236}">
                    <a16:creationId xmlns:a16="http://schemas.microsoft.com/office/drawing/2014/main" id="{AAD031ED-B83C-47DC-A82F-567DA735BE2D}"/>
                  </a:ext>
                </a:extLst>
              </p:cNvPr>
              <p:cNvSpPr/>
              <p:nvPr/>
            </p:nvSpPr>
            <p:spPr>
              <a:xfrm>
                <a:off x="4294727" y="4044215"/>
                <a:ext cx="47294" cy="47294"/>
              </a:xfrm>
              <a:custGeom>
                <a:avLst/>
                <a:gdLst>
                  <a:gd name="connsiteX0" fmla="*/ 1830 w 47294"/>
                  <a:gd name="connsiteY0" fmla="*/ 10674 h 47294"/>
                  <a:gd name="connsiteX1" fmla="*/ 1830 w 47294"/>
                  <a:gd name="connsiteY1" fmla="*/ 1830 h 47294"/>
                  <a:gd name="connsiteX2" fmla="*/ 10674 w 47294"/>
                  <a:gd name="connsiteY2" fmla="*/ 1830 h 47294"/>
                  <a:gd name="connsiteX3" fmla="*/ 23647 w 47294"/>
                  <a:gd name="connsiteY3" fmla="*/ 14803 h 47294"/>
                  <a:gd name="connsiteX4" fmla="*/ 36620 w 47294"/>
                  <a:gd name="connsiteY4" fmla="*/ 1830 h 47294"/>
                  <a:gd name="connsiteX5" fmla="*/ 45465 w 47294"/>
                  <a:gd name="connsiteY5" fmla="*/ 1830 h 47294"/>
                  <a:gd name="connsiteX6" fmla="*/ 45465 w 47294"/>
                  <a:gd name="connsiteY6" fmla="*/ 10674 h 47294"/>
                  <a:gd name="connsiteX7" fmla="*/ 32492 w 47294"/>
                  <a:gd name="connsiteY7" fmla="*/ 23647 h 47294"/>
                  <a:gd name="connsiteX8" fmla="*/ 45465 w 47294"/>
                  <a:gd name="connsiteY8" fmla="*/ 36620 h 47294"/>
                  <a:gd name="connsiteX9" fmla="*/ 45465 w 47294"/>
                  <a:gd name="connsiteY9" fmla="*/ 45465 h 47294"/>
                  <a:gd name="connsiteX10" fmla="*/ 36620 w 47294"/>
                  <a:gd name="connsiteY10" fmla="*/ 45465 h 47294"/>
                  <a:gd name="connsiteX11" fmla="*/ 23647 w 47294"/>
                  <a:gd name="connsiteY11" fmla="*/ 32492 h 47294"/>
                  <a:gd name="connsiteX12" fmla="*/ 10674 w 47294"/>
                  <a:gd name="connsiteY12" fmla="*/ 45465 h 47294"/>
                  <a:gd name="connsiteX13" fmla="*/ 1830 w 47294"/>
                  <a:gd name="connsiteY13" fmla="*/ 45465 h 47294"/>
                  <a:gd name="connsiteX14" fmla="*/ 1830 w 47294"/>
                  <a:gd name="connsiteY14" fmla="*/ 36620 h 47294"/>
                  <a:gd name="connsiteX15" fmla="*/ 14803 w 47294"/>
                  <a:gd name="connsiteY15" fmla="*/ 23647 h 47294"/>
                  <a:gd name="connsiteX16" fmla="*/ 1830 w 47294"/>
                  <a:gd name="connsiteY16" fmla="*/ 10674 h 47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294" h="47294">
                    <a:moveTo>
                      <a:pt x="1830" y="10674"/>
                    </a:moveTo>
                    <a:cubicBezTo>
                      <a:pt x="-610" y="8235"/>
                      <a:pt x="-610" y="4269"/>
                      <a:pt x="1830" y="1830"/>
                    </a:cubicBezTo>
                    <a:cubicBezTo>
                      <a:pt x="4269" y="-610"/>
                      <a:pt x="8235" y="-610"/>
                      <a:pt x="10674" y="1830"/>
                    </a:cubicBezTo>
                    <a:lnTo>
                      <a:pt x="23647" y="14803"/>
                    </a:lnTo>
                    <a:lnTo>
                      <a:pt x="36620" y="1830"/>
                    </a:lnTo>
                    <a:cubicBezTo>
                      <a:pt x="39060" y="-610"/>
                      <a:pt x="43026" y="-610"/>
                      <a:pt x="45465" y="1830"/>
                    </a:cubicBezTo>
                    <a:cubicBezTo>
                      <a:pt x="47905" y="4269"/>
                      <a:pt x="47905" y="8235"/>
                      <a:pt x="45465" y="10674"/>
                    </a:cubicBezTo>
                    <a:lnTo>
                      <a:pt x="32492" y="23647"/>
                    </a:lnTo>
                    <a:lnTo>
                      <a:pt x="45465" y="36620"/>
                    </a:lnTo>
                    <a:cubicBezTo>
                      <a:pt x="47905" y="39060"/>
                      <a:pt x="47905" y="43026"/>
                      <a:pt x="45465" y="45465"/>
                    </a:cubicBezTo>
                    <a:cubicBezTo>
                      <a:pt x="43026" y="47905"/>
                      <a:pt x="39060" y="47905"/>
                      <a:pt x="36620" y="45465"/>
                    </a:cubicBezTo>
                    <a:lnTo>
                      <a:pt x="23647" y="32492"/>
                    </a:lnTo>
                    <a:lnTo>
                      <a:pt x="10674" y="45465"/>
                    </a:lnTo>
                    <a:cubicBezTo>
                      <a:pt x="8235" y="47905"/>
                      <a:pt x="4269" y="47905"/>
                      <a:pt x="1830" y="45465"/>
                    </a:cubicBezTo>
                    <a:cubicBezTo>
                      <a:pt x="-610" y="43026"/>
                      <a:pt x="-610" y="39060"/>
                      <a:pt x="1830" y="36620"/>
                    </a:cubicBezTo>
                    <a:lnTo>
                      <a:pt x="14803" y="23647"/>
                    </a:lnTo>
                    <a:lnTo>
                      <a:pt x="1830" y="10674"/>
                    </a:lnTo>
                    <a:close/>
                  </a:path>
                </a:pathLst>
              </a:custGeom>
              <a:grpFill/>
              <a:ln w="0" cap="flat">
                <a:noFill/>
                <a:prstDash val="solid"/>
                <a:miter/>
              </a:ln>
            </p:spPr>
            <p:txBody>
              <a:bodyPr rtlCol="0" anchor="ctr"/>
              <a:lstStyle/>
              <a:p>
                <a:endParaRPr lang="en-IN"/>
              </a:p>
            </p:txBody>
          </p:sp>
          <p:sp>
            <p:nvSpPr>
              <p:cNvPr id="73" name="Freeform: Shape 72">
                <a:extLst>
                  <a:ext uri="{FF2B5EF4-FFF2-40B4-BE49-F238E27FC236}">
                    <a16:creationId xmlns:a16="http://schemas.microsoft.com/office/drawing/2014/main" id="{F72713BA-44A0-423A-B881-F60A63571754}"/>
                  </a:ext>
                </a:extLst>
              </p:cNvPr>
              <p:cNvSpPr/>
              <p:nvPr/>
            </p:nvSpPr>
            <p:spPr>
              <a:xfrm>
                <a:off x="4403128" y="4031305"/>
                <a:ext cx="47294" cy="47294"/>
              </a:xfrm>
              <a:custGeom>
                <a:avLst/>
                <a:gdLst>
                  <a:gd name="connsiteX0" fmla="*/ 1830 w 47294"/>
                  <a:gd name="connsiteY0" fmla="*/ 10674 h 47294"/>
                  <a:gd name="connsiteX1" fmla="*/ 1830 w 47294"/>
                  <a:gd name="connsiteY1" fmla="*/ 1830 h 47294"/>
                  <a:gd name="connsiteX2" fmla="*/ 10674 w 47294"/>
                  <a:gd name="connsiteY2" fmla="*/ 1830 h 47294"/>
                  <a:gd name="connsiteX3" fmla="*/ 23647 w 47294"/>
                  <a:gd name="connsiteY3" fmla="*/ 14803 h 47294"/>
                  <a:gd name="connsiteX4" fmla="*/ 36620 w 47294"/>
                  <a:gd name="connsiteY4" fmla="*/ 1830 h 47294"/>
                  <a:gd name="connsiteX5" fmla="*/ 45465 w 47294"/>
                  <a:gd name="connsiteY5" fmla="*/ 1830 h 47294"/>
                  <a:gd name="connsiteX6" fmla="*/ 45465 w 47294"/>
                  <a:gd name="connsiteY6" fmla="*/ 10674 h 47294"/>
                  <a:gd name="connsiteX7" fmla="*/ 32492 w 47294"/>
                  <a:gd name="connsiteY7" fmla="*/ 23647 h 47294"/>
                  <a:gd name="connsiteX8" fmla="*/ 45465 w 47294"/>
                  <a:gd name="connsiteY8" fmla="*/ 36620 h 47294"/>
                  <a:gd name="connsiteX9" fmla="*/ 45465 w 47294"/>
                  <a:gd name="connsiteY9" fmla="*/ 45465 h 47294"/>
                  <a:gd name="connsiteX10" fmla="*/ 36620 w 47294"/>
                  <a:gd name="connsiteY10" fmla="*/ 45465 h 47294"/>
                  <a:gd name="connsiteX11" fmla="*/ 23647 w 47294"/>
                  <a:gd name="connsiteY11" fmla="*/ 32492 h 47294"/>
                  <a:gd name="connsiteX12" fmla="*/ 10674 w 47294"/>
                  <a:gd name="connsiteY12" fmla="*/ 45465 h 47294"/>
                  <a:gd name="connsiteX13" fmla="*/ 1830 w 47294"/>
                  <a:gd name="connsiteY13" fmla="*/ 45465 h 47294"/>
                  <a:gd name="connsiteX14" fmla="*/ 1830 w 47294"/>
                  <a:gd name="connsiteY14" fmla="*/ 36620 h 47294"/>
                  <a:gd name="connsiteX15" fmla="*/ 14803 w 47294"/>
                  <a:gd name="connsiteY15" fmla="*/ 23647 h 47294"/>
                  <a:gd name="connsiteX16" fmla="*/ 1830 w 47294"/>
                  <a:gd name="connsiteY16" fmla="*/ 10674 h 47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294" h="47294">
                    <a:moveTo>
                      <a:pt x="1830" y="10674"/>
                    </a:moveTo>
                    <a:cubicBezTo>
                      <a:pt x="-610" y="8235"/>
                      <a:pt x="-610" y="4269"/>
                      <a:pt x="1830" y="1830"/>
                    </a:cubicBezTo>
                    <a:cubicBezTo>
                      <a:pt x="4269" y="-610"/>
                      <a:pt x="8235" y="-610"/>
                      <a:pt x="10674" y="1830"/>
                    </a:cubicBezTo>
                    <a:lnTo>
                      <a:pt x="23647" y="14803"/>
                    </a:lnTo>
                    <a:lnTo>
                      <a:pt x="36620" y="1830"/>
                    </a:lnTo>
                    <a:cubicBezTo>
                      <a:pt x="39060" y="-610"/>
                      <a:pt x="43026" y="-610"/>
                      <a:pt x="45465" y="1830"/>
                    </a:cubicBezTo>
                    <a:cubicBezTo>
                      <a:pt x="47905" y="4269"/>
                      <a:pt x="47905" y="8235"/>
                      <a:pt x="45465" y="10674"/>
                    </a:cubicBezTo>
                    <a:lnTo>
                      <a:pt x="32492" y="23647"/>
                    </a:lnTo>
                    <a:lnTo>
                      <a:pt x="45465" y="36620"/>
                    </a:lnTo>
                    <a:cubicBezTo>
                      <a:pt x="47905" y="39060"/>
                      <a:pt x="47905" y="43026"/>
                      <a:pt x="45465" y="45465"/>
                    </a:cubicBezTo>
                    <a:cubicBezTo>
                      <a:pt x="43026" y="47905"/>
                      <a:pt x="39060" y="47905"/>
                      <a:pt x="36620" y="45465"/>
                    </a:cubicBezTo>
                    <a:lnTo>
                      <a:pt x="23647" y="32492"/>
                    </a:lnTo>
                    <a:lnTo>
                      <a:pt x="10674" y="45465"/>
                    </a:lnTo>
                    <a:cubicBezTo>
                      <a:pt x="8235" y="47905"/>
                      <a:pt x="4269" y="47905"/>
                      <a:pt x="1830" y="45465"/>
                    </a:cubicBezTo>
                    <a:cubicBezTo>
                      <a:pt x="-610" y="43026"/>
                      <a:pt x="-610" y="39060"/>
                      <a:pt x="1830" y="36620"/>
                    </a:cubicBezTo>
                    <a:lnTo>
                      <a:pt x="14803" y="23647"/>
                    </a:lnTo>
                    <a:lnTo>
                      <a:pt x="1830" y="10674"/>
                    </a:lnTo>
                    <a:close/>
                  </a:path>
                </a:pathLst>
              </a:custGeom>
              <a:grpFill/>
              <a:ln w="0" cap="flat">
                <a:noFill/>
                <a:prstDash val="solid"/>
                <a:miter/>
              </a:ln>
            </p:spPr>
            <p:txBody>
              <a:bodyPr rtlCol="0" anchor="ctr"/>
              <a:lstStyle/>
              <a:p>
                <a:endParaRPr lang="en-IN"/>
              </a:p>
            </p:txBody>
          </p:sp>
        </p:grpSp>
      </p:grpSp>
      <p:sp>
        <p:nvSpPr>
          <p:cNvPr id="4" name="Rectangle 3">
            <a:extLst>
              <a:ext uri="{FF2B5EF4-FFF2-40B4-BE49-F238E27FC236}">
                <a16:creationId xmlns:a16="http://schemas.microsoft.com/office/drawing/2014/main" id="{9D552D8C-BE7F-C94F-11B3-7EACD6A61FBE}"/>
              </a:ext>
            </a:extLst>
          </p:cNvPr>
          <p:cNvSpPr/>
          <p:nvPr/>
        </p:nvSpPr>
        <p:spPr>
          <a:xfrm>
            <a:off x="12192000" y="0"/>
            <a:ext cx="3399692" cy="2590800"/>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a:t>
            </a:r>
          </a:p>
          <a:p>
            <a:r>
              <a:rPr lang="en-US" sz="1800">
                <a:effectLst/>
                <a:latin typeface="Segoe UI" panose="020B0502040204020203" pitchFamily="34" charset="0"/>
              </a:rPr>
              <a:t>Please consider for approval. </a:t>
            </a:r>
          </a:p>
          <a:p>
            <a:endParaRPr lang="en-US">
              <a:latin typeface="Segoe UI" panose="020B0502040204020203" pitchFamily="34" charset="0"/>
            </a:endParaRPr>
          </a:p>
          <a:p>
            <a:r>
              <a:rPr lang="en-US">
                <a:latin typeface="Segoe UI" panose="020B0502040204020203" pitchFamily="34" charset="0"/>
              </a:rPr>
              <a:t>Due to the highly interactive content, we have arrived at 6 hours 45 minutes worth of teach and practice duration for day 2</a:t>
            </a:r>
            <a:r>
              <a:rPr lang="en-US" sz="1800">
                <a:effectLst/>
                <a:latin typeface="Segoe UI" panose="020B0502040204020203" pitchFamily="34" charset="0"/>
              </a:rPr>
              <a:t>.</a:t>
            </a:r>
            <a:endParaRPr lang="en-US" sz="1800">
              <a:effectLst/>
              <a:latin typeface="Arial" panose="020B0604020202020204" pitchFamily="34" charset="0"/>
            </a:endParaRPr>
          </a:p>
        </p:txBody>
      </p:sp>
    </p:spTree>
    <p:custDataLst>
      <p:tags r:id="rId1"/>
    </p:custDataLst>
    <p:extLst>
      <p:ext uri="{BB962C8B-B14F-4D97-AF65-F5344CB8AC3E}">
        <p14:creationId xmlns:p14="http://schemas.microsoft.com/office/powerpoint/2010/main" val="2499754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34BE4B3-CDA1-4C39-8EDB-1A1FF1AE3C35}"/>
              </a:ext>
            </a:extLst>
          </p:cNvPr>
          <p:cNvSpPr>
            <a:spLocks noGrp="1"/>
          </p:cNvSpPr>
          <p:nvPr>
            <p:ph type="sldNum" sz="quarter" idx="4"/>
          </p:nvPr>
        </p:nvSpPr>
        <p:spPr>
          <a:xfrm>
            <a:off x="11229341" y="6290182"/>
            <a:ext cx="398334" cy="365125"/>
          </a:xfrm>
        </p:spPr>
        <p:txBody>
          <a:bodyPr/>
          <a:lstStyle/>
          <a:p>
            <a:fld id="{F54F2D47-7AC6-43F3-8E07-847BD5CBC9DC}" type="slidenum">
              <a:rPr lang="en-US" smtClean="0"/>
              <a:pPr/>
              <a:t>9</a:t>
            </a:fld>
            <a:endParaRPr lang="en-US"/>
          </a:p>
        </p:txBody>
      </p:sp>
      <p:grpSp>
        <p:nvGrpSpPr>
          <p:cNvPr id="4" name="Group 3">
            <a:extLst>
              <a:ext uri="{FF2B5EF4-FFF2-40B4-BE49-F238E27FC236}">
                <a16:creationId xmlns:a16="http://schemas.microsoft.com/office/drawing/2014/main" id="{6058790B-474A-4CC3-AD9A-CEF5A6F9DF72}"/>
              </a:ext>
            </a:extLst>
          </p:cNvPr>
          <p:cNvGrpSpPr/>
          <p:nvPr/>
        </p:nvGrpSpPr>
        <p:grpSpPr>
          <a:xfrm>
            <a:off x="842342" y="2660485"/>
            <a:ext cx="6097656" cy="1537031"/>
            <a:chOff x="842342" y="2679856"/>
            <a:chExt cx="6097656" cy="1537031"/>
          </a:xfrm>
        </p:grpSpPr>
        <p:sp>
          <p:nvSpPr>
            <p:cNvPr id="5" name="TextBox 4">
              <a:extLst>
                <a:ext uri="{FF2B5EF4-FFF2-40B4-BE49-F238E27FC236}">
                  <a16:creationId xmlns:a16="http://schemas.microsoft.com/office/drawing/2014/main" id="{20CDAC71-ECA4-49B5-9996-6A94991A1020}"/>
                </a:ext>
              </a:extLst>
            </p:cNvPr>
            <p:cNvSpPr txBox="1"/>
            <p:nvPr/>
          </p:nvSpPr>
          <p:spPr>
            <a:xfrm>
              <a:off x="842342" y="2679856"/>
              <a:ext cx="6097656" cy="646331"/>
            </a:xfrm>
            <a:prstGeom prst="rect">
              <a:avLst/>
            </a:prstGeom>
            <a:noFill/>
          </p:spPr>
          <p:txBody>
            <a:bodyPr wrap="square">
              <a:spAutoFit/>
            </a:bodyPr>
            <a:lstStyle/>
            <a:p>
              <a:r>
                <a:rPr lang="en-US" sz="3600">
                  <a:solidFill>
                    <a:schemeClr val="bg1"/>
                  </a:solidFill>
                  <a:latin typeface="Effra Pro" panose="020B0603020203020204" pitchFamily="34" charset="0"/>
                </a:rPr>
                <a:t>Section 01</a:t>
              </a:r>
            </a:p>
          </p:txBody>
        </p:sp>
        <p:sp>
          <p:nvSpPr>
            <p:cNvPr id="6" name="TextBox 5">
              <a:extLst>
                <a:ext uri="{FF2B5EF4-FFF2-40B4-BE49-F238E27FC236}">
                  <a16:creationId xmlns:a16="http://schemas.microsoft.com/office/drawing/2014/main" id="{F0F20B88-D6DF-4FE9-9697-2858F717B396}"/>
                </a:ext>
              </a:extLst>
            </p:cNvPr>
            <p:cNvSpPr txBox="1"/>
            <p:nvPr/>
          </p:nvSpPr>
          <p:spPr>
            <a:xfrm>
              <a:off x="842342" y="3447446"/>
              <a:ext cx="6097656" cy="769441"/>
            </a:xfrm>
            <a:prstGeom prst="rect">
              <a:avLst/>
            </a:prstGeom>
            <a:noFill/>
          </p:spPr>
          <p:txBody>
            <a:bodyPr wrap="square">
              <a:spAutoFit/>
            </a:bodyPr>
            <a:lstStyle/>
            <a:p>
              <a:r>
                <a:rPr lang="en-IN" sz="4400" b="1">
                  <a:solidFill>
                    <a:schemeClr val="bg1"/>
                  </a:solidFill>
                  <a:latin typeface="Effra Pro" panose="020B0603020203020204" pitchFamily="34" charset="0"/>
                </a:rPr>
                <a:t>Belief and Vision</a:t>
              </a:r>
            </a:p>
          </p:txBody>
        </p:sp>
      </p:grpSp>
    </p:spTree>
    <p:custDataLst>
      <p:tags r:id="rId1"/>
    </p:custDataLst>
    <p:extLst>
      <p:ext uri="{BB962C8B-B14F-4D97-AF65-F5344CB8AC3E}">
        <p14:creationId xmlns:p14="http://schemas.microsoft.com/office/powerpoint/2010/main" val="1607803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5AA8A05-B1F5-4351-9AC7-B27017400FDC}"/>
              </a:ext>
            </a:extLst>
          </p:cNvPr>
          <p:cNvSpPr>
            <a:spLocks noGrp="1"/>
          </p:cNvSpPr>
          <p:nvPr>
            <p:ph type="body" sz="quarter" idx="10"/>
          </p:nvPr>
        </p:nvSpPr>
        <p:spPr/>
        <p:txBody>
          <a:bodyPr/>
          <a:lstStyle/>
          <a:p>
            <a:r>
              <a:rPr lang="en-IN"/>
              <a:t>Belief and Vision</a:t>
            </a:r>
          </a:p>
        </p:txBody>
      </p:sp>
      <p:sp>
        <p:nvSpPr>
          <p:cNvPr id="6" name="Text Placeholder 7">
            <a:extLst>
              <a:ext uri="{FF2B5EF4-FFF2-40B4-BE49-F238E27FC236}">
                <a16:creationId xmlns:a16="http://schemas.microsoft.com/office/drawing/2014/main" id="{5B20E766-C43C-4025-A898-A9A3796C572C}"/>
              </a:ext>
            </a:extLst>
          </p:cNvPr>
          <p:cNvSpPr txBox="1">
            <a:spLocks/>
          </p:cNvSpPr>
          <p:nvPr/>
        </p:nvSpPr>
        <p:spPr>
          <a:xfrm>
            <a:off x="467999" y="1173600"/>
            <a:ext cx="9218925" cy="338554"/>
          </a:xfrm>
          <a:prstGeom prst="rect">
            <a:avLst/>
          </a:prstGeom>
          <a:noFill/>
        </p:spPr>
        <p:txBody>
          <a:bodyPr vert="horz" wrap="square" lIns="91440" tIns="45720" rIns="91440" bIns="45720" rtlCol="0">
            <a:spAutoFit/>
          </a:bodyPr>
          <a:lstStyle>
            <a:lvl1pPr marL="228600" indent="-228600">
              <a:lnSpc>
                <a:spcPct val="100000"/>
              </a:lnSpc>
              <a:spcBef>
                <a:spcPts val="600"/>
              </a:spcBef>
              <a:spcAft>
                <a:spcPts val="600"/>
              </a:spcAft>
              <a:buFont typeface="Wingdings" panose="05000000000000000000" pitchFamily="2" charset="2"/>
              <a:buChar char="§"/>
              <a:defRPr lang="en-US" sz="1600" smtClean="0">
                <a:solidFill>
                  <a:srgbClr val="0A3C53"/>
                </a:solidFill>
                <a:latin typeface="Effra Pro" panose="020B0603020203020204" pitchFamily="34" charset="0"/>
                <a:cs typeface="Effra" panose="020B0603020203020204" pitchFamily="34" charset="0"/>
              </a:defRPr>
            </a:lvl1pPr>
            <a:lvl2pPr marL="285750" indent="0">
              <a:lnSpc>
                <a:spcPct val="100000"/>
              </a:lnSpc>
              <a:spcBef>
                <a:spcPts val="600"/>
              </a:spcBef>
              <a:spcAft>
                <a:spcPts val="600"/>
              </a:spcAft>
              <a:buFont typeface="Wingdings" panose="05000000000000000000" pitchFamily="2" charset="2"/>
              <a:buNone/>
              <a:defRPr lang="en-IN" sz="1600" dirty="0" smtClean="0">
                <a:solidFill>
                  <a:srgbClr val="0A3C53"/>
                </a:solidFill>
                <a:latin typeface="Effra Pro" panose="020B0603020203020204" pitchFamily="34" charset="0"/>
                <a:cs typeface="Effra" panose="020B0603020203020204" pitchFamily="34" charset="0"/>
              </a:defRPr>
            </a:lvl2pPr>
            <a:lvl3pPr marL="571500" indent="-285750">
              <a:lnSpc>
                <a:spcPct val="100000"/>
              </a:lnSpc>
              <a:spcBef>
                <a:spcPts val="600"/>
              </a:spcBef>
              <a:spcAft>
                <a:spcPts val="600"/>
              </a:spcAft>
              <a:buFont typeface="Arial" panose="020B0604020202020204" pitchFamily="34" charset="0"/>
              <a:buChar char="•"/>
              <a:defRPr lang="en-US" sz="1600" smtClean="0">
                <a:solidFill>
                  <a:srgbClr val="0A3C53"/>
                </a:solidFill>
                <a:latin typeface="Effra Pro" panose="020B0603020203020204" pitchFamily="34" charset="0"/>
                <a:cs typeface="Effra" panose="020B0603020203020204" pitchFamily="34" charset="0"/>
              </a:defRPr>
            </a:lvl3pPr>
            <a:lvl4pPr marL="571500" indent="-285750">
              <a:lnSpc>
                <a:spcPct val="90000"/>
              </a:lnSpc>
              <a:spcBef>
                <a:spcPts val="500"/>
              </a:spcBef>
              <a:buFont typeface="Arial" panose="020B0604020202020204" pitchFamily="34" charset="0"/>
              <a:buChar char="•"/>
              <a:defRPr lang="en-US" sz="1600" smtClean="0">
                <a:solidFill>
                  <a:srgbClr val="0A3C53"/>
                </a:solidFill>
                <a:latin typeface="Effra Pro" panose="020B0603020203020204" pitchFamily="34" charset="0"/>
                <a:cs typeface="Effra" panose="020B0603020203020204" pitchFamily="34" charset="0"/>
              </a:defRPr>
            </a:lvl4pPr>
            <a:lvl5pPr marL="571500" indent="-285750">
              <a:lnSpc>
                <a:spcPct val="90000"/>
              </a:lnSpc>
              <a:spcBef>
                <a:spcPts val="500"/>
              </a:spcBef>
              <a:buFont typeface="Arial" panose="020B0604020202020204" pitchFamily="34" charset="0"/>
              <a:buChar char="•"/>
              <a:defRPr lang="en-IN" sz="1600">
                <a:solidFill>
                  <a:srgbClr val="0A3C53"/>
                </a:solidFill>
                <a:latin typeface="Effra Pro" panose="020B0603020203020204" pitchFamily="34" charset="0"/>
                <a:cs typeface="Effra" panose="020B0603020203020204" pitchFamily="34" charset="0"/>
              </a:defRPr>
            </a:lvl5pPr>
            <a:lvl6pPr marL="2628900" indent="0">
              <a:lnSpc>
                <a:spcPct val="90000"/>
              </a:lnSpc>
              <a:spcBef>
                <a:spcPts val="500"/>
              </a:spcBef>
              <a:buFontTx/>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indent="0">
              <a:buNone/>
            </a:pPr>
            <a:r>
              <a:rPr lang="en-US"/>
              <a:t>Belief and vision in the world of insurance are essential for success in this industry. </a:t>
            </a:r>
          </a:p>
        </p:txBody>
      </p:sp>
      <p:sp>
        <p:nvSpPr>
          <p:cNvPr id="12" name="Freeform: Shape 11">
            <a:extLst>
              <a:ext uri="{FF2B5EF4-FFF2-40B4-BE49-F238E27FC236}">
                <a16:creationId xmlns:a16="http://schemas.microsoft.com/office/drawing/2014/main" id="{797CF5BB-54CF-4263-B6B2-6B2418772E3C}"/>
              </a:ext>
            </a:extLst>
          </p:cNvPr>
          <p:cNvSpPr/>
          <p:nvPr/>
        </p:nvSpPr>
        <p:spPr>
          <a:xfrm>
            <a:off x="4455729" y="2324129"/>
            <a:ext cx="4664497" cy="2945230"/>
          </a:xfrm>
          <a:custGeom>
            <a:avLst/>
            <a:gdLst>
              <a:gd name="connsiteX0" fmla="*/ 4664497 w 4664497"/>
              <a:gd name="connsiteY0" fmla="*/ 0 h 2945230"/>
              <a:gd name="connsiteX1" fmla="*/ 4664497 w 4664497"/>
              <a:gd name="connsiteY1" fmla="*/ 290160 h 2945230"/>
              <a:gd name="connsiteX2" fmla="*/ 1617695 w 4664497"/>
              <a:gd name="connsiteY2" fmla="*/ 290160 h 2945230"/>
              <a:gd name="connsiteX3" fmla="*/ 290160 w 4664497"/>
              <a:gd name="connsiteY3" fmla="*/ 1617695 h 2945230"/>
              <a:gd name="connsiteX4" fmla="*/ 1617695 w 4664497"/>
              <a:gd name="connsiteY4" fmla="*/ 2945231 h 2945230"/>
              <a:gd name="connsiteX5" fmla="*/ 692773 w 4664497"/>
              <a:gd name="connsiteY5" fmla="*/ 2945231 h 2945230"/>
              <a:gd name="connsiteX6" fmla="*/ 473802 w 4664497"/>
              <a:gd name="connsiteY6" fmla="*/ 2761589 h 2945230"/>
              <a:gd name="connsiteX7" fmla="*/ 127186 w 4664497"/>
              <a:gd name="connsiteY7" fmla="*/ 2247441 h 2945230"/>
              <a:gd name="connsiteX8" fmla="*/ 0 w 4664497"/>
              <a:gd name="connsiteY8" fmla="*/ 1617695 h 2945230"/>
              <a:gd name="connsiteX9" fmla="*/ 127186 w 4664497"/>
              <a:gd name="connsiteY9" fmla="*/ 987950 h 2945230"/>
              <a:gd name="connsiteX10" fmla="*/ 473802 w 4664497"/>
              <a:gd name="connsiteY10" fmla="*/ 473802 h 2945230"/>
              <a:gd name="connsiteX11" fmla="*/ 987950 w 4664497"/>
              <a:gd name="connsiteY11" fmla="*/ 127186 h 2945230"/>
              <a:gd name="connsiteX12" fmla="*/ 1617695 w 4664497"/>
              <a:gd name="connsiteY12" fmla="*/ 0 h 2945230"/>
              <a:gd name="connsiteX13" fmla="*/ 4664497 w 4664497"/>
              <a:gd name="connsiteY13" fmla="*/ 0 h 2945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64497" h="2945230">
                <a:moveTo>
                  <a:pt x="4664497" y="0"/>
                </a:moveTo>
                <a:lnTo>
                  <a:pt x="4664497" y="290160"/>
                </a:lnTo>
                <a:lnTo>
                  <a:pt x="1617695" y="290160"/>
                </a:lnTo>
                <a:cubicBezTo>
                  <a:pt x="885707" y="290160"/>
                  <a:pt x="290160" y="885707"/>
                  <a:pt x="290160" y="1617695"/>
                </a:cubicBezTo>
                <a:cubicBezTo>
                  <a:pt x="290160" y="2349684"/>
                  <a:pt x="885707" y="2945231"/>
                  <a:pt x="1617695" y="2945231"/>
                </a:cubicBezTo>
                <a:lnTo>
                  <a:pt x="692773" y="2945231"/>
                </a:lnTo>
                <a:cubicBezTo>
                  <a:pt x="614943" y="2890929"/>
                  <a:pt x="541811" y="2829598"/>
                  <a:pt x="473802" y="2761589"/>
                </a:cubicBezTo>
                <a:cubicBezTo>
                  <a:pt x="325277" y="2613064"/>
                  <a:pt x="208655" y="2440092"/>
                  <a:pt x="127186" y="2247441"/>
                </a:cubicBezTo>
                <a:cubicBezTo>
                  <a:pt x="42784" y="2047865"/>
                  <a:pt x="0" y="1836030"/>
                  <a:pt x="0" y="1617695"/>
                </a:cubicBezTo>
                <a:cubicBezTo>
                  <a:pt x="0" y="1399360"/>
                  <a:pt x="42784" y="1187525"/>
                  <a:pt x="127186" y="987950"/>
                </a:cubicBezTo>
                <a:cubicBezTo>
                  <a:pt x="208655" y="795299"/>
                  <a:pt x="325277" y="622326"/>
                  <a:pt x="473802" y="473802"/>
                </a:cubicBezTo>
                <a:cubicBezTo>
                  <a:pt x="622326" y="325277"/>
                  <a:pt x="795299" y="208655"/>
                  <a:pt x="987950" y="127186"/>
                </a:cubicBezTo>
                <a:cubicBezTo>
                  <a:pt x="1187525" y="42784"/>
                  <a:pt x="1399360" y="0"/>
                  <a:pt x="1617695" y="0"/>
                </a:cubicBezTo>
                <a:lnTo>
                  <a:pt x="4664497" y="0"/>
                </a:lnTo>
                <a:close/>
              </a:path>
            </a:pathLst>
          </a:custGeom>
          <a:solidFill>
            <a:srgbClr val="205F7C"/>
          </a:solidFill>
          <a:ln w="0" cap="flat">
            <a:noFill/>
            <a:prstDash val="solid"/>
            <a:miter/>
          </a:ln>
        </p:spPr>
        <p:txBody>
          <a:bodyPr rtlCol="0" anchor="ctr"/>
          <a:lstStyle/>
          <a:p>
            <a:endParaRPr lang="en-IN"/>
          </a:p>
        </p:txBody>
      </p:sp>
      <p:sp>
        <p:nvSpPr>
          <p:cNvPr id="13" name="Freeform: Shape 12">
            <a:extLst>
              <a:ext uri="{FF2B5EF4-FFF2-40B4-BE49-F238E27FC236}">
                <a16:creationId xmlns:a16="http://schemas.microsoft.com/office/drawing/2014/main" id="{E8B39719-D350-4B6D-90EE-AE96135D1556}"/>
              </a:ext>
            </a:extLst>
          </p:cNvPr>
          <p:cNvSpPr/>
          <p:nvPr/>
        </p:nvSpPr>
        <p:spPr>
          <a:xfrm>
            <a:off x="5001250" y="5153303"/>
            <a:ext cx="1072174" cy="116056"/>
          </a:xfrm>
          <a:custGeom>
            <a:avLst/>
            <a:gdLst>
              <a:gd name="connsiteX0" fmla="*/ 1072175 w 1072174"/>
              <a:gd name="connsiteY0" fmla="*/ 116057 h 116056"/>
              <a:gd name="connsiteX1" fmla="*/ 147288 w 1072174"/>
              <a:gd name="connsiteY1" fmla="*/ 116057 h 116056"/>
              <a:gd name="connsiteX2" fmla="*/ 0 w 1072174"/>
              <a:gd name="connsiteY2" fmla="*/ 0 h 116056"/>
              <a:gd name="connsiteX3" fmla="*/ 529445 w 1072174"/>
              <a:gd name="connsiteY3" fmla="*/ 0 h 116056"/>
              <a:gd name="connsiteX4" fmla="*/ 1072175 w 1072174"/>
              <a:gd name="connsiteY4" fmla="*/ 116057 h 1160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2174" h="116056">
                <a:moveTo>
                  <a:pt x="1072175" y="116057"/>
                </a:moveTo>
                <a:lnTo>
                  <a:pt x="147288" y="116057"/>
                </a:lnTo>
                <a:cubicBezTo>
                  <a:pt x="96096" y="80374"/>
                  <a:pt x="46988" y="41618"/>
                  <a:pt x="0" y="0"/>
                </a:cubicBezTo>
                <a:lnTo>
                  <a:pt x="529445" y="0"/>
                </a:lnTo>
                <a:cubicBezTo>
                  <a:pt x="695211" y="74580"/>
                  <a:pt x="878959" y="116057"/>
                  <a:pt x="1072175" y="116057"/>
                </a:cubicBezTo>
                <a:close/>
              </a:path>
            </a:pathLst>
          </a:custGeom>
          <a:solidFill>
            <a:srgbClr val="231F20">
              <a:alpha val="20000"/>
            </a:srgbClr>
          </a:solidFill>
          <a:ln w="0" cap="flat">
            <a:noFill/>
            <a:prstDash val="solid"/>
            <a:miter/>
          </a:ln>
        </p:spPr>
        <p:txBody>
          <a:bodyPr rtlCol="0" anchor="ctr"/>
          <a:lstStyle/>
          <a:p>
            <a:endParaRPr lang="en-IN"/>
          </a:p>
        </p:txBody>
      </p:sp>
      <p:sp>
        <p:nvSpPr>
          <p:cNvPr id="14" name="Freeform: Shape 13">
            <a:extLst>
              <a:ext uri="{FF2B5EF4-FFF2-40B4-BE49-F238E27FC236}">
                <a16:creationId xmlns:a16="http://schemas.microsoft.com/office/drawing/2014/main" id="{D103F921-42F4-4DFC-B215-6CE014803546}"/>
              </a:ext>
            </a:extLst>
          </p:cNvPr>
          <p:cNvSpPr/>
          <p:nvPr/>
        </p:nvSpPr>
        <p:spPr>
          <a:xfrm>
            <a:off x="3117278" y="2614289"/>
            <a:ext cx="4573841" cy="2945230"/>
          </a:xfrm>
          <a:custGeom>
            <a:avLst/>
            <a:gdLst>
              <a:gd name="connsiteX0" fmla="*/ 4573842 w 4573841"/>
              <a:gd name="connsiteY0" fmla="*/ 1327535 h 2945230"/>
              <a:gd name="connsiteX1" fmla="*/ 4446657 w 4573841"/>
              <a:gd name="connsiteY1" fmla="*/ 1957281 h 2945230"/>
              <a:gd name="connsiteX2" fmla="*/ 4100040 w 4573841"/>
              <a:gd name="connsiteY2" fmla="*/ 2471429 h 2945230"/>
              <a:gd name="connsiteX3" fmla="*/ 3585892 w 4573841"/>
              <a:gd name="connsiteY3" fmla="*/ 2818045 h 2945230"/>
              <a:gd name="connsiteX4" fmla="*/ 2956147 w 4573841"/>
              <a:gd name="connsiteY4" fmla="*/ 2945231 h 2945230"/>
              <a:gd name="connsiteX5" fmla="*/ 0 w 4573841"/>
              <a:gd name="connsiteY5" fmla="*/ 2945231 h 2945230"/>
              <a:gd name="connsiteX6" fmla="*/ 0 w 4573841"/>
              <a:gd name="connsiteY6" fmla="*/ 2655071 h 2945230"/>
              <a:gd name="connsiteX7" fmla="*/ 2956112 w 4573841"/>
              <a:gd name="connsiteY7" fmla="*/ 2655071 h 2945230"/>
              <a:gd name="connsiteX8" fmla="*/ 4283647 w 4573841"/>
              <a:gd name="connsiteY8" fmla="*/ 1327535 h 2945230"/>
              <a:gd name="connsiteX9" fmla="*/ 2956112 w 4573841"/>
              <a:gd name="connsiteY9" fmla="*/ 0 h 2945230"/>
              <a:gd name="connsiteX10" fmla="*/ 3881034 w 4573841"/>
              <a:gd name="connsiteY10" fmla="*/ 0 h 2945230"/>
              <a:gd name="connsiteX11" fmla="*/ 4100005 w 4573841"/>
              <a:gd name="connsiteY11" fmla="*/ 183642 h 2945230"/>
              <a:gd name="connsiteX12" fmla="*/ 4446621 w 4573841"/>
              <a:gd name="connsiteY12" fmla="*/ 697790 h 2945230"/>
              <a:gd name="connsiteX13" fmla="*/ 4573807 w 4573841"/>
              <a:gd name="connsiteY13" fmla="*/ 1327535 h 2945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73841" h="2945230">
                <a:moveTo>
                  <a:pt x="4573842" y="1327535"/>
                </a:moveTo>
                <a:cubicBezTo>
                  <a:pt x="4573842" y="1545835"/>
                  <a:pt x="4531058" y="1757705"/>
                  <a:pt x="4446657" y="1957281"/>
                </a:cubicBezTo>
                <a:cubicBezTo>
                  <a:pt x="4365187" y="2149932"/>
                  <a:pt x="4248565" y="2322904"/>
                  <a:pt x="4100040" y="2471429"/>
                </a:cubicBezTo>
                <a:cubicBezTo>
                  <a:pt x="3951516" y="2619953"/>
                  <a:pt x="3778543" y="2736575"/>
                  <a:pt x="3585892" y="2818045"/>
                </a:cubicBezTo>
                <a:cubicBezTo>
                  <a:pt x="3386317" y="2902447"/>
                  <a:pt x="3174482" y="2945231"/>
                  <a:pt x="2956147" y="2945231"/>
                </a:cubicBezTo>
                <a:lnTo>
                  <a:pt x="0" y="2945231"/>
                </a:lnTo>
                <a:lnTo>
                  <a:pt x="0" y="2655071"/>
                </a:lnTo>
                <a:lnTo>
                  <a:pt x="2956112" y="2655071"/>
                </a:lnTo>
                <a:cubicBezTo>
                  <a:pt x="3688100" y="2655071"/>
                  <a:pt x="4283647" y="2059524"/>
                  <a:pt x="4283647" y="1327535"/>
                </a:cubicBezTo>
                <a:cubicBezTo>
                  <a:pt x="4283647" y="595547"/>
                  <a:pt x="3688100" y="0"/>
                  <a:pt x="2956112" y="0"/>
                </a:cubicBezTo>
                <a:lnTo>
                  <a:pt x="3881034" y="0"/>
                </a:lnTo>
                <a:cubicBezTo>
                  <a:pt x="3958864" y="54301"/>
                  <a:pt x="4031996" y="115633"/>
                  <a:pt x="4100005" y="183642"/>
                </a:cubicBezTo>
                <a:cubicBezTo>
                  <a:pt x="4248530" y="332166"/>
                  <a:pt x="4365152" y="505139"/>
                  <a:pt x="4446621" y="697790"/>
                </a:cubicBezTo>
                <a:cubicBezTo>
                  <a:pt x="4531023" y="897365"/>
                  <a:pt x="4573807" y="1109200"/>
                  <a:pt x="4573807" y="1327535"/>
                </a:cubicBezTo>
                <a:close/>
              </a:path>
            </a:pathLst>
          </a:custGeom>
          <a:solidFill>
            <a:srgbClr val="DEE7EB"/>
          </a:solidFill>
          <a:ln w="0" cap="flat">
            <a:noFill/>
            <a:prstDash val="solid"/>
            <a:miter/>
          </a:ln>
        </p:spPr>
        <p:txBody>
          <a:bodyPr rtlCol="0" anchor="ctr"/>
          <a:lstStyle/>
          <a:p>
            <a:endParaRPr lang="en-IN"/>
          </a:p>
        </p:txBody>
      </p:sp>
      <p:sp>
        <p:nvSpPr>
          <p:cNvPr id="15" name="Freeform: Shape 14">
            <a:extLst>
              <a:ext uri="{FF2B5EF4-FFF2-40B4-BE49-F238E27FC236}">
                <a16:creationId xmlns:a16="http://schemas.microsoft.com/office/drawing/2014/main" id="{8BC8C29B-5236-4A3E-9318-F500E71A8C0F}"/>
              </a:ext>
            </a:extLst>
          </p:cNvPr>
          <p:cNvSpPr/>
          <p:nvPr/>
        </p:nvSpPr>
        <p:spPr>
          <a:xfrm>
            <a:off x="6073425" y="2614289"/>
            <a:ext cx="1086306" cy="128775"/>
          </a:xfrm>
          <a:custGeom>
            <a:avLst/>
            <a:gdLst>
              <a:gd name="connsiteX0" fmla="*/ 1086271 w 1086306"/>
              <a:gd name="connsiteY0" fmla="*/ 128775 h 128775"/>
              <a:gd name="connsiteX1" fmla="*/ 570074 w 1086306"/>
              <a:gd name="connsiteY1" fmla="*/ 128775 h 128775"/>
              <a:gd name="connsiteX2" fmla="*/ 0 w 1086306"/>
              <a:gd name="connsiteY2" fmla="*/ 0 h 128775"/>
              <a:gd name="connsiteX3" fmla="*/ 924958 w 1086306"/>
              <a:gd name="connsiteY3" fmla="*/ 0 h 128775"/>
              <a:gd name="connsiteX4" fmla="*/ 1086306 w 1086306"/>
              <a:gd name="connsiteY4" fmla="*/ 128775 h 1287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6306" h="128775">
                <a:moveTo>
                  <a:pt x="1086271" y="128775"/>
                </a:moveTo>
                <a:lnTo>
                  <a:pt x="570074" y="128775"/>
                </a:lnTo>
                <a:cubicBezTo>
                  <a:pt x="397243" y="46211"/>
                  <a:pt x="203921" y="0"/>
                  <a:pt x="0" y="0"/>
                </a:cubicBezTo>
                <a:lnTo>
                  <a:pt x="924958" y="0"/>
                </a:lnTo>
                <a:cubicBezTo>
                  <a:pt x="981237" y="39322"/>
                  <a:pt x="1035079" y="82247"/>
                  <a:pt x="1086306" y="128775"/>
                </a:cubicBezTo>
                <a:close/>
              </a:path>
            </a:pathLst>
          </a:custGeom>
          <a:solidFill>
            <a:schemeClr val="tx1">
              <a:alpha val="20000"/>
            </a:schemeClr>
          </a:solidFill>
          <a:ln w="0" cap="flat">
            <a:noFill/>
            <a:prstDash val="solid"/>
            <a:miter/>
          </a:ln>
        </p:spPr>
        <p:txBody>
          <a:bodyPr rtlCol="0" anchor="ctr"/>
          <a:lstStyle/>
          <a:p>
            <a:endParaRPr lang="en-IN"/>
          </a:p>
        </p:txBody>
      </p:sp>
      <p:sp>
        <p:nvSpPr>
          <p:cNvPr id="16" name="Freeform: Shape 15">
            <a:extLst>
              <a:ext uri="{FF2B5EF4-FFF2-40B4-BE49-F238E27FC236}">
                <a16:creationId xmlns:a16="http://schemas.microsoft.com/office/drawing/2014/main" id="{DCBF6C86-871F-4F74-9E16-0E1453F8D65E}"/>
              </a:ext>
            </a:extLst>
          </p:cNvPr>
          <p:cNvSpPr/>
          <p:nvPr/>
        </p:nvSpPr>
        <p:spPr>
          <a:xfrm rot="18900000">
            <a:off x="2204507" y="5093178"/>
            <a:ext cx="596218" cy="596218"/>
          </a:xfrm>
          <a:custGeom>
            <a:avLst/>
            <a:gdLst>
              <a:gd name="connsiteX0" fmla="*/ 596218 w 596218"/>
              <a:gd name="connsiteY0" fmla="*/ 298109 h 596218"/>
              <a:gd name="connsiteX1" fmla="*/ 298109 w 596218"/>
              <a:gd name="connsiteY1" fmla="*/ 596218 h 596218"/>
              <a:gd name="connsiteX2" fmla="*/ 0 w 596218"/>
              <a:gd name="connsiteY2" fmla="*/ 298109 h 596218"/>
              <a:gd name="connsiteX3" fmla="*/ 298109 w 596218"/>
              <a:gd name="connsiteY3" fmla="*/ 0 h 596218"/>
              <a:gd name="connsiteX4" fmla="*/ 596218 w 596218"/>
              <a:gd name="connsiteY4" fmla="*/ 298109 h 596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6218" h="596218">
                <a:moveTo>
                  <a:pt x="596218" y="298109"/>
                </a:moveTo>
                <a:cubicBezTo>
                  <a:pt x="596218" y="462750"/>
                  <a:pt x="462750" y="596218"/>
                  <a:pt x="298109" y="596218"/>
                </a:cubicBezTo>
                <a:cubicBezTo>
                  <a:pt x="133468" y="596218"/>
                  <a:pt x="0" y="462750"/>
                  <a:pt x="0" y="298109"/>
                </a:cubicBezTo>
                <a:cubicBezTo>
                  <a:pt x="0" y="133468"/>
                  <a:pt x="133468" y="0"/>
                  <a:pt x="298109" y="0"/>
                </a:cubicBezTo>
                <a:cubicBezTo>
                  <a:pt x="462750" y="0"/>
                  <a:pt x="596218" y="133468"/>
                  <a:pt x="596218" y="298109"/>
                </a:cubicBezTo>
                <a:close/>
              </a:path>
            </a:pathLst>
          </a:custGeom>
          <a:solidFill>
            <a:srgbClr val="DEE7EB"/>
          </a:solidFill>
          <a:ln w="0" cap="flat">
            <a:noFill/>
            <a:prstDash val="solid"/>
            <a:miter/>
          </a:ln>
        </p:spPr>
        <p:txBody>
          <a:bodyPr rtlCol="0" anchor="ctr"/>
          <a:lstStyle/>
          <a:p>
            <a:endParaRPr lang="en-IN"/>
          </a:p>
        </p:txBody>
      </p:sp>
      <p:sp>
        <p:nvSpPr>
          <p:cNvPr id="17" name="Freeform: Shape 16">
            <a:extLst>
              <a:ext uri="{FF2B5EF4-FFF2-40B4-BE49-F238E27FC236}">
                <a16:creationId xmlns:a16="http://schemas.microsoft.com/office/drawing/2014/main" id="{7FDF63A7-8D08-438B-8950-F3B8BB7478B3}"/>
              </a:ext>
            </a:extLst>
          </p:cNvPr>
          <p:cNvSpPr/>
          <p:nvPr/>
        </p:nvSpPr>
        <p:spPr>
          <a:xfrm>
            <a:off x="2102019" y="4991671"/>
            <a:ext cx="800986" cy="800986"/>
          </a:xfrm>
          <a:custGeom>
            <a:avLst/>
            <a:gdLst>
              <a:gd name="connsiteX0" fmla="*/ 400493 w 800986"/>
              <a:gd name="connsiteY0" fmla="*/ 800987 h 800986"/>
              <a:gd name="connsiteX1" fmla="*/ 0 w 800986"/>
              <a:gd name="connsiteY1" fmla="*/ 400493 h 800986"/>
              <a:gd name="connsiteX2" fmla="*/ 400493 w 800986"/>
              <a:gd name="connsiteY2" fmla="*/ 0 h 800986"/>
              <a:gd name="connsiteX3" fmla="*/ 800987 w 800986"/>
              <a:gd name="connsiteY3" fmla="*/ 400493 h 800986"/>
              <a:gd name="connsiteX4" fmla="*/ 400493 w 800986"/>
              <a:gd name="connsiteY4" fmla="*/ 800987 h 800986"/>
              <a:gd name="connsiteX5" fmla="*/ 400493 w 800986"/>
              <a:gd name="connsiteY5" fmla="*/ 46387 h 800986"/>
              <a:gd name="connsiteX6" fmla="*/ 46387 w 800986"/>
              <a:gd name="connsiteY6" fmla="*/ 400493 h 800986"/>
              <a:gd name="connsiteX7" fmla="*/ 400493 w 800986"/>
              <a:gd name="connsiteY7" fmla="*/ 754599 h 800986"/>
              <a:gd name="connsiteX8" fmla="*/ 754599 w 800986"/>
              <a:gd name="connsiteY8" fmla="*/ 400493 h 800986"/>
              <a:gd name="connsiteX9" fmla="*/ 400493 w 800986"/>
              <a:gd name="connsiteY9" fmla="*/ 46387 h 800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0986" h="800986">
                <a:moveTo>
                  <a:pt x="400493" y="800987"/>
                </a:moveTo>
                <a:cubicBezTo>
                  <a:pt x="179650" y="800987"/>
                  <a:pt x="0" y="621302"/>
                  <a:pt x="0" y="400493"/>
                </a:cubicBezTo>
                <a:cubicBezTo>
                  <a:pt x="0" y="179685"/>
                  <a:pt x="179685" y="0"/>
                  <a:pt x="400493" y="0"/>
                </a:cubicBezTo>
                <a:cubicBezTo>
                  <a:pt x="621302" y="0"/>
                  <a:pt x="800987" y="179685"/>
                  <a:pt x="800987" y="400493"/>
                </a:cubicBezTo>
                <a:cubicBezTo>
                  <a:pt x="800987" y="621302"/>
                  <a:pt x="621302" y="800987"/>
                  <a:pt x="400493" y="800987"/>
                </a:cubicBezTo>
                <a:close/>
                <a:moveTo>
                  <a:pt x="400493" y="46387"/>
                </a:moveTo>
                <a:cubicBezTo>
                  <a:pt x="205228" y="46387"/>
                  <a:pt x="46387" y="205228"/>
                  <a:pt x="46387" y="400493"/>
                </a:cubicBezTo>
                <a:cubicBezTo>
                  <a:pt x="46387" y="595759"/>
                  <a:pt x="205228" y="754599"/>
                  <a:pt x="400493" y="754599"/>
                </a:cubicBezTo>
                <a:cubicBezTo>
                  <a:pt x="595759" y="754599"/>
                  <a:pt x="754599" y="595759"/>
                  <a:pt x="754599" y="400493"/>
                </a:cubicBezTo>
                <a:cubicBezTo>
                  <a:pt x="754599" y="205228"/>
                  <a:pt x="595759" y="46387"/>
                  <a:pt x="400493" y="46387"/>
                </a:cubicBezTo>
                <a:close/>
              </a:path>
            </a:pathLst>
          </a:custGeom>
          <a:solidFill>
            <a:srgbClr val="DEE7EB"/>
          </a:solidFill>
          <a:ln w="0" cap="flat">
            <a:noFill/>
            <a:prstDash val="solid"/>
            <a:miter/>
          </a:ln>
        </p:spPr>
        <p:txBody>
          <a:bodyPr rtlCol="0" anchor="ctr"/>
          <a:lstStyle/>
          <a:p>
            <a:endParaRPr lang="en-IN"/>
          </a:p>
        </p:txBody>
      </p:sp>
      <p:sp>
        <p:nvSpPr>
          <p:cNvPr id="20" name="Freeform: Shape 19">
            <a:extLst>
              <a:ext uri="{FF2B5EF4-FFF2-40B4-BE49-F238E27FC236}">
                <a16:creationId xmlns:a16="http://schemas.microsoft.com/office/drawing/2014/main" id="{8A4896BE-77DA-467A-949E-125788304A47}"/>
              </a:ext>
            </a:extLst>
          </p:cNvPr>
          <p:cNvSpPr/>
          <p:nvPr/>
        </p:nvSpPr>
        <p:spPr>
          <a:xfrm rot="18900000">
            <a:off x="9389818" y="2147969"/>
            <a:ext cx="596218" cy="596218"/>
          </a:xfrm>
          <a:custGeom>
            <a:avLst/>
            <a:gdLst>
              <a:gd name="connsiteX0" fmla="*/ 596218 w 596218"/>
              <a:gd name="connsiteY0" fmla="*/ 298109 h 596218"/>
              <a:gd name="connsiteX1" fmla="*/ 298110 w 596218"/>
              <a:gd name="connsiteY1" fmla="*/ 596218 h 596218"/>
              <a:gd name="connsiteX2" fmla="*/ 1 w 596218"/>
              <a:gd name="connsiteY2" fmla="*/ 298109 h 596218"/>
              <a:gd name="connsiteX3" fmla="*/ 298110 w 596218"/>
              <a:gd name="connsiteY3" fmla="*/ 0 h 596218"/>
              <a:gd name="connsiteX4" fmla="*/ 596218 w 596218"/>
              <a:gd name="connsiteY4" fmla="*/ 298109 h 596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6218" h="596218">
                <a:moveTo>
                  <a:pt x="596218" y="298109"/>
                </a:moveTo>
                <a:cubicBezTo>
                  <a:pt x="596218" y="462750"/>
                  <a:pt x="462750" y="596218"/>
                  <a:pt x="298110" y="596218"/>
                </a:cubicBezTo>
                <a:cubicBezTo>
                  <a:pt x="133469" y="596218"/>
                  <a:pt x="1" y="462750"/>
                  <a:pt x="1" y="298109"/>
                </a:cubicBezTo>
                <a:cubicBezTo>
                  <a:pt x="1" y="133468"/>
                  <a:pt x="133469" y="0"/>
                  <a:pt x="298110" y="0"/>
                </a:cubicBezTo>
                <a:cubicBezTo>
                  <a:pt x="462751" y="0"/>
                  <a:pt x="596218" y="133468"/>
                  <a:pt x="596218" y="298109"/>
                </a:cubicBezTo>
                <a:close/>
              </a:path>
            </a:pathLst>
          </a:custGeom>
          <a:solidFill>
            <a:srgbClr val="205F7C"/>
          </a:solidFill>
          <a:ln w="0" cap="flat">
            <a:noFill/>
            <a:prstDash val="solid"/>
            <a:miter/>
          </a:ln>
        </p:spPr>
        <p:txBody>
          <a:bodyPr rtlCol="0" anchor="ctr"/>
          <a:lstStyle/>
          <a:p>
            <a:endParaRPr lang="en-IN"/>
          </a:p>
        </p:txBody>
      </p:sp>
      <p:sp>
        <p:nvSpPr>
          <p:cNvPr id="21" name="Freeform: Shape 20">
            <a:extLst>
              <a:ext uri="{FF2B5EF4-FFF2-40B4-BE49-F238E27FC236}">
                <a16:creationId xmlns:a16="http://schemas.microsoft.com/office/drawing/2014/main" id="{1515FD86-6B2E-45AA-940A-CD10034514E2}"/>
              </a:ext>
            </a:extLst>
          </p:cNvPr>
          <p:cNvSpPr/>
          <p:nvPr/>
        </p:nvSpPr>
        <p:spPr>
          <a:xfrm>
            <a:off x="9287335" y="2046441"/>
            <a:ext cx="800986" cy="801022"/>
          </a:xfrm>
          <a:custGeom>
            <a:avLst/>
            <a:gdLst>
              <a:gd name="connsiteX0" fmla="*/ 400493 w 800986"/>
              <a:gd name="connsiteY0" fmla="*/ 801022 h 801022"/>
              <a:gd name="connsiteX1" fmla="*/ 0 w 800986"/>
              <a:gd name="connsiteY1" fmla="*/ 400529 h 801022"/>
              <a:gd name="connsiteX2" fmla="*/ 400493 w 800986"/>
              <a:gd name="connsiteY2" fmla="*/ 0 h 801022"/>
              <a:gd name="connsiteX3" fmla="*/ 800987 w 800986"/>
              <a:gd name="connsiteY3" fmla="*/ 400493 h 801022"/>
              <a:gd name="connsiteX4" fmla="*/ 400493 w 800986"/>
              <a:gd name="connsiteY4" fmla="*/ 800987 h 801022"/>
              <a:gd name="connsiteX5" fmla="*/ 400493 w 800986"/>
              <a:gd name="connsiteY5" fmla="*/ 46387 h 801022"/>
              <a:gd name="connsiteX6" fmla="*/ 46387 w 800986"/>
              <a:gd name="connsiteY6" fmla="*/ 400493 h 801022"/>
              <a:gd name="connsiteX7" fmla="*/ 400493 w 800986"/>
              <a:gd name="connsiteY7" fmla="*/ 754599 h 801022"/>
              <a:gd name="connsiteX8" fmla="*/ 754599 w 800986"/>
              <a:gd name="connsiteY8" fmla="*/ 400493 h 801022"/>
              <a:gd name="connsiteX9" fmla="*/ 400493 w 800986"/>
              <a:gd name="connsiteY9" fmla="*/ 46387 h 801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0986" h="801022">
                <a:moveTo>
                  <a:pt x="400493" y="801022"/>
                </a:moveTo>
                <a:cubicBezTo>
                  <a:pt x="179649" y="801022"/>
                  <a:pt x="0" y="621337"/>
                  <a:pt x="0" y="400529"/>
                </a:cubicBezTo>
                <a:cubicBezTo>
                  <a:pt x="0" y="179720"/>
                  <a:pt x="179649" y="0"/>
                  <a:pt x="400493" y="0"/>
                </a:cubicBezTo>
                <a:cubicBezTo>
                  <a:pt x="621337" y="0"/>
                  <a:pt x="800987" y="179685"/>
                  <a:pt x="800987" y="400493"/>
                </a:cubicBezTo>
                <a:cubicBezTo>
                  <a:pt x="800987" y="621302"/>
                  <a:pt x="621301" y="800987"/>
                  <a:pt x="400493" y="800987"/>
                </a:cubicBezTo>
                <a:close/>
                <a:moveTo>
                  <a:pt x="400493" y="46387"/>
                </a:moveTo>
                <a:cubicBezTo>
                  <a:pt x="205228" y="46387"/>
                  <a:pt x="46387" y="205228"/>
                  <a:pt x="46387" y="400493"/>
                </a:cubicBezTo>
                <a:cubicBezTo>
                  <a:pt x="46387" y="595759"/>
                  <a:pt x="205228" y="754599"/>
                  <a:pt x="400493" y="754599"/>
                </a:cubicBezTo>
                <a:cubicBezTo>
                  <a:pt x="595758" y="754599"/>
                  <a:pt x="754599" y="595759"/>
                  <a:pt x="754599" y="400493"/>
                </a:cubicBezTo>
                <a:cubicBezTo>
                  <a:pt x="754599" y="205228"/>
                  <a:pt x="595758" y="46387"/>
                  <a:pt x="400493" y="46387"/>
                </a:cubicBezTo>
                <a:close/>
              </a:path>
            </a:pathLst>
          </a:custGeom>
          <a:solidFill>
            <a:srgbClr val="205F7C"/>
          </a:solidFill>
          <a:ln w="0" cap="flat">
            <a:noFill/>
            <a:prstDash val="solid"/>
            <a:miter/>
          </a:ln>
        </p:spPr>
        <p:txBody>
          <a:bodyPr rtlCol="0" anchor="ctr"/>
          <a:lstStyle/>
          <a:p>
            <a:endParaRPr lang="en-IN"/>
          </a:p>
        </p:txBody>
      </p:sp>
      <p:sp>
        <p:nvSpPr>
          <p:cNvPr id="22" name="TextBox 21">
            <a:extLst>
              <a:ext uri="{FF2B5EF4-FFF2-40B4-BE49-F238E27FC236}">
                <a16:creationId xmlns:a16="http://schemas.microsoft.com/office/drawing/2014/main" id="{9A3C3B1A-7F84-4A29-8A58-AF879ADF5F2A}"/>
              </a:ext>
            </a:extLst>
          </p:cNvPr>
          <p:cNvSpPr txBox="1"/>
          <p:nvPr/>
        </p:nvSpPr>
        <p:spPr>
          <a:xfrm>
            <a:off x="5106846" y="4056879"/>
            <a:ext cx="1994636" cy="646331"/>
          </a:xfrm>
          <a:prstGeom prst="rect">
            <a:avLst/>
          </a:prstGeom>
          <a:noFill/>
        </p:spPr>
        <p:txBody>
          <a:bodyPr wrap="square" rtlCol="0">
            <a:spAutoFit/>
          </a:bodyPr>
          <a:lstStyle/>
          <a:p>
            <a:pPr algn="ctr"/>
            <a:r>
              <a:rPr lang="en-US" sz="1800" b="1">
                <a:solidFill>
                  <a:srgbClr val="0A3C53"/>
                </a:solidFill>
                <a:latin typeface="Effra Pro" panose="020B0603020203020204" pitchFamily="34" charset="0"/>
              </a:rPr>
              <a:t>Prospecting and</a:t>
            </a:r>
          </a:p>
          <a:p>
            <a:pPr algn="ctr"/>
            <a:r>
              <a:rPr lang="en-US" sz="1800" b="1">
                <a:solidFill>
                  <a:srgbClr val="0A3C53"/>
                </a:solidFill>
                <a:latin typeface="Effra Pro" panose="020B0603020203020204" pitchFamily="34" charset="0"/>
              </a:rPr>
              <a:t>Marketing</a:t>
            </a:r>
          </a:p>
        </p:txBody>
      </p:sp>
      <p:sp>
        <p:nvSpPr>
          <p:cNvPr id="23" name="TextBox 22">
            <a:extLst>
              <a:ext uri="{FF2B5EF4-FFF2-40B4-BE49-F238E27FC236}">
                <a16:creationId xmlns:a16="http://schemas.microsoft.com/office/drawing/2014/main" id="{114F370E-E6F7-4D0B-9F72-AFE69ED6EF69}"/>
              </a:ext>
            </a:extLst>
          </p:cNvPr>
          <p:cNvSpPr txBox="1"/>
          <p:nvPr/>
        </p:nvSpPr>
        <p:spPr>
          <a:xfrm>
            <a:off x="1822516" y="4600365"/>
            <a:ext cx="1309325" cy="369332"/>
          </a:xfrm>
          <a:prstGeom prst="rect">
            <a:avLst/>
          </a:prstGeom>
          <a:noFill/>
        </p:spPr>
        <p:txBody>
          <a:bodyPr wrap="square" rtlCol="0">
            <a:spAutoFit/>
          </a:bodyPr>
          <a:lstStyle/>
          <a:p>
            <a:pPr algn="ctr"/>
            <a:r>
              <a:rPr lang="en-US">
                <a:solidFill>
                  <a:srgbClr val="0A3C53"/>
                </a:solidFill>
                <a:latin typeface="Effra Pro" panose="020B0603020203020204" pitchFamily="34" charset="0"/>
              </a:rPr>
              <a:t>Belief</a:t>
            </a:r>
            <a:endParaRPr lang="en-IN">
              <a:solidFill>
                <a:srgbClr val="0A3C53"/>
              </a:solidFill>
            </a:endParaRPr>
          </a:p>
        </p:txBody>
      </p:sp>
      <p:sp>
        <p:nvSpPr>
          <p:cNvPr id="24" name="TextBox 23">
            <a:extLst>
              <a:ext uri="{FF2B5EF4-FFF2-40B4-BE49-F238E27FC236}">
                <a16:creationId xmlns:a16="http://schemas.microsoft.com/office/drawing/2014/main" id="{76761093-CCC3-4377-A358-1C61986ED242}"/>
              </a:ext>
            </a:extLst>
          </p:cNvPr>
          <p:cNvSpPr txBox="1"/>
          <p:nvPr/>
        </p:nvSpPr>
        <p:spPr>
          <a:xfrm>
            <a:off x="9032261" y="2899346"/>
            <a:ext cx="1309325" cy="369332"/>
          </a:xfrm>
          <a:prstGeom prst="rect">
            <a:avLst/>
          </a:prstGeom>
          <a:noFill/>
        </p:spPr>
        <p:txBody>
          <a:bodyPr wrap="square" rtlCol="0">
            <a:spAutoFit/>
          </a:bodyPr>
          <a:lstStyle/>
          <a:p>
            <a:pPr algn="ctr"/>
            <a:r>
              <a:rPr lang="en-US">
                <a:solidFill>
                  <a:srgbClr val="0A3C53"/>
                </a:solidFill>
                <a:latin typeface="Effra Pro" panose="020B0603020203020204" pitchFamily="34" charset="0"/>
              </a:rPr>
              <a:t>Vision</a:t>
            </a:r>
            <a:endParaRPr lang="en-IN">
              <a:solidFill>
                <a:srgbClr val="0A3C53"/>
              </a:solidFill>
            </a:endParaRPr>
          </a:p>
        </p:txBody>
      </p:sp>
      <p:grpSp>
        <p:nvGrpSpPr>
          <p:cNvPr id="42" name="Group 41">
            <a:extLst>
              <a:ext uri="{FF2B5EF4-FFF2-40B4-BE49-F238E27FC236}">
                <a16:creationId xmlns:a16="http://schemas.microsoft.com/office/drawing/2014/main" id="{E1BE645B-73D5-4571-9431-182F782D9F74}"/>
              </a:ext>
            </a:extLst>
          </p:cNvPr>
          <p:cNvGrpSpPr/>
          <p:nvPr/>
        </p:nvGrpSpPr>
        <p:grpSpPr>
          <a:xfrm>
            <a:off x="5729525" y="3166798"/>
            <a:ext cx="749278" cy="766813"/>
            <a:chOff x="5721287" y="3224854"/>
            <a:chExt cx="749278" cy="766813"/>
          </a:xfrm>
        </p:grpSpPr>
        <p:sp>
          <p:nvSpPr>
            <p:cNvPr id="28" name="Freeform: Shape 27">
              <a:extLst>
                <a:ext uri="{FF2B5EF4-FFF2-40B4-BE49-F238E27FC236}">
                  <a16:creationId xmlns:a16="http://schemas.microsoft.com/office/drawing/2014/main" id="{B97059B5-6067-43D0-B72E-988819A198E3}"/>
                </a:ext>
              </a:extLst>
            </p:cNvPr>
            <p:cNvSpPr/>
            <p:nvPr/>
          </p:nvSpPr>
          <p:spPr>
            <a:xfrm>
              <a:off x="6059765" y="3602112"/>
              <a:ext cx="73851" cy="125874"/>
            </a:xfrm>
            <a:custGeom>
              <a:avLst/>
              <a:gdLst>
                <a:gd name="connsiteX0" fmla="*/ 43729 w 73851"/>
                <a:gd name="connsiteY0" fmla="*/ 125874 h 125874"/>
                <a:gd name="connsiteX1" fmla="*/ 30123 w 73851"/>
                <a:gd name="connsiteY1" fmla="*/ 125874 h 125874"/>
                <a:gd name="connsiteX2" fmla="*/ 0 w 73851"/>
                <a:gd name="connsiteY2" fmla="*/ 95752 h 125874"/>
                <a:gd name="connsiteX3" fmla="*/ 10914 w 73851"/>
                <a:gd name="connsiteY3" fmla="*/ 84838 h 125874"/>
                <a:gd name="connsiteX4" fmla="*/ 21828 w 73851"/>
                <a:gd name="connsiteY4" fmla="*/ 95752 h 125874"/>
                <a:gd name="connsiteX5" fmla="*/ 30123 w 73851"/>
                <a:gd name="connsiteY5" fmla="*/ 104046 h 125874"/>
                <a:gd name="connsiteX6" fmla="*/ 43729 w 73851"/>
                <a:gd name="connsiteY6" fmla="*/ 104046 h 125874"/>
                <a:gd name="connsiteX7" fmla="*/ 52023 w 73851"/>
                <a:gd name="connsiteY7" fmla="*/ 95752 h 125874"/>
                <a:gd name="connsiteX8" fmla="*/ 52023 w 73851"/>
                <a:gd name="connsiteY8" fmla="*/ 82146 h 125874"/>
                <a:gd name="connsiteX9" fmla="*/ 43729 w 73851"/>
                <a:gd name="connsiteY9" fmla="*/ 73851 h 125874"/>
                <a:gd name="connsiteX10" fmla="*/ 30123 w 73851"/>
                <a:gd name="connsiteY10" fmla="*/ 73851 h 125874"/>
                <a:gd name="connsiteX11" fmla="*/ 0 w 73851"/>
                <a:gd name="connsiteY11" fmla="*/ 43729 h 125874"/>
                <a:gd name="connsiteX12" fmla="*/ 0 w 73851"/>
                <a:gd name="connsiteY12" fmla="*/ 30123 h 125874"/>
                <a:gd name="connsiteX13" fmla="*/ 30123 w 73851"/>
                <a:gd name="connsiteY13" fmla="*/ 0 h 125874"/>
                <a:gd name="connsiteX14" fmla="*/ 43729 w 73851"/>
                <a:gd name="connsiteY14" fmla="*/ 0 h 125874"/>
                <a:gd name="connsiteX15" fmla="*/ 73851 w 73851"/>
                <a:gd name="connsiteY15" fmla="*/ 30123 h 125874"/>
                <a:gd name="connsiteX16" fmla="*/ 62937 w 73851"/>
                <a:gd name="connsiteY16" fmla="*/ 41327 h 125874"/>
                <a:gd name="connsiteX17" fmla="*/ 52023 w 73851"/>
                <a:gd name="connsiteY17" fmla="*/ 30705 h 125874"/>
                <a:gd name="connsiteX18" fmla="*/ 43729 w 73851"/>
                <a:gd name="connsiteY18" fmla="*/ 21828 h 125874"/>
                <a:gd name="connsiteX19" fmla="*/ 30123 w 73851"/>
                <a:gd name="connsiteY19" fmla="*/ 21828 h 125874"/>
                <a:gd name="connsiteX20" fmla="*/ 21828 w 73851"/>
                <a:gd name="connsiteY20" fmla="*/ 30123 h 125874"/>
                <a:gd name="connsiteX21" fmla="*/ 21828 w 73851"/>
                <a:gd name="connsiteY21" fmla="*/ 43729 h 125874"/>
                <a:gd name="connsiteX22" fmla="*/ 30123 w 73851"/>
                <a:gd name="connsiteY22" fmla="*/ 52023 h 125874"/>
                <a:gd name="connsiteX23" fmla="*/ 43729 w 73851"/>
                <a:gd name="connsiteY23" fmla="*/ 52023 h 125874"/>
                <a:gd name="connsiteX24" fmla="*/ 73851 w 73851"/>
                <a:gd name="connsiteY24" fmla="*/ 82146 h 125874"/>
                <a:gd name="connsiteX25" fmla="*/ 73851 w 73851"/>
                <a:gd name="connsiteY25" fmla="*/ 95752 h 125874"/>
                <a:gd name="connsiteX26" fmla="*/ 43729 w 73851"/>
                <a:gd name="connsiteY26" fmla="*/ 125874 h 12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3851" h="125874">
                  <a:moveTo>
                    <a:pt x="43729" y="125874"/>
                  </a:moveTo>
                  <a:lnTo>
                    <a:pt x="30123" y="125874"/>
                  </a:lnTo>
                  <a:cubicBezTo>
                    <a:pt x="13533" y="125874"/>
                    <a:pt x="0" y="112341"/>
                    <a:pt x="0" y="95752"/>
                  </a:cubicBezTo>
                  <a:cubicBezTo>
                    <a:pt x="0" y="89713"/>
                    <a:pt x="4875" y="84838"/>
                    <a:pt x="10914" y="84838"/>
                  </a:cubicBezTo>
                  <a:cubicBezTo>
                    <a:pt x="16953" y="84838"/>
                    <a:pt x="21828" y="89713"/>
                    <a:pt x="21828" y="95752"/>
                  </a:cubicBezTo>
                  <a:cubicBezTo>
                    <a:pt x="21828" y="100336"/>
                    <a:pt x="25539" y="104046"/>
                    <a:pt x="30123" y="104046"/>
                  </a:cubicBezTo>
                  <a:lnTo>
                    <a:pt x="43729" y="104046"/>
                  </a:lnTo>
                  <a:cubicBezTo>
                    <a:pt x="48312" y="104046"/>
                    <a:pt x="52023" y="100336"/>
                    <a:pt x="52023" y="95752"/>
                  </a:cubicBezTo>
                  <a:lnTo>
                    <a:pt x="52023" y="82146"/>
                  </a:lnTo>
                  <a:cubicBezTo>
                    <a:pt x="52023" y="77562"/>
                    <a:pt x="48312" y="73851"/>
                    <a:pt x="43729" y="73851"/>
                  </a:cubicBezTo>
                  <a:lnTo>
                    <a:pt x="30123" y="73851"/>
                  </a:lnTo>
                  <a:cubicBezTo>
                    <a:pt x="13533" y="73851"/>
                    <a:pt x="0" y="60318"/>
                    <a:pt x="0" y="43729"/>
                  </a:cubicBezTo>
                  <a:lnTo>
                    <a:pt x="0" y="30123"/>
                  </a:lnTo>
                  <a:cubicBezTo>
                    <a:pt x="0" y="13533"/>
                    <a:pt x="13533" y="0"/>
                    <a:pt x="30123" y="0"/>
                  </a:cubicBezTo>
                  <a:lnTo>
                    <a:pt x="43729" y="0"/>
                  </a:lnTo>
                  <a:cubicBezTo>
                    <a:pt x="60318" y="0"/>
                    <a:pt x="73851" y="13533"/>
                    <a:pt x="73851" y="30123"/>
                  </a:cubicBezTo>
                  <a:cubicBezTo>
                    <a:pt x="73851" y="36162"/>
                    <a:pt x="68976" y="41327"/>
                    <a:pt x="62937" y="41327"/>
                  </a:cubicBezTo>
                  <a:cubicBezTo>
                    <a:pt x="56898" y="41327"/>
                    <a:pt x="52023" y="36744"/>
                    <a:pt x="52023" y="30705"/>
                  </a:cubicBezTo>
                  <a:cubicBezTo>
                    <a:pt x="52023" y="25539"/>
                    <a:pt x="48312" y="21828"/>
                    <a:pt x="43729" y="21828"/>
                  </a:cubicBezTo>
                  <a:lnTo>
                    <a:pt x="30123" y="21828"/>
                  </a:lnTo>
                  <a:cubicBezTo>
                    <a:pt x="25539" y="21828"/>
                    <a:pt x="21828" y="25539"/>
                    <a:pt x="21828" y="30123"/>
                  </a:cubicBezTo>
                  <a:lnTo>
                    <a:pt x="21828" y="43729"/>
                  </a:lnTo>
                  <a:cubicBezTo>
                    <a:pt x="21828" y="48312"/>
                    <a:pt x="25539" y="52023"/>
                    <a:pt x="30123" y="52023"/>
                  </a:cubicBezTo>
                  <a:lnTo>
                    <a:pt x="43729" y="52023"/>
                  </a:lnTo>
                  <a:cubicBezTo>
                    <a:pt x="60318" y="52023"/>
                    <a:pt x="73851" y="65556"/>
                    <a:pt x="73851" y="82146"/>
                  </a:cubicBezTo>
                  <a:lnTo>
                    <a:pt x="73851" y="95752"/>
                  </a:lnTo>
                  <a:cubicBezTo>
                    <a:pt x="73851" y="112341"/>
                    <a:pt x="60318" y="125874"/>
                    <a:pt x="43729" y="125874"/>
                  </a:cubicBezTo>
                  <a:close/>
                </a:path>
              </a:pathLst>
            </a:custGeom>
            <a:solidFill>
              <a:srgbClr val="0A3C53"/>
            </a:solidFill>
            <a:ln w="0" cap="flat">
              <a:noFill/>
              <a:prstDash val="solid"/>
              <a:miter/>
            </a:ln>
          </p:spPr>
          <p:txBody>
            <a:bodyPr rtlCol="0" anchor="ctr"/>
            <a:lstStyle/>
            <a:p>
              <a:endParaRPr lang="en-IN"/>
            </a:p>
          </p:txBody>
        </p:sp>
        <p:sp>
          <p:nvSpPr>
            <p:cNvPr id="29" name="Freeform: Shape 28">
              <a:extLst>
                <a:ext uri="{FF2B5EF4-FFF2-40B4-BE49-F238E27FC236}">
                  <a16:creationId xmlns:a16="http://schemas.microsoft.com/office/drawing/2014/main" id="{47B8580C-10DF-4C92-99A1-7E4632880A77}"/>
                </a:ext>
              </a:extLst>
            </p:cNvPr>
            <p:cNvSpPr/>
            <p:nvPr/>
          </p:nvSpPr>
          <p:spPr>
            <a:xfrm>
              <a:off x="6085740" y="3579484"/>
              <a:ext cx="21827" cy="42346"/>
            </a:xfrm>
            <a:custGeom>
              <a:avLst/>
              <a:gdLst>
                <a:gd name="connsiteX0" fmla="*/ 10914 w 21827"/>
                <a:gd name="connsiteY0" fmla="*/ 42346 h 42346"/>
                <a:gd name="connsiteX1" fmla="*/ 0 w 21827"/>
                <a:gd name="connsiteY1" fmla="*/ 31432 h 42346"/>
                <a:gd name="connsiteX2" fmla="*/ 0 w 21827"/>
                <a:gd name="connsiteY2" fmla="*/ 10914 h 42346"/>
                <a:gd name="connsiteX3" fmla="*/ 10914 w 21827"/>
                <a:gd name="connsiteY3" fmla="*/ 0 h 42346"/>
                <a:gd name="connsiteX4" fmla="*/ 21828 w 21827"/>
                <a:gd name="connsiteY4" fmla="*/ 10914 h 42346"/>
                <a:gd name="connsiteX5" fmla="*/ 21828 w 21827"/>
                <a:gd name="connsiteY5" fmla="*/ 31432 h 42346"/>
                <a:gd name="connsiteX6" fmla="*/ 10914 w 21827"/>
                <a:gd name="connsiteY6" fmla="*/ 42346 h 42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27" h="42346">
                  <a:moveTo>
                    <a:pt x="10914" y="42346"/>
                  </a:moveTo>
                  <a:cubicBezTo>
                    <a:pt x="4875" y="42346"/>
                    <a:pt x="0" y="37471"/>
                    <a:pt x="0" y="31432"/>
                  </a:cubicBezTo>
                  <a:lnTo>
                    <a:pt x="0" y="10914"/>
                  </a:lnTo>
                  <a:cubicBezTo>
                    <a:pt x="0" y="4875"/>
                    <a:pt x="4875" y="0"/>
                    <a:pt x="10914" y="0"/>
                  </a:cubicBezTo>
                  <a:cubicBezTo>
                    <a:pt x="16953" y="0"/>
                    <a:pt x="21828" y="4875"/>
                    <a:pt x="21828" y="10914"/>
                  </a:cubicBezTo>
                  <a:lnTo>
                    <a:pt x="21828" y="31432"/>
                  </a:lnTo>
                  <a:cubicBezTo>
                    <a:pt x="21828" y="37471"/>
                    <a:pt x="16953" y="42346"/>
                    <a:pt x="10914" y="42346"/>
                  </a:cubicBezTo>
                  <a:close/>
                </a:path>
              </a:pathLst>
            </a:custGeom>
            <a:solidFill>
              <a:srgbClr val="0A3C53"/>
            </a:solidFill>
            <a:ln w="0" cap="flat">
              <a:noFill/>
              <a:prstDash val="solid"/>
              <a:miter/>
            </a:ln>
          </p:spPr>
          <p:txBody>
            <a:bodyPr rtlCol="0" anchor="ctr"/>
            <a:lstStyle/>
            <a:p>
              <a:endParaRPr lang="en-IN"/>
            </a:p>
          </p:txBody>
        </p:sp>
        <p:sp>
          <p:nvSpPr>
            <p:cNvPr id="30" name="Freeform: Shape 29">
              <a:extLst>
                <a:ext uri="{FF2B5EF4-FFF2-40B4-BE49-F238E27FC236}">
                  <a16:creationId xmlns:a16="http://schemas.microsoft.com/office/drawing/2014/main" id="{86B46F40-7123-424D-814B-3B08947BF362}"/>
                </a:ext>
              </a:extLst>
            </p:cNvPr>
            <p:cNvSpPr/>
            <p:nvPr/>
          </p:nvSpPr>
          <p:spPr>
            <a:xfrm>
              <a:off x="6085740" y="3706231"/>
              <a:ext cx="21827" cy="42346"/>
            </a:xfrm>
            <a:custGeom>
              <a:avLst/>
              <a:gdLst>
                <a:gd name="connsiteX0" fmla="*/ 10914 w 21827"/>
                <a:gd name="connsiteY0" fmla="*/ 42346 h 42346"/>
                <a:gd name="connsiteX1" fmla="*/ 0 w 21827"/>
                <a:gd name="connsiteY1" fmla="*/ 31432 h 42346"/>
                <a:gd name="connsiteX2" fmla="*/ 0 w 21827"/>
                <a:gd name="connsiteY2" fmla="*/ 10914 h 42346"/>
                <a:gd name="connsiteX3" fmla="*/ 10914 w 21827"/>
                <a:gd name="connsiteY3" fmla="*/ 0 h 42346"/>
                <a:gd name="connsiteX4" fmla="*/ 21828 w 21827"/>
                <a:gd name="connsiteY4" fmla="*/ 10914 h 42346"/>
                <a:gd name="connsiteX5" fmla="*/ 21828 w 21827"/>
                <a:gd name="connsiteY5" fmla="*/ 31432 h 42346"/>
                <a:gd name="connsiteX6" fmla="*/ 10914 w 21827"/>
                <a:gd name="connsiteY6" fmla="*/ 42346 h 42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27" h="42346">
                  <a:moveTo>
                    <a:pt x="10914" y="42346"/>
                  </a:moveTo>
                  <a:cubicBezTo>
                    <a:pt x="4875" y="42346"/>
                    <a:pt x="0" y="37471"/>
                    <a:pt x="0" y="31432"/>
                  </a:cubicBezTo>
                  <a:lnTo>
                    <a:pt x="0" y="10914"/>
                  </a:lnTo>
                  <a:cubicBezTo>
                    <a:pt x="0" y="4875"/>
                    <a:pt x="4875" y="0"/>
                    <a:pt x="10914" y="0"/>
                  </a:cubicBezTo>
                  <a:cubicBezTo>
                    <a:pt x="16953" y="0"/>
                    <a:pt x="21828" y="4875"/>
                    <a:pt x="21828" y="10914"/>
                  </a:cubicBezTo>
                  <a:lnTo>
                    <a:pt x="21828" y="31432"/>
                  </a:lnTo>
                  <a:cubicBezTo>
                    <a:pt x="21828" y="37471"/>
                    <a:pt x="16953" y="42346"/>
                    <a:pt x="10914" y="42346"/>
                  </a:cubicBezTo>
                  <a:close/>
                </a:path>
              </a:pathLst>
            </a:custGeom>
            <a:solidFill>
              <a:srgbClr val="0A3C53"/>
            </a:solidFill>
            <a:ln w="0" cap="flat">
              <a:noFill/>
              <a:prstDash val="solid"/>
              <a:miter/>
            </a:ln>
          </p:spPr>
          <p:txBody>
            <a:bodyPr rtlCol="0" anchor="ctr"/>
            <a:lstStyle/>
            <a:p>
              <a:endParaRPr lang="en-IN"/>
            </a:p>
          </p:txBody>
        </p:sp>
        <p:sp>
          <p:nvSpPr>
            <p:cNvPr id="31" name="Freeform: Shape 30">
              <a:extLst>
                <a:ext uri="{FF2B5EF4-FFF2-40B4-BE49-F238E27FC236}">
                  <a16:creationId xmlns:a16="http://schemas.microsoft.com/office/drawing/2014/main" id="{D859AB48-2799-4925-8616-EFAE84117EAA}"/>
                </a:ext>
              </a:extLst>
            </p:cNvPr>
            <p:cNvSpPr/>
            <p:nvPr/>
          </p:nvSpPr>
          <p:spPr>
            <a:xfrm>
              <a:off x="5973908" y="3541285"/>
              <a:ext cx="245491" cy="245490"/>
            </a:xfrm>
            <a:custGeom>
              <a:avLst/>
              <a:gdLst>
                <a:gd name="connsiteX0" fmla="*/ 122746 w 245491"/>
                <a:gd name="connsiteY0" fmla="*/ 245491 h 245490"/>
                <a:gd name="connsiteX1" fmla="*/ 90004 w 245491"/>
                <a:gd name="connsiteY1" fmla="*/ 240980 h 245490"/>
                <a:gd name="connsiteX2" fmla="*/ 0 w 245491"/>
                <a:gd name="connsiteY2" fmla="*/ 122745 h 245490"/>
                <a:gd name="connsiteX3" fmla="*/ 45329 w 245491"/>
                <a:gd name="connsiteY3" fmla="*/ 27503 h 245490"/>
                <a:gd name="connsiteX4" fmla="*/ 122746 w 245491"/>
                <a:gd name="connsiteY4" fmla="*/ 0 h 245490"/>
                <a:gd name="connsiteX5" fmla="*/ 245491 w 245491"/>
                <a:gd name="connsiteY5" fmla="*/ 122745 h 245490"/>
                <a:gd name="connsiteX6" fmla="*/ 154905 w 245491"/>
                <a:gd name="connsiteY6" fmla="*/ 241125 h 245490"/>
                <a:gd name="connsiteX7" fmla="*/ 122746 w 245491"/>
                <a:gd name="connsiteY7" fmla="*/ 245491 h 245490"/>
                <a:gd name="connsiteX8" fmla="*/ 122746 w 245491"/>
                <a:gd name="connsiteY8" fmla="*/ 21755 h 245490"/>
                <a:gd name="connsiteX9" fmla="*/ 59081 w 245491"/>
                <a:gd name="connsiteY9" fmla="*/ 44383 h 245490"/>
                <a:gd name="connsiteX10" fmla="*/ 21828 w 245491"/>
                <a:gd name="connsiteY10" fmla="*/ 122673 h 245490"/>
                <a:gd name="connsiteX11" fmla="*/ 95825 w 245491"/>
                <a:gd name="connsiteY11" fmla="*/ 219807 h 245490"/>
                <a:gd name="connsiteX12" fmla="*/ 149230 w 245491"/>
                <a:gd name="connsiteY12" fmla="*/ 219952 h 245490"/>
                <a:gd name="connsiteX13" fmla="*/ 223663 w 245491"/>
                <a:gd name="connsiteY13" fmla="*/ 122673 h 245490"/>
                <a:gd name="connsiteX14" fmla="*/ 122746 w 245491"/>
                <a:gd name="connsiteY14" fmla="*/ 21755 h 24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5491" h="245490">
                  <a:moveTo>
                    <a:pt x="122746" y="245491"/>
                  </a:moveTo>
                  <a:cubicBezTo>
                    <a:pt x="111904" y="245491"/>
                    <a:pt x="100918" y="243963"/>
                    <a:pt x="90004" y="240980"/>
                  </a:cubicBezTo>
                  <a:cubicBezTo>
                    <a:pt x="37035" y="226355"/>
                    <a:pt x="0" y="177752"/>
                    <a:pt x="0" y="122745"/>
                  </a:cubicBezTo>
                  <a:cubicBezTo>
                    <a:pt x="0" y="85638"/>
                    <a:pt x="16516" y="50932"/>
                    <a:pt x="45329" y="27503"/>
                  </a:cubicBezTo>
                  <a:cubicBezTo>
                    <a:pt x="67084" y="9750"/>
                    <a:pt x="94588" y="0"/>
                    <a:pt x="122746" y="0"/>
                  </a:cubicBezTo>
                  <a:cubicBezTo>
                    <a:pt x="190412" y="0"/>
                    <a:pt x="245491" y="55079"/>
                    <a:pt x="245491" y="122745"/>
                  </a:cubicBezTo>
                  <a:cubicBezTo>
                    <a:pt x="245491" y="177970"/>
                    <a:pt x="208238" y="226646"/>
                    <a:pt x="154905" y="241125"/>
                  </a:cubicBezTo>
                  <a:cubicBezTo>
                    <a:pt x="144137" y="244036"/>
                    <a:pt x="133296" y="245491"/>
                    <a:pt x="122746" y="245491"/>
                  </a:cubicBezTo>
                  <a:close/>
                  <a:moveTo>
                    <a:pt x="122746" y="21755"/>
                  </a:moveTo>
                  <a:cubicBezTo>
                    <a:pt x="99608" y="21755"/>
                    <a:pt x="76980" y="29759"/>
                    <a:pt x="59081" y="44383"/>
                  </a:cubicBezTo>
                  <a:cubicBezTo>
                    <a:pt x="35434" y="63665"/>
                    <a:pt x="21828" y="92186"/>
                    <a:pt x="21828" y="122673"/>
                  </a:cubicBezTo>
                  <a:cubicBezTo>
                    <a:pt x="21828" y="167856"/>
                    <a:pt x="52241" y="207801"/>
                    <a:pt x="95825" y="219807"/>
                  </a:cubicBezTo>
                  <a:cubicBezTo>
                    <a:pt x="113651" y="224754"/>
                    <a:pt x="131259" y="224827"/>
                    <a:pt x="149230" y="219952"/>
                  </a:cubicBezTo>
                  <a:cubicBezTo>
                    <a:pt x="193104" y="208020"/>
                    <a:pt x="223663" y="168075"/>
                    <a:pt x="223663" y="122673"/>
                  </a:cubicBezTo>
                  <a:cubicBezTo>
                    <a:pt x="223663" y="67012"/>
                    <a:pt x="178407" y="21755"/>
                    <a:pt x="122746" y="21755"/>
                  </a:cubicBezTo>
                  <a:close/>
                </a:path>
              </a:pathLst>
            </a:custGeom>
            <a:solidFill>
              <a:srgbClr val="0A3C53"/>
            </a:solidFill>
            <a:ln w="0" cap="flat">
              <a:noFill/>
              <a:prstDash val="solid"/>
              <a:miter/>
            </a:ln>
          </p:spPr>
          <p:txBody>
            <a:bodyPr rtlCol="0" anchor="ctr"/>
            <a:lstStyle/>
            <a:p>
              <a:endParaRPr lang="en-IN"/>
            </a:p>
          </p:txBody>
        </p:sp>
        <p:sp>
          <p:nvSpPr>
            <p:cNvPr id="32" name="Freeform: Shape 31">
              <a:extLst>
                <a:ext uri="{FF2B5EF4-FFF2-40B4-BE49-F238E27FC236}">
                  <a16:creationId xmlns:a16="http://schemas.microsoft.com/office/drawing/2014/main" id="{44533BB7-5368-41EA-94F1-780A7C6CAB3E}"/>
                </a:ext>
              </a:extLst>
            </p:cNvPr>
            <p:cNvSpPr/>
            <p:nvPr/>
          </p:nvSpPr>
          <p:spPr>
            <a:xfrm>
              <a:off x="5775129" y="3418180"/>
              <a:ext cx="21827" cy="21823"/>
            </a:xfrm>
            <a:custGeom>
              <a:avLst/>
              <a:gdLst>
                <a:gd name="connsiteX0" fmla="*/ 10914 w 21827"/>
                <a:gd name="connsiteY0" fmla="*/ 21823 h 21823"/>
                <a:gd name="connsiteX1" fmla="*/ 8804 w 21827"/>
                <a:gd name="connsiteY1" fmla="*/ 21605 h 21823"/>
                <a:gd name="connsiteX2" fmla="*/ 6767 w 21827"/>
                <a:gd name="connsiteY2" fmla="*/ 20950 h 21823"/>
                <a:gd name="connsiteX3" fmla="*/ 4875 w 21827"/>
                <a:gd name="connsiteY3" fmla="*/ 20004 h 21823"/>
                <a:gd name="connsiteX4" fmla="*/ 3201 w 21827"/>
                <a:gd name="connsiteY4" fmla="*/ 18622 h 21823"/>
                <a:gd name="connsiteX5" fmla="*/ 1819 w 21827"/>
                <a:gd name="connsiteY5" fmla="*/ 16948 h 21823"/>
                <a:gd name="connsiteX6" fmla="*/ 873 w 21827"/>
                <a:gd name="connsiteY6" fmla="*/ 15057 h 21823"/>
                <a:gd name="connsiteX7" fmla="*/ 218 w 21827"/>
                <a:gd name="connsiteY7" fmla="*/ 13019 h 21823"/>
                <a:gd name="connsiteX8" fmla="*/ 0 w 21827"/>
                <a:gd name="connsiteY8" fmla="*/ 10909 h 21823"/>
                <a:gd name="connsiteX9" fmla="*/ 218 w 21827"/>
                <a:gd name="connsiteY9" fmla="*/ 8799 h 21823"/>
                <a:gd name="connsiteX10" fmla="*/ 873 w 21827"/>
                <a:gd name="connsiteY10" fmla="*/ 6762 h 21823"/>
                <a:gd name="connsiteX11" fmla="*/ 1819 w 21827"/>
                <a:gd name="connsiteY11" fmla="*/ 4870 h 21823"/>
                <a:gd name="connsiteX12" fmla="*/ 3201 w 21827"/>
                <a:gd name="connsiteY12" fmla="*/ 3197 h 21823"/>
                <a:gd name="connsiteX13" fmla="*/ 13024 w 21827"/>
                <a:gd name="connsiteY13" fmla="*/ 214 h 21823"/>
                <a:gd name="connsiteX14" fmla="*/ 15061 w 21827"/>
                <a:gd name="connsiteY14" fmla="*/ 796 h 21823"/>
                <a:gd name="connsiteX15" fmla="*/ 16953 w 21827"/>
                <a:gd name="connsiteY15" fmla="*/ 1814 h 21823"/>
                <a:gd name="connsiteX16" fmla="*/ 18626 w 21827"/>
                <a:gd name="connsiteY16" fmla="*/ 3197 h 21823"/>
                <a:gd name="connsiteX17" fmla="*/ 20009 w 21827"/>
                <a:gd name="connsiteY17" fmla="*/ 4870 h 21823"/>
                <a:gd name="connsiteX18" fmla="*/ 21028 w 21827"/>
                <a:gd name="connsiteY18" fmla="*/ 6762 h 21823"/>
                <a:gd name="connsiteX19" fmla="*/ 21610 w 21827"/>
                <a:gd name="connsiteY19" fmla="*/ 8799 h 21823"/>
                <a:gd name="connsiteX20" fmla="*/ 21828 w 21827"/>
                <a:gd name="connsiteY20" fmla="*/ 10909 h 21823"/>
                <a:gd name="connsiteX21" fmla="*/ 18626 w 21827"/>
                <a:gd name="connsiteY21" fmla="*/ 18622 h 21823"/>
                <a:gd name="connsiteX22" fmla="*/ 16953 w 21827"/>
                <a:gd name="connsiteY22" fmla="*/ 20004 h 21823"/>
                <a:gd name="connsiteX23" fmla="*/ 15061 w 21827"/>
                <a:gd name="connsiteY23" fmla="*/ 20950 h 21823"/>
                <a:gd name="connsiteX24" fmla="*/ 13024 w 21827"/>
                <a:gd name="connsiteY24" fmla="*/ 21605 h 21823"/>
                <a:gd name="connsiteX25" fmla="*/ 10914 w 21827"/>
                <a:gd name="connsiteY25" fmla="*/ 21823 h 21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1827" h="21823">
                  <a:moveTo>
                    <a:pt x="10914" y="21823"/>
                  </a:moveTo>
                  <a:cubicBezTo>
                    <a:pt x="10186" y="21823"/>
                    <a:pt x="9532" y="21750"/>
                    <a:pt x="8804" y="21605"/>
                  </a:cubicBezTo>
                  <a:cubicBezTo>
                    <a:pt x="8076" y="21459"/>
                    <a:pt x="7421" y="21241"/>
                    <a:pt x="6767" y="20950"/>
                  </a:cubicBezTo>
                  <a:cubicBezTo>
                    <a:pt x="6112" y="20732"/>
                    <a:pt x="5457" y="20368"/>
                    <a:pt x="4875" y="20004"/>
                  </a:cubicBezTo>
                  <a:cubicBezTo>
                    <a:pt x="4293" y="19568"/>
                    <a:pt x="3711" y="19131"/>
                    <a:pt x="3201" y="18622"/>
                  </a:cubicBezTo>
                  <a:cubicBezTo>
                    <a:pt x="2692" y="18113"/>
                    <a:pt x="2256" y="17530"/>
                    <a:pt x="1819" y="16948"/>
                  </a:cubicBezTo>
                  <a:cubicBezTo>
                    <a:pt x="1455" y="16366"/>
                    <a:pt x="1091" y="15711"/>
                    <a:pt x="873" y="15057"/>
                  </a:cubicBezTo>
                  <a:cubicBezTo>
                    <a:pt x="582" y="14402"/>
                    <a:pt x="364" y="13747"/>
                    <a:pt x="218" y="13019"/>
                  </a:cubicBezTo>
                  <a:cubicBezTo>
                    <a:pt x="73" y="12292"/>
                    <a:pt x="0" y="11637"/>
                    <a:pt x="0" y="10909"/>
                  </a:cubicBezTo>
                  <a:cubicBezTo>
                    <a:pt x="0" y="10182"/>
                    <a:pt x="73" y="9454"/>
                    <a:pt x="218" y="8799"/>
                  </a:cubicBezTo>
                  <a:cubicBezTo>
                    <a:pt x="364" y="8072"/>
                    <a:pt x="582" y="7417"/>
                    <a:pt x="873" y="6762"/>
                  </a:cubicBezTo>
                  <a:cubicBezTo>
                    <a:pt x="1091" y="6034"/>
                    <a:pt x="1455" y="5452"/>
                    <a:pt x="1819" y="4870"/>
                  </a:cubicBezTo>
                  <a:cubicBezTo>
                    <a:pt x="2256" y="4215"/>
                    <a:pt x="2692" y="3706"/>
                    <a:pt x="3201" y="3197"/>
                  </a:cubicBezTo>
                  <a:cubicBezTo>
                    <a:pt x="5748" y="650"/>
                    <a:pt x="9532" y="-514"/>
                    <a:pt x="13024" y="214"/>
                  </a:cubicBezTo>
                  <a:cubicBezTo>
                    <a:pt x="13752" y="359"/>
                    <a:pt x="14406" y="577"/>
                    <a:pt x="15061" y="796"/>
                  </a:cubicBezTo>
                  <a:cubicBezTo>
                    <a:pt x="15789" y="1087"/>
                    <a:pt x="16371" y="1451"/>
                    <a:pt x="16953" y="1814"/>
                  </a:cubicBezTo>
                  <a:cubicBezTo>
                    <a:pt x="17608" y="2251"/>
                    <a:pt x="18117" y="2687"/>
                    <a:pt x="18626" y="3197"/>
                  </a:cubicBezTo>
                  <a:cubicBezTo>
                    <a:pt x="19136" y="3706"/>
                    <a:pt x="19572" y="4215"/>
                    <a:pt x="20009" y="4870"/>
                  </a:cubicBezTo>
                  <a:cubicBezTo>
                    <a:pt x="20373" y="5452"/>
                    <a:pt x="20737" y="6034"/>
                    <a:pt x="21028" y="6762"/>
                  </a:cubicBezTo>
                  <a:cubicBezTo>
                    <a:pt x="21246" y="7417"/>
                    <a:pt x="21464" y="8072"/>
                    <a:pt x="21610" y="8799"/>
                  </a:cubicBezTo>
                  <a:cubicBezTo>
                    <a:pt x="21755" y="9454"/>
                    <a:pt x="21828" y="10182"/>
                    <a:pt x="21828" y="10909"/>
                  </a:cubicBezTo>
                  <a:cubicBezTo>
                    <a:pt x="21828" y="13747"/>
                    <a:pt x="20664" y="16585"/>
                    <a:pt x="18626" y="18622"/>
                  </a:cubicBezTo>
                  <a:cubicBezTo>
                    <a:pt x="18117" y="19131"/>
                    <a:pt x="17608" y="19568"/>
                    <a:pt x="16953" y="20004"/>
                  </a:cubicBezTo>
                  <a:cubicBezTo>
                    <a:pt x="16371" y="20368"/>
                    <a:pt x="15789" y="20732"/>
                    <a:pt x="15061" y="20950"/>
                  </a:cubicBezTo>
                  <a:cubicBezTo>
                    <a:pt x="14406" y="21241"/>
                    <a:pt x="13752" y="21459"/>
                    <a:pt x="13024" y="21605"/>
                  </a:cubicBezTo>
                  <a:cubicBezTo>
                    <a:pt x="12369" y="21750"/>
                    <a:pt x="11642" y="21823"/>
                    <a:pt x="10914" y="21823"/>
                  </a:cubicBezTo>
                  <a:close/>
                </a:path>
              </a:pathLst>
            </a:custGeom>
            <a:solidFill>
              <a:srgbClr val="0A3C53"/>
            </a:solidFill>
            <a:ln w="0" cap="flat">
              <a:noFill/>
              <a:prstDash val="solid"/>
              <a:miter/>
            </a:ln>
          </p:spPr>
          <p:txBody>
            <a:bodyPr rtlCol="0" anchor="ctr"/>
            <a:lstStyle/>
            <a:p>
              <a:endParaRPr lang="en-IN"/>
            </a:p>
          </p:txBody>
        </p:sp>
        <p:sp>
          <p:nvSpPr>
            <p:cNvPr id="33" name="Freeform: Shape 32">
              <a:extLst>
                <a:ext uri="{FF2B5EF4-FFF2-40B4-BE49-F238E27FC236}">
                  <a16:creationId xmlns:a16="http://schemas.microsoft.com/office/drawing/2014/main" id="{638C7490-94C7-4659-BCC0-72B9436BBB4E}"/>
                </a:ext>
              </a:extLst>
            </p:cNvPr>
            <p:cNvSpPr/>
            <p:nvPr/>
          </p:nvSpPr>
          <p:spPr>
            <a:xfrm>
              <a:off x="5840758" y="3418176"/>
              <a:ext cx="21827" cy="21827"/>
            </a:xfrm>
            <a:custGeom>
              <a:avLst/>
              <a:gdLst>
                <a:gd name="connsiteX0" fmla="*/ 0 w 21827"/>
                <a:gd name="connsiteY0" fmla="*/ 10914 h 21827"/>
                <a:gd name="connsiteX1" fmla="*/ 10914 w 21827"/>
                <a:gd name="connsiteY1" fmla="*/ 0 h 21827"/>
                <a:gd name="connsiteX2" fmla="*/ 10914 w 21827"/>
                <a:gd name="connsiteY2" fmla="*/ 0 h 21827"/>
                <a:gd name="connsiteX3" fmla="*/ 21828 w 21827"/>
                <a:gd name="connsiteY3" fmla="*/ 10914 h 21827"/>
                <a:gd name="connsiteX4" fmla="*/ 21828 w 21827"/>
                <a:gd name="connsiteY4" fmla="*/ 10914 h 21827"/>
                <a:gd name="connsiteX5" fmla="*/ 10914 w 21827"/>
                <a:gd name="connsiteY5" fmla="*/ 21828 h 21827"/>
                <a:gd name="connsiteX6" fmla="*/ 10914 w 21827"/>
                <a:gd name="connsiteY6" fmla="*/ 21828 h 21827"/>
                <a:gd name="connsiteX7" fmla="*/ 0 w 21827"/>
                <a:gd name="connsiteY7" fmla="*/ 10914 h 21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827" h="21827">
                  <a:moveTo>
                    <a:pt x="0" y="10914"/>
                  </a:moveTo>
                  <a:cubicBezTo>
                    <a:pt x="0" y="4875"/>
                    <a:pt x="4875" y="0"/>
                    <a:pt x="10914" y="0"/>
                  </a:cubicBezTo>
                  <a:lnTo>
                    <a:pt x="10914" y="0"/>
                  </a:lnTo>
                  <a:cubicBezTo>
                    <a:pt x="16953" y="0"/>
                    <a:pt x="21828" y="4875"/>
                    <a:pt x="21828" y="10914"/>
                  </a:cubicBezTo>
                  <a:lnTo>
                    <a:pt x="21828" y="10914"/>
                  </a:lnTo>
                  <a:cubicBezTo>
                    <a:pt x="21828" y="16953"/>
                    <a:pt x="16953" y="21828"/>
                    <a:pt x="10914" y="21828"/>
                  </a:cubicBezTo>
                  <a:lnTo>
                    <a:pt x="10914" y="21828"/>
                  </a:lnTo>
                  <a:cubicBezTo>
                    <a:pt x="4875" y="21828"/>
                    <a:pt x="0" y="16953"/>
                    <a:pt x="0" y="10914"/>
                  </a:cubicBezTo>
                  <a:close/>
                </a:path>
              </a:pathLst>
            </a:custGeom>
            <a:solidFill>
              <a:srgbClr val="0A3C53"/>
            </a:solidFill>
            <a:ln w="0" cap="flat">
              <a:noFill/>
              <a:prstDash val="solid"/>
              <a:miter/>
            </a:ln>
          </p:spPr>
          <p:txBody>
            <a:bodyPr rtlCol="0" anchor="ctr"/>
            <a:lstStyle/>
            <a:p>
              <a:endParaRPr lang="en-IN"/>
            </a:p>
          </p:txBody>
        </p:sp>
        <p:sp>
          <p:nvSpPr>
            <p:cNvPr id="34" name="Freeform: Shape 33">
              <a:extLst>
                <a:ext uri="{FF2B5EF4-FFF2-40B4-BE49-F238E27FC236}">
                  <a16:creationId xmlns:a16="http://schemas.microsoft.com/office/drawing/2014/main" id="{759A2078-1581-4DC9-AC9D-D7DF10567154}"/>
                </a:ext>
              </a:extLst>
            </p:cNvPr>
            <p:cNvSpPr/>
            <p:nvPr/>
          </p:nvSpPr>
          <p:spPr>
            <a:xfrm>
              <a:off x="5906387" y="3418180"/>
              <a:ext cx="21827" cy="21823"/>
            </a:xfrm>
            <a:custGeom>
              <a:avLst/>
              <a:gdLst>
                <a:gd name="connsiteX0" fmla="*/ 10914 w 21827"/>
                <a:gd name="connsiteY0" fmla="*/ 21823 h 21823"/>
                <a:gd name="connsiteX1" fmla="*/ 8804 w 21827"/>
                <a:gd name="connsiteY1" fmla="*/ 21605 h 21823"/>
                <a:gd name="connsiteX2" fmla="*/ 6694 w 21827"/>
                <a:gd name="connsiteY2" fmla="*/ 20950 h 21823"/>
                <a:gd name="connsiteX3" fmla="*/ 4875 w 21827"/>
                <a:gd name="connsiteY3" fmla="*/ 20004 h 21823"/>
                <a:gd name="connsiteX4" fmla="*/ 3201 w 21827"/>
                <a:gd name="connsiteY4" fmla="*/ 18622 h 21823"/>
                <a:gd name="connsiteX5" fmla="*/ 0 w 21827"/>
                <a:gd name="connsiteY5" fmla="*/ 10909 h 21823"/>
                <a:gd name="connsiteX6" fmla="*/ 3201 w 21827"/>
                <a:gd name="connsiteY6" fmla="*/ 3197 h 21823"/>
                <a:gd name="connsiteX7" fmla="*/ 4875 w 21827"/>
                <a:gd name="connsiteY7" fmla="*/ 1814 h 21823"/>
                <a:gd name="connsiteX8" fmla="*/ 6694 w 21827"/>
                <a:gd name="connsiteY8" fmla="*/ 796 h 21823"/>
                <a:gd name="connsiteX9" fmla="*/ 8804 w 21827"/>
                <a:gd name="connsiteY9" fmla="*/ 214 h 21823"/>
                <a:gd name="connsiteX10" fmla="*/ 18626 w 21827"/>
                <a:gd name="connsiteY10" fmla="*/ 3197 h 21823"/>
                <a:gd name="connsiteX11" fmla="*/ 21828 w 21827"/>
                <a:gd name="connsiteY11" fmla="*/ 10909 h 21823"/>
                <a:gd name="connsiteX12" fmla="*/ 18626 w 21827"/>
                <a:gd name="connsiteY12" fmla="*/ 18622 h 21823"/>
                <a:gd name="connsiteX13" fmla="*/ 16953 w 21827"/>
                <a:gd name="connsiteY13" fmla="*/ 20004 h 21823"/>
                <a:gd name="connsiteX14" fmla="*/ 15061 w 21827"/>
                <a:gd name="connsiteY14" fmla="*/ 20950 h 21823"/>
                <a:gd name="connsiteX15" fmla="*/ 13024 w 21827"/>
                <a:gd name="connsiteY15" fmla="*/ 21605 h 21823"/>
                <a:gd name="connsiteX16" fmla="*/ 10914 w 21827"/>
                <a:gd name="connsiteY16" fmla="*/ 21823 h 21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1827" h="21823">
                  <a:moveTo>
                    <a:pt x="10914" y="21823"/>
                  </a:moveTo>
                  <a:cubicBezTo>
                    <a:pt x="10186" y="21823"/>
                    <a:pt x="9459" y="21750"/>
                    <a:pt x="8804" y="21605"/>
                  </a:cubicBezTo>
                  <a:cubicBezTo>
                    <a:pt x="8076" y="21459"/>
                    <a:pt x="7421" y="21241"/>
                    <a:pt x="6694" y="20950"/>
                  </a:cubicBezTo>
                  <a:cubicBezTo>
                    <a:pt x="6039" y="20732"/>
                    <a:pt x="5457" y="20368"/>
                    <a:pt x="4875" y="20004"/>
                  </a:cubicBezTo>
                  <a:cubicBezTo>
                    <a:pt x="4220" y="19568"/>
                    <a:pt x="3711" y="19131"/>
                    <a:pt x="3201" y="18622"/>
                  </a:cubicBezTo>
                  <a:cubicBezTo>
                    <a:pt x="1164" y="16585"/>
                    <a:pt x="0" y="13747"/>
                    <a:pt x="0" y="10909"/>
                  </a:cubicBezTo>
                  <a:cubicBezTo>
                    <a:pt x="0" y="8072"/>
                    <a:pt x="1164" y="5234"/>
                    <a:pt x="3201" y="3197"/>
                  </a:cubicBezTo>
                  <a:cubicBezTo>
                    <a:pt x="3711" y="2687"/>
                    <a:pt x="4220" y="2251"/>
                    <a:pt x="4875" y="1814"/>
                  </a:cubicBezTo>
                  <a:cubicBezTo>
                    <a:pt x="5457" y="1451"/>
                    <a:pt x="6039" y="1087"/>
                    <a:pt x="6694" y="796"/>
                  </a:cubicBezTo>
                  <a:cubicBezTo>
                    <a:pt x="7421" y="577"/>
                    <a:pt x="8076" y="359"/>
                    <a:pt x="8804" y="214"/>
                  </a:cubicBezTo>
                  <a:cubicBezTo>
                    <a:pt x="12296" y="-514"/>
                    <a:pt x="16080" y="650"/>
                    <a:pt x="18626" y="3197"/>
                  </a:cubicBezTo>
                  <a:cubicBezTo>
                    <a:pt x="20664" y="5234"/>
                    <a:pt x="21828" y="7999"/>
                    <a:pt x="21828" y="10909"/>
                  </a:cubicBezTo>
                  <a:cubicBezTo>
                    <a:pt x="21828" y="13820"/>
                    <a:pt x="20664" y="16585"/>
                    <a:pt x="18626" y="18622"/>
                  </a:cubicBezTo>
                  <a:cubicBezTo>
                    <a:pt x="18117" y="19131"/>
                    <a:pt x="17535" y="19568"/>
                    <a:pt x="16953" y="20004"/>
                  </a:cubicBezTo>
                  <a:cubicBezTo>
                    <a:pt x="16371" y="20368"/>
                    <a:pt x="15716" y="20732"/>
                    <a:pt x="15061" y="20950"/>
                  </a:cubicBezTo>
                  <a:cubicBezTo>
                    <a:pt x="14406" y="21241"/>
                    <a:pt x="13752" y="21459"/>
                    <a:pt x="13024" y="21605"/>
                  </a:cubicBezTo>
                  <a:cubicBezTo>
                    <a:pt x="12296" y="21750"/>
                    <a:pt x="11642" y="21823"/>
                    <a:pt x="10914" y="21823"/>
                  </a:cubicBezTo>
                  <a:close/>
                </a:path>
              </a:pathLst>
            </a:custGeom>
            <a:solidFill>
              <a:srgbClr val="0A3C53"/>
            </a:solidFill>
            <a:ln w="0" cap="flat">
              <a:noFill/>
              <a:prstDash val="solid"/>
              <a:miter/>
            </a:ln>
          </p:spPr>
          <p:txBody>
            <a:bodyPr rtlCol="0" anchor="ctr"/>
            <a:lstStyle/>
            <a:p>
              <a:endParaRPr lang="en-IN"/>
            </a:p>
          </p:txBody>
        </p:sp>
        <p:sp>
          <p:nvSpPr>
            <p:cNvPr id="35" name="Freeform: Shape 34">
              <a:extLst>
                <a:ext uri="{FF2B5EF4-FFF2-40B4-BE49-F238E27FC236}">
                  <a16:creationId xmlns:a16="http://schemas.microsoft.com/office/drawing/2014/main" id="{2257965D-025F-4BD5-8441-323F628DACE1}"/>
                </a:ext>
              </a:extLst>
            </p:cNvPr>
            <p:cNvSpPr/>
            <p:nvPr/>
          </p:nvSpPr>
          <p:spPr>
            <a:xfrm>
              <a:off x="6200655" y="3374375"/>
              <a:ext cx="269693" cy="21900"/>
            </a:xfrm>
            <a:custGeom>
              <a:avLst/>
              <a:gdLst>
                <a:gd name="connsiteX0" fmla="*/ 258706 w 269693"/>
                <a:gd name="connsiteY0" fmla="*/ 21901 h 21900"/>
                <a:gd name="connsiteX1" fmla="*/ 10887 w 269693"/>
                <a:gd name="connsiteY1" fmla="*/ 21901 h 21900"/>
                <a:gd name="connsiteX2" fmla="*/ 2374 w 269693"/>
                <a:gd name="connsiteY2" fmla="*/ 17826 h 21900"/>
                <a:gd name="connsiteX3" fmla="*/ 264 w 269693"/>
                <a:gd name="connsiteY3" fmla="*/ 8658 h 21900"/>
                <a:gd name="connsiteX4" fmla="*/ 10960 w 269693"/>
                <a:gd name="connsiteY4" fmla="*/ 0 h 21900"/>
                <a:gd name="connsiteX5" fmla="*/ 258779 w 269693"/>
                <a:gd name="connsiteY5" fmla="*/ 0 h 21900"/>
                <a:gd name="connsiteX6" fmla="*/ 269693 w 269693"/>
                <a:gd name="connsiteY6" fmla="*/ 10914 h 21900"/>
                <a:gd name="connsiteX7" fmla="*/ 258779 w 269693"/>
                <a:gd name="connsiteY7" fmla="*/ 21901 h 21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693" h="21900">
                  <a:moveTo>
                    <a:pt x="258706" y="21901"/>
                  </a:moveTo>
                  <a:lnTo>
                    <a:pt x="10887" y="21901"/>
                  </a:lnTo>
                  <a:cubicBezTo>
                    <a:pt x="7613" y="21901"/>
                    <a:pt x="4411" y="20373"/>
                    <a:pt x="2374" y="17826"/>
                  </a:cubicBezTo>
                  <a:cubicBezTo>
                    <a:pt x="337" y="15280"/>
                    <a:pt x="-464" y="11860"/>
                    <a:pt x="264" y="8658"/>
                  </a:cubicBezTo>
                  <a:cubicBezTo>
                    <a:pt x="1355" y="3638"/>
                    <a:pt x="5794" y="0"/>
                    <a:pt x="10960" y="0"/>
                  </a:cubicBezTo>
                  <a:lnTo>
                    <a:pt x="258779" y="0"/>
                  </a:lnTo>
                  <a:cubicBezTo>
                    <a:pt x="264818" y="0"/>
                    <a:pt x="269693" y="4875"/>
                    <a:pt x="269693" y="10914"/>
                  </a:cubicBezTo>
                  <a:cubicBezTo>
                    <a:pt x="269693" y="16953"/>
                    <a:pt x="264818" y="21901"/>
                    <a:pt x="258779" y="21901"/>
                  </a:cubicBezTo>
                  <a:close/>
                </a:path>
              </a:pathLst>
            </a:custGeom>
            <a:solidFill>
              <a:srgbClr val="0A3C53"/>
            </a:solidFill>
            <a:ln w="0" cap="flat">
              <a:noFill/>
              <a:prstDash val="solid"/>
              <a:miter/>
            </a:ln>
          </p:spPr>
          <p:txBody>
            <a:bodyPr rtlCol="0" anchor="ctr"/>
            <a:lstStyle/>
            <a:p>
              <a:endParaRPr lang="en-IN"/>
            </a:p>
          </p:txBody>
        </p:sp>
        <p:sp>
          <p:nvSpPr>
            <p:cNvPr id="36" name="Freeform: Shape 35">
              <a:extLst>
                <a:ext uri="{FF2B5EF4-FFF2-40B4-BE49-F238E27FC236}">
                  <a16:creationId xmlns:a16="http://schemas.microsoft.com/office/drawing/2014/main" id="{54721AC0-0FB2-4006-AE5D-6F7BB0698425}"/>
                </a:ext>
              </a:extLst>
            </p:cNvPr>
            <p:cNvSpPr/>
            <p:nvPr/>
          </p:nvSpPr>
          <p:spPr>
            <a:xfrm>
              <a:off x="5721287" y="3374302"/>
              <a:ext cx="748770" cy="617365"/>
            </a:xfrm>
            <a:custGeom>
              <a:avLst/>
              <a:gdLst>
                <a:gd name="connsiteX0" fmla="*/ 738075 w 748770"/>
                <a:gd name="connsiteY0" fmla="*/ 617365 h 617365"/>
                <a:gd name="connsiteX1" fmla="*/ 10914 w 748770"/>
                <a:gd name="connsiteY1" fmla="*/ 617365 h 617365"/>
                <a:gd name="connsiteX2" fmla="*/ 0 w 748770"/>
                <a:gd name="connsiteY2" fmla="*/ 606451 h 617365"/>
                <a:gd name="connsiteX3" fmla="*/ 0 w 748770"/>
                <a:gd name="connsiteY3" fmla="*/ 10914 h 617365"/>
                <a:gd name="connsiteX4" fmla="*/ 10914 w 748770"/>
                <a:gd name="connsiteY4" fmla="*/ 0 h 617365"/>
                <a:gd name="connsiteX5" fmla="*/ 260480 w 748770"/>
                <a:gd name="connsiteY5" fmla="*/ 0 h 617365"/>
                <a:gd name="connsiteX6" fmla="*/ 271103 w 748770"/>
                <a:gd name="connsiteY6" fmla="*/ 8513 h 617365"/>
                <a:gd name="connsiteX7" fmla="*/ 268993 w 748770"/>
                <a:gd name="connsiteY7" fmla="*/ 17753 h 617365"/>
                <a:gd name="connsiteX8" fmla="*/ 260480 w 748770"/>
                <a:gd name="connsiteY8" fmla="*/ 21901 h 617365"/>
                <a:gd name="connsiteX9" fmla="*/ 22119 w 748770"/>
                <a:gd name="connsiteY9" fmla="*/ 21901 h 617365"/>
                <a:gd name="connsiteX10" fmla="*/ 22119 w 748770"/>
                <a:gd name="connsiteY10" fmla="*/ 87603 h 617365"/>
                <a:gd name="connsiteX11" fmla="*/ 221117 w 748770"/>
                <a:gd name="connsiteY11" fmla="*/ 87603 h 617365"/>
                <a:gd name="connsiteX12" fmla="*/ 231303 w 748770"/>
                <a:gd name="connsiteY12" fmla="*/ 94660 h 617365"/>
                <a:gd name="connsiteX13" fmla="*/ 228247 w 748770"/>
                <a:gd name="connsiteY13" fmla="*/ 106738 h 617365"/>
                <a:gd name="connsiteX14" fmla="*/ 144283 w 748770"/>
                <a:gd name="connsiteY14" fmla="*/ 294822 h 617365"/>
                <a:gd name="connsiteX15" fmla="*/ 377186 w 748770"/>
                <a:gd name="connsiteY15" fmla="*/ 539804 h 617365"/>
                <a:gd name="connsiteX16" fmla="*/ 610090 w 748770"/>
                <a:gd name="connsiteY16" fmla="*/ 294822 h 617365"/>
                <a:gd name="connsiteX17" fmla="*/ 526125 w 748770"/>
                <a:gd name="connsiteY17" fmla="*/ 106738 h 617365"/>
                <a:gd name="connsiteX18" fmla="*/ 523070 w 748770"/>
                <a:gd name="connsiteY18" fmla="*/ 94660 h 617365"/>
                <a:gd name="connsiteX19" fmla="*/ 533256 w 748770"/>
                <a:gd name="connsiteY19" fmla="*/ 87603 h 617365"/>
                <a:gd name="connsiteX20" fmla="*/ 737856 w 748770"/>
                <a:gd name="connsiteY20" fmla="*/ 87603 h 617365"/>
                <a:gd name="connsiteX21" fmla="*/ 748770 w 748770"/>
                <a:gd name="connsiteY21" fmla="*/ 98517 h 617365"/>
                <a:gd name="connsiteX22" fmla="*/ 748770 w 748770"/>
                <a:gd name="connsiteY22" fmla="*/ 606379 h 617365"/>
                <a:gd name="connsiteX23" fmla="*/ 737856 w 748770"/>
                <a:gd name="connsiteY23" fmla="*/ 617293 h 617365"/>
                <a:gd name="connsiteX24" fmla="*/ 21828 w 748770"/>
                <a:gd name="connsiteY24" fmla="*/ 595538 h 617365"/>
                <a:gd name="connsiteX25" fmla="*/ 727161 w 748770"/>
                <a:gd name="connsiteY25" fmla="*/ 595538 h 617365"/>
                <a:gd name="connsiteX26" fmla="*/ 727161 w 748770"/>
                <a:gd name="connsiteY26" fmla="*/ 109503 h 617365"/>
                <a:gd name="connsiteX27" fmla="*/ 560323 w 748770"/>
                <a:gd name="connsiteY27" fmla="*/ 109503 h 617365"/>
                <a:gd name="connsiteX28" fmla="*/ 632064 w 748770"/>
                <a:gd name="connsiteY28" fmla="*/ 294895 h 617365"/>
                <a:gd name="connsiteX29" fmla="*/ 377332 w 748770"/>
                <a:gd name="connsiteY29" fmla="*/ 561704 h 617365"/>
                <a:gd name="connsiteX30" fmla="*/ 122600 w 748770"/>
                <a:gd name="connsiteY30" fmla="*/ 294895 h 617365"/>
                <a:gd name="connsiteX31" fmla="*/ 194341 w 748770"/>
                <a:gd name="connsiteY31" fmla="*/ 109503 h 617365"/>
                <a:gd name="connsiteX32" fmla="*/ 21828 w 748770"/>
                <a:gd name="connsiteY32" fmla="*/ 109503 h 617365"/>
                <a:gd name="connsiteX33" fmla="*/ 21828 w 748770"/>
                <a:gd name="connsiteY33" fmla="*/ 595538 h 617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48770" h="617365">
                  <a:moveTo>
                    <a:pt x="738075" y="617365"/>
                  </a:moveTo>
                  <a:lnTo>
                    <a:pt x="10914" y="617365"/>
                  </a:lnTo>
                  <a:cubicBezTo>
                    <a:pt x="4875" y="617365"/>
                    <a:pt x="0" y="612491"/>
                    <a:pt x="0" y="606451"/>
                  </a:cubicBezTo>
                  <a:lnTo>
                    <a:pt x="0" y="10914"/>
                  </a:lnTo>
                  <a:cubicBezTo>
                    <a:pt x="0" y="4875"/>
                    <a:pt x="4875" y="0"/>
                    <a:pt x="10914" y="0"/>
                  </a:cubicBezTo>
                  <a:lnTo>
                    <a:pt x="260480" y="0"/>
                  </a:lnTo>
                  <a:cubicBezTo>
                    <a:pt x="265573" y="0"/>
                    <a:pt x="270011" y="3565"/>
                    <a:pt x="271103" y="8513"/>
                  </a:cubicBezTo>
                  <a:cubicBezTo>
                    <a:pt x="271830" y="11714"/>
                    <a:pt x="271103" y="15207"/>
                    <a:pt x="268993" y="17753"/>
                  </a:cubicBezTo>
                  <a:cubicBezTo>
                    <a:pt x="266883" y="20300"/>
                    <a:pt x="263827" y="21901"/>
                    <a:pt x="260480" y="21901"/>
                  </a:cubicBezTo>
                  <a:lnTo>
                    <a:pt x="22119" y="21901"/>
                  </a:lnTo>
                  <a:lnTo>
                    <a:pt x="22119" y="87603"/>
                  </a:lnTo>
                  <a:lnTo>
                    <a:pt x="221117" y="87603"/>
                  </a:lnTo>
                  <a:cubicBezTo>
                    <a:pt x="225628" y="87603"/>
                    <a:pt x="229702" y="90440"/>
                    <a:pt x="231303" y="94660"/>
                  </a:cubicBezTo>
                  <a:cubicBezTo>
                    <a:pt x="232904" y="98880"/>
                    <a:pt x="231667" y="103682"/>
                    <a:pt x="228247" y="106738"/>
                  </a:cubicBezTo>
                  <a:cubicBezTo>
                    <a:pt x="174914" y="153523"/>
                    <a:pt x="144283" y="222062"/>
                    <a:pt x="144283" y="294822"/>
                  </a:cubicBezTo>
                  <a:cubicBezTo>
                    <a:pt x="144283" y="429864"/>
                    <a:pt x="248765" y="539804"/>
                    <a:pt x="377186" y="539804"/>
                  </a:cubicBezTo>
                  <a:cubicBezTo>
                    <a:pt x="505607" y="539804"/>
                    <a:pt x="610090" y="429937"/>
                    <a:pt x="610090" y="294822"/>
                  </a:cubicBezTo>
                  <a:cubicBezTo>
                    <a:pt x="610090" y="222062"/>
                    <a:pt x="579458" y="153523"/>
                    <a:pt x="526125" y="106738"/>
                  </a:cubicBezTo>
                  <a:cubicBezTo>
                    <a:pt x="522706" y="103755"/>
                    <a:pt x="521469" y="98953"/>
                    <a:pt x="523070" y="94660"/>
                  </a:cubicBezTo>
                  <a:cubicBezTo>
                    <a:pt x="524670" y="90440"/>
                    <a:pt x="528745" y="87603"/>
                    <a:pt x="533256" y="87603"/>
                  </a:cubicBezTo>
                  <a:lnTo>
                    <a:pt x="737856" y="87603"/>
                  </a:lnTo>
                  <a:cubicBezTo>
                    <a:pt x="743895" y="87603"/>
                    <a:pt x="748770" y="92477"/>
                    <a:pt x="748770" y="98517"/>
                  </a:cubicBezTo>
                  <a:lnTo>
                    <a:pt x="748770" y="606379"/>
                  </a:lnTo>
                  <a:cubicBezTo>
                    <a:pt x="748770" y="612418"/>
                    <a:pt x="743895" y="617293"/>
                    <a:pt x="737856" y="617293"/>
                  </a:cubicBezTo>
                  <a:close/>
                  <a:moveTo>
                    <a:pt x="21828" y="595538"/>
                  </a:moveTo>
                  <a:lnTo>
                    <a:pt x="727161" y="595538"/>
                  </a:lnTo>
                  <a:lnTo>
                    <a:pt x="727161" y="109503"/>
                  </a:lnTo>
                  <a:lnTo>
                    <a:pt x="560323" y="109503"/>
                  </a:lnTo>
                  <a:cubicBezTo>
                    <a:pt x="606234" y="159053"/>
                    <a:pt x="632064" y="225191"/>
                    <a:pt x="632064" y="294895"/>
                  </a:cubicBezTo>
                  <a:cubicBezTo>
                    <a:pt x="632064" y="442015"/>
                    <a:pt x="517758" y="561704"/>
                    <a:pt x="377332" y="561704"/>
                  </a:cubicBezTo>
                  <a:cubicBezTo>
                    <a:pt x="236906" y="561704"/>
                    <a:pt x="122600" y="442015"/>
                    <a:pt x="122600" y="294895"/>
                  </a:cubicBezTo>
                  <a:cubicBezTo>
                    <a:pt x="122600" y="225264"/>
                    <a:pt x="148430" y="159125"/>
                    <a:pt x="194341" y="109503"/>
                  </a:cubicBezTo>
                  <a:lnTo>
                    <a:pt x="21828" y="109503"/>
                  </a:lnTo>
                  <a:lnTo>
                    <a:pt x="21828" y="595538"/>
                  </a:lnTo>
                  <a:close/>
                </a:path>
              </a:pathLst>
            </a:custGeom>
            <a:solidFill>
              <a:srgbClr val="0A3C53"/>
            </a:solidFill>
            <a:ln w="0" cap="flat">
              <a:noFill/>
              <a:prstDash val="solid"/>
              <a:miter/>
            </a:ln>
          </p:spPr>
          <p:txBody>
            <a:bodyPr rtlCol="0" anchor="ctr"/>
            <a:lstStyle/>
            <a:p>
              <a:endParaRPr lang="en-IN"/>
            </a:p>
          </p:txBody>
        </p:sp>
        <p:sp>
          <p:nvSpPr>
            <p:cNvPr id="37" name="Freeform: Shape 36">
              <a:extLst>
                <a:ext uri="{FF2B5EF4-FFF2-40B4-BE49-F238E27FC236}">
                  <a16:creationId xmlns:a16="http://schemas.microsoft.com/office/drawing/2014/main" id="{5CCB36F5-6244-4EB1-B51E-64F44D7398E0}"/>
                </a:ext>
              </a:extLst>
            </p:cNvPr>
            <p:cNvSpPr/>
            <p:nvPr/>
          </p:nvSpPr>
          <p:spPr>
            <a:xfrm>
              <a:off x="6448447" y="3374447"/>
              <a:ext cx="22118" cy="109357"/>
            </a:xfrm>
            <a:custGeom>
              <a:avLst/>
              <a:gdLst>
                <a:gd name="connsiteX0" fmla="*/ 11205 w 22118"/>
                <a:gd name="connsiteY0" fmla="*/ 109358 h 109357"/>
                <a:gd name="connsiteX1" fmla="*/ 0 w 22118"/>
                <a:gd name="connsiteY1" fmla="*/ 98444 h 109357"/>
                <a:gd name="connsiteX2" fmla="*/ 0 w 22118"/>
                <a:gd name="connsiteY2" fmla="*/ 10914 h 109357"/>
                <a:gd name="connsiteX3" fmla="*/ 10914 w 22118"/>
                <a:gd name="connsiteY3" fmla="*/ 0 h 109357"/>
                <a:gd name="connsiteX4" fmla="*/ 22119 w 22118"/>
                <a:gd name="connsiteY4" fmla="*/ 10914 h 109357"/>
                <a:gd name="connsiteX5" fmla="*/ 22119 w 22118"/>
                <a:gd name="connsiteY5" fmla="*/ 98444 h 109357"/>
                <a:gd name="connsiteX6" fmla="*/ 11205 w 22118"/>
                <a:gd name="connsiteY6" fmla="*/ 109358 h 10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18" h="109357">
                  <a:moveTo>
                    <a:pt x="11205" y="109358"/>
                  </a:moveTo>
                  <a:cubicBezTo>
                    <a:pt x="5166" y="109358"/>
                    <a:pt x="0" y="104483"/>
                    <a:pt x="0" y="98444"/>
                  </a:cubicBezTo>
                  <a:lnTo>
                    <a:pt x="0" y="10914"/>
                  </a:lnTo>
                  <a:cubicBezTo>
                    <a:pt x="0" y="4875"/>
                    <a:pt x="4875" y="0"/>
                    <a:pt x="10914" y="0"/>
                  </a:cubicBezTo>
                  <a:cubicBezTo>
                    <a:pt x="16953" y="0"/>
                    <a:pt x="22119" y="4875"/>
                    <a:pt x="22119" y="10914"/>
                  </a:cubicBezTo>
                  <a:lnTo>
                    <a:pt x="22119" y="98444"/>
                  </a:lnTo>
                  <a:cubicBezTo>
                    <a:pt x="22119" y="104483"/>
                    <a:pt x="17244" y="109358"/>
                    <a:pt x="11205" y="109358"/>
                  </a:cubicBezTo>
                  <a:close/>
                </a:path>
              </a:pathLst>
            </a:custGeom>
            <a:solidFill>
              <a:srgbClr val="0A3C53"/>
            </a:solidFill>
            <a:ln w="0" cap="flat">
              <a:noFill/>
              <a:prstDash val="solid"/>
              <a:miter/>
            </a:ln>
          </p:spPr>
          <p:txBody>
            <a:bodyPr rtlCol="0" anchor="ctr"/>
            <a:lstStyle/>
            <a:p>
              <a:endParaRPr lang="en-IN"/>
            </a:p>
          </p:txBody>
        </p:sp>
        <p:sp>
          <p:nvSpPr>
            <p:cNvPr id="38" name="Freeform: Shape 37">
              <a:extLst>
                <a:ext uri="{FF2B5EF4-FFF2-40B4-BE49-F238E27FC236}">
                  <a16:creationId xmlns:a16="http://schemas.microsoft.com/office/drawing/2014/main" id="{0C5D4298-166B-471F-96DF-548B4ED24E98}"/>
                </a:ext>
              </a:extLst>
            </p:cNvPr>
            <p:cNvSpPr/>
            <p:nvPr/>
          </p:nvSpPr>
          <p:spPr>
            <a:xfrm>
              <a:off x="5721578" y="3374447"/>
              <a:ext cx="283083" cy="109357"/>
            </a:xfrm>
            <a:custGeom>
              <a:avLst/>
              <a:gdLst>
                <a:gd name="connsiteX0" fmla="*/ 220826 w 283083"/>
                <a:gd name="connsiteY0" fmla="*/ 109358 h 109357"/>
                <a:gd name="connsiteX1" fmla="*/ 10914 w 283083"/>
                <a:gd name="connsiteY1" fmla="*/ 109358 h 109357"/>
                <a:gd name="connsiteX2" fmla="*/ 0 w 283083"/>
                <a:gd name="connsiteY2" fmla="*/ 98444 h 109357"/>
                <a:gd name="connsiteX3" fmla="*/ 0 w 283083"/>
                <a:gd name="connsiteY3" fmla="*/ 10914 h 109357"/>
                <a:gd name="connsiteX4" fmla="*/ 10914 w 283083"/>
                <a:gd name="connsiteY4" fmla="*/ 0 h 109357"/>
                <a:gd name="connsiteX5" fmla="*/ 260189 w 283083"/>
                <a:gd name="connsiteY5" fmla="*/ 0 h 109357"/>
                <a:gd name="connsiteX6" fmla="*/ 270812 w 283083"/>
                <a:gd name="connsiteY6" fmla="*/ 8513 h 109357"/>
                <a:gd name="connsiteX7" fmla="*/ 282817 w 283083"/>
                <a:gd name="connsiteY7" fmla="*/ 61264 h 109357"/>
                <a:gd name="connsiteX8" fmla="*/ 277069 w 283083"/>
                <a:gd name="connsiteY8" fmla="*/ 73414 h 109357"/>
                <a:gd name="connsiteX9" fmla="*/ 228029 w 283083"/>
                <a:gd name="connsiteY9" fmla="*/ 106666 h 109357"/>
                <a:gd name="connsiteX10" fmla="*/ 220826 w 283083"/>
                <a:gd name="connsiteY10" fmla="*/ 109358 h 109357"/>
                <a:gd name="connsiteX11" fmla="*/ 21828 w 283083"/>
                <a:gd name="connsiteY11" fmla="*/ 87530 h 109357"/>
                <a:gd name="connsiteX12" fmla="*/ 216751 w 283083"/>
                <a:gd name="connsiteY12" fmla="*/ 87530 h 109357"/>
                <a:gd name="connsiteX13" fmla="*/ 259679 w 283083"/>
                <a:gd name="connsiteY13" fmla="*/ 57917 h 109357"/>
                <a:gd name="connsiteX14" fmla="*/ 251458 w 283083"/>
                <a:gd name="connsiteY14" fmla="*/ 21828 h 109357"/>
                <a:gd name="connsiteX15" fmla="*/ 21828 w 283083"/>
                <a:gd name="connsiteY15" fmla="*/ 21828 h 109357"/>
                <a:gd name="connsiteX16" fmla="*/ 21828 w 283083"/>
                <a:gd name="connsiteY16" fmla="*/ 87530 h 10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3083" h="109357">
                  <a:moveTo>
                    <a:pt x="220826" y="109358"/>
                  </a:moveTo>
                  <a:lnTo>
                    <a:pt x="10914" y="109358"/>
                  </a:lnTo>
                  <a:cubicBezTo>
                    <a:pt x="4875" y="109358"/>
                    <a:pt x="0" y="104483"/>
                    <a:pt x="0" y="98444"/>
                  </a:cubicBezTo>
                  <a:lnTo>
                    <a:pt x="0" y="10914"/>
                  </a:lnTo>
                  <a:cubicBezTo>
                    <a:pt x="0" y="4875"/>
                    <a:pt x="4875" y="0"/>
                    <a:pt x="10914" y="0"/>
                  </a:cubicBezTo>
                  <a:lnTo>
                    <a:pt x="260189" y="0"/>
                  </a:lnTo>
                  <a:cubicBezTo>
                    <a:pt x="265282" y="0"/>
                    <a:pt x="269720" y="3492"/>
                    <a:pt x="270812" y="8513"/>
                  </a:cubicBezTo>
                  <a:lnTo>
                    <a:pt x="282817" y="61264"/>
                  </a:lnTo>
                  <a:cubicBezTo>
                    <a:pt x="283908" y="66138"/>
                    <a:pt x="281580" y="71159"/>
                    <a:pt x="277069" y="73414"/>
                  </a:cubicBezTo>
                  <a:cubicBezTo>
                    <a:pt x="259825" y="82073"/>
                    <a:pt x="243308" y="93205"/>
                    <a:pt x="228029" y="106666"/>
                  </a:cubicBezTo>
                  <a:cubicBezTo>
                    <a:pt x="226064" y="108412"/>
                    <a:pt x="223518" y="109358"/>
                    <a:pt x="220826" y="109358"/>
                  </a:cubicBezTo>
                  <a:close/>
                  <a:moveTo>
                    <a:pt x="21828" y="87530"/>
                  </a:moveTo>
                  <a:lnTo>
                    <a:pt x="216751" y="87530"/>
                  </a:lnTo>
                  <a:cubicBezTo>
                    <a:pt x="230284" y="76034"/>
                    <a:pt x="244691" y="66066"/>
                    <a:pt x="259679" y="57917"/>
                  </a:cubicBezTo>
                  <a:lnTo>
                    <a:pt x="251458" y="21828"/>
                  </a:lnTo>
                  <a:lnTo>
                    <a:pt x="21828" y="21828"/>
                  </a:lnTo>
                  <a:lnTo>
                    <a:pt x="21828" y="87530"/>
                  </a:lnTo>
                  <a:close/>
                </a:path>
              </a:pathLst>
            </a:custGeom>
            <a:solidFill>
              <a:srgbClr val="0A3C53"/>
            </a:solidFill>
            <a:ln w="0" cap="flat">
              <a:noFill/>
              <a:prstDash val="solid"/>
              <a:miter/>
            </a:ln>
          </p:spPr>
          <p:txBody>
            <a:bodyPr rtlCol="0" anchor="ctr"/>
            <a:lstStyle/>
            <a:p>
              <a:endParaRPr lang="en-IN"/>
            </a:p>
          </p:txBody>
        </p:sp>
        <p:sp>
          <p:nvSpPr>
            <p:cNvPr id="39" name="Freeform: Shape 38">
              <a:extLst>
                <a:ext uri="{FF2B5EF4-FFF2-40B4-BE49-F238E27FC236}">
                  <a16:creationId xmlns:a16="http://schemas.microsoft.com/office/drawing/2014/main" id="{3E057DDB-A4A3-406C-ADEB-B4F4FF388F41}"/>
                </a:ext>
              </a:extLst>
            </p:cNvPr>
            <p:cNvSpPr/>
            <p:nvPr/>
          </p:nvSpPr>
          <p:spPr>
            <a:xfrm>
              <a:off x="6188991" y="3374520"/>
              <a:ext cx="281283" cy="109357"/>
            </a:xfrm>
            <a:custGeom>
              <a:avLst/>
              <a:gdLst>
                <a:gd name="connsiteX0" fmla="*/ 270370 w 281283"/>
                <a:gd name="connsiteY0" fmla="*/ 109285 h 109357"/>
                <a:gd name="connsiteX1" fmla="*/ 65770 w 281283"/>
                <a:gd name="connsiteY1" fmla="*/ 109285 h 109357"/>
                <a:gd name="connsiteX2" fmla="*/ 58567 w 281283"/>
                <a:gd name="connsiteY2" fmla="*/ 106593 h 109357"/>
                <a:gd name="connsiteX3" fmla="*/ 6180 w 281283"/>
                <a:gd name="connsiteY3" fmla="*/ 71814 h 109357"/>
                <a:gd name="connsiteX4" fmla="*/ 286 w 281283"/>
                <a:gd name="connsiteY4" fmla="*/ 59590 h 109357"/>
                <a:gd name="connsiteX5" fmla="*/ 11928 w 281283"/>
                <a:gd name="connsiteY5" fmla="*/ 8513 h 109357"/>
                <a:gd name="connsiteX6" fmla="*/ 22550 w 281283"/>
                <a:gd name="connsiteY6" fmla="*/ 0 h 109357"/>
                <a:gd name="connsiteX7" fmla="*/ 270370 w 281283"/>
                <a:gd name="connsiteY7" fmla="*/ 0 h 109357"/>
                <a:gd name="connsiteX8" fmla="*/ 281284 w 281283"/>
                <a:gd name="connsiteY8" fmla="*/ 10914 h 109357"/>
                <a:gd name="connsiteX9" fmla="*/ 281284 w 281283"/>
                <a:gd name="connsiteY9" fmla="*/ 98444 h 109357"/>
                <a:gd name="connsiteX10" fmla="*/ 270370 w 281283"/>
                <a:gd name="connsiteY10" fmla="*/ 109358 h 109357"/>
                <a:gd name="connsiteX11" fmla="*/ 69844 w 281283"/>
                <a:gd name="connsiteY11" fmla="*/ 87457 h 109357"/>
                <a:gd name="connsiteX12" fmla="*/ 259456 w 281283"/>
                <a:gd name="connsiteY12" fmla="*/ 87457 h 109357"/>
                <a:gd name="connsiteX13" fmla="*/ 259456 w 281283"/>
                <a:gd name="connsiteY13" fmla="*/ 21755 h 109357"/>
                <a:gd name="connsiteX14" fmla="*/ 31209 w 281283"/>
                <a:gd name="connsiteY14" fmla="*/ 21755 h 109357"/>
                <a:gd name="connsiteX15" fmla="*/ 23424 w 281283"/>
                <a:gd name="connsiteY15" fmla="*/ 56025 h 109357"/>
                <a:gd name="connsiteX16" fmla="*/ 69772 w 281283"/>
                <a:gd name="connsiteY16" fmla="*/ 87457 h 10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83" h="109357">
                  <a:moveTo>
                    <a:pt x="270370" y="109285"/>
                  </a:moveTo>
                  <a:lnTo>
                    <a:pt x="65770" y="109285"/>
                  </a:lnTo>
                  <a:cubicBezTo>
                    <a:pt x="63150" y="109285"/>
                    <a:pt x="60531" y="108339"/>
                    <a:pt x="58567" y="106593"/>
                  </a:cubicBezTo>
                  <a:cubicBezTo>
                    <a:pt x="42414" y="92477"/>
                    <a:pt x="24806" y="80763"/>
                    <a:pt x="6180" y="71814"/>
                  </a:cubicBezTo>
                  <a:cubicBezTo>
                    <a:pt x="1596" y="69631"/>
                    <a:pt x="-878" y="64538"/>
                    <a:pt x="286" y="59590"/>
                  </a:cubicBezTo>
                  <a:lnTo>
                    <a:pt x="11928" y="8513"/>
                  </a:lnTo>
                  <a:cubicBezTo>
                    <a:pt x="13092" y="3565"/>
                    <a:pt x="17457" y="0"/>
                    <a:pt x="22550" y="0"/>
                  </a:cubicBezTo>
                  <a:lnTo>
                    <a:pt x="270370" y="0"/>
                  </a:lnTo>
                  <a:cubicBezTo>
                    <a:pt x="276409" y="0"/>
                    <a:pt x="281284" y="4875"/>
                    <a:pt x="281284" y="10914"/>
                  </a:cubicBezTo>
                  <a:lnTo>
                    <a:pt x="281284" y="98444"/>
                  </a:lnTo>
                  <a:cubicBezTo>
                    <a:pt x="281284" y="104483"/>
                    <a:pt x="276409" y="109358"/>
                    <a:pt x="270370" y="109358"/>
                  </a:cubicBezTo>
                  <a:close/>
                  <a:moveTo>
                    <a:pt x="69844" y="87457"/>
                  </a:moveTo>
                  <a:lnTo>
                    <a:pt x="259456" y="87457"/>
                  </a:lnTo>
                  <a:lnTo>
                    <a:pt x="259456" y="21755"/>
                  </a:lnTo>
                  <a:lnTo>
                    <a:pt x="31209" y="21755"/>
                  </a:lnTo>
                  <a:lnTo>
                    <a:pt x="23424" y="56025"/>
                  </a:lnTo>
                  <a:cubicBezTo>
                    <a:pt x="39722" y="64611"/>
                    <a:pt x="55292" y="75161"/>
                    <a:pt x="69772" y="87457"/>
                  </a:cubicBezTo>
                  <a:close/>
                </a:path>
              </a:pathLst>
            </a:custGeom>
            <a:solidFill>
              <a:srgbClr val="0A3C53"/>
            </a:solidFill>
            <a:ln w="0" cap="flat">
              <a:noFill/>
              <a:prstDash val="solid"/>
              <a:miter/>
            </a:ln>
          </p:spPr>
          <p:txBody>
            <a:bodyPr rtlCol="0" anchor="ctr"/>
            <a:lstStyle/>
            <a:p>
              <a:endParaRPr lang="en-IN"/>
            </a:p>
          </p:txBody>
        </p:sp>
        <p:sp>
          <p:nvSpPr>
            <p:cNvPr id="40" name="Freeform: Shape 39">
              <a:extLst>
                <a:ext uri="{FF2B5EF4-FFF2-40B4-BE49-F238E27FC236}">
                  <a16:creationId xmlns:a16="http://schemas.microsoft.com/office/drawing/2014/main" id="{C1B072EE-22A1-4667-B73D-B1204BC5961B}"/>
                </a:ext>
              </a:extLst>
            </p:cNvPr>
            <p:cNvSpPr/>
            <p:nvPr/>
          </p:nvSpPr>
          <p:spPr>
            <a:xfrm>
              <a:off x="5843887" y="3224854"/>
              <a:ext cx="509245" cy="711152"/>
            </a:xfrm>
            <a:custGeom>
              <a:avLst/>
              <a:gdLst>
                <a:gd name="connsiteX0" fmla="*/ 254732 w 509245"/>
                <a:gd name="connsiteY0" fmla="*/ 711080 h 711152"/>
                <a:gd name="connsiteX1" fmla="*/ 0 w 509245"/>
                <a:gd name="connsiteY1" fmla="*/ 444270 h 711152"/>
                <a:gd name="connsiteX2" fmla="*/ 91386 w 509245"/>
                <a:gd name="connsiteY2" fmla="*/ 239743 h 711152"/>
                <a:gd name="connsiteX3" fmla="*/ 137443 w 509245"/>
                <a:gd name="connsiteY3" fmla="*/ 207365 h 711152"/>
                <a:gd name="connsiteX4" fmla="*/ 94151 w 509245"/>
                <a:gd name="connsiteY4" fmla="*/ 17244 h 711152"/>
                <a:gd name="connsiteX5" fmla="*/ 93860 w 509245"/>
                <a:gd name="connsiteY5" fmla="*/ 14988 h 711152"/>
                <a:gd name="connsiteX6" fmla="*/ 93860 w 509245"/>
                <a:gd name="connsiteY6" fmla="*/ 11059 h 711152"/>
                <a:gd name="connsiteX7" fmla="*/ 96916 w 509245"/>
                <a:gd name="connsiteY7" fmla="*/ 3274 h 711152"/>
                <a:gd name="connsiteX8" fmla="*/ 104701 w 509245"/>
                <a:gd name="connsiteY8" fmla="*/ 0 h 711152"/>
                <a:gd name="connsiteX9" fmla="*/ 137661 w 509245"/>
                <a:gd name="connsiteY9" fmla="*/ 18263 h 711152"/>
                <a:gd name="connsiteX10" fmla="*/ 154032 w 509245"/>
                <a:gd name="connsiteY10" fmla="*/ 28886 h 711152"/>
                <a:gd name="connsiteX11" fmla="*/ 170403 w 509245"/>
                <a:gd name="connsiteY11" fmla="*/ 18263 h 711152"/>
                <a:gd name="connsiteX12" fmla="*/ 203363 w 509245"/>
                <a:gd name="connsiteY12" fmla="*/ 0 h 711152"/>
                <a:gd name="connsiteX13" fmla="*/ 236324 w 509245"/>
                <a:gd name="connsiteY13" fmla="*/ 18263 h 711152"/>
                <a:gd name="connsiteX14" fmla="*/ 252694 w 509245"/>
                <a:gd name="connsiteY14" fmla="*/ 28886 h 711152"/>
                <a:gd name="connsiteX15" fmla="*/ 269065 w 509245"/>
                <a:gd name="connsiteY15" fmla="*/ 18263 h 711152"/>
                <a:gd name="connsiteX16" fmla="*/ 302026 w 509245"/>
                <a:gd name="connsiteY16" fmla="*/ 0 h 711152"/>
                <a:gd name="connsiteX17" fmla="*/ 334986 w 509245"/>
                <a:gd name="connsiteY17" fmla="*/ 18263 h 711152"/>
                <a:gd name="connsiteX18" fmla="*/ 351429 w 509245"/>
                <a:gd name="connsiteY18" fmla="*/ 28886 h 711152"/>
                <a:gd name="connsiteX19" fmla="*/ 367873 w 509245"/>
                <a:gd name="connsiteY19" fmla="*/ 18263 h 711152"/>
                <a:gd name="connsiteX20" fmla="*/ 400906 w 509245"/>
                <a:gd name="connsiteY20" fmla="*/ 0 h 711152"/>
                <a:gd name="connsiteX21" fmla="*/ 408910 w 509245"/>
                <a:gd name="connsiteY21" fmla="*/ 3492 h 711152"/>
                <a:gd name="connsiteX22" fmla="*/ 411747 w 509245"/>
                <a:gd name="connsiteY22" fmla="*/ 11714 h 711152"/>
                <a:gd name="connsiteX23" fmla="*/ 411456 w 509245"/>
                <a:gd name="connsiteY23" fmla="*/ 15643 h 711152"/>
                <a:gd name="connsiteX24" fmla="*/ 411238 w 509245"/>
                <a:gd name="connsiteY24" fmla="*/ 17244 h 711152"/>
                <a:gd name="connsiteX25" fmla="*/ 368382 w 509245"/>
                <a:gd name="connsiteY25" fmla="*/ 205691 h 711152"/>
                <a:gd name="connsiteX26" fmla="*/ 417859 w 509245"/>
                <a:gd name="connsiteY26" fmla="*/ 239816 h 711152"/>
                <a:gd name="connsiteX27" fmla="*/ 417859 w 509245"/>
                <a:gd name="connsiteY27" fmla="*/ 239816 h 711152"/>
                <a:gd name="connsiteX28" fmla="*/ 509245 w 509245"/>
                <a:gd name="connsiteY28" fmla="*/ 444343 h 711152"/>
                <a:gd name="connsiteX29" fmla="*/ 254513 w 509245"/>
                <a:gd name="connsiteY29" fmla="*/ 711153 h 711152"/>
                <a:gd name="connsiteX30" fmla="*/ 119544 w 509245"/>
                <a:gd name="connsiteY30" fmla="*/ 30632 h 711152"/>
                <a:gd name="connsiteX31" fmla="*/ 160508 w 509245"/>
                <a:gd name="connsiteY31" fmla="*/ 210785 h 711152"/>
                <a:gd name="connsiteX32" fmla="*/ 154760 w 509245"/>
                <a:gd name="connsiteY32" fmla="*/ 222935 h 711152"/>
                <a:gd name="connsiteX33" fmla="*/ 105720 w 509245"/>
                <a:gd name="connsiteY33" fmla="*/ 256187 h 711152"/>
                <a:gd name="connsiteX34" fmla="*/ 21755 w 509245"/>
                <a:gd name="connsiteY34" fmla="*/ 444270 h 711152"/>
                <a:gd name="connsiteX35" fmla="*/ 254659 w 509245"/>
                <a:gd name="connsiteY35" fmla="*/ 689252 h 711152"/>
                <a:gd name="connsiteX36" fmla="*/ 487563 w 509245"/>
                <a:gd name="connsiteY36" fmla="*/ 444270 h 711152"/>
                <a:gd name="connsiteX37" fmla="*/ 403598 w 509245"/>
                <a:gd name="connsiteY37" fmla="*/ 256187 h 711152"/>
                <a:gd name="connsiteX38" fmla="*/ 403598 w 509245"/>
                <a:gd name="connsiteY38" fmla="*/ 256187 h 711152"/>
                <a:gd name="connsiteX39" fmla="*/ 351211 w 509245"/>
                <a:gd name="connsiteY39" fmla="*/ 221408 h 711152"/>
                <a:gd name="connsiteX40" fmla="*/ 345318 w 509245"/>
                <a:gd name="connsiteY40" fmla="*/ 209184 h 711152"/>
                <a:gd name="connsiteX41" fmla="*/ 385845 w 509245"/>
                <a:gd name="connsiteY41" fmla="*/ 30996 h 711152"/>
                <a:gd name="connsiteX42" fmla="*/ 384608 w 509245"/>
                <a:gd name="connsiteY42" fmla="*/ 32451 h 711152"/>
                <a:gd name="connsiteX43" fmla="*/ 351575 w 509245"/>
                <a:gd name="connsiteY43" fmla="*/ 50713 h 711152"/>
                <a:gd name="connsiteX44" fmla="*/ 318542 w 509245"/>
                <a:gd name="connsiteY44" fmla="*/ 32451 h 711152"/>
                <a:gd name="connsiteX45" fmla="*/ 302171 w 509245"/>
                <a:gd name="connsiteY45" fmla="*/ 21828 h 711152"/>
                <a:gd name="connsiteX46" fmla="*/ 285800 w 509245"/>
                <a:gd name="connsiteY46" fmla="*/ 32451 h 711152"/>
                <a:gd name="connsiteX47" fmla="*/ 252840 w 509245"/>
                <a:gd name="connsiteY47" fmla="*/ 50713 h 711152"/>
                <a:gd name="connsiteX48" fmla="*/ 219880 w 509245"/>
                <a:gd name="connsiteY48" fmla="*/ 32451 h 711152"/>
                <a:gd name="connsiteX49" fmla="*/ 203509 w 509245"/>
                <a:gd name="connsiteY49" fmla="*/ 21828 h 711152"/>
                <a:gd name="connsiteX50" fmla="*/ 187138 w 509245"/>
                <a:gd name="connsiteY50" fmla="*/ 32451 h 711152"/>
                <a:gd name="connsiteX51" fmla="*/ 154178 w 509245"/>
                <a:gd name="connsiteY51" fmla="*/ 50713 h 711152"/>
                <a:gd name="connsiteX52" fmla="*/ 121218 w 509245"/>
                <a:gd name="connsiteY52" fmla="*/ 32451 h 711152"/>
                <a:gd name="connsiteX53" fmla="*/ 119690 w 509245"/>
                <a:gd name="connsiteY53" fmla="*/ 30632 h 711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509245" h="711152">
                  <a:moveTo>
                    <a:pt x="254732" y="711080"/>
                  </a:moveTo>
                  <a:cubicBezTo>
                    <a:pt x="114233" y="711080"/>
                    <a:pt x="0" y="591390"/>
                    <a:pt x="0" y="444270"/>
                  </a:cubicBezTo>
                  <a:cubicBezTo>
                    <a:pt x="0" y="365253"/>
                    <a:pt x="33324" y="290675"/>
                    <a:pt x="91386" y="239743"/>
                  </a:cubicBezTo>
                  <a:cubicBezTo>
                    <a:pt x="105793" y="227083"/>
                    <a:pt x="121290" y="216242"/>
                    <a:pt x="137443" y="207365"/>
                  </a:cubicBezTo>
                  <a:lnTo>
                    <a:pt x="94151" y="17244"/>
                  </a:lnTo>
                  <a:cubicBezTo>
                    <a:pt x="94006" y="16516"/>
                    <a:pt x="93860" y="15716"/>
                    <a:pt x="93860" y="14988"/>
                  </a:cubicBezTo>
                  <a:lnTo>
                    <a:pt x="93860" y="11059"/>
                  </a:lnTo>
                  <a:cubicBezTo>
                    <a:pt x="93787" y="8149"/>
                    <a:pt x="94879" y="5311"/>
                    <a:pt x="96916" y="3274"/>
                  </a:cubicBezTo>
                  <a:cubicBezTo>
                    <a:pt x="98953" y="1164"/>
                    <a:pt x="101791" y="0"/>
                    <a:pt x="104701" y="0"/>
                  </a:cubicBezTo>
                  <a:cubicBezTo>
                    <a:pt x="122091" y="0"/>
                    <a:pt x="131113" y="10550"/>
                    <a:pt x="137661" y="18263"/>
                  </a:cubicBezTo>
                  <a:cubicBezTo>
                    <a:pt x="143773" y="25466"/>
                    <a:pt x="147047" y="28886"/>
                    <a:pt x="154032" y="28886"/>
                  </a:cubicBezTo>
                  <a:cubicBezTo>
                    <a:pt x="161017" y="28886"/>
                    <a:pt x="164291" y="25466"/>
                    <a:pt x="170403" y="18263"/>
                  </a:cubicBezTo>
                  <a:cubicBezTo>
                    <a:pt x="177024" y="10550"/>
                    <a:pt x="186047" y="0"/>
                    <a:pt x="203363" y="0"/>
                  </a:cubicBezTo>
                  <a:cubicBezTo>
                    <a:pt x="220680" y="0"/>
                    <a:pt x="229775" y="10550"/>
                    <a:pt x="236324" y="18263"/>
                  </a:cubicBezTo>
                  <a:cubicBezTo>
                    <a:pt x="242435" y="25466"/>
                    <a:pt x="245710" y="28886"/>
                    <a:pt x="252694" y="28886"/>
                  </a:cubicBezTo>
                  <a:cubicBezTo>
                    <a:pt x="259679" y="28886"/>
                    <a:pt x="262954" y="25466"/>
                    <a:pt x="269065" y="18263"/>
                  </a:cubicBezTo>
                  <a:cubicBezTo>
                    <a:pt x="275687" y="10550"/>
                    <a:pt x="284636" y="0"/>
                    <a:pt x="302026" y="0"/>
                  </a:cubicBezTo>
                  <a:cubicBezTo>
                    <a:pt x="319415" y="0"/>
                    <a:pt x="328437" y="10550"/>
                    <a:pt x="334986" y="18263"/>
                  </a:cubicBezTo>
                  <a:cubicBezTo>
                    <a:pt x="341098" y="25466"/>
                    <a:pt x="344372" y="28886"/>
                    <a:pt x="351429" y="28886"/>
                  </a:cubicBezTo>
                  <a:cubicBezTo>
                    <a:pt x="358487" y="28886"/>
                    <a:pt x="361689" y="25466"/>
                    <a:pt x="367873" y="18263"/>
                  </a:cubicBezTo>
                  <a:cubicBezTo>
                    <a:pt x="374494" y="10550"/>
                    <a:pt x="383516" y="0"/>
                    <a:pt x="400906" y="0"/>
                  </a:cubicBezTo>
                  <a:cubicBezTo>
                    <a:pt x="403962" y="0"/>
                    <a:pt x="406872" y="1237"/>
                    <a:pt x="408910" y="3492"/>
                  </a:cubicBezTo>
                  <a:cubicBezTo>
                    <a:pt x="410947" y="5748"/>
                    <a:pt x="412038" y="8731"/>
                    <a:pt x="411747" y="11714"/>
                  </a:cubicBezTo>
                  <a:lnTo>
                    <a:pt x="411456" y="15643"/>
                  </a:lnTo>
                  <a:cubicBezTo>
                    <a:pt x="411456" y="16153"/>
                    <a:pt x="411311" y="16735"/>
                    <a:pt x="411238" y="17244"/>
                  </a:cubicBezTo>
                  <a:lnTo>
                    <a:pt x="368382" y="205691"/>
                  </a:lnTo>
                  <a:cubicBezTo>
                    <a:pt x="385918" y="214932"/>
                    <a:pt x="402507" y="226355"/>
                    <a:pt x="417859" y="239816"/>
                  </a:cubicBezTo>
                  <a:lnTo>
                    <a:pt x="417859" y="239816"/>
                  </a:lnTo>
                  <a:cubicBezTo>
                    <a:pt x="475921" y="290747"/>
                    <a:pt x="509245" y="365253"/>
                    <a:pt x="509245" y="444343"/>
                  </a:cubicBezTo>
                  <a:cubicBezTo>
                    <a:pt x="509245" y="591463"/>
                    <a:pt x="394940" y="711153"/>
                    <a:pt x="254513" y="711153"/>
                  </a:cubicBezTo>
                  <a:close/>
                  <a:moveTo>
                    <a:pt x="119544" y="30632"/>
                  </a:moveTo>
                  <a:lnTo>
                    <a:pt x="160508" y="210785"/>
                  </a:lnTo>
                  <a:cubicBezTo>
                    <a:pt x="161599" y="215660"/>
                    <a:pt x="159271" y="220680"/>
                    <a:pt x="154760" y="222935"/>
                  </a:cubicBezTo>
                  <a:cubicBezTo>
                    <a:pt x="137516" y="231594"/>
                    <a:pt x="120999" y="242726"/>
                    <a:pt x="105720" y="256187"/>
                  </a:cubicBezTo>
                  <a:cubicBezTo>
                    <a:pt x="52387" y="302971"/>
                    <a:pt x="21755" y="371511"/>
                    <a:pt x="21755" y="444270"/>
                  </a:cubicBezTo>
                  <a:cubicBezTo>
                    <a:pt x="21755" y="579312"/>
                    <a:pt x="126238" y="689252"/>
                    <a:pt x="254659" y="689252"/>
                  </a:cubicBezTo>
                  <a:cubicBezTo>
                    <a:pt x="383080" y="689252"/>
                    <a:pt x="487563" y="579385"/>
                    <a:pt x="487563" y="444270"/>
                  </a:cubicBezTo>
                  <a:cubicBezTo>
                    <a:pt x="487563" y="371511"/>
                    <a:pt x="456931" y="302971"/>
                    <a:pt x="403598" y="256187"/>
                  </a:cubicBezTo>
                  <a:lnTo>
                    <a:pt x="403598" y="256187"/>
                  </a:lnTo>
                  <a:cubicBezTo>
                    <a:pt x="387445" y="242071"/>
                    <a:pt x="369838" y="230357"/>
                    <a:pt x="351211" y="221408"/>
                  </a:cubicBezTo>
                  <a:cubicBezTo>
                    <a:pt x="346627" y="219225"/>
                    <a:pt x="344153" y="214132"/>
                    <a:pt x="345318" y="209184"/>
                  </a:cubicBezTo>
                  <a:lnTo>
                    <a:pt x="385845" y="30996"/>
                  </a:lnTo>
                  <a:cubicBezTo>
                    <a:pt x="385408" y="31432"/>
                    <a:pt x="385044" y="31941"/>
                    <a:pt x="384608" y="32451"/>
                  </a:cubicBezTo>
                  <a:cubicBezTo>
                    <a:pt x="377987" y="40163"/>
                    <a:pt x="368964" y="50713"/>
                    <a:pt x="351575" y="50713"/>
                  </a:cubicBezTo>
                  <a:cubicBezTo>
                    <a:pt x="334185" y="50713"/>
                    <a:pt x="325163" y="40163"/>
                    <a:pt x="318542" y="32451"/>
                  </a:cubicBezTo>
                  <a:cubicBezTo>
                    <a:pt x="312430" y="25248"/>
                    <a:pt x="309156" y="21828"/>
                    <a:pt x="302171" y="21828"/>
                  </a:cubicBezTo>
                  <a:cubicBezTo>
                    <a:pt x="295186" y="21828"/>
                    <a:pt x="291912" y="25248"/>
                    <a:pt x="285800" y="32451"/>
                  </a:cubicBezTo>
                  <a:cubicBezTo>
                    <a:pt x="279179" y="40163"/>
                    <a:pt x="270230" y="50713"/>
                    <a:pt x="252840" y="50713"/>
                  </a:cubicBezTo>
                  <a:cubicBezTo>
                    <a:pt x="235450" y="50713"/>
                    <a:pt x="226428" y="40163"/>
                    <a:pt x="219880" y="32451"/>
                  </a:cubicBezTo>
                  <a:cubicBezTo>
                    <a:pt x="213768" y="25248"/>
                    <a:pt x="210494" y="21828"/>
                    <a:pt x="203509" y="21828"/>
                  </a:cubicBezTo>
                  <a:cubicBezTo>
                    <a:pt x="196524" y="21828"/>
                    <a:pt x="193250" y="25248"/>
                    <a:pt x="187138" y="32451"/>
                  </a:cubicBezTo>
                  <a:cubicBezTo>
                    <a:pt x="180517" y="40163"/>
                    <a:pt x="171495" y="50713"/>
                    <a:pt x="154178" y="50713"/>
                  </a:cubicBezTo>
                  <a:cubicBezTo>
                    <a:pt x="136861" y="50713"/>
                    <a:pt x="127766" y="40163"/>
                    <a:pt x="121218" y="32451"/>
                  </a:cubicBezTo>
                  <a:cubicBezTo>
                    <a:pt x="120708" y="31796"/>
                    <a:pt x="120199" y="31214"/>
                    <a:pt x="119690" y="30632"/>
                  </a:cubicBezTo>
                  <a:close/>
                </a:path>
              </a:pathLst>
            </a:custGeom>
            <a:solidFill>
              <a:srgbClr val="0A3C53"/>
            </a:solidFill>
            <a:ln w="0" cap="flat">
              <a:noFill/>
              <a:prstDash val="solid"/>
              <a:miter/>
            </a:ln>
          </p:spPr>
          <p:txBody>
            <a:bodyPr rtlCol="0" anchor="ctr"/>
            <a:lstStyle/>
            <a:p>
              <a:endParaRPr lang="en-IN"/>
            </a:p>
          </p:txBody>
        </p:sp>
        <p:sp>
          <p:nvSpPr>
            <p:cNvPr id="41" name="Freeform: Shape 40">
              <a:extLst>
                <a:ext uri="{FF2B5EF4-FFF2-40B4-BE49-F238E27FC236}">
                  <a16:creationId xmlns:a16="http://schemas.microsoft.com/office/drawing/2014/main" id="{01EC9DEE-BC92-46E0-ACA8-F41969D5FA7B}"/>
                </a:ext>
              </a:extLst>
            </p:cNvPr>
            <p:cNvSpPr/>
            <p:nvPr/>
          </p:nvSpPr>
          <p:spPr>
            <a:xfrm>
              <a:off x="5962412" y="3424360"/>
              <a:ext cx="280706" cy="21827"/>
            </a:xfrm>
            <a:custGeom>
              <a:avLst/>
              <a:gdLst>
                <a:gd name="connsiteX0" fmla="*/ 269793 w 280706"/>
                <a:gd name="connsiteY0" fmla="*/ 21828 h 21827"/>
                <a:gd name="connsiteX1" fmla="*/ 10914 w 280706"/>
                <a:gd name="connsiteY1" fmla="*/ 21828 h 21827"/>
                <a:gd name="connsiteX2" fmla="*/ 0 w 280706"/>
                <a:gd name="connsiteY2" fmla="*/ 10914 h 21827"/>
                <a:gd name="connsiteX3" fmla="*/ 10914 w 280706"/>
                <a:gd name="connsiteY3" fmla="*/ 0 h 21827"/>
                <a:gd name="connsiteX4" fmla="*/ 269793 w 280706"/>
                <a:gd name="connsiteY4" fmla="*/ 0 h 21827"/>
                <a:gd name="connsiteX5" fmla="*/ 280707 w 280706"/>
                <a:gd name="connsiteY5" fmla="*/ 10914 h 21827"/>
                <a:gd name="connsiteX6" fmla="*/ 269793 w 280706"/>
                <a:gd name="connsiteY6" fmla="*/ 21828 h 21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706" h="21827">
                  <a:moveTo>
                    <a:pt x="269793" y="21828"/>
                  </a:moveTo>
                  <a:lnTo>
                    <a:pt x="10914" y="21828"/>
                  </a:lnTo>
                  <a:cubicBezTo>
                    <a:pt x="4875" y="21828"/>
                    <a:pt x="0" y="16953"/>
                    <a:pt x="0" y="10914"/>
                  </a:cubicBezTo>
                  <a:cubicBezTo>
                    <a:pt x="0" y="4875"/>
                    <a:pt x="4875" y="0"/>
                    <a:pt x="10914" y="0"/>
                  </a:cubicBezTo>
                  <a:lnTo>
                    <a:pt x="269793" y="0"/>
                  </a:lnTo>
                  <a:cubicBezTo>
                    <a:pt x="275832" y="0"/>
                    <a:pt x="280707" y="4875"/>
                    <a:pt x="280707" y="10914"/>
                  </a:cubicBezTo>
                  <a:cubicBezTo>
                    <a:pt x="280707" y="16953"/>
                    <a:pt x="275832" y="21828"/>
                    <a:pt x="269793" y="21828"/>
                  </a:cubicBezTo>
                  <a:close/>
                </a:path>
              </a:pathLst>
            </a:custGeom>
            <a:solidFill>
              <a:srgbClr val="0A3C53"/>
            </a:solidFill>
            <a:ln w="0" cap="flat">
              <a:noFill/>
              <a:prstDash val="solid"/>
              <a:miter/>
            </a:ln>
          </p:spPr>
          <p:txBody>
            <a:bodyPr rtlCol="0" anchor="ctr"/>
            <a:lstStyle/>
            <a:p>
              <a:endParaRPr lang="en-IN"/>
            </a:p>
          </p:txBody>
        </p:sp>
      </p:grpSp>
      <p:grpSp>
        <p:nvGrpSpPr>
          <p:cNvPr id="51" name="Group 50">
            <a:extLst>
              <a:ext uri="{FF2B5EF4-FFF2-40B4-BE49-F238E27FC236}">
                <a16:creationId xmlns:a16="http://schemas.microsoft.com/office/drawing/2014/main" id="{85A46075-BB0E-44D0-A2EA-D5AE09AB2102}"/>
              </a:ext>
            </a:extLst>
          </p:cNvPr>
          <p:cNvGrpSpPr/>
          <p:nvPr/>
        </p:nvGrpSpPr>
        <p:grpSpPr>
          <a:xfrm>
            <a:off x="2307669" y="5204214"/>
            <a:ext cx="391060" cy="388428"/>
            <a:chOff x="2307669" y="5191514"/>
            <a:chExt cx="391060" cy="388428"/>
          </a:xfrm>
        </p:grpSpPr>
        <p:sp>
          <p:nvSpPr>
            <p:cNvPr id="46" name="Freeform: Shape 45">
              <a:extLst>
                <a:ext uri="{FF2B5EF4-FFF2-40B4-BE49-F238E27FC236}">
                  <a16:creationId xmlns:a16="http://schemas.microsoft.com/office/drawing/2014/main" id="{57DD6297-C715-4364-B788-3398E72DB1F5}"/>
                </a:ext>
              </a:extLst>
            </p:cNvPr>
            <p:cNvSpPr/>
            <p:nvPr/>
          </p:nvSpPr>
          <p:spPr>
            <a:xfrm>
              <a:off x="2440276" y="5466552"/>
              <a:ext cx="127755" cy="77593"/>
            </a:xfrm>
            <a:custGeom>
              <a:avLst/>
              <a:gdLst>
                <a:gd name="connsiteX0" fmla="*/ 63878 w 127755"/>
                <a:gd name="connsiteY0" fmla="*/ 77593 h 77593"/>
                <a:gd name="connsiteX1" fmla="*/ 0 w 127755"/>
                <a:gd name="connsiteY1" fmla="*/ 13715 h 77593"/>
                <a:gd name="connsiteX2" fmla="*/ 0 w 127755"/>
                <a:gd name="connsiteY2" fmla="*/ 5731 h 77593"/>
                <a:gd name="connsiteX3" fmla="*/ 5731 w 127755"/>
                <a:gd name="connsiteY3" fmla="*/ 0 h 77593"/>
                <a:gd name="connsiteX4" fmla="*/ 122025 w 127755"/>
                <a:gd name="connsiteY4" fmla="*/ 0 h 77593"/>
                <a:gd name="connsiteX5" fmla="*/ 127756 w 127755"/>
                <a:gd name="connsiteY5" fmla="*/ 5731 h 77593"/>
                <a:gd name="connsiteX6" fmla="*/ 127756 w 127755"/>
                <a:gd name="connsiteY6" fmla="*/ 13715 h 77593"/>
                <a:gd name="connsiteX7" fmla="*/ 63878 w 127755"/>
                <a:gd name="connsiteY7" fmla="*/ 77593 h 77593"/>
                <a:gd name="connsiteX8" fmla="*/ 11461 w 127755"/>
                <a:gd name="connsiteY8" fmla="*/ 11461 h 77593"/>
                <a:gd name="connsiteX9" fmla="*/ 11461 w 127755"/>
                <a:gd name="connsiteY9" fmla="*/ 13715 h 77593"/>
                <a:gd name="connsiteX10" fmla="*/ 63878 w 127755"/>
                <a:gd name="connsiteY10" fmla="*/ 66132 h 77593"/>
                <a:gd name="connsiteX11" fmla="*/ 116294 w 127755"/>
                <a:gd name="connsiteY11" fmla="*/ 13715 h 77593"/>
                <a:gd name="connsiteX12" fmla="*/ 116294 w 127755"/>
                <a:gd name="connsiteY12" fmla="*/ 11461 h 77593"/>
                <a:gd name="connsiteX13" fmla="*/ 11461 w 127755"/>
                <a:gd name="connsiteY13" fmla="*/ 11461 h 7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7755" h="77593">
                  <a:moveTo>
                    <a:pt x="63878" y="77593"/>
                  </a:moveTo>
                  <a:cubicBezTo>
                    <a:pt x="28653" y="77593"/>
                    <a:pt x="0" y="48940"/>
                    <a:pt x="0" y="13715"/>
                  </a:cubicBezTo>
                  <a:lnTo>
                    <a:pt x="0" y="5731"/>
                  </a:lnTo>
                  <a:cubicBezTo>
                    <a:pt x="0" y="2560"/>
                    <a:pt x="2560" y="0"/>
                    <a:pt x="5731" y="0"/>
                  </a:cubicBezTo>
                  <a:lnTo>
                    <a:pt x="122025" y="0"/>
                  </a:lnTo>
                  <a:cubicBezTo>
                    <a:pt x="125196" y="0"/>
                    <a:pt x="127756" y="2560"/>
                    <a:pt x="127756" y="5731"/>
                  </a:cubicBezTo>
                  <a:lnTo>
                    <a:pt x="127756" y="13715"/>
                  </a:lnTo>
                  <a:cubicBezTo>
                    <a:pt x="127756" y="48940"/>
                    <a:pt x="99102" y="77593"/>
                    <a:pt x="63878" y="77593"/>
                  </a:cubicBezTo>
                  <a:close/>
                  <a:moveTo>
                    <a:pt x="11461" y="11461"/>
                  </a:moveTo>
                  <a:lnTo>
                    <a:pt x="11461" y="13715"/>
                  </a:lnTo>
                  <a:cubicBezTo>
                    <a:pt x="11461" y="42636"/>
                    <a:pt x="34957" y="66132"/>
                    <a:pt x="63878" y="66132"/>
                  </a:cubicBezTo>
                  <a:cubicBezTo>
                    <a:pt x="92799" y="66132"/>
                    <a:pt x="116294" y="42636"/>
                    <a:pt x="116294" y="13715"/>
                  </a:cubicBezTo>
                  <a:lnTo>
                    <a:pt x="116294" y="11461"/>
                  </a:lnTo>
                  <a:lnTo>
                    <a:pt x="11461" y="11461"/>
                  </a:lnTo>
                  <a:close/>
                </a:path>
              </a:pathLst>
            </a:custGeom>
            <a:solidFill>
              <a:srgbClr val="0A3C53"/>
            </a:solidFill>
            <a:ln w="0" cap="flat">
              <a:noFill/>
              <a:prstDash val="solid"/>
              <a:miter/>
            </a:ln>
          </p:spPr>
          <p:txBody>
            <a:bodyPr rtlCol="0" anchor="ctr"/>
            <a:lstStyle/>
            <a:p>
              <a:endParaRPr lang="en-IN"/>
            </a:p>
          </p:txBody>
        </p:sp>
        <p:sp>
          <p:nvSpPr>
            <p:cNvPr id="47" name="Freeform: Shape 46">
              <a:extLst>
                <a:ext uri="{FF2B5EF4-FFF2-40B4-BE49-F238E27FC236}">
                  <a16:creationId xmlns:a16="http://schemas.microsoft.com/office/drawing/2014/main" id="{B49EEB47-CA64-408E-A2F6-18C364BD394A}"/>
                </a:ext>
              </a:extLst>
            </p:cNvPr>
            <p:cNvSpPr/>
            <p:nvPr/>
          </p:nvSpPr>
          <p:spPr>
            <a:xfrm>
              <a:off x="2454645" y="5300099"/>
              <a:ext cx="99323" cy="177914"/>
            </a:xfrm>
            <a:custGeom>
              <a:avLst/>
              <a:gdLst>
                <a:gd name="connsiteX0" fmla="*/ 66357 w 99323"/>
                <a:gd name="connsiteY0" fmla="*/ 177914 h 177914"/>
                <a:gd name="connsiteX1" fmla="*/ 33005 w 99323"/>
                <a:gd name="connsiteY1" fmla="*/ 177914 h 177914"/>
                <a:gd name="connsiteX2" fmla="*/ 27351 w 99323"/>
                <a:gd name="connsiteY2" fmla="*/ 173100 h 177914"/>
                <a:gd name="connsiteX3" fmla="*/ 73 w 99323"/>
                <a:gd name="connsiteY3" fmla="*/ 6644 h 177914"/>
                <a:gd name="connsiteX4" fmla="*/ 4810 w 99323"/>
                <a:gd name="connsiteY4" fmla="*/ 73 h 177914"/>
                <a:gd name="connsiteX5" fmla="*/ 11381 w 99323"/>
                <a:gd name="connsiteY5" fmla="*/ 4810 h 177914"/>
                <a:gd name="connsiteX6" fmla="*/ 37857 w 99323"/>
                <a:gd name="connsiteY6" fmla="*/ 166453 h 177914"/>
                <a:gd name="connsiteX7" fmla="*/ 61467 w 99323"/>
                <a:gd name="connsiteY7" fmla="*/ 166453 h 177914"/>
                <a:gd name="connsiteX8" fmla="*/ 87943 w 99323"/>
                <a:gd name="connsiteY8" fmla="*/ 4810 h 177914"/>
                <a:gd name="connsiteX9" fmla="*/ 94514 w 99323"/>
                <a:gd name="connsiteY9" fmla="*/ 73 h 177914"/>
                <a:gd name="connsiteX10" fmla="*/ 99251 w 99323"/>
                <a:gd name="connsiteY10" fmla="*/ 6644 h 177914"/>
                <a:gd name="connsiteX11" fmla="*/ 71973 w 99323"/>
                <a:gd name="connsiteY11" fmla="*/ 173100 h 177914"/>
                <a:gd name="connsiteX12" fmla="*/ 66319 w 99323"/>
                <a:gd name="connsiteY12" fmla="*/ 177914 h 177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323" h="177914">
                  <a:moveTo>
                    <a:pt x="66357" y="177914"/>
                  </a:moveTo>
                  <a:lnTo>
                    <a:pt x="33005" y="177914"/>
                  </a:lnTo>
                  <a:cubicBezTo>
                    <a:pt x="30216" y="177914"/>
                    <a:pt x="27809" y="175889"/>
                    <a:pt x="27351" y="173100"/>
                  </a:cubicBezTo>
                  <a:lnTo>
                    <a:pt x="73" y="6644"/>
                  </a:lnTo>
                  <a:cubicBezTo>
                    <a:pt x="-424" y="3511"/>
                    <a:pt x="1677" y="569"/>
                    <a:pt x="4810" y="73"/>
                  </a:cubicBezTo>
                  <a:cubicBezTo>
                    <a:pt x="7943" y="-424"/>
                    <a:pt x="10884" y="1677"/>
                    <a:pt x="11381" y="4810"/>
                  </a:cubicBezTo>
                  <a:lnTo>
                    <a:pt x="37857" y="166453"/>
                  </a:lnTo>
                  <a:lnTo>
                    <a:pt x="61467" y="166453"/>
                  </a:lnTo>
                  <a:lnTo>
                    <a:pt x="87943" y="4810"/>
                  </a:lnTo>
                  <a:cubicBezTo>
                    <a:pt x="88439" y="1677"/>
                    <a:pt x="91381" y="-424"/>
                    <a:pt x="94514" y="73"/>
                  </a:cubicBezTo>
                  <a:cubicBezTo>
                    <a:pt x="97647" y="569"/>
                    <a:pt x="99748" y="3549"/>
                    <a:pt x="99251" y="6644"/>
                  </a:cubicBezTo>
                  <a:lnTo>
                    <a:pt x="71973" y="173100"/>
                  </a:lnTo>
                  <a:cubicBezTo>
                    <a:pt x="71515" y="175889"/>
                    <a:pt x="69108" y="177914"/>
                    <a:pt x="66319" y="177914"/>
                  </a:cubicBezTo>
                  <a:close/>
                </a:path>
              </a:pathLst>
            </a:custGeom>
            <a:solidFill>
              <a:srgbClr val="0A3C53"/>
            </a:solidFill>
            <a:ln w="0" cap="flat">
              <a:noFill/>
              <a:prstDash val="solid"/>
              <a:miter/>
            </a:ln>
          </p:spPr>
          <p:txBody>
            <a:bodyPr rtlCol="0" anchor="ctr"/>
            <a:lstStyle/>
            <a:p>
              <a:endParaRPr lang="en-IN"/>
            </a:p>
          </p:txBody>
        </p:sp>
        <p:sp>
          <p:nvSpPr>
            <p:cNvPr id="48" name="Freeform: Shape 47">
              <a:extLst>
                <a:ext uri="{FF2B5EF4-FFF2-40B4-BE49-F238E27FC236}">
                  <a16:creationId xmlns:a16="http://schemas.microsoft.com/office/drawing/2014/main" id="{0F43B543-5260-4FCE-AA79-693BB73F1230}"/>
                </a:ext>
              </a:extLst>
            </p:cNvPr>
            <p:cNvSpPr/>
            <p:nvPr/>
          </p:nvSpPr>
          <p:spPr>
            <a:xfrm>
              <a:off x="2454641" y="5300057"/>
              <a:ext cx="99331" cy="19255"/>
            </a:xfrm>
            <a:custGeom>
              <a:avLst/>
              <a:gdLst>
                <a:gd name="connsiteX0" fmla="*/ 78969 w 99331"/>
                <a:gd name="connsiteY0" fmla="*/ 19255 h 19255"/>
                <a:gd name="connsiteX1" fmla="*/ 67469 w 99331"/>
                <a:gd name="connsiteY1" fmla="*/ 13563 h 19255"/>
                <a:gd name="connsiteX2" fmla="*/ 64298 w 99331"/>
                <a:gd name="connsiteY2" fmla="*/ 11461 h 19255"/>
                <a:gd name="connsiteX3" fmla="*/ 61127 w 99331"/>
                <a:gd name="connsiteY3" fmla="*/ 13563 h 19255"/>
                <a:gd name="connsiteX4" fmla="*/ 49628 w 99331"/>
                <a:gd name="connsiteY4" fmla="*/ 19255 h 19255"/>
                <a:gd name="connsiteX5" fmla="*/ 38128 w 99331"/>
                <a:gd name="connsiteY5" fmla="*/ 13563 h 19255"/>
                <a:gd name="connsiteX6" fmla="*/ 34995 w 99331"/>
                <a:gd name="connsiteY6" fmla="*/ 11461 h 19255"/>
                <a:gd name="connsiteX7" fmla="*/ 31862 w 99331"/>
                <a:gd name="connsiteY7" fmla="*/ 13563 h 19255"/>
                <a:gd name="connsiteX8" fmla="*/ 20363 w 99331"/>
                <a:gd name="connsiteY8" fmla="*/ 19255 h 19255"/>
                <a:gd name="connsiteX9" fmla="*/ 8863 w 99331"/>
                <a:gd name="connsiteY9" fmla="*/ 13563 h 19255"/>
                <a:gd name="connsiteX10" fmla="*/ 5731 w 99331"/>
                <a:gd name="connsiteY10" fmla="*/ 11461 h 19255"/>
                <a:gd name="connsiteX11" fmla="*/ 0 w 99331"/>
                <a:gd name="connsiteY11" fmla="*/ 5731 h 19255"/>
                <a:gd name="connsiteX12" fmla="*/ 5731 w 99331"/>
                <a:gd name="connsiteY12" fmla="*/ 0 h 19255"/>
                <a:gd name="connsiteX13" fmla="*/ 17230 w 99331"/>
                <a:gd name="connsiteY13" fmla="*/ 5692 h 19255"/>
                <a:gd name="connsiteX14" fmla="*/ 20363 w 99331"/>
                <a:gd name="connsiteY14" fmla="*/ 7794 h 19255"/>
                <a:gd name="connsiteX15" fmla="*/ 23496 w 99331"/>
                <a:gd name="connsiteY15" fmla="*/ 5692 h 19255"/>
                <a:gd name="connsiteX16" fmla="*/ 34995 w 99331"/>
                <a:gd name="connsiteY16" fmla="*/ 0 h 19255"/>
                <a:gd name="connsiteX17" fmla="*/ 46495 w 99331"/>
                <a:gd name="connsiteY17" fmla="*/ 5692 h 19255"/>
                <a:gd name="connsiteX18" fmla="*/ 49628 w 99331"/>
                <a:gd name="connsiteY18" fmla="*/ 7794 h 19255"/>
                <a:gd name="connsiteX19" fmla="*/ 52760 w 99331"/>
                <a:gd name="connsiteY19" fmla="*/ 5692 h 19255"/>
                <a:gd name="connsiteX20" fmla="*/ 64260 w 99331"/>
                <a:gd name="connsiteY20" fmla="*/ 0 h 19255"/>
                <a:gd name="connsiteX21" fmla="*/ 75759 w 99331"/>
                <a:gd name="connsiteY21" fmla="*/ 5692 h 19255"/>
                <a:gd name="connsiteX22" fmla="*/ 78930 w 99331"/>
                <a:gd name="connsiteY22" fmla="*/ 7794 h 19255"/>
                <a:gd name="connsiteX23" fmla="*/ 82101 w 99331"/>
                <a:gd name="connsiteY23" fmla="*/ 5692 h 19255"/>
                <a:gd name="connsiteX24" fmla="*/ 93601 w 99331"/>
                <a:gd name="connsiteY24" fmla="*/ 0 h 19255"/>
                <a:gd name="connsiteX25" fmla="*/ 99331 w 99331"/>
                <a:gd name="connsiteY25" fmla="*/ 5731 h 19255"/>
                <a:gd name="connsiteX26" fmla="*/ 93601 w 99331"/>
                <a:gd name="connsiteY26" fmla="*/ 11461 h 19255"/>
                <a:gd name="connsiteX27" fmla="*/ 90430 w 99331"/>
                <a:gd name="connsiteY27" fmla="*/ 13563 h 19255"/>
                <a:gd name="connsiteX28" fmla="*/ 78930 w 99331"/>
                <a:gd name="connsiteY28" fmla="*/ 19255 h 19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9331" h="19255">
                  <a:moveTo>
                    <a:pt x="78969" y="19255"/>
                  </a:moveTo>
                  <a:cubicBezTo>
                    <a:pt x="72818" y="19255"/>
                    <a:pt x="69608" y="15817"/>
                    <a:pt x="67469" y="13563"/>
                  </a:cubicBezTo>
                  <a:cubicBezTo>
                    <a:pt x="65712" y="11691"/>
                    <a:pt x="65368" y="11461"/>
                    <a:pt x="64298" y="11461"/>
                  </a:cubicBezTo>
                  <a:cubicBezTo>
                    <a:pt x="63228" y="11461"/>
                    <a:pt x="62884" y="11691"/>
                    <a:pt x="61127" y="13563"/>
                  </a:cubicBezTo>
                  <a:cubicBezTo>
                    <a:pt x="58988" y="15817"/>
                    <a:pt x="55778" y="19255"/>
                    <a:pt x="49628" y="19255"/>
                  </a:cubicBezTo>
                  <a:cubicBezTo>
                    <a:pt x="43477" y="19255"/>
                    <a:pt x="40267" y="15817"/>
                    <a:pt x="38128" y="13563"/>
                  </a:cubicBezTo>
                  <a:cubicBezTo>
                    <a:pt x="36371" y="11729"/>
                    <a:pt x="36027" y="11461"/>
                    <a:pt x="34995" y="11461"/>
                  </a:cubicBezTo>
                  <a:cubicBezTo>
                    <a:pt x="33964" y="11461"/>
                    <a:pt x="33582" y="11691"/>
                    <a:pt x="31862" y="13563"/>
                  </a:cubicBezTo>
                  <a:cubicBezTo>
                    <a:pt x="29723" y="15817"/>
                    <a:pt x="26514" y="19255"/>
                    <a:pt x="20363" y="19255"/>
                  </a:cubicBezTo>
                  <a:cubicBezTo>
                    <a:pt x="14212" y="19255"/>
                    <a:pt x="11003" y="15817"/>
                    <a:pt x="8863" y="13563"/>
                  </a:cubicBezTo>
                  <a:cubicBezTo>
                    <a:pt x="7106" y="11729"/>
                    <a:pt x="6762" y="11461"/>
                    <a:pt x="5731" y="11461"/>
                  </a:cubicBezTo>
                  <a:cubicBezTo>
                    <a:pt x="2560" y="11461"/>
                    <a:pt x="0" y="8902"/>
                    <a:pt x="0" y="5731"/>
                  </a:cubicBezTo>
                  <a:cubicBezTo>
                    <a:pt x="0" y="2560"/>
                    <a:pt x="2560" y="0"/>
                    <a:pt x="5731" y="0"/>
                  </a:cubicBezTo>
                  <a:cubicBezTo>
                    <a:pt x="11882" y="0"/>
                    <a:pt x="15091" y="3438"/>
                    <a:pt x="17230" y="5692"/>
                  </a:cubicBezTo>
                  <a:cubicBezTo>
                    <a:pt x="18988" y="7526"/>
                    <a:pt x="19331" y="7794"/>
                    <a:pt x="20363" y="7794"/>
                  </a:cubicBezTo>
                  <a:cubicBezTo>
                    <a:pt x="21394" y="7794"/>
                    <a:pt x="21777" y="7564"/>
                    <a:pt x="23496" y="5692"/>
                  </a:cubicBezTo>
                  <a:cubicBezTo>
                    <a:pt x="25635" y="3438"/>
                    <a:pt x="28844" y="0"/>
                    <a:pt x="34995" y="0"/>
                  </a:cubicBezTo>
                  <a:cubicBezTo>
                    <a:pt x="41146" y="0"/>
                    <a:pt x="44355" y="3438"/>
                    <a:pt x="46495" y="5692"/>
                  </a:cubicBezTo>
                  <a:cubicBezTo>
                    <a:pt x="48252" y="7526"/>
                    <a:pt x="48596" y="7794"/>
                    <a:pt x="49628" y="7794"/>
                  </a:cubicBezTo>
                  <a:cubicBezTo>
                    <a:pt x="50659" y="7794"/>
                    <a:pt x="51041" y="7564"/>
                    <a:pt x="52760" y="5692"/>
                  </a:cubicBezTo>
                  <a:cubicBezTo>
                    <a:pt x="54900" y="3438"/>
                    <a:pt x="58109" y="0"/>
                    <a:pt x="64260" y="0"/>
                  </a:cubicBezTo>
                  <a:cubicBezTo>
                    <a:pt x="70411" y="0"/>
                    <a:pt x="73620" y="3438"/>
                    <a:pt x="75759" y="5692"/>
                  </a:cubicBezTo>
                  <a:cubicBezTo>
                    <a:pt x="77517" y="7564"/>
                    <a:pt x="77861" y="7794"/>
                    <a:pt x="78930" y="7794"/>
                  </a:cubicBezTo>
                  <a:cubicBezTo>
                    <a:pt x="80000" y="7794"/>
                    <a:pt x="80344" y="7564"/>
                    <a:pt x="82101" y="5692"/>
                  </a:cubicBezTo>
                  <a:cubicBezTo>
                    <a:pt x="84241" y="3438"/>
                    <a:pt x="87450" y="0"/>
                    <a:pt x="93601" y="0"/>
                  </a:cubicBezTo>
                  <a:cubicBezTo>
                    <a:pt x="96772" y="0"/>
                    <a:pt x="99331" y="2560"/>
                    <a:pt x="99331" y="5731"/>
                  </a:cubicBezTo>
                  <a:cubicBezTo>
                    <a:pt x="99331" y="8902"/>
                    <a:pt x="96772" y="11461"/>
                    <a:pt x="93601" y="11461"/>
                  </a:cubicBezTo>
                  <a:cubicBezTo>
                    <a:pt x="92531" y="11461"/>
                    <a:pt x="92187" y="11691"/>
                    <a:pt x="90430" y="13563"/>
                  </a:cubicBezTo>
                  <a:cubicBezTo>
                    <a:pt x="88290" y="15817"/>
                    <a:pt x="85081" y="19255"/>
                    <a:pt x="78930" y="19255"/>
                  </a:cubicBezTo>
                  <a:close/>
                </a:path>
              </a:pathLst>
            </a:custGeom>
            <a:solidFill>
              <a:srgbClr val="0A3C53"/>
            </a:solidFill>
            <a:ln w="0" cap="flat">
              <a:noFill/>
              <a:prstDash val="solid"/>
              <a:miter/>
            </a:ln>
          </p:spPr>
          <p:txBody>
            <a:bodyPr rtlCol="0" anchor="ctr"/>
            <a:lstStyle/>
            <a:p>
              <a:endParaRPr lang="en-IN"/>
            </a:p>
          </p:txBody>
        </p:sp>
        <p:sp>
          <p:nvSpPr>
            <p:cNvPr id="49" name="Freeform: Shape 48">
              <a:extLst>
                <a:ext uri="{FF2B5EF4-FFF2-40B4-BE49-F238E27FC236}">
                  <a16:creationId xmlns:a16="http://schemas.microsoft.com/office/drawing/2014/main" id="{60BC7C4A-BA38-4AFB-8897-C37C8EBFB9BB}"/>
                </a:ext>
              </a:extLst>
            </p:cNvPr>
            <p:cNvSpPr/>
            <p:nvPr/>
          </p:nvSpPr>
          <p:spPr>
            <a:xfrm>
              <a:off x="2307669" y="5191514"/>
              <a:ext cx="391060" cy="388428"/>
            </a:xfrm>
            <a:custGeom>
              <a:avLst/>
              <a:gdLst>
                <a:gd name="connsiteX0" fmla="*/ 172187 w 391060"/>
                <a:gd name="connsiteY0" fmla="*/ 388390 h 388428"/>
                <a:gd name="connsiteX1" fmla="*/ 167183 w 391060"/>
                <a:gd name="connsiteY1" fmla="*/ 382010 h 388428"/>
                <a:gd name="connsiteX2" fmla="*/ 167183 w 391060"/>
                <a:gd name="connsiteY2" fmla="*/ 382010 h 388428"/>
                <a:gd name="connsiteX3" fmla="*/ 173563 w 391060"/>
                <a:gd name="connsiteY3" fmla="*/ 377005 h 388428"/>
                <a:gd name="connsiteX4" fmla="*/ 173563 w 391060"/>
                <a:gd name="connsiteY4" fmla="*/ 377005 h 388428"/>
                <a:gd name="connsiteX5" fmla="*/ 178567 w 391060"/>
                <a:gd name="connsiteY5" fmla="*/ 383385 h 388428"/>
                <a:gd name="connsiteX6" fmla="*/ 178567 w 391060"/>
                <a:gd name="connsiteY6" fmla="*/ 383385 h 388428"/>
                <a:gd name="connsiteX7" fmla="*/ 172875 w 391060"/>
                <a:gd name="connsiteY7" fmla="*/ 388428 h 388428"/>
                <a:gd name="connsiteX8" fmla="*/ 172875 w 391060"/>
                <a:gd name="connsiteY8" fmla="*/ 388428 h 388428"/>
                <a:gd name="connsiteX9" fmla="*/ 172187 w 391060"/>
                <a:gd name="connsiteY9" fmla="*/ 388390 h 388428"/>
                <a:gd name="connsiteX10" fmla="*/ 212913 w 391060"/>
                <a:gd name="connsiteY10" fmla="*/ 383347 h 388428"/>
                <a:gd name="connsiteX11" fmla="*/ 217918 w 391060"/>
                <a:gd name="connsiteY11" fmla="*/ 376967 h 388428"/>
                <a:gd name="connsiteX12" fmla="*/ 217918 w 391060"/>
                <a:gd name="connsiteY12" fmla="*/ 376967 h 388428"/>
                <a:gd name="connsiteX13" fmla="*/ 224298 w 391060"/>
                <a:gd name="connsiteY13" fmla="*/ 381972 h 388428"/>
                <a:gd name="connsiteX14" fmla="*/ 224298 w 391060"/>
                <a:gd name="connsiteY14" fmla="*/ 381972 h 388428"/>
                <a:gd name="connsiteX15" fmla="*/ 219293 w 391060"/>
                <a:gd name="connsiteY15" fmla="*/ 388352 h 388428"/>
                <a:gd name="connsiteX16" fmla="*/ 219293 w 391060"/>
                <a:gd name="connsiteY16" fmla="*/ 388352 h 388428"/>
                <a:gd name="connsiteX17" fmla="*/ 218606 w 391060"/>
                <a:gd name="connsiteY17" fmla="*/ 388352 h 388428"/>
                <a:gd name="connsiteX18" fmla="*/ 218606 w 391060"/>
                <a:gd name="connsiteY18" fmla="*/ 388352 h 388428"/>
                <a:gd name="connsiteX19" fmla="*/ 212913 w 391060"/>
                <a:gd name="connsiteY19" fmla="*/ 383309 h 388428"/>
                <a:gd name="connsiteX20" fmla="*/ 126418 w 391060"/>
                <a:gd name="connsiteY20" fmla="*/ 377196 h 388428"/>
                <a:gd name="connsiteX21" fmla="*/ 123056 w 391060"/>
                <a:gd name="connsiteY21" fmla="*/ 369823 h 388428"/>
                <a:gd name="connsiteX22" fmla="*/ 123056 w 391060"/>
                <a:gd name="connsiteY22" fmla="*/ 369823 h 388428"/>
                <a:gd name="connsiteX23" fmla="*/ 130468 w 391060"/>
                <a:gd name="connsiteY23" fmla="*/ 366461 h 388428"/>
                <a:gd name="connsiteX24" fmla="*/ 130468 w 391060"/>
                <a:gd name="connsiteY24" fmla="*/ 366461 h 388428"/>
                <a:gd name="connsiteX25" fmla="*/ 133792 w 391060"/>
                <a:gd name="connsiteY25" fmla="*/ 373872 h 388428"/>
                <a:gd name="connsiteX26" fmla="*/ 133792 w 391060"/>
                <a:gd name="connsiteY26" fmla="*/ 373872 h 388428"/>
                <a:gd name="connsiteX27" fmla="*/ 128443 w 391060"/>
                <a:gd name="connsiteY27" fmla="*/ 377578 h 388428"/>
                <a:gd name="connsiteX28" fmla="*/ 128443 w 391060"/>
                <a:gd name="connsiteY28" fmla="*/ 377578 h 388428"/>
                <a:gd name="connsiteX29" fmla="*/ 126418 w 391060"/>
                <a:gd name="connsiteY29" fmla="*/ 377196 h 388428"/>
                <a:gd name="connsiteX30" fmla="*/ 257651 w 391060"/>
                <a:gd name="connsiteY30" fmla="*/ 373758 h 388428"/>
                <a:gd name="connsiteX31" fmla="*/ 260974 w 391060"/>
                <a:gd name="connsiteY31" fmla="*/ 366346 h 388428"/>
                <a:gd name="connsiteX32" fmla="*/ 260974 w 391060"/>
                <a:gd name="connsiteY32" fmla="*/ 366346 h 388428"/>
                <a:gd name="connsiteX33" fmla="*/ 268348 w 391060"/>
                <a:gd name="connsiteY33" fmla="*/ 369670 h 388428"/>
                <a:gd name="connsiteX34" fmla="*/ 268348 w 391060"/>
                <a:gd name="connsiteY34" fmla="*/ 369670 h 388428"/>
                <a:gd name="connsiteX35" fmla="*/ 265024 w 391060"/>
                <a:gd name="connsiteY35" fmla="*/ 377043 h 388428"/>
                <a:gd name="connsiteX36" fmla="*/ 265024 w 391060"/>
                <a:gd name="connsiteY36" fmla="*/ 377043 h 388428"/>
                <a:gd name="connsiteX37" fmla="*/ 262999 w 391060"/>
                <a:gd name="connsiteY37" fmla="*/ 377425 h 388428"/>
                <a:gd name="connsiteX38" fmla="*/ 262999 w 391060"/>
                <a:gd name="connsiteY38" fmla="*/ 377425 h 388428"/>
                <a:gd name="connsiteX39" fmla="*/ 257651 w 391060"/>
                <a:gd name="connsiteY39" fmla="*/ 373758 h 388428"/>
                <a:gd name="connsiteX40" fmla="*/ 84661 w 391060"/>
                <a:gd name="connsiteY40" fmla="*/ 355343 h 388428"/>
                <a:gd name="connsiteX41" fmla="*/ 83209 w 391060"/>
                <a:gd name="connsiteY41" fmla="*/ 347359 h 388428"/>
                <a:gd name="connsiteX42" fmla="*/ 83209 w 391060"/>
                <a:gd name="connsiteY42" fmla="*/ 347359 h 388428"/>
                <a:gd name="connsiteX43" fmla="*/ 91156 w 391060"/>
                <a:gd name="connsiteY43" fmla="*/ 345907 h 388428"/>
                <a:gd name="connsiteX44" fmla="*/ 91156 w 391060"/>
                <a:gd name="connsiteY44" fmla="*/ 345907 h 388428"/>
                <a:gd name="connsiteX45" fmla="*/ 92646 w 391060"/>
                <a:gd name="connsiteY45" fmla="*/ 353853 h 388428"/>
                <a:gd name="connsiteX46" fmla="*/ 92646 w 391060"/>
                <a:gd name="connsiteY46" fmla="*/ 353853 h 388428"/>
                <a:gd name="connsiteX47" fmla="*/ 87908 w 391060"/>
                <a:gd name="connsiteY47" fmla="*/ 356337 h 388428"/>
                <a:gd name="connsiteX48" fmla="*/ 87908 w 391060"/>
                <a:gd name="connsiteY48" fmla="*/ 356337 h 388428"/>
                <a:gd name="connsiteX49" fmla="*/ 84661 w 391060"/>
                <a:gd name="connsiteY49" fmla="*/ 355343 h 388428"/>
                <a:gd name="connsiteX50" fmla="*/ 298720 w 391060"/>
                <a:gd name="connsiteY50" fmla="*/ 353662 h 388428"/>
                <a:gd name="connsiteX51" fmla="*/ 300172 w 391060"/>
                <a:gd name="connsiteY51" fmla="*/ 345678 h 388428"/>
                <a:gd name="connsiteX52" fmla="*/ 300172 w 391060"/>
                <a:gd name="connsiteY52" fmla="*/ 345678 h 388428"/>
                <a:gd name="connsiteX53" fmla="*/ 308157 w 391060"/>
                <a:gd name="connsiteY53" fmla="*/ 347129 h 388428"/>
                <a:gd name="connsiteX54" fmla="*/ 308157 w 391060"/>
                <a:gd name="connsiteY54" fmla="*/ 347129 h 388428"/>
                <a:gd name="connsiteX55" fmla="*/ 306705 w 391060"/>
                <a:gd name="connsiteY55" fmla="*/ 355114 h 388428"/>
                <a:gd name="connsiteX56" fmla="*/ 306705 w 391060"/>
                <a:gd name="connsiteY56" fmla="*/ 355114 h 388428"/>
                <a:gd name="connsiteX57" fmla="*/ 303458 w 391060"/>
                <a:gd name="connsiteY57" fmla="*/ 356146 h 388428"/>
                <a:gd name="connsiteX58" fmla="*/ 303458 w 391060"/>
                <a:gd name="connsiteY58" fmla="*/ 356146 h 388428"/>
                <a:gd name="connsiteX59" fmla="*/ 298720 w 391060"/>
                <a:gd name="connsiteY59" fmla="*/ 353662 h 388428"/>
                <a:gd name="connsiteX60" fmla="*/ 49360 w 391060"/>
                <a:gd name="connsiteY60" fmla="*/ 324130 h 388428"/>
                <a:gd name="connsiteX61" fmla="*/ 49819 w 391060"/>
                <a:gd name="connsiteY61" fmla="*/ 316031 h 388428"/>
                <a:gd name="connsiteX62" fmla="*/ 49819 w 391060"/>
                <a:gd name="connsiteY62" fmla="*/ 316031 h 388428"/>
                <a:gd name="connsiteX63" fmla="*/ 57918 w 391060"/>
                <a:gd name="connsiteY63" fmla="*/ 316489 h 388428"/>
                <a:gd name="connsiteX64" fmla="*/ 57918 w 391060"/>
                <a:gd name="connsiteY64" fmla="*/ 316489 h 388428"/>
                <a:gd name="connsiteX65" fmla="*/ 57459 w 391060"/>
                <a:gd name="connsiteY65" fmla="*/ 324589 h 388428"/>
                <a:gd name="connsiteX66" fmla="*/ 57459 w 391060"/>
                <a:gd name="connsiteY66" fmla="*/ 324589 h 388428"/>
                <a:gd name="connsiteX67" fmla="*/ 53639 w 391060"/>
                <a:gd name="connsiteY67" fmla="*/ 326040 h 388428"/>
                <a:gd name="connsiteX68" fmla="*/ 53639 w 391060"/>
                <a:gd name="connsiteY68" fmla="*/ 326040 h 388428"/>
                <a:gd name="connsiteX69" fmla="*/ 49360 w 391060"/>
                <a:gd name="connsiteY69" fmla="*/ 324130 h 388428"/>
                <a:gd name="connsiteX70" fmla="*/ 333830 w 391060"/>
                <a:gd name="connsiteY70" fmla="*/ 324321 h 388428"/>
                <a:gd name="connsiteX71" fmla="*/ 333372 w 391060"/>
                <a:gd name="connsiteY71" fmla="*/ 316260 h 388428"/>
                <a:gd name="connsiteX72" fmla="*/ 333372 w 391060"/>
                <a:gd name="connsiteY72" fmla="*/ 316260 h 388428"/>
                <a:gd name="connsiteX73" fmla="*/ 341433 w 391060"/>
                <a:gd name="connsiteY73" fmla="*/ 315763 h 388428"/>
                <a:gd name="connsiteX74" fmla="*/ 341433 w 391060"/>
                <a:gd name="connsiteY74" fmla="*/ 315763 h 388428"/>
                <a:gd name="connsiteX75" fmla="*/ 341930 w 391060"/>
                <a:gd name="connsiteY75" fmla="*/ 323825 h 388428"/>
                <a:gd name="connsiteX76" fmla="*/ 341930 w 391060"/>
                <a:gd name="connsiteY76" fmla="*/ 323825 h 388428"/>
                <a:gd name="connsiteX77" fmla="*/ 337651 w 391060"/>
                <a:gd name="connsiteY77" fmla="*/ 325773 h 388428"/>
                <a:gd name="connsiteX78" fmla="*/ 337651 w 391060"/>
                <a:gd name="connsiteY78" fmla="*/ 325773 h 388428"/>
                <a:gd name="connsiteX79" fmla="*/ 333830 w 391060"/>
                <a:gd name="connsiteY79" fmla="*/ 324321 h 388428"/>
                <a:gd name="connsiteX80" fmla="*/ 22502 w 391060"/>
                <a:gd name="connsiteY80" fmla="*/ 285429 h 388428"/>
                <a:gd name="connsiteX81" fmla="*/ 24909 w 391060"/>
                <a:gd name="connsiteY81" fmla="*/ 277674 h 388428"/>
                <a:gd name="connsiteX82" fmla="*/ 24909 w 391060"/>
                <a:gd name="connsiteY82" fmla="*/ 277674 h 388428"/>
                <a:gd name="connsiteX83" fmla="*/ 32665 w 391060"/>
                <a:gd name="connsiteY83" fmla="*/ 280081 h 388428"/>
                <a:gd name="connsiteX84" fmla="*/ 32665 w 391060"/>
                <a:gd name="connsiteY84" fmla="*/ 280081 h 388428"/>
                <a:gd name="connsiteX85" fmla="*/ 30258 w 391060"/>
                <a:gd name="connsiteY85" fmla="*/ 287836 h 388428"/>
                <a:gd name="connsiteX86" fmla="*/ 30258 w 391060"/>
                <a:gd name="connsiteY86" fmla="*/ 287836 h 388428"/>
                <a:gd name="connsiteX87" fmla="*/ 27584 w 391060"/>
                <a:gd name="connsiteY87" fmla="*/ 288486 h 388428"/>
                <a:gd name="connsiteX88" fmla="*/ 27584 w 391060"/>
                <a:gd name="connsiteY88" fmla="*/ 288486 h 388428"/>
                <a:gd name="connsiteX89" fmla="*/ 22502 w 391060"/>
                <a:gd name="connsiteY89" fmla="*/ 285429 h 388428"/>
                <a:gd name="connsiteX90" fmla="*/ 360993 w 391060"/>
                <a:gd name="connsiteY90" fmla="*/ 287492 h 388428"/>
                <a:gd name="connsiteX91" fmla="*/ 358587 w 391060"/>
                <a:gd name="connsiteY91" fmla="*/ 279737 h 388428"/>
                <a:gd name="connsiteX92" fmla="*/ 358587 w 391060"/>
                <a:gd name="connsiteY92" fmla="*/ 279737 h 388428"/>
                <a:gd name="connsiteX93" fmla="*/ 366304 w 391060"/>
                <a:gd name="connsiteY93" fmla="*/ 277330 h 388428"/>
                <a:gd name="connsiteX94" fmla="*/ 366304 w 391060"/>
                <a:gd name="connsiteY94" fmla="*/ 277330 h 388428"/>
                <a:gd name="connsiteX95" fmla="*/ 368711 w 391060"/>
                <a:gd name="connsiteY95" fmla="*/ 285085 h 388428"/>
                <a:gd name="connsiteX96" fmla="*/ 368711 w 391060"/>
                <a:gd name="connsiteY96" fmla="*/ 285085 h 388428"/>
                <a:gd name="connsiteX97" fmla="*/ 363630 w 391060"/>
                <a:gd name="connsiteY97" fmla="*/ 288142 h 388428"/>
                <a:gd name="connsiteX98" fmla="*/ 363630 w 391060"/>
                <a:gd name="connsiteY98" fmla="*/ 288142 h 388428"/>
                <a:gd name="connsiteX99" fmla="*/ 360993 w 391060"/>
                <a:gd name="connsiteY99" fmla="*/ 287492 h 388428"/>
                <a:gd name="connsiteX100" fmla="*/ 5731 w 391060"/>
                <a:gd name="connsiteY100" fmla="*/ 241418 h 388428"/>
                <a:gd name="connsiteX101" fmla="*/ 9895 w 391060"/>
                <a:gd name="connsiteY101" fmla="*/ 234464 h 388428"/>
                <a:gd name="connsiteX102" fmla="*/ 9895 w 391060"/>
                <a:gd name="connsiteY102" fmla="*/ 234464 h 388428"/>
                <a:gd name="connsiteX103" fmla="*/ 16848 w 391060"/>
                <a:gd name="connsiteY103" fmla="*/ 238629 h 388428"/>
                <a:gd name="connsiteX104" fmla="*/ 16848 w 391060"/>
                <a:gd name="connsiteY104" fmla="*/ 238629 h 388428"/>
                <a:gd name="connsiteX105" fmla="*/ 12684 w 391060"/>
                <a:gd name="connsiteY105" fmla="*/ 245582 h 388428"/>
                <a:gd name="connsiteX106" fmla="*/ 12684 w 391060"/>
                <a:gd name="connsiteY106" fmla="*/ 245582 h 388428"/>
                <a:gd name="connsiteX107" fmla="*/ 11270 w 391060"/>
                <a:gd name="connsiteY107" fmla="*/ 245735 h 388428"/>
                <a:gd name="connsiteX108" fmla="*/ 11270 w 391060"/>
                <a:gd name="connsiteY108" fmla="*/ 245735 h 388428"/>
                <a:gd name="connsiteX109" fmla="*/ 5731 w 391060"/>
                <a:gd name="connsiteY109" fmla="*/ 241418 h 388428"/>
                <a:gd name="connsiteX110" fmla="*/ 378491 w 391060"/>
                <a:gd name="connsiteY110" fmla="*/ 245200 h 388428"/>
                <a:gd name="connsiteX111" fmla="*/ 374289 w 391060"/>
                <a:gd name="connsiteY111" fmla="*/ 238285 h 388428"/>
                <a:gd name="connsiteX112" fmla="*/ 374289 w 391060"/>
                <a:gd name="connsiteY112" fmla="*/ 238285 h 388428"/>
                <a:gd name="connsiteX113" fmla="*/ 381242 w 391060"/>
                <a:gd name="connsiteY113" fmla="*/ 234082 h 388428"/>
                <a:gd name="connsiteX114" fmla="*/ 381242 w 391060"/>
                <a:gd name="connsiteY114" fmla="*/ 234082 h 388428"/>
                <a:gd name="connsiteX115" fmla="*/ 385444 w 391060"/>
                <a:gd name="connsiteY115" fmla="*/ 240997 h 388428"/>
                <a:gd name="connsiteX116" fmla="*/ 385444 w 391060"/>
                <a:gd name="connsiteY116" fmla="*/ 240997 h 388428"/>
                <a:gd name="connsiteX117" fmla="*/ 379866 w 391060"/>
                <a:gd name="connsiteY117" fmla="*/ 245391 h 388428"/>
                <a:gd name="connsiteX118" fmla="*/ 379866 w 391060"/>
                <a:gd name="connsiteY118" fmla="*/ 245391 h 388428"/>
                <a:gd name="connsiteX119" fmla="*/ 378491 w 391060"/>
                <a:gd name="connsiteY119" fmla="*/ 245200 h 388428"/>
                <a:gd name="connsiteX120" fmla="*/ 0 w 391060"/>
                <a:gd name="connsiteY120" fmla="*/ 194655 h 388428"/>
                <a:gd name="connsiteX121" fmla="*/ 5731 w 391060"/>
                <a:gd name="connsiteY121" fmla="*/ 188887 h 388428"/>
                <a:gd name="connsiteX122" fmla="*/ 5731 w 391060"/>
                <a:gd name="connsiteY122" fmla="*/ 188887 h 388428"/>
                <a:gd name="connsiteX123" fmla="*/ 11461 w 391060"/>
                <a:gd name="connsiteY123" fmla="*/ 194617 h 388428"/>
                <a:gd name="connsiteX124" fmla="*/ 11461 w 391060"/>
                <a:gd name="connsiteY124" fmla="*/ 194617 h 388428"/>
                <a:gd name="connsiteX125" fmla="*/ 5731 w 391060"/>
                <a:gd name="connsiteY125" fmla="*/ 200348 h 388428"/>
                <a:gd name="connsiteX126" fmla="*/ 5731 w 391060"/>
                <a:gd name="connsiteY126" fmla="*/ 200348 h 388428"/>
                <a:gd name="connsiteX127" fmla="*/ 0 w 391060"/>
                <a:gd name="connsiteY127" fmla="*/ 194655 h 388428"/>
                <a:gd name="connsiteX128" fmla="*/ 379599 w 391060"/>
                <a:gd name="connsiteY128" fmla="*/ 194235 h 388428"/>
                <a:gd name="connsiteX129" fmla="*/ 379599 w 391060"/>
                <a:gd name="connsiteY129" fmla="*/ 193891 h 388428"/>
                <a:gd name="connsiteX130" fmla="*/ 379599 w 391060"/>
                <a:gd name="connsiteY130" fmla="*/ 193891 h 388428"/>
                <a:gd name="connsiteX131" fmla="*/ 379599 w 391060"/>
                <a:gd name="connsiteY131" fmla="*/ 193471 h 388428"/>
                <a:gd name="connsiteX132" fmla="*/ 379599 w 391060"/>
                <a:gd name="connsiteY132" fmla="*/ 193471 h 388428"/>
                <a:gd name="connsiteX133" fmla="*/ 385292 w 391060"/>
                <a:gd name="connsiteY133" fmla="*/ 187740 h 388428"/>
                <a:gd name="connsiteX134" fmla="*/ 385292 w 391060"/>
                <a:gd name="connsiteY134" fmla="*/ 187740 h 388428"/>
                <a:gd name="connsiteX135" fmla="*/ 391060 w 391060"/>
                <a:gd name="connsiteY135" fmla="*/ 193433 h 388428"/>
                <a:gd name="connsiteX136" fmla="*/ 391060 w 391060"/>
                <a:gd name="connsiteY136" fmla="*/ 193433 h 388428"/>
                <a:gd name="connsiteX137" fmla="*/ 391060 w 391060"/>
                <a:gd name="connsiteY137" fmla="*/ 193853 h 388428"/>
                <a:gd name="connsiteX138" fmla="*/ 391060 w 391060"/>
                <a:gd name="connsiteY138" fmla="*/ 193853 h 388428"/>
                <a:gd name="connsiteX139" fmla="*/ 391060 w 391060"/>
                <a:gd name="connsiteY139" fmla="*/ 194235 h 388428"/>
                <a:gd name="connsiteX140" fmla="*/ 391060 w 391060"/>
                <a:gd name="connsiteY140" fmla="*/ 194235 h 388428"/>
                <a:gd name="connsiteX141" fmla="*/ 385330 w 391060"/>
                <a:gd name="connsiteY141" fmla="*/ 199966 h 388428"/>
                <a:gd name="connsiteX142" fmla="*/ 385330 w 391060"/>
                <a:gd name="connsiteY142" fmla="*/ 199966 h 388428"/>
                <a:gd name="connsiteX143" fmla="*/ 379599 w 391060"/>
                <a:gd name="connsiteY143" fmla="*/ 194235 h 388428"/>
                <a:gd name="connsiteX144" fmla="*/ 9742 w 391060"/>
                <a:gd name="connsiteY144" fmla="*/ 154808 h 388428"/>
                <a:gd name="connsiteX145" fmla="*/ 5540 w 391060"/>
                <a:gd name="connsiteY145" fmla="*/ 147855 h 388428"/>
                <a:gd name="connsiteX146" fmla="*/ 5540 w 391060"/>
                <a:gd name="connsiteY146" fmla="*/ 147855 h 388428"/>
                <a:gd name="connsiteX147" fmla="*/ 12455 w 391060"/>
                <a:gd name="connsiteY147" fmla="*/ 143653 h 388428"/>
                <a:gd name="connsiteX148" fmla="*/ 12455 w 391060"/>
                <a:gd name="connsiteY148" fmla="*/ 143653 h 388428"/>
                <a:gd name="connsiteX149" fmla="*/ 16657 w 391060"/>
                <a:gd name="connsiteY149" fmla="*/ 150568 h 388428"/>
                <a:gd name="connsiteX150" fmla="*/ 16657 w 391060"/>
                <a:gd name="connsiteY150" fmla="*/ 150568 h 388428"/>
                <a:gd name="connsiteX151" fmla="*/ 11117 w 391060"/>
                <a:gd name="connsiteY151" fmla="*/ 154961 h 388428"/>
                <a:gd name="connsiteX152" fmla="*/ 11117 w 391060"/>
                <a:gd name="connsiteY152" fmla="*/ 154961 h 388428"/>
                <a:gd name="connsiteX153" fmla="*/ 9742 w 391060"/>
                <a:gd name="connsiteY153" fmla="*/ 154808 h 388428"/>
                <a:gd name="connsiteX154" fmla="*/ 374136 w 391060"/>
                <a:gd name="connsiteY154" fmla="*/ 149460 h 388428"/>
                <a:gd name="connsiteX155" fmla="*/ 378300 w 391060"/>
                <a:gd name="connsiteY155" fmla="*/ 142506 h 388428"/>
                <a:gd name="connsiteX156" fmla="*/ 378300 w 391060"/>
                <a:gd name="connsiteY156" fmla="*/ 142506 h 388428"/>
                <a:gd name="connsiteX157" fmla="*/ 385253 w 391060"/>
                <a:gd name="connsiteY157" fmla="*/ 146709 h 388428"/>
                <a:gd name="connsiteX158" fmla="*/ 385253 w 391060"/>
                <a:gd name="connsiteY158" fmla="*/ 146709 h 388428"/>
                <a:gd name="connsiteX159" fmla="*/ 381051 w 391060"/>
                <a:gd name="connsiteY159" fmla="*/ 153624 h 388428"/>
                <a:gd name="connsiteX160" fmla="*/ 381051 w 391060"/>
                <a:gd name="connsiteY160" fmla="*/ 153624 h 388428"/>
                <a:gd name="connsiteX161" fmla="*/ 379675 w 391060"/>
                <a:gd name="connsiteY161" fmla="*/ 153815 h 388428"/>
                <a:gd name="connsiteX162" fmla="*/ 379675 w 391060"/>
                <a:gd name="connsiteY162" fmla="*/ 153815 h 388428"/>
                <a:gd name="connsiteX163" fmla="*/ 374136 w 391060"/>
                <a:gd name="connsiteY163" fmla="*/ 149460 h 388428"/>
                <a:gd name="connsiteX164" fmla="*/ 24565 w 391060"/>
                <a:gd name="connsiteY164" fmla="*/ 111484 h 388428"/>
                <a:gd name="connsiteX165" fmla="*/ 22159 w 391060"/>
                <a:gd name="connsiteY165" fmla="*/ 103767 h 388428"/>
                <a:gd name="connsiteX166" fmla="*/ 22159 w 391060"/>
                <a:gd name="connsiteY166" fmla="*/ 103767 h 388428"/>
                <a:gd name="connsiteX167" fmla="*/ 29876 w 391060"/>
                <a:gd name="connsiteY167" fmla="*/ 101322 h 388428"/>
                <a:gd name="connsiteX168" fmla="*/ 29876 w 391060"/>
                <a:gd name="connsiteY168" fmla="*/ 101322 h 388428"/>
                <a:gd name="connsiteX169" fmla="*/ 32321 w 391060"/>
                <a:gd name="connsiteY169" fmla="*/ 109078 h 388428"/>
                <a:gd name="connsiteX170" fmla="*/ 32321 w 391060"/>
                <a:gd name="connsiteY170" fmla="*/ 109078 h 388428"/>
                <a:gd name="connsiteX171" fmla="*/ 27202 w 391060"/>
                <a:gd name="connsiteY171" fmla="*/ 112134 h 388428"/>
                <a:gd name="connsiteX172" fmla="*/ 27202 w 391060"/>
                <a:gd name="connsiteY172" fmla="*/ 112134 h 388428"/>
                <a:gd name="connsiteX173" fmla="*/ 24565 w 391060"/>
                <a:gd name="connsiteY173" fmla="*/ 111484 h 388428"/>
                <a:gd name="connsiteX174" fmla="*/ 358243 w 391060"/>
                <a:gd name="connsiteY174" fmla="*/ 108084 h 388428"/>
                <a:gd name="connsiteX175" fmla="*/ 358243 w 391060"/>
                <a:gd name="connsiteY175" fmla="*/ 108084 h 388428"/>
                <a:gd name="connsiteX176" fmla="*/ 360611 w 391060"/>
                <a:gd name="connsiteY176" fmla="*/ 100329 h 388428"/>
                <a:gd name="connsiteX177" fmla="*/ 360611 w 391060"/>
                <a:gd name="connsiteY177" fmla="*/ 100329 h 388428"/>
                <a:gd name="connsiteX178" fmla="*/ 368367 w 391060"/>
                <a:gd name="connsiteY178" fmla="*/ 102697 h 388428"/>
                <a:gd name="connsiteX179" fmla="*/ 368367 w 391060"/>
                <a:gd name="connsiteY179" fmla="*/ 102697 h 388428"/>
                <a:gd name="connsiteX180" fmla="*/ 365960 w 391060"/>
                <a:gd name="connsiteY180" fmla="*/ 110453 h 388428"/>
                <a:gd name="connsiteX181" fmla="*/ 365960 w 391060"/>
                <a:gd name="connsiteY181" fmla="*/ 110453 h 388428"/>
                <a:gd name="connsiteX182" fmla="*/ 363286 w 391060"/>
                <a:gd name="connsiteY182" fmla="*/ 111102 h 388428"/>
                <a:gd name="connsiteX183" fmla="*/ 363286 w 391060"/>
                <a:gd name="connsiteY183" fmla="*/ 111102 h 388428"/>
                <a:gd name="connsiteX184" fmla="*/ 358243 w 391060"/>
                <a:gd name="connsiteY184" fmla="*/ 108084 h 388428"/>
                <a:gd name="connsiteX185" fmla="*/ 49360 w 391060"/>
                <a:gd name="connsiteY185" fmla="*/ 73013 h 388428"/>
                <a:gd name="connsiteX186" fmla="*/ 48863 w 391060"/>
                <a:gd name="connsiteY186" fmla="*/ 64952 h 388428"/>
                <a:gd name="connsiteX187" fmla="*/ 48863 w 391060"/>
                <a:gd name="connsiteY187" fmla="*/ 64952 h 388428"/>
                <a:gd name="connsiteX188" fmla="*/ 56925 w 391060"/>
                <a:gd name="connsiteY188" fmla="*/ 64417 h 388428"/>
                <a:gd name="connsiteX189" fmla="*/ 56925 w 391060"/>
                <a:gd name="connsiteY189" fmla="*/ 64417 h 388428"/>
                <a:gd name="connsiteX190" fmla="*/ 57459 w 391060"/>
                <a:gd name="connsiteY190" fmla="*/ 72516 h 388428"/>
                <a:gd name="connsiteX191" fmla="*/ 57459 w 391060"/>
                <a:gd name="connsiteY191" fmla="*/ 72516 h 388428"/>
                <a:gd name="connsiteX192" fmla="*/ 53142 w 391060"/>
                <a:gd name="connsiteY192" fmla="*/ 74464 h 388428"/>
                <a:gd name="connsiteX193" fmla="*/ 53142 w 391060"/>
                <a:gd name="connsiteY193" fmla="*/ 74464 h 388428"/>
                <a:gd name="connsiteX194" fmla="*/ 49360 w 391060"/>
                <a:gd name="connsiteY194" fmla="*/ 73013 h 388428"/>
                <a:gd name="connsiteX195" fmla="*/ 332875 w 391060"/>
                <a:gd name="connsiteY195" fmla="*/ 71675 h 388428"/>
                <a:gd name="connsiteX196" fmla="*/ 333334 w 391060"/>
                <a:gd name="connsiteY196" fmla="*/ 63614 h 388428"/>
                <a:gd name="connsiteX197" fmla="*/ 333334 w 391060"/>
                <a:gd name="connsiteY197" fmla="*/ 63614 h 388428"/>
                <a:gd name="connsiteX198" fmla="*/ 341433 w 391060"/>
                <a:gd name="connsiteY198" fmla="*/ 64073 h 388428"/>
                <a:gd name="connsiteX199" fmla="*/ 341433 w 391060"/>
                <a:gd name="connsiteY199" fmla="*/ 64073 h 388428"/>
                <a:gd name="connsiteX200" fmla="*/ 340974 w 391060"/>
                <a:gd name="connsiteY200" fmla="*/ 72134 h 388428"/>
                <a:gd name="connsiteX201" fmla="*/ 340974 w 391060"/>
                <a:gd name="connsiteY201" fmla="*/ 72134 h 388428"/>
                <a:gd name="connsiteX202" fmla="*/ 337154 w 391060"/>
                <a:gd name="connsiteY202" fmla="*/ 73586 h 388428"/>
                <a:gd name="connsiteX203" fmla="*/ 337154 w 391060"/>
                <a:gd name="connsiteY203" fmla="*/ 73586 h 388428"/>
                <a:gd name="connsiteX204" fmla="*/ 332875 w 391060"/>
                <a:gd name="connsiteY204" fmla="*/ 71675 h 388428"/>
                <a:gd name="connsiteX205" fmla="*/ 82598 w 391060"/>
                <a:gd name="connsiteY205" fmla="*/ 41570 h 388428"/>
                <a:gd name="connsiteX206" fmla="*/ 84012 w 391060"/>
                <a:gd name="connsiteY206" fmla="*/ 33586 h 388428"/>
                <a:gd name="connsiteX207" fmla="*/ 84012 w 391060"/>
                <a:gd name="connsiteY207" fmla="*/ 33586 h 388428"/>
                <a:gd name="connsiteX208" fmla="*/ 91996 w 391060"/>
                <a:gd name="connsiteY208" fmla="*/ 35037 h 388428"/>
                <a:gd name="connsiteX209" fmla="*/ 91996 w 391060"/>
                <a:gd name="connsiteY209" fmla="*/ 35037 h 388428"/>
                <a:gd name="connsiteX210" fmla="*/ 90583 w 391060"/>
                <a:gd name="connsiteY210" fmla="*/ 43022 h 388428"/>
                <a:gd name="connsiteX211" fmla="*/ 90583 w 391060"/>
                <a:gd name="connsiteY211" fmla="*/ 43022 h 388428"/>
                <a:gd name="connsiteX212" fmla="*/ 87335 w 391060"/>
                <a:gd name="connsiteY212" fmla="*/ 44015 h 388428"/>
                <a:gd name="connsiteX213" fmla="*/ 87335 w 391060"/>
                <a:gd name="connsiteY213" fmla="*/ 44015 h 388428"/>
                <a:gd name="connsiteX214" fmla="*/ 82636 w 391060"/>
                <a:gd name="connsiteY214" fmla="*/ 41570 h 388428"/>
                <a:gd name="connsiteX215" fmla="*/ 299561 w 391060"/>
                <a:gd name="connsiteY215" fmla="*/ 42373 h 388428"/>
                <a:gd name="connsiteX216" fmla="*/ 299561 w 391060"/>
                <a:gd name="connsiteY216" fmla="*/ 42373 h 388428"/>
                <a:gd name="connsiteX217" fmla="*/ 298071 w 391060"/>
                <a:gd name="connsiteY217" fmla="*/ 34426 h 388428"/>
                <a:gd name="connsiteX218" fmla="*/ 298071 w 391060"/>
                <a:gd name="connsiteY218" fmla="*/ 34426 h 388428"/>
                <a:gd name="connsiteX219" fmla="*/ 306017 w 391060"/>
                <a:gd name="connsiteY219" fmla="*/ 32936 h 388428"/>
                <a:gd name="connsiteX220" fmla="*/ 306017 w 391060"/>
                <a:gd name="connsiteY220" fmla="*/ 32936 h 388428"/>
                <a:gd name="connsiteX221" fmla="*/ 307507 w 391060"/>
                <a:gd name="connsiteY221" fmla="*/ 40883 h 388428"/>
                <a:gd name="connsiteX222" fmla="*/ 307507 w 391060"/>
                <a:gd name="connsiteY222" fmla="*/ 40883 h 388428"/>
                <a:gd name="connsiteX223" fmla="*/ 302770 w 391060"/>
                <a:gd name="connsiteY223" fmla="*/ 43366 h 388428"/>
                <a:gd name="connsiteX224" fmla="*/ 302770 w 391060"/>
                <a:gd name="connsiteY224" fmla="*/ 43366 h 388428"/>
                <a:gd name="connsiteX225" fmla="*/ 299523 w 391060"/>
                <a:gd name="connsiteY225" fmla="*/ 42373 h 388428"/>
                <a:gd name="connsiteX226" fmla="*/ 122331 w 391060"/>
                <a:gd name="connsiteY226" fmla="*/ 18992 h 388428"/>
                <a:gd name="connsiteX227" fmla="*/ 125654 w 391060"/>
                <a:gd name="connsiteY227" fmla="*/ 11580 h 388428"/>
                <a:gd name="connsiteX228" fmla="*/ 125654 w 391060"/>
                <a:gd name="connsiteY228" fmla="*/ 11580 h 388428"/>
                <a:gd name="connsiteX229" fmla="*/ 133028 w 391060"/>
                <a:gd name="connsiteY229" fmla="*/ 14866 h 388428"/>
                <a:gd name="connsiteX230" fmla="*/ 133028 w 391060"/>
                <a:gd name="connsiteY230" fmla="*/ 14866 h 388428"/>
                <a:gd name="connsiteX231" fmla="*/ 129742 w 391060"/>
                <a:gd name="connsiteY231" fmla="*/ 22277 h 388428"/>
                <a:gd name="connsiteX232" fmla="*/ 129742 w 391060"/>
                <a:gd name="connsiteY232" fmla="*/ 22277 h 388428"/>
                <a:gd name="connsiteX233" fmla="*/ 127679 w 391060"/>
                <a:gd name="connsiteY233" fmla="*/ 22659 h 388428"/>
                <a:gd name="connsiteX234" fmla="*/ 127679 w 391060"/>
                <a:gd name="connsiteY234" fmla="*/ 22659 h 388428"/>
                <a:gd name="connsiteX235" fmla="*/ 122331 w 391060"/>
                <a:gd name="connsiteY235" fmla="*/ 18992 h 388428"/>
                <a:gd name="connsiteX236" fmla="*/ 260248 w 391060"/>
                <a:gd name="connsiteY236" fmla="*/ 21857 h 388428"/>
                <a:gd name="connsiteX237" fmla="*/ 256886 w 391060"/>
                <a:gd name="connsiteY237" fmla="*/ 14483 h 388428"/>
                <a:gd name="connsiteX238" fmla="*/ 256886 w 391060"/>
                <a:gd name="connsiteY238" fmla="*/ 14483 h 388428"/>
                <a:gd name="connsiteX239" fmla="*/ 264260 w 391060"/>
                <a:gd name="connsiteY239" fmla="*/ 11121 h 388428"/>
                <a:gd name="connsiteX240" fmla="*/ 264260 w 391060"/>
                <a:gd name="connsiteY240" fmla="*/ 11121 h 388428"/>
                <a:gd name="connsiteX241" fmla="*/ 267622 w 391060"/>
                <a:gd name="connsiteY241" fmla="*/ 18533 h 388428"/>
                <a:gd name="connsiteX242" fmla="*/ 267622 w 391060"/>
                <a:gd name="connsiteY242" fmla="*/ 18533 h 388428"/>
                <a:gd name="connsiteX243" fmla="*/ 262273 w 391060"/>
                <a:gd name="connsiteY243" fmla="*/ 22239 h 388428"/>
                <a:gd name="connsiteX244" fmla="*/ 262273 w 391060"/>
                <a:gd name="connsiteY244" fmla="*/ 22239 h 388428"/>
                <a:gd name="connsiteX245" fmla="*/ 260248 w 391060"/>
                <a:gd name="connsiteY245" fmla="*/ 21857 h 388428"/>
                <a:gd name="connsiteX246" fmla="*/ 166380 w 391060"/>
                <a:gd name="connsiteY246" fmla="*/ 6575 h 388428"/>
                <a:gd name="connsiteX247" fmla="*/ 171347 w 391060"/>
                <a:gd name="connsiteY247" fmla="*/ 195 h 388428"/>
                <a:gd name="connsiteX248" fmla="*/ 171347 w 391060"/>
                <a:gd name="connsiteY248" fmla="*/ 195 h 388428"/>
                <a:gd name="connsiteX249" fmla="*/ 177765 w 391060"/>
                <a:gd name="connsiteY249" fmla="*/ 5162 h 388428"/>
                <a:gd name="connsiteX250" fmla="*/ 177765 w 391060"/>
                <a:gd name="connsiteY250" fmla="*/ 5162 h 388428"/>
                <a:gd name="connsiteX251" fmla="*/ 172760 w 391060"/>
                <a:gd name="connsiteY251" fmla="*/ 11580 h 388428"/>
                <a:gd name="connsiteX252" fmla="*/ 172760 w 391060"/>
                <a:gd name="connsiteY252" fmla="*/ 11580 h 388428"/>
                <a:gd name="connsiteX253" fmla="*/ 172073 w 391060"/>
                <a:gd name="connsiteY253" fmla="*/ 11618 h 388428"/>
                <a:gd name="connsiteX254" fmla="*/ 172073 w 391060"/>
                <a:gd name="connsiteY254" fmla="*/ 11618 h 388428"/>
                <a:gd name="connsiteX255" fmla="*/ 166380 w 391060"/>
                <a:gd name="connsiteY255" fmla="*/ 6575 h 388428"/>
                <a:gd name="connsiteX256" fmla="*/ 217154 w 391060"/>
                <a:gd name="connsiteY256" fmla="*/ 11427 h 388428"/>
                <a:gd name="connsiteX257" fmla="*/ 217154 w 391060"/>
                <a:gd name="connsiteY257" fmla="*/ 11427 h 388428"/>
                <a:gd name="connsiteX258" fmla="*/ 212111 w 391060"/>
                <a:gd name="connsiteY258" fmla="*/ 5085 h 388428"/>
                <a:gd name="connsiteX259" fmla="*/ 212111 w 391060"/>
                <a:gd name="connsiteY259" fmla="*/ 5085 h 388428"/>
                <a:gd name="connsiteX260" fmla="*/ 218453 w 391060"/>
                <a:gd name="connsiteY260" fmla="*/ 42 h 388428"/>
                <a:gd name="connsiteX261" fmla="*/ 218453 w 391060"/>
                <a:gd name="connsiteY261" fmla="*/ 42 h 388428"/>
                <a:gd name="connsiteX262" fmla="*/ 223496 w 391060"/>
                <a:gd name="connsiteY262" fmla="*/ 6384 h 388428"/>
                <a:gd name="connsiteX263" fmla="*/ 223496 w 391060"/>
                <a:gd name="connsiteY263" fmla="*/ 6384 h 388428"/>
                <a:gd name="connsiteX264" fmla="*/ 217803 w 391060"/>
                <a:gd name="connsiteY264" fmla="*/ 11465 h 388428"/>
                <a:gd name="connsiteX265" fmla="*/ 217803 w 391060"/>
                <a:gd name="connsiteY265" fmla="*/ 11465 h 388428"/>
                <a:gd name="connsiteX266" fmla="*/ 217154 w 391060"/>
                <a:gd name="connsiteY266" fmla="*/ 11427 h 388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Lst>
              <a:rect l="l" t="t" r="r" b="b"/>
              <a:pathLst>
                <a:path w="391060" h="388428">
                  <a:moveTo>
                    <a:pt x="172187" y="388390"/>
                  </a:moveTo>
                  <a:cubicBezTo>
                    <a:pt x="169055" y="388008"/>
                    <a:pt x="166800" y="385181"/>
                    <a:pt x="167183" y="382010"/>
                  </a:cubicBezTo>
                  <a:lnTo>
                    <a:pt x="167183" y="382010"/>
                  </a:lnTo>
                  <a:cubicBezTo>
                    <a:pt x="167565" y="378877"/>
                    <a:pt x="170392" y="376623"/>
                    <a:pt x="173563" y="377005"/>
                  </a:cubicBezTo>
                  <a:lnTo>
                    <a:pt x="173563" y="377005"/>
                  </a:lnTo>
                  <a:cubicBezTo>
                    <a:pt x="176695" y="377387"/>
                    <a:pt x="178949" y="380214"/>
                    <a:pt x="178567" y="383385"/>
                  </a:cubicBezTo>
                  <a:lnTo>
                    <a:pt x="178567" y="383385"/>
                  </a:lnTo>
                  <a:cubicBezTo>
                    <a:pt x="178224" y="386289"/>
                    <a:pt x="175740" y="388428"/>
                    <a:pt x="172875" y="388428"/>
                  </a:cubicBezTo>
                  <a:lnTo>
                    <a:pt x="172875" y="388428"/>
                  </a:lnTo>
                  <a:cubicBezTo>
                    <a:pt x="172646" y="388428"/>
                    <a:pt x="172417" y="388428"/>
                    <a:pt x="172187" y="388390"/>
                  </a:cubicBezTo>
                  <a:close/>
                  <a:moveTo>
                    <a:pt x="212913" y="383347"/>
                  </a:moveTo>
                  <a:cubicBezTo>
                    <a:pt x="212531" y="380214"/>
                    <a:pt x="214785" y="377349"/>
                    <a:pt x="217918" y="376967"/>
                  </a:cubicBezTo>
                  <a:lnTo>
                    <a:pt x="217918" y="376967"/>
                  </a:lnTo>
                  <a:cubicBezTo>
                    <a:pt x="221051" y="376585"/>
                    <a:pt x="223916" y="378839"/>
                    <a:pt x="224298" y="381972"/>
                  </a:cubicBezTo>
                  <a:lnTo>
                    <a:pt x="224298" y="381972"/>
                  </a:lnTo>
                  <a:cubicBezTo>
                    <a:pt x="224680" y="385104"/>
                    <a:pt x="222426" y="387970"/>
                    <a:pt x="219293" y="388352"/>
                  </a:cubicBezTo>
                  <a:lnTo>
                    <a:pt x="219293" y="388352"/>
                  </a:lnTo>
                  <a:cubicBezTo>
                    <a:pt x="219064" y="388352"/>
                    <a:pt x="218835" y="388352"/>
                    <a:pt x="218606" y="388352"/>
                  </a:cubicBezTo>
                  <a:lnTo>
                    <a:pt x="218606" y="388352"/>
                  </a:lnTo>
                  <a:cubicBezTo>
                    <a:pt x="215740" y="388352"/>
                    <a:pt x="213257" y="386212"/>
                    <a:pt x="212913" y="383309"/>
                  </a:cubicBezTo>
                  <a:close/>
                  <a:moveTo>
                    <a:pt x="126418" y="377196"/>
                  </a:moveTo>
                  <a:cubicBezTo>
                    <a:pt x="123438" y="376088"/>
                    <a:pt x="121948" y="372764"/>
                    <a:pt x="123056" y="369823"/>
                  </a:cubicBezTo>
                  <a:lnTo>
                    <a:pt x="123056" y="369823"/>
                  </a:lnTo>
                  <a:cubicBezTo>
                    <a:pt x="124203" y="366843"/>
                    <a:pt x="127488" y="365353"/>
                    <a:pt x="130468" y="366461"/>
                  </a:cubicBezTo>
                  <a:lnTo>
                    <a:pt x="130468" y="366461"/>
                  </a:lnTo>
                  <a:cubicBezTo>
                    <a:pt x="133410" y="367607"/>
                    <a:pt x="134900" y="370892"/>
                    <a:pt x="133792" y="373872"/>
                  </a:cubicBezTo>
                  <a:lnTo>
                    <a:pt x="133792" y="373872"/>
                  </a:lnTo>
                  <a:cubicBezTo>
                    <a:pt x="132913" y="376165"/>
                    <a:pt x="130736" y="377578"/>
                    <a:pt x="128443" y="377578"/>
                  </a:cubicBezTo>
                  <a:lnTo>
                    <a:pt x="128443" y="377578"/>
                  </a:lnTo>
                  <a:cubicBezTo>
                    <a:pt x="127756" y="377578"/>
                    <a:pt x="127068" y="377464"/>
                    <a:pt x="126418" y="377196"/>
                  </a:cubicBezTo>
                  <a:close/>
                  <a:moveTo>
                    <a:pt x="257651" y="373758"/>
                  </a:moveTo>
                  <a:cubicBezTo>
                    <a:pt x="256504" y="370778"/>
                    <a:pt x="257994" y="367454"/>
                    <a:pt x="260974" y="366346"/>
                  </a:cubicBezTo>
                  <a:lnTo>
                    <a:pt x="260974" y="366346"/>
                  </a:lnTo>
                  <a:cubicBezTo>
                    <a:pt x="263916" y="365200"/>
                    <a:pt x="267240" y="366690"/>
                    <a:pt x="268348" y="369670"/>
                  </a:cubicBezTo>
                  <a:lnTo>
                    <a:pt x="268348" y="369670"/>
                  </a:lnTo>
                  <a:cubicBezTo>
                    <a:pt x="269494" y="372612"/>
                    <a:pt x="268004" y="375935"/>
                    <a:pt x="265024" y="377043"/>
                  </a:cubicBezTo>
                  <a:lnTo>
                    <a:pt x="265024" y="377043"/>
                  </a:lnTo>
                  <a:cubicBezTo>
                    <a:pt x="264375" y="377311"/>
                    <a:pt x="263687" y="377425"/>
                    <a:pt x="262999" y="377425"/>
                  </a:cubicBezTo>
                  <a:lnTo>
                    <a:pt x="262999" y="377425"/>
                  </a:lnTo>
                  <a:cubicBezTo>
                    <a:pt x="260669" y="377425"/>
                    <a:pt x="258529" y="376012"/>
                    <a:pt x="257651" y="373758"/>
                  </a:cubicBezTo>
                  <a:close/>
                  <a:moveTo>
                    <a:pt x="84661" y="355343"/>
                  </a:moveTo>
                  <a:cubicBezTo>
                    <a:pt x="82063" y="353509"/>
                    <a:pt x="81414" y="349956"/>
                    <a:pt x="83209" y="347359"/>
                  </a:cubicBezTo>
                  <a:lnTo>
                    <a:pt x="83209" y="347359"/>
                  </a:lnTo>
                  <a:cubicBezTo>
                    <a:pt x="85005" y="344761"/>
                    <a:pt x="88558" y="344073"/>
                    <a:pt x="91156" y="345907"/>
                  </a:cubicBezTo>
                  <a:lnTo>
                    <a:pt x="91156" y="345907"/>
                  </a:lnTo>
                  <a:cubicBezTo>
                    <a:pt x="93792" y="347702"/>
                    <a:pt x="94441" y="351255"/>
                    <a:pt x="92646" y="353853"/>
                  </a:cubicBezTo>
                  <a:lnTo>
                    <a:pt x="92646" y="353853"/>
                  </a:lnTo>
                  <a:cubicBezTo>
                    <a:pt x="91538" y="355458"/>
                    <a:pt x="89742" y="356337"/>
                    <a:pt x="87908" y="356337"/>
                  </a:cubicBezTo>
                  <a:lnTo>
                    <a:pt x="87908" y="356337"/>
                  </a:lnTo>
                  <a:cubicBezTo>
                    <a:pt x="86800" y="356337"/>
                    <a:pt x="85654" y="356031"/>
                    <a:pt x="84661" y="355343"/>
                  </a:cubicBezTo>
                  <a:close/>
                  <a:moveTo>
                    <a:pt x="298720" y="353662"/>
                  </a:moveTo>
                  <a:cubicBezTo>
                    <a:pt x="296925" y="351064"/>
                    <a:pt x="297574" y="347473"/>
                    <a:pt x="300172" y="345678"/>
                  </a:cubicBezTo>
                  <a:lnTo>
                    <a:pt x="300172" y="345678"/>
                  </a:lnTo>
                  <a:cubicBezTo>
                    <a:pt x="302808" y="343882"/>
                    <a:pt x="306361" y="344531"/>
                    <a:pt x="308157" y="347129"/>
                  </a:cubicBezTo>
                  <a:lnTo>
                    <a:pt x="308157" y="347129"/>
                  </a:lnTo>
                  <a:cubicBezTo>
                    <a:pt x="309952" y="349727"/>
                    <a:pt x="309303" y="353318"/>
                    <a:pt x="306705" y="355114"/>
                  </a:cubicBezTo>
                  <a:lnTo>
                    <a:pt x="306705" y="355114"/>
                  </a:lnTo>
                  <a:cubicBezTo>
                    <a:pt x="305712" y="355802"/>
                    <a:pt x="304566" y="356146"/>
                    <a:pt x="303458" y="356146"/>
                  </a:cubicBezTo>
                  <a:lnTo>
                    <a:pt x="303458" y="356146"/>
                  </a:lnTo>
                  <a:cubicBezTo>
                    <a:pt x="301624" y="356146"/>
                    <a:pt x="299866" y="355267"/>
                    <a:pt x="298720" y="353662"/>
                  </a:cubicBezTo>
                  <a:close/>
                  <a:moveTo>
                    <a:pt x="49360" y="324130"/>
                  </a:moveTo>
                  <a:cubicBezTo>
                    <a:pt x="47259" y="321762"/>
                    <a:pt x="47450" y="318132"/>
                    <a:pt x="49819" y="316031"/>
                  </a:cubicBezTo>
                  <a:lnTo>
                    <a:pt x="49819" y="316031"/>
                  </a:lnTo>
                  <a:cubicBezTo>
                    <a:pt x="52187" y="313930"/>
                    <a:pt x="55817" y="314159"/>
                    <a:pt x="57918" y="316489"/>
                  </a:cubicBezTo>
                  <a:lnTo>
                    <a:pt x="57918" y="316489"/>
                  </a:lnTo>
                  <a:cubicBezTo>
                    <a:pt x="60019" y="318858"/>
                    <a:pt x="59828" y="322487"/>
                    <a:pt x="57459" y="324589"/>
                  </a:cubicBezTo>
                  <a:lnTo>
                    <a:pt x="57459" y="324589"/>
                  </a:lnTo>
                  <a:cubicBezTo>
                    <a:pt x="56352" y="325582"/>
                    <a:pt x="55014" y="326040"/>
                    <a:pt x="53639" y="326040"/>
                  </a:cubicBezTo>
                  <a:lnTo>
                    <a:pt x="53639" y="326040"/>
                  </a:lnTo>
                  <a:cubicBezTo>
                    <a:pt x="52073" y="326040"/>
                    <a:pt x="50506" y="325391"/>
                    <a:pt x="49360" y="324130"/>
                  </a:cubicBezTo>
                  <a:close/>
                  <a:moveTo>
                    <a:pt x="333830" y="324321"/>
                  </a:moveTo>
                  <a:cubicBezTo>
                    <a:pt x="331500" y="322220"/>
                    <a:pt x="331270" y="318591"/>
                    <a:pt x="333372" y="316260"/>
                  </a:cubicBezTo>
                  <a:lnTo>
                    <a:pt x="333372" y="316260"/>
                  </a:lnTo>
                  <a:cubicBezTo>
                    <a:pt x="335473" y="313853"/>
                    <a:pt x="339064" y="313662"/>
                    <a:pt x="341433" y="315763"/>
                  </a:cubicBezTo>
                  <a:lnTo>
                    <a:pt x="341433" y="315763"/>
                  </a:lnTo>
                  <a:cubicBezTo>
                    <a:pt x="343840" y="317865"/>
                    <a:pt x="344031" y="321494"/>
                    <a:pt x="341930" y="323825"/>
                  </a:cubicBezTo>
                  <a:lnTo>
                    <a:pt x="341930" y="323825"/>
                  </a:lnTo>
                  <a:cubicBezTo>
                    <a:pt x="340822" y="325124"/>
                    <a:pt x="339217" y="325773"/>
                    <a:pt x="337651" y="325773"/>
                  </a:cubicBezTo>
                  <a:lnTo>
                    <a:pt x="337651" y="325773"/>
                  </a:lnTo>
                  <a:cubicBezTo>
                    <a:pt x="336275" y="325773"/>
                    <a:pt x="334938" y="325315"/>
                    <a:pt x="333830" y="324321"/>
                  </a:cubicBezTo>
                  <a:close/>
                  <a:moveTo>
                    <a:pt x="22502" y="285429"/>
                  </a:moveTo>
                  <a:cubicBezTo>
                    <a:pt x="21051" y="282640"/>
                    <a:pt x="22120" y="279164"/>
                    <a:pt x="24909" y="277674"/>
                  </a:cubicBezTo>
                  <a:lnTo>
                    <a:pt x="24909" y="277674"/>
                  </a:lnTo>
                  <a:cubicBezTo>
                    <a:pt x="27698" y="276222"/>
                    <a:pt x="31175" y="277292"/>
                    <a:pt x="32665" y="280081"/>
                  </a:cubicBezTo>
                  <a:lnTo>
                    <a:pt x="32665" y="280081"/>
                  </a:lnTo>
                  <a:cubicBezTo>
                    <a:pt x="34117" y="282869"/>
                    <a:pt x="33047" y="286346"/>
                    <a:pt x="30258" y="287836"/>
                  </a:cubicBezTo>
                  <a:lnTo>
                    <a:pt x="30258" y="287836"/>
                  </a:lnTo>
                  <a:cubicBezTo>
                    <a:pt x="29417" y="288256"/>
                    <a:pt x="28500" y="288486"/>
                    <a:pt x="27584" y="288486"/>
                  </a:cubicBezTo>
                  <a:lnTo>
                    <a:pt x="27584" y="288486"/>
                  </a:lnTo>
                  <a:cubicBezTo>
                    <a:pt x="25521" y="288486"/>
                    <a:pt x="23534" y="287378"/>
                    <a:pt x="22502" y="285429"/>
                  </a:cubicBezTo>
                  <a:close/>
                  <a:moveTo>
                    <a:pt x="360993" y="287492"/>
                  </a:moveTo>
                  <a:cubicBezTo>
                    <a:pt x="358166" y="286002"/>
                    <a:pt x="357097" y="282564"/>
                    <a:pt x="358587" y="279737"/>
                  </a:cubicBezTo>
                  <a:lnTo>
                    <a:pt x="358587" y="279737"/>
                  </a:lnTo>
                  <a:cubicBezTo>
                    <a:pt x="360038" y="276948"/>
                    <a:pt x="363515" y="275878"/>
                    <a:pt x="366304" y="277330"/>
                  </a:cubicBezTo>
                  <a:lnTo>
                    <a:pt x="366304" y="277330"/>
                  </a:lnTo>
                  <a:cubicBezTo>
                    <a:pt x="369131" y="278820"/>
                    <a:pt x="370201" y="282258"/>
                    <a:pt x="368711" y="285085"/>
                  </a:cubicBezTo>
                  <a:lnTo>
                    <a:pt x="368711" y="285085"/>
                  </a:lnTo>
                  <a:cubicBezTo>
                    <a:pt x="367679" y="287034"/>
                    <a:pt x="365693" y="288142"/>
                    <a:pt x="363630" y="288142"/>
                  </a:cubicBezTo>
                  <a:lnTo>
                    <a:pt x="363630" y="288142"/>
                  </a:lnTo>
                  <a:cubicBezTo>
                    <a:pt x="362751" y="288142"/>
                    <a:pt x="361834" y="287951"/>
                    <a:pt x="360993" y="287492"/>
                  </a:cubicBezTo>
                  <a:close/>
                  <a:moveTo>
                    <a:pt x="5731" y="241418"/>
                  </a:moveTo>
                  <a:cubicBezTo>
                    <a:pt x="4967" y="238323"/>
                    <a:pt x="6839" y="235229"/>
                    <a:pt x="9895" y="234464"/>
                  </a:cubicBezTo>
                  <a:lnTo>
                    <a:pt x="9895" y="234464"/>
                  </a:lnTo>
                  <a:cubicBezTo>
                    <a:pt x="12990" y="233700"/>
                    <a:pt x="16084" y="235572"/>
                    <a:pt x="16848" y="238629"/>
                  </a:cubicBezTo>
                  <a:lnTo>
                    <a:pt x="16848" y="238629"/>
                  </a:lnTo>
                  <a:cubicBezTo>
                    <a:pt x="17612" y="241723"/>
                    <a:pt x="15740" y="244818"/>
                    <a:pt x="12684" y="245582"/>
                  </a:cubicBezTo>
                  <a:lnTo>
                    <a:pt x="12684" y="245582"/>
                  </a:lnTo>
                  <a:cubicBezTo>
                    <a:pt x="12187" y="245697"/>
                    <a:pt x="11729" y="245735"/>
                    <a:pt x="11270" y="245735"/>
                  </a:cubicBezTo>
                  <a:lnTo>
                    <a:pt x="11270" y="245735"/>
                  </a:lnTo>
                  <a:cubicBezTo>
                    <a:pt x="8711" y="245735"/>
                    <a:pt x="6380" y="244016"/>
                    <a:pt x="5731" y="241418"/>
                  </a:cubicBezTo>
                  <a:close/>
                  <a:moveTo>
                    <a:pt x="378491" y="245200"/>
                  </a:moveTo>
                  <a:cubicBezTo>
                    <a:pt x="375435" y="244436"/>
                    <a:pt x="373563" y="241341"/>
                    <a:pt x="374289" y="238285"/>
                  </a:cubicBezTo>
                  <a:lnTo>
                    <a:pt x="374289" y="238285"/>
                  </a:lnTo>
                  <a:cubicBezTo>
                    <a:pt x="375053" y="235190"/>
                    <a:pt x="378147" y="233318"/>
                    <a:pt x="381242" y="234082"/>
                  </a:cubicBezTo>
                  <a:lnTo>
                    <a:pt x="381242" y="234082"/>
                  </a:lnTo>
                  <a:cubicBezTo>
                    <a:pt x="384298" y="234808"/>
                    <a:pt x="386170" y="237941"/>
                    <a:pt x="385444" y="240997"/>
                  </a:cubicBezTo>
                  <a:lnTo>
                    <a:pt x="385444" y="240997"/>
                  </a:lnTo>
                  <a:cubicBezTo>
                    <a:pt x="384795" y="243634"/>
                    <a:pt x="382426" y="245391"/>
                    <a:pt x="379866" y="245391"/>
                  </a:cubicBezTo>
                  <a:lnTo>
                    <a:pt x="379866" y="245391"/>
                  </a:lnTo>
                  <a:cubicBezTo>
                    <a:pt x="379408" y="245391"/>
                    <a:pt x="378950" y="245315"/>
                    <a:pt x="378491" y="245200"/>
                  </a:cubicBezTo>
                  <a:close/>
                  <a:moveTo>
                    <a:pt x="0" y="194655"/>
                  </a:moveTo>
                  <a:cubicBezTo>
                    <a:pt x="0" y="191485"/>
                    <a:pt x="2560" y="188925"/>
                    <a:pt x="5731" y="188887"/>
                  </a:cubicBezTo>
                  <a:lnTo>
                    <a:pt x="5731" y="188887"/>
                  </a:lnTo>
                  <a:cubicBezTo>
                    <a:pt x="8863" y="188887"/>
                    <a:pt x="11461" y="191446"/>
                    <a:pt x="11461" y="194617"/>
                  </a:cubicBezTo>
                  <a:lnTo>
                    <a:pt x="11461" y="194617"/>
                  </a:lnTo>
                  <a:cubicBezTo>
                    <a:pt x="11461" y="197788"/>
                    <a:pt x="8902" y="200348"/>
                    <a:pt x="5731" y="200348"/>
                  </a:cubicBezTo>
                  <a:lnTo>
                    <a:pt x="5731" y="200348"/>
                  </a:lnTo>
                  <a:cubicBezTo>
                    <a:pt x="2560" y="200348"/>
                    <a:pt x="0" y="197788"/>
                    <a:pt x="0" y="194655"/>
                  </a:cubicBezTo>
                  <a:close/>
                  <a:moveTo>
                    <a:pt x="379599" y="194235"/>
                  </a:moveTo>
                  <a:lnTo>
                    <a:pt x="379599" y="193891"/>
                  </a:lnTo>
                  <a:lnTo>
                    <a:pt x="379599" y="193891"/>
                  </a:lnTo>
                  <a:lnTo>
                    <a:pt x="379599" y="193471"/>
                  </a:lnTo>
                  <a:lnTo>
                    <a:pt x="379599" y="193471"/>
                  </a:lnTo>
                  <a:cubicBezTo>
                    <a:pt x="379599" y="190300"/>
                    <a:pt x="382159" y="187740"/>
                    <a:pt x="385292" y="187740"/>
                  </a:cubicBezTo>
                  <a:lnTo>
                    <a:pt x="385292" y="187740"/>
                  </a:lnTo>
                  <a:cubicBezTo>
                    <a:pt x="388462" y="187740"/>
                    <a:pt x="391060" y="190262"/>
                    <a:pt x="391060" y="193433"/>
                  </a:cubicBezTo>
                  <a:lnTo>
                    <a:pt x="391060" y="193433"/>
                  </a:lnTo>
                  <a:lnTo>
                    <a:pt x="391060" y="193853"/>
                  </a:lnTo>
                  <a:lnTo>
                    <a:pt x="391060" y="193853"/>
                  </a:lnTo>
                  <a:lnTo>
                    <a:pt x="391060" y="194235"/>
                  </a:lnTo>
                  <a:lnTo>
                    <a:pt x="391060" y="194235"/>
                  </a:lnTo>
                  <a:cubicBezTo>
                    <a:pt x="391060" y="197406"/>
                    <a:pt x="388501" y="199966"/>
                    <a:pt x="385330" y="199966"/>
                  </a:cubicBezTo>
                  <a:lnTo>
                    <a:pt x="385330" y="199966"/>
                  </a:lnTo>
                  <a:cubicBezTo>
                    <a:pt x="382159" y="199966"/>
                    <a:pt x="379599" y="197406"/>
                    <a:pt x="379599" y="194235"/>
                  </a:cubicBezTo>
                  <a:close/>
                  <a:moveTo>
                    <a:pt x="9742" y="154808"/>
                  </a:moveTo>
                  <a:cubicBezTo>
                    <a:pt x="6686" y="154044"/>
                    <a:pt x="4776" y="150950"/>
                    <a:pt x="5540" y="147855"/>
                  </a:cubicBezTo>
                  <a:lnTo>
                    <a:pt x="5540" y="147855"/>
                  </a:lnTo>
                  <a:cubicBezTo>
                    <a:pt x="6266" y="144799"/>
                    <a:pt x="9398" y="142889"/>
                    <a:pt x="12455" y="143653"/>
                  </a:cubicBezTo>
                  <a:lnTo>
                    <a:pt x="12455" y="143653"/>
                  </a:lnTo>
                  <a:cubicBezTo>
                    <a:pt x="15549" y="144417"/>
                    <a:pt x="17421" y="147511"/>
                    <a:pt x="16657" y="150568"/>
                  </a:cubicBezTo>
                  <a:lnTo>
                    <a:pt x="16657" y="150568"/>
                  </a:lnTo>
                  <a:cubicBezTo>
                    <a:pt x="16046" y="153204"/>
                    <a:pt x="13677" y="154961"/>
                    <a:pt x="11117" y="154961"/>
                  </a:cubicBezTo>
                  <a:lnTo>
                    <a:pt x="11117" y="154961"/>
                  </a:lnTo>
                  <a:cubicBezTo>
                    <a:pt x="10659" y="154961"/>
                    <a:pt x="10201" y="154885"/>
                    <a:pt x="9742" y="154808"/>
                  </a:cubicBezTo>
                  <a:close/>
                  <a:moveTo>
                    <a:pt x="374136" y="149460"/>
                  </a:moveTo>
                  <a:cubicBezTo>
                    <a:pt x="373372" y="146403"/>
                    <a:pt x="375206" y="143271"/>
                    <a:pt x="378300" y="142506"/>
                  </a:cubicBezTo>
                  <a:lnTo>
                    <a:pt x="378300" y="142506"/>
                  </a:lnTo>
                  <a:cubicBezTo>
                    <a:pt x="381356" y="141742"/>
                    <a:pt x="384489" y="143614"/>
                    <a:pt x="385253" y="146709"/>
                  </a:cubicBezTo>
                  <a:lnTo>
                    <a:pt x="385253" y="146709"/>
                  </a:lnTo>
                  <a:cubicBezTo>
                    <a:pt x="386017" y="149765"/>
                    <a:pt x="384145" y="152860"/>
                    <a:pt x="381051" y="153624"/>
                  </a:cubicBezTo>
                  <a:lnTo>
                    <a:pt x="381051" y="153624"/>
                  </a:lnTo>
                  <a:cubicBezTo>
                    <a:pt x="380592" y="153739"/>
                    <a:pt x="380134" y="153815"/>
                    <a:pt x="379675" y="153815"/>
                  </a:cubicBezTo>
                  <a:lnTo>
                    <a:pt x="379675" y="153815"/>
                  </a:lnTo>
                  <a:cubicBezTo>
                    <a:pt x="377116" y="153815"/>
                    <a:pt x="374785" y="152058"/>
                    <a:pt x="374136" y="149460"/>
                  </a:cubicBezTo>
                  <a:close/>
                  <a:moveTo>
                    <a:pt x="24565" y="111484"/>
                  </a:moveTo>
                  <a:cubicBezTo>
                    <a:pt x="21777" y="110033"/>
                    <a:pt x="20669" y="106556"/>
                    <a:pt x="22159" y="103767"/>
                  </a:cubicBezTo>
                  <a:lnTo>
                    <a:pt x="22159" y="103767"/>
                  </a:lnTo>
                  <a:cubicBezTo>
                    <a:pt x="23610" y="100940"/>
                    <a:pt x="27087" y="99870"/>
                    <a:pt x="29876" y="101322"/>
                  </a:cubicBezTo>
                  <a:lnTo>
                    <a:pt x="29876" y="101322"/>
                  </a:lnTo>
                  <a:cubicBezTo>
                    <a:pt x="32665" y="102812"/>
                    <a:pt x="33773" y="106250"/>
                    <a:pt x="32321" y="109078"/>
                  </a:cubicBezTo>
                  <a:lnTo>
                    <a:pt x="32321" y="109078"/>
                  </a:lnTo>
                  <a:cubicBezTo>
                    <a:pt x="31289" y="111026"/>
                    <a:pt x="29303" y="112134"/>
                    <a:pt x="27202" y="112134"/>
                  </a:cubicBezTo>
                  <a:lnTo>
                    <a:pt x="27202" y="112134"/>
                  </a:lnTo>
                  <a:cubicBezTo>
                    <a:pt x="26323" y="112134"/>
                    <a:pt x="25406" y="111943"/>
                    <a:pt x="24565" y="111484"/>
                  </a:cubicBezTo>
                  <a:close/>
                  <a:moveTo>
                    <a:pt x="358243" y="108084"/>
                  </a:moveTo>
                  <a:lnTo>
                    <a:pt x="358243" y="108084"/>
                  </a:lnTo>
                  <a:cubicBezTo>
                    <a:pt x="356753" y="105295"/>
                    <a:pt x="357823" y="101819"/>
                    <a:pt x="360611" y="100329"/>
                  </a:cubicBezTo>
                  <a:lnTo>
                    <a:pt x="360611" y="100329"/>
                  </a:lnTo>
                  <a:cubicBezTo>
                    <a:pt x="363400" y="98839"/>
                    <a:pt x="366877" y="99909"/>
                    <a:pt x="368367" y="102697"/>
                  </a:cubicBezTo>
                  <a:lnTo>
                    <a:pt x="368367" y="102697"/>
                  </a:lnTo>
                  <a:cubicBezTo>
                    <a:pt x="369857" y="105486"/>
                    <a:pt x="368787" y="108963"/>
                    <a:pt x="365960" y="110453"/>
                  </a:cubicBezTo>
                  <a:lnTo>
                    <a:pt x="365960" y="110453"/>
                  </a:lnTo>
                  <a:cubicBezTo>
                    <a:pt x="365120" y="110911"/>
                    <a:pt x="364203" y="111102"/>
                    <a:pt x="363286" y="111102"/>
                  </a:cubicBezTo>
                  <a:lnTo>
                    <a:pt x="363286" y="111102"/>
                  </a:lnTo>
                  <a:cubicBezTo>
                    <a:pt x="361261" y="111102"/>
                    <a:pt x="359274" y="110033"/>
                    <a:pt x="358243" y="108084"/>
                  </a:cubicBezTo>
                  <a:close/>
                  <a:moveTo>
                    <a:pt x="49360" y="73013"/>
                  </a:moveTo>
                  <a:cubicBezTo>
                    <a:pt x="46991" y="70911"/>
                    <a:pt x="46762" y="67320"/>
                    <a:pt x="48863" y="64952"/>
                  </a:cubicBezTo>
                  <a:lnTo>
                    <a:pt x="48863" y="64952"/>
                  </a:lnTo>
                  <a:cubicBezTo>
                    <a:pt x="50926" y="62545"/>
                    <a:pt x="54556" y="62354"/>
                    <a:pt x="56925" y="64417"/>
                  </a:cubicBezTo>
                  <a:lnTo>
                    <a:pt x="56925" y="64417"/>
                  </a:lnTo>
                  <a:cubicBezTo>
                    <a:pt x="59331" y="66518"/>
                    <a:pt x="59522" y="70147"/>
                    <a:pt x="57459" y="72516"/>
                  </a:cubicBezTo>
                  <a:lnTo>
                    <a:pt x="57459" y="72516"/>
                  </a:lnTo>
                  <a:cubicBezTo>
                    <a:pt x="56313" y="73815"/>
                    <a:pt x="54747" y="74464"/>
                    <a:pt x="53142" y="74464"/>
                  </a:cubicBezTo>
                  <a:lnTo>
                    <a:pt x="53142" y="74464"/>
                  </a:lnTo>
                  <a:cubicBezTo>
                    <a:pt x="51805" y="74464"/>
                    <a:pt x="50430" y="74006"/>
                    <a:pt x="49360" y="73013"/>
                  </a:cubicBezTo>
                  <a:close/>
                  <a:moveTo>
                    <a:pt x="332875" y="71675"/>
                  </a:moveTo>
                  <a:cubicBezTo>
                    <a:pt x="330774" y="69307"/>
                    <a:pt x="330965" y="65716"/>
                    <a:pt x="333334" y="63614"/>
                  </a:cubicBezTo>
                  <a:lnTo>
                    <a:pt x="333334" y="63614"/>
                  </a:lnTo>
                  <a:cubicBezTo>
                    <a:pt x="335702" y="61475"/>
                    <a:pt x="339332" y="61704"/>
                    <a:pt x="341433" y="64073"/>
                  </a:cubicBezTo>
                  <a:lnTo>
                    <a:pt x="341433" y="64073"/>
                  </a:lnTo>
                  <a:cubicBezTo>
                    <a:pt x="343534" y="66403"/>
                    <a:pt x="343343" y="70033"/>
                    <a:pt x="340974" y="72134"/>
                  </a:cubicBezTo>
                  <a:lnTo>
                    <a:pt x="340974" y="72134"/>
                  </a:lnTo>
                  <a:cubicBezTo>
                    <a:pt x="339866" y="73127"/>
                    <a:pt x="338491" y="73586"/>
                    <a:pt x="337154" y="73586"/>
                  </a:cubicBezTo>
                  <a:lnTo>
                    <a:pt x="337154" y="73586"/>
                  </a:lnTo>
                  <a:cubicBezTo>
                    <a:pt x="335588" y="73586"/>
                    <a:pt x="334021" y="72974"/>
                    <a:pt x="332875" y="71675"/>
                  </a:cubicBezTo>
                  <a:close/>
                  <a:moveTo>
                    <a:pt x="82598" y="41570"/>
                  </a:moveTo>
                  <a:cubicBezTo>
                    <a:pt x="80764" y="38973"/>
                    <a:pt x="81414" y="35419"/>
                    <a:pt x="84012" y="33586"/>
                  </a:cubicBezTo>
                  <a:lnTo>
                    <a:pt x="84012" y="33586"/>
                  </a:lnTo>
                  <a:cubicBezTo>
                    <a:pt x="86609" y="31790"/>
                    <a:pt x="90201" y="32440"/>
                    <a:pt x="91996" y="35037"/>
                  </a:cubicBezTo>
                  <a:lnTo>
                    <a:pt x="91996" y="35037"/>
                  </a:lnTo>
                  <a:cubicBezTo>
                    <a:pt x="93792" y="37635"/>
                    <a:pt x="93142" y="41188"/>
                    <a:pt x="90583" y="43022"/>
                  </a:cubicBezTo>
                  <a:lnTo>
                    <a:pt x="90583" y="43022"/>
                  </a:lnTo>
                  <a:cubicBezTo>
                    <a:pt x="89589" y="43710"/>
                    <a:pt x="88443" y="44015"/>
                    <a:pt x="87335" y="44015"/>
                  </a:cubicBezTo>
                  <a:lnTo>
                    <a:pt x="87335" y="44015"/>
                  </a:lnTo>
                  <a:cubicBezTo>
                    <a:pt x="85540" y="44015"/>
                    <a:pt x="83744" y="43175"/>
                    <a:pt x="82636" y="41570"/>
                  </a:cubicBezTo>
                  <a:close/>
                  <a:moveTo>
                    <a:pt x="299561" y="42373"/>
                  </a:moveTo>
                  <a:lnTo>
                    <a:pt x="299561" y="42373"/>
                  </a:lnTo>
                  <a:cubicBezTo>
                    <a:pt x="296925" y="40577"/>
                    <a:pt x="296275" y="37024"/>
                    <a:pt x="298071" y="34426"/>
                  </a:cubicBezTo>
                  <a:lnTo>
                    <a:pt x="298071" y="34426"/>
                  </a:lnTo>
                  <a:cubicBezTo>
                    <a:pt x="299866" y="31790"/>
                    <a:pt x="303419" y="31141"/>
                    <a:pt x="306017" y="32936"/>
                  </a:cubicBezTo>
                  <a:lnTo>
                    <a:pt x="306017" y="32936"/>
                  </a:lnTo>
                  <a:cubicBezTo>
                    <a:pt x="308653" y="34732"/>
                    <a:pt x="309303" y="38285"/>
                    <a:pt x="307507" y="40883"/>
                  </a:cubicBezTo>
                  <a:lnTo>
                    <a:pt x="307507" y="40883"/>
                  </a:lnTo>
                  <a:cubicBezTo>
                    <a:pt x="306399" y="42526"/>
                    <a:pt x="304604" y="43366"/>
                    <a:pt x="302770" y="43366"/>
                  </a:cubicBezTo>
                  <a:lnTo>
                    <a:pt x="302770" y="43366"/>
                  </a:lnTo>
                  <a:cubicBezTo>
                    <a:pt x="301662" y="43366"/>
                    <a:pt x="300516" y="43060"/>
                    <a:pt x="299523" y="42373"/>
                  </a:cubicBezTo>
                  <a:close/>
                  <a:moveTo>
                    <a:pt x="122331" y="18992"/>
                  </a:moveTo>
                  <a:cubicBezTo>
                    <a:pt x="121223" y="16012"/>
                    <a:pt x="122674" y="12688"/>
                    <a:pt x="125654" y="11580"/>
                  </a:cubicBezTo>
                  <a:lnTo>
                    <a:pt x="125654" y="11580"/>
                  </a:lnTo>
                  <a:cubicBezTo>
                    <a:pt x="128596" y="10434"/>
                    <a:pt x="131920" y="11924"/>
                    <a:pt x="133028" y="14866"/>
                  </a:cubicBezTo>
                  <a:lnTo>
                    <a:pt x="133028" y="14866"/>
                  </a:lnTo>
                  <a:cubicBezTo>
                    <a:pt x="134174" y="17807"/>
                    <a:pt x="132684" y="21131"/>
                    <a:pt x="129742" y="22277"/>
                  </a:cubicBezTo>
                  <a:lnTo>
                    <a:pt x="129742" y="22277"/>
                  </a:lnTo>
                  <a:cubicBezTo>
                    <a:pt x="129055" y="22545"/>
                    <a:pt x="128367" y="22659"/>
                    <a:pt x="127679" y="22659"/>
                  </a:cubicBezTo>
                  <a:lnTo>
                    <a:pt x="127679" y="22659"/>
                  </a:lnTo>
                  <a:cubicBezTo>
                    <a:pt x="125387" y="22659"/>
                    <a:pt x="123209" y="21246"/>
                    <a:pt x="122331" y="18992"/>
                  </a:cubicBezTo>
                  <a:close/>
                  <a:moveTo>
                    <a:pt x="260248" y="21857"/>
                  </a:moveTo>
                  <a:cubicBezTo>
                    <a:pt x="257269" y="20749"/>
                    <a:pt x="255779" y="17463"/>
                    <a:pt x="256886" y="14483"/>
                  </a:cubicBezTo>
                  <a:lnTo>
                    <a:pt x="256886" y="14483"/>
                  </a:lnTo>
                  <a:cubicBezTo>
                    <a:pt x="257994" y="11542"/>
                    <a:pt x="261318" y="10014"/>
                    <a:pt x="264260" y="11121"/>
                  </a:cubicBezTo>
                  <a:lnTo>
                    <a:pt x="264260" y="11121"/>
                  </a:lnTo>
                  <a:cubicBezTo>
                    <a:pt x="267240" y="12268"/>
                    <a:pt x="268730" y="15553"/>
                    <a:pt x="267622" y="18533"/>
                  </a:cubicBezTo>
                  <a:lnTo>
                    <a:pt x="267622" y="18533"/>
                  </a:lnTo>
                  <a:cubicBezTo>
                    <a:pt x="266743" y="20825"/>
                    <a:pt x="264566" y="22239"/>
                    <a:pt x="262273" y="22239"/>
                  </a:cubicBezTo>
                  <a:lnTo>
                    <a:pt x="262273" y="22239"/>
                  </a:lnTo>
                  <a:cubicBezTo>
                    <a:pt x="261586" y="22239"/>
                    <a:pt x="260898" y="22124"/>
                    <a:pt x="260248" y="21857"/>
                  </a:cubicBezTo>
                  <a:close/>
                  <a:moveTo>
                    <a:pt x="166380" y="6575"/>
                  </a:moveTo>
                  <a:cubicBezTo>
                    <a:pt x="165998" y="3442"/>
                    <a:pt x="168214" y="577"/>
                    <a:pt x="171347" y="195"/>
                  </a:cubicBezTo>
                  <a:lnTo>
                    <a:pt x="171347" y="195"/>
                  </a:lnTo>
                  <a:cubicBezTo>
                    <a:pt x="174518" y="-187"/>
                    <a:pt x="177383" y="2029"/>
                    <a:pt x="177765" y="5162"/>
                  </a:cubicBezTo>
                  <a:lnTo>
                    <a:pt x="177765" y="5162"/>
                  </a:lnTo>
                  <a:cubicBezTo>
                    <a:pt x="178147" y="8333"/>
                    <a:pt x="175893" y="11160"/>
                    <a:pt x="172760" y="11580"/>
                  </a:cubicBezTo>
                  <a:lnTo>
                    <a:pt x="172760" y="11580"/>
                  </a:lnTo>
                  <a:cubicBezTo>
                    <a:pt x="172531" y="11580"/>
                    <a:pt x="172302" y="11618"/>
                    <a:pt x="172073" y="11618"/>
                  </a:cubicBezTo>
                  <a:lnTo>
                    <a:pt x="172073" y="11618"/>
                  </a:lnTo>
                  <a:cubicBezTo>
                    <a:pt x="169207" y="11618"/>
                    <a:pt x="166724" y="9479"/>
                    <a:pt x="166380" y="6575"/>
                  </a:cubicBezTo>
                  <a:close/>
                  <a:moveTo>
                    <a:pt x="217154" y="11427"/>
                  </a:moveTo>
                  <a:lnTo>
                    <a:pt x="217154" y="11427"/>
                  </a:lnTo>
                  <a:cubicBezTo>
                    <a:pt x="213983" y="11045"/>
                    <a:pt x="211729" y="8218"/>
                    <a:pt x="212111" y="5085"/>
                  </a:cubicBezTo>
                  <a:lnTo>
                    <a:pt x="212111" y="5085"/>
                  </a:lnTo>
                  <a:cubicBezTo>
                    <a:pt x="212493" y="1914"/>
                    <a:pt x="215320" y="-340"/>
                    <a:pt x="218453" y="42"/>
                  </a:cubicBezTo>
                  <a:lnTo>
                    <a:pt x="218453" y="42"/>
                  </a:lnTo>
                  <a:cubicBezTo>
                    <a:pt x="221624" y="386"/>
                    <a:pt x="223878" y="3251"/>
                    <a:pt x="223496" y="6384"/>
                  </a:cubicBezTo>
                  <a:lnTo>
                    <a:pt x="223496" y="6384"/>
                  </a:lnTo>
                  <a:cubicBezTo>
                    <a:pt x="223152" y="9326"/>
                    <a:pt x="220669" y="11465"/>
                    <a:pt x="217803" y="11465"/>
                  </a:cubicBezTo>
                  <a:lnTo>
                    <a:pt x="217803" y="11465"/>
                  </a:lnTo>
                  <a:cubicBezTo>
                    <a:pt x="217574" y="11465"/>
                    <a:pt x="217345" y="11465"/>
                    <a:pt x="217154" y="11427"/>
                  </a:cubicBezTo>
                  <a:close/>
                </a:path>
              </a:pathLst>
            </a:custGeom>
            <a:solidFill>
              <a:srgbClr val="0A3C53"/>
            </a:solidFill>
            <a:ln w="0" cap="flat">
              <a:noFill/>
              <a:prstDash val="solid"/>
              <a:miter/>
            </a:ln>
          </p:spPr>
          <p:txBody>
            <a:bodyPr rtlCol="0" anchor="ctr"/>
            <a:lstStyle/>
            <a:p>
              <a:endParaRPr lang="en-IN"/>
            </a:p>
          </p:txBody>
        </p:sp>
        <p:sp>
          <p:nvSpPr>
            <p:cNvPr id="50" name="Freeform: Shape 49">
              <a:extLst>
                <a:ext uri="{FF2B5EF4-FFF2-40B4-BE49-F238E27FC236}">
                  <a16:creationId xmlns:a16="http://schemas.microsoft.com/office/drawing/2014/main" id="{147026D7-1F47-40DF-A52D-9528DE752E94}"/>
                </a:ext>
              </a:extLst>
            </p:cNvPr>
            <p:cNvSpPr/>
            <p:nvPr/>
          </p:nvSpPr>
          <p:spPr>
            <a:xfrm>
              <a:off x="2401235" y="5229285"/>
              <a:ext cx="205841" cy="248728"/>
            </a:xfrm>
            <a:custGeom>
              <a:avLst/>
              <a:gdLst>
                <a:gd name="connsiteX0" fmla="*/ 161066 w 205841"/>
                <a:gd name="connsiteY0" fmla="*/ 248729 h 248728"/>
                <a:gd name="connsiteX1" fmla="*/ 44772 w 205841"/>
                <a:gd name="connsiteY1" fmla="*/ 248729 h 248728"/>
                <a:gd name="connsiteX2" fmla="*/ 39041 w 205841"/>
                <a:gd name="connsiteY2" fmla="*/ 242998 h 248728"/>
                <a:gd name="connsiteX3" fmla="*/ 39041 w 205841"/>
                <a:gd name="connsiteY3" fmla="*/ 210219 h 248728"/>
                <a:gd name="connsiteX4" fmla="*/ 23492 w 205841"/>
                <a:gd name="connsiteY4" fmla="*/ 168385 h 248728"/>
                <a:gd name="connsiteX5" fmla="*/ 111 w 205841"/>
                <a:gd name="connsiteY5" fmla="*/ 98127 h 248728"/>
                <a:gd name="connsiteX6" fmla="*/ 96310 w 205841"/>
                <a:gd name="connsiteY6" fmla="*/ 209 h 248728"/>
                <a:gd name="connsiteX7" fmla="*/ 173368 w 205841"/>
                <a:gd name="connsiteY7" fmla="*/ 27907 h 248728"/>
                <a:gd name="connsiteX8" fmla="*/ 205842 w 205841"/>
                <a:gd name="connsiteY8" fmla="*/ 102941 h 248728"/>
                <a:gd name="connsiteX9" fmla="*/ 181544 w 205841"/>
                <a:gd name="connsiteY9" fmla="*/ 169378 h 248728"/>
                <a:gd name="connsiteX10" fmla="*/ 166797 w 205841"/>
                <a:gd name="connsiteY10" fmla="*/ 211250 h 248728"/>
                <a:gd name="connsiteX11" fmla="*/ 166797 w 205841"/>
                <a:gd name="connsiteY11" fmla="*/ 242998 h 248728"/>
                <a:gd name="connsiteX12" fmla="*/ 161066 w 205841"/>
                <a:gd name="connsiteY12" fmla="*/ 248729 h 248728"/>
                <a:gd name="connsiteX13" fmla="*/ 50503 w 205841"/>
                <a:gd name="connsiteY13" fmla="*/ 237267 h 248728"/>
                <a:gd name="connsiteX14" fmla="*/ 155336 w 205841"/>
                <a:gd name="connsiteY14" fmla="*/ 237267 h 248728"/>
                <a:gd name="connsiteX15" fmla="*/ 155336 w 205841"/>
                <a:gd name="connsiteY15" fmla="*/ 211250 h 248728"/>
                <a:gd name="connsiteX16" fmla="*/ 172795 w 205841"/>
                <a:gd name="connsiteY16" fmla="*/ 161967 h 248728"/>
                <a:gd name="connsiteX17" fmla="*/ 194380 w 205841"/>
                <a:gd name="connsiteY17" fmla="*/ 102941 h 248728"/>
                <a:gd name="connsiteX18" fmla="*/ 165536 w 205841"/>
                <a:gd name="connsiteY18" fmla="*/ 36274 h 248728"/>
                <a:gd name="connsiteX19" fmla="*/ 97036 w 205841"/>
                <a:gd name="connsiteY19" fmla="*/ 11670 h 248728"/>
                <a:gd name="connsiteX20" fmla="*/ 11572 w 205841"/>
                <a:gd name="connsiteY20" fmla="*/ 98662 h 248728"/>
                <a:gd name="connsiteX21" fmla="*/ 32355 w 205841"/>
                <a:gd name="connsiteY21" fmla="*/ 161126 h 248728"/>
                <a:gd name="connsiteX22" fmla="*/ 50541 w 205841"/>
                <a:gd name="connsiteY22" fmla="*/ 210257 h 248728"/>
                <a:gd name="connsiteX23" fmla="*/ 50541 w 205841"/>
                <a:gd name="connsiteY23" fmla="*/ 237306 h 24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5841" h="248728">
                  <a:moveTo>
                    <a:pt x="161066" y="248729"/>
                  </a:moveTo>
                  <a:lnTo>
                    <a:pt x="44772" y="248729"/>
                  </a:lnTo>
                  <a:cubicBezTo>
                    <a:pt x="41601" y="248729"/>
                    <a:pt x="39041" y="246169"/>
                    <a:pt x="39041" y="242998"/>
                  </a:cubicBezTo>
                  <a:lnTo>
                    <a:pt x="39041" y="210219"/>
                  </a:lnTo>
                  <a:cubicBezTo>
                    <a:pt x="39041" y="195395"/>
                    <a:pt x="33502" y="180572"/>
                    <a:pt x="23492" y="168385"/>
                  </a:cubicBezTo>
                  <a:cubicBezTo>
                    <a:pt x="7255" y="148671"/>
                    <a:pt x="-1073" y="123724"/>
                    <a:pt x="111" y="98127"/>
                  </a:cubicBezTo>
                  <a:cubicBezTo>
                    <a:pt x="2480" y="46436"/>
                    <a:pt x="44734" y="3456"/>
                    <a:pt x="96310" y="209"/>
                  </a:cubicBezTo>
                  <a:cubicBezTo>
                    <a:pt x="125078" y="-1587"/>
                    <a:pt x="152470" y="8232"/>
                    <a:pt x="173368" y="27907"/>
                  </a:cubicBezTo>
                  <a:cubicBezTo>
                    <a:pt x="193998" y="47277"/>
                    <a:pt x="205842" y="74631"/>
                    <a:pt x="205842" y="102941"/>
                  </a:cubicBezTo>
                  <a:cubicBezTo>
                    <a:pt x="205842" y="127239"/>
                    <a:pt x="197208" y="150849"/>
                    <a:pt x="181544" y="169378"/>
                  </a:cubicBezTo>
                  <a:cubicBezTo>
                    <a:pt x="172031" y="180610"/>
                    <a:pt x="166797" y="195510"/>
                    <a:pt x="166797" y="211250"/>
                  </a:cubicBezTo>
                  <a:lnTo>
                    <a:pt x="166797" y="242998"/>
                  </a:lnTo>
                  <a:cubicBezTo>
                    <a:pt x="166797" y="246169"/>
                    <a:pt x="164237" y="248729"/>
                    <a:pt x="161066" y="248729"/>
                  </a:cubicBezTo>
                  <a:close/>
                  <a:moveTo>
                    <a:pt x="50503" y="237267"/>
                  </a:moveTo>
                  <a:lnTo>
                    <a:pt x="155336" y="237267"/>
                  </a:lnTo>
                  <a:lnTo>
                    <a:pt x="155336" y="211250"/>
                  </a:lnTo>
                  <a:cubicBezTo>
                    <a:pt x="155336" y="192797"/>
                    <a:pt x="161525" y="175300"/>
                    <a:pt x="172795" y="161967"/>
                  </a:cubicBezTo>
                  <a:cubicBezTo>
                    <a:pt x="186701" y="145500"/>
                    <a:pt x="194380" y="124526"/>
                    <a:pt x="194380" y="102941"/>
                  </a:cubicBezTo>
                  <a:cubicBezTo>
                    <a:pt x="194380" y="77420"/>
                    <a:pt x="184142" y="53733"/>
                    <a:pt x="165536" y="36274"/>
                  </a:cubicBezTo>
                  <a:cubicBezTo>
                    <a:pt x="146931" y="18815"/>
                    <a:pt x="122633" y="10066"/>
                    <a:pt x="97036" y="11670"/>
                  </a:cubicBezTo>
                  <a:cubicBezTo>
                    <a:pt x="51190" y="14536"/>
                    <a:pt x="13635" y="52740"/>
                    <a:pt x="11572" y="98662"/>
                  </a:cubicBezTo>
                  <a:cubicBezTo>
                    <a:pt x="10541" y="121432"/>
                    <a:pt x="17914" y="143628"/>
                    <a:pt x="32355" y="161126"/>
                  </a:cubicBezTo>
                  <a:cubicBezTo>
                    <a:pt x="44084" y="175338"/>
                    <a:pt x="50541" y="192797"/>
                    <a:pt x="50541" y="210257"/>
                  </a:cubicBezTo>
                  <a:lnTo>
                    <a:pt x="50541" y="237306"/>
                  </a:lnTo>
                  <a:close/>
                </a:path>
              </a:pathLst>
            </a:custGeom>
            <a:solidFill>
              <a:srgbClr val="0A3C53"/>
            </a:solidFill>
            <a:ln w="0" cap="flat">
              <a:noFill/>
              <a:prstDash val="solid"/>
              <a:miter/>
            </a:ln>
          </p:spPr>
          <p:txBody>
            <a:bodyPr rtlCol="0" anchor="ctr"/>
            <a:lstStyle/>
            <a:p>
              <a:endParaRPr lang="en-IN"/>
            </a:p>
          </p:txBody>
        </p:sp>
      </p:grpSp>
      <p:grpSp>
        <p:nvGrpSpPr>
          <p:cNvPr id="60" name="Group 59">
            <a:extLst>
              <a:ext uri="{FF2B5EF4-FFF2-40B4-BE49-F238E27FC236}">
                <a16:creationId xmlns:a16="http://schemas.microsoft.com/office/drawing/2014/main" id="{1A2FCE23-0B7F-49C9-B587-696EC2E8CED3}"/>
              </a:ext>
            </a:extLst>
          </p:cNvPr>
          <p:cNvGrpSpPr/>
          <p:nvPr/>
        </p:nvGrpSpPr>
        <p:grpSpPr>
          <a:xfrm>
            <a:off x="9526596" y="2306370"/>
            <a:ext cx="332356" cy="303480"/>
            <a:chOff x="9512306" y="2258745"/>
            <a:chExt cx="437199" cy="399214"/>
          </a:xfrm>
          <a:solidFill>
            <a:schemeClr val="bg1"/>
          </a:solidFill>
        </p:grpSpPr>
        <p:sp>
          <p:nvSpPr>
            <p:cNvPr id="53" name="Freeform 63">
              <a:extLst>
                <a:ext uri="{FF2B5EF4-FFF2-40B4-BE49-F238E27FC236}">
                  <a16:creationId xmlns:a16="http://schemas.microsoft.com/office/drawing/2014/main" id="{47570895-4BAF-4C51-8432-101E260C81CE}"/>
                </a:ext>
              </a:extLst>
            </p:cNvPr>
            <p:cNvSpPr/>
            <p:nvPr/>
          </p:nvSpPr>
          <p:spPr>
            <a:xfrm>
              <a:off x="9659943" y="2387598"/>
              <a:ext cx="141921" cy="141518"/>
            </a:xfrm>
            <a:custGeom>
              <a:avLst/>
              <a:gdLst>
                <a:gd name="connsiteX0" fmla="*/ 45572 w 91150"/>
                <a:gd name="connsiteY0" fmla="*/ 0 h 90891"/>
                <a:gd name="connsiteX1" fmla="*/ 0 w 91150"/>
                <a:gd name="connsiteY1" fmla="*/ 45442 h 90891"/>
                <a:gd name="connsiteX2" fmla="*/ 45572 w 91150"/>
                <a:gd name="connsiteY2" fmla="*/ 90892 h 90891"/>
                <a:gd name="connsiteX3" fmla="*/ 91151 w 91150"/>
                <a:gd name="connsiteY3" fmla="*/ 45450 h 90891"/>
                <a:gd name="connsiteX4" fmla="*/ 45572 w 91150"/>
                <a:gd name="connsiteY4" fmla="*/ 0 h 90891"/>
                <a:gd name="connsiteX5" fmla="*/ 45572 w 91150"/>
                <a:gd name="connsiteY5" fmla="*/ 82577 h 90891"/>
                <a:gd name="connsiteX6" fmla="*/ 8339 w 91150"/>
                <a:gd name="connsiteY6" fmla="*/ 45442 h 90891"/>
                <a:gd name="connsiteX7" fmla="*/ 45572 w 91150"/>
                <a:gd name="connsiteY7" fmla="*/ 8315 h 90891"/>
                <a:gd name="connsiteX8" fmla="*/ 82812 w 91150"/>
                <a:gd name="connsiteY8" fmla="*/ 45442 h 90891"/>
                <a:gd name="connsiteX9" fmla="*/ 82812 w 91150"/>
                <a:gd name="connsiteY9" fmla="*/ 45450 h 90891"/>
                <a:gd name="connsiteX10" fmla="*/ 45572 w 91150"/>
                <a:gd name="connsiteY10" fmla="*/ 82577 h 9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150" h="90891">
                  <a:moveTo>
                    <a:pt x="45572" y="0"/>
                  </a:moveTo>
                  <a:cubicBezTo>
                    <a:pt x="20404" y="0"/>
                    <a:pt x="0" y="20346"/>
                    <a:pt x="0" y="45442"/>
                  </a:cubicBezTo>
                  <a:cubicBezTo>
                    <a:pt x="0" y="70546"/>
                    <a:pt x="20404" y="90892"/>
                    <a:pt x="45572" y="90892"/>
                  </a:cubicBezTo>
                  <a:cubicBezTo>
                    <a:pt x="70747" y="90892"/>
                    <a:pt x="91151" y="70546"/>
                    <a:pt x="91151" y="45450"/>
                  </a:cubicBezTo>
                  <a:cubicBezTo>
                    <a:pt x="91122" y="20361"/>
                    <a:pt x="70732" y="29"/>
                    <a:pt x="45572" y="0"/>
                  </a:cubicBezTo>
                  <a:close/>
                  <a:moveTo>
                    <a:pt x="45572" y="82577"/>
                  </a:moveTo>
                  <a:cubicBezTo>
                    <a:pt x="25008" y="82577"/>
                    <a:pt x="8339" y="65947"/>
                    <a:pt x="8339" y="45442"/>
                  </a:cubicBezTo>
                  <a:cubicBezTo>
                    <a:pt x="8339" y="24937"/>
                    <a:pt x="25008" y="8315"/>
                    <a:pt x="45572" y="8315"/>
                  </a:cubicBezTo>
                  <a:cubicBezTo>
                    <a:pt x="66143" y="8315"/>
                    <a:pt x="82812" y="24937"/>
                    <a:pt x="82812" y="45442"/>
                  </a:cubicBezTo>
                  <a:cubicBezTo>
                    <a:pt x="82812" y="45442"/>
                    <a:pt x="82812" y="45450"/>
                    <a:pt x="82812" y="45450"/>
                  </a:cubicBezTo>
                  <a:cubicBezTo>
                    <a:pt x="82783" y="65940"/>
                    <a:pt x="66128" y="82548"/>
                    <a:pt x="45572" y="82577"/>
                  </a:cubicBezTo>
                  <a:close/>
                </a:path>
              </a:pathLst>
            </a:custGeom>
            <a:grpFill/>
            <a:ln w="7250" cap="flat">
              <a:noFill/>
              <a:prstDash val="solid"/>
              <a:miter/>
            </a:ln>
          </p:spPr>
          <p:txBody>
            <a:bodyPr rtlCol="0" anchor="ctr"/>
            <a:lstStyle/>
            <a:p>
              <a:endParaRPr lang="en-US"/>
            </a:p>
          </p:txBody>
        </p:sp>
        <p:sp>
          <p:nvSpPr>
            <p:cNvPr id="54" name="Freeform 64">
              <a:extLst>
                <a:ext uri="{FF2B5EF4-FFF2-40B4-BE49-F238E27FC236}">
                  <a16:creationId xmlns:a16="http://schemas.microsoft.com/office/drawing/2014/main" id="{75A7527B-727A-47B4-8247-4C956C547B59}"/>
                </a:ext>
              </a:extLst>
            </p:cNvPr>
            <p:cNvSpPr/>
            <p:nvPr/>
          </p:nvSpPr>
          <p:spPr>
            <a:xfrm>
              <a:off x="9512306" y="2321618"/>
              <a:ext cx="437199" cy="273467"/>
            </a:xfrm>
            <a:custGeom>
              <a:avLst/>
              <a:gdLst>
                <a:gd name="connsiteX0" fmla="*/ 280016 w 280794"/>
                <a:gd name="connsiteY0" fmla="*/ 85339 h 175637"/>
                <a:gd name="connsiteX1" fmla="*/ 208980 w 280794"/>
                <a:gd name="connsiteY1" fmla="*/ 20216 h 175637"/>
                <a:gd name="connsiteX2" fmla="*/ 140386 w 280794"/>
                <a:gd name="connsiteY2" fmla="*/ 0 h 175637"/>
                <a:gd name="connsiteX3" fmla="*/ 778 w 280794"/>
                <a:gd name="connsiteY3" fmla="*/ 85346 h 175637"/>
                <a:gd name="connsiteX4" fmla="*/ 778 w 280794"/>
                <a:gd name="connsiteY4" fmla="*/ 90306 h 175637"/>
                <a:gd name="connsiteX5" fmla="*/ 74287 w 280794"/>
                <a:gd name="connsiteY5" fmla="*/ 156825 h 175637"/>
                <a:gd name="connsiteX6" fmla="*/ 140386 w 280794"/>
                <a:gd name="connsiteY6" fmla="*/ 175638 h 175637"/>
                <a:gd name="connsiteX7" fmla="*/ 280016 w 280794"/>
                <a:gd name="connsiteY7" fmla="*/ 90313 h 175637"/>
                <a:gd name="connsiteX8" fmla="*/ 280016 w 280794"/>
                <a:gd name="connsiteY8" fmla="*/ 85339 h 175637"/>
                <a:gd name="connsiteX9" fmla="*/ 140386 w 280794"/>
                <a:gd name="connsiteY9" fmla="*/ 166969 h 175637"/>
                <a:gd name="connsiteX10" fmla="*/ 78572 w 280794"/>
                <a:gd name="connsiteY10" fmla="*/ 149276 h 175637"/>
                <a:gd name="connsiteX11" fmla="*/ 9754 w 280794"/>
                <a:gd name="connsiteY11" fmla="*/ 87826 h 175637"/>
                <a:gd name="connsiteX12" fmla="*/ 140386 w 280794"/>
                <a:gd name="connsiteY12" fmla="*/ 8669 h 175637"/>
                <a:gd name="connsiteX13" fmla="*/ 204585 w 280794"/>
                <a:gd name="connsiteY13" fmla="*/ 27699 h 175637"/>
                <a:gd name="connsiteX14" fmla="*/ 271040 w 280794"/>
                <a:gd name="connsiteY14" fmla="*/ 87826 h 175637"/>
                <a:gd name="connsiteX15" fmla="*/ 140386 w 280794"/>
                <a:gd name="connsiteY15" fmla="*/ 166969 h 17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794" h="175637">
                  <a:moveTo>
                    <a:pt x="280016" y="85339"/>
                  </a:moveTo>
                  <a:cubicBezTo>
                    <a:pt x="260787" y="59252"/>
                    <a:pt x="236663" y="37135"/>
                    <a:pt x="208980" y="20216"/>
                  </a:cubicBezTo>
                  <a:cubicBezTo>
                    <a:pt x="188344" y="7469"/>
                    <a:pt x="164655" y="492"/>
                    <a:pt x="140386" y="0"/>
                  </a:cubicBezTo>
                  <a:cubicBezTo>
                    <a:pt x="61388" y="0"/>
                    <a:pt x="3221" y="81861"/>
                    <a:pt x="778" y="85346"/>
                  </a:cubicBezTo>
                  <a:cubicBezTo>
                    <a:pt x="-259" y="86835"/>
                    <a:pt x="-259" y="88817"/>
                    <a:pt x="778" y="90306"/>
                  </a:cubicBezTo>
                  <a:cubicBezTo>
                    <a:pt x="20558" y="117174"/>
                    <a:pt x="45552" y="139797"/>
                    <a:pt x="74287" y="156825"/>
                  </a:cubicBezTo>
                  <a:cubicBezTo>
                    <a:pt x="94300" y="168733"/>
                    <a:pt x="117082" y="175219"/>
                    <a:pt x="140386" y="175638"/>
                  </a:cubicBezTo>
                  <a:cubicBezTo>
                    <a:pt x="219392" y="175638"/>
                    <a:pt x="277573" y="93791"/>
                    <a:pt x="280016" y="90313"/>
                  </a:cubicBezTo>
                  <a:cubicBezTo>
                    <a:pt x="281053" y="88817"/>
                    <a:pt x="281053" y="86835"/>
                    <a:pt x="280016" y="85339"/>
                  </a:cubicBezTo>
                  <a:close/>
                  <a:moveTo>
                    <a:pt x="140386" y="166969"/>
                  </a:moveTo>
                  <a:cubicBezTo>
                    <a:pt x="118590" y="166535"/>
                    <a:pt x="97280" y="160440"/>
                    <a:pt x="78572" y="149276"/>
                  </a:cubicBezTo>
                  <a:cubicBezTo>
                    <a:pt x="51918" y="133348"/>
                    <a:pt x="28556" y="112489"/>
                    <a:pt x="9754" y="87826"/>
                  </a:cubicBezTo>
                  <a:cubicBezTo>
                    <a:pt x="20145" y="74147"/>
                    <a:pt x="73403" y="8669"/>
                    <a:pt x="140386" y="8669"/>
                  </a:cubicBezTo>
                  <a:cubicBezTo>
                    <a:pt x="163110" y="9168"/>
                    <a:pt x="185276" y="15740"/>
                    <a:pt x="204585" y="27699"/>
                  </a:cubicBezTo>
                  <a:cubicBezTo>
                    <a:pt x="230246" y="43512"/>
                    <a:pt x="252775" y="63894"/>
                    <a:pt x="271040" y="87826"/>
                  </a:cubicBezTo>
                  <a:cubicBezTo>
                    <a:pt x="260649" y="101499"/>
                    <a:pt x="207384" y="166969"/>
                    <a:pt x="140386" y="166969"/>
                  </a:cubicBezTo>
                  <a:close/>
                </a:path>
              </a:pathLst>
            </a:custGeom>
            <a:grpFill/>
            <a:ln w="7250" cap="flat">
              <a:noFill/>
              <a:prstDash val="solid"/>
              <a:miter/>
            </a:ln>
          </p:spPr>
          <p:txBody>
            <a:bodyPr rtlCol="0" anchor="ctr"/>
            <a:lstStyle/>
            <a:p>
              <a:endParaRPr lang="en-US"/>
            </a:p>
          </p:txBody>
        </p:sp>
        <p:sp>
          <p:nvSpPr>
            <p:cNvPr id="55" name="Freeform 65">
              <a:extLst>
                <a:ext uri="{FF2B5EF4-FFF2-40B4-BE49-F238E27FC236}">
                  <a16:creationId xmlns:a16="http://schemas.microsoft.com/office/drawing/2014/main" id="{62595B4A-3856-4876-9AA4-175BB7EEF718}"/>
                </a:ext>
              </a:extLst>
            </p:cNvPr>
            <p:cNvSpPr/>
            <p:nvPr/>
          </p:nvSpPr>
          <p:spPr>
            <a:xfrm>
              <a:off x="9705724" y="2433237"/>
              <a:ext cx="50374" cy="50230"/>
            </a:xfrm>
            <a:custGeom>
              <a:avLst/>
              <a:gdLst>
                <a:gd name="connsiteX0" fmla="*/ 16169 w 32353"/>
                <a:gd name="connsiteY0" fmla="*/ 0 h 32261"/>
                <a:gd name="connsiteX1" fmla="*/ 0 w 32353"/>
                <a:gd name="connsiteY1" fmla="*/ 16138 h 32261"/>
                <a:gd name="connsiteX2" fmla="*/ 16184 w 32353"/>
                <a:gd name="connsiteY2" fmla="*/ 32261 h 32261"/>
                <a:gd name="connsiteX3" fmla="*/ 32353 w 32353"/>
                <a:gd name="connsiteY3" fmla="*/ 16138 h 32261"/>
                <a:gd name="connsiteX4" fmla="*/ 16169 w 32353"/>
                <a:gd name="connsiteY4" fmla="*/ 0 h 32261"/>
                <a:gd name="connsiteX5" fmla="*/ 16169 w 32353"/>
                <a:gd name="connsiteY5" fmla="*/ 23592 h 32261"/>
                <a:gd name="connsiteX6" fmla="*/ 8694 w 32353"/>
                <a:gd name="connsiteY6" fmla="*/ 16131 h 32261"/>
                <a:gd name="connsiteX7" fmla="*/ 16169 w 32353"/>
                <a:gd name="connsiteY7" fmla="*/ 8676 h 32261"/>
                <a:gd name="connsiteX8" fmla="*/ 23652 w 32353"/>
                <a:gd name="connsiteY8" fmla="*/ 16131 h 32261"/>
                <a:gd name="connsiteX9" fmla="*/ 23652 w 32353"/>
                <a:gd name="connsiteY9" fmla="*/ 16138 h 32261"/>
                <a:gd name="connsiteX10" fmla="*/ 16169 w 32353"/>
                <a:gd name="connsiteY10" fmla="*/ 23592 h 32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353" h="32261">
                  <a:moveTo>
                    <a:pt x="16169" y="0"/>
                  </a:moveTo>
                  <a:cubicBezTo>
                    <a:pt x="7236" y="7"/>
                    <a:pt x="0" y="7230"/>
                    <a:pt x="0" y="16138"/>
                  </a:cubicBezTo>
                  <a:cubicBezTo>
                    <a:pt x="7" y="25046"/>
                    <a:pt x="7251" y="32269"/>
                    <a:pt x="16184" y="32261"/>
                  </a:cubicBezTo>
                  <a:cubicBezTo>
                    <a:pt x="25117" y="32261"/>
                    <a:pt x="32353" y="25038"/>
                    <a:pt x="32353" y="16138"/>
                  </a:cubicBezTo>
                  <a:cubicBezTo>
                    <a:pt x="32346" y="7230"/>
                    <a:pt x="25102" y="7"/>
                    <a:pt x="16169" y="0"/>
                  </a:cubicBezTo>
                  <a:close/>
                  <a:moveTo>
                    <a:pt x="16169" y="23592"/>
                  </a:moveTo>
                  <a:cubicBezTo>
                    <a:pt x="12044" y="23592"/>
                    <a:pt x="8694" y="20252"/>
                    <a:pt x="8694" y="16131"/>
                  </a:cubicBezTo>
                  <a:cubicBezTo>
                    <a:pt x="8694" y="12009"/>
                    <a:pt x="12044" y="8676"/>
                    <a:pt x="16169" y="8676"/>
                  </a:cubicBezTo>
                  <a:cubicBezTo>
                    <a:pt x="20302" y="8676"/>
                    <a:pt x="23652" y="12009"/>
                    <a:pt x="23652" y="16131"/>
                  </a:cubicBezTo>
                  <a:cubicBezTo>
                    <a:pt x="23652" y="16131"/>
                    <a:pt x="23652" y="16138"/>
                    <a:pt x="23652" y="16138"/>
                  </a:cubicBezTo>
                  <a:cubicBezTo>
                    <a:pt x="23645" y="20252"/>
                    <a:pt x="20302" y="23592"/>
                    <a:pt x="16169" y="23592"/>
                  </a:cubicBezTo>
                  <a:close/>
                </a:path>
              </a:pathLst>
            </a:custGeom>
            <a:grpFill/>
            <a:ln w="7250" cap="flat">
              <a:noFill/>
              <a:prstDash val="solid"/>
              <a:miter/>
            </a:ln>
          </p:spPr>
          <p:txBody>
            <a:bodyPr rtlCol="0" anchor="ctr"/>
            <a:lstStyle/>
            <a:p>
              <a:endParaRPr lang="en-US"/>
            </a:p>
          </p:txBody>
        </p:sp>
        <p:sp>
          <p:nvSpPr>
            <p:cNvPr id="56" name="Freeform 66">
              <a:extLst>
                <a:ext uri="{FF2B5EF4-FFF2-40B4-BE49-F238E27FC236}">
                  <a16:creationId xmlns:a16="http://schemas.microsoft.com/office/drawing/2014/main" id="{A438EC96-D958-4D6D-BE0C-107B0A4EDB74}"/>
                </a:ext>
              </a:extLst>
            </p:cNvPr>
            <p:cNvSpPr/>
            <p:nvPr/>
          </p:nvSpPr>
          <p:spPr>
            <a:xfrm>
              <a:off x="9521520" y="2258745"/>
              <a:ext cx="50374" cy="50241"/>
            </a:xfrm>
            <a:custGeom>
              <a:avLst/>
              <a:gdLst>
                <a:gd name="connsiteX0" fmla="*/ 4351 w 32353"/>
                <a:gd name="connsiteY0" fmla="*/ 32269 h 32268"/>
                <a:gd name="connsiteX1" fmla="*/ 8701 w 32353"/>
                <a:gd name="connsiteY1" fmla="*/ 27938 h 32268"/>
                <a:gd name="connsiteX2" fmla="*/ 8701 w 32353"/>
                <a:gd name="connsiteY2" fmla="*/ 27938 h 32268"/>
                <a:gd name="connsiteX3" fmla="*/ 8701 w 32353"/>
                <a:gd name="connsiteY3" fmla="*/ 8676 h 32268"/>
                <a:gd name="connsiteX4" fmla="*/ 28003 w 32353"/>
                <a:gd name="connsiteY4" fmla="*/ 8676 h 32268"/>
                <a:gd name="connsiteX5" fmla="*/ 32353 w 32353"/>
                <a:gd name="connsiteY5" fmla="*/ 4338 h 32268"/>
                <a:gd name="connsiteX6" fmla="*/ 28003 w 32353"/>
                <a:gd name="connsiteY6" fmla="*/ 0 h 32268"/>
                <a:gd name="connsiteX7" fmla="*/ 4351 w 32353"/>
                <a:gd name="connsiteY7" fmla="*/ 0 h 32268"/>
                <a:gd name="connsiteX8" fmla="*/ 0 w 32353"/>
                <a:gd name="connsiteY8" fmla="*/ 4338 h 32268"/>
                <a:gd name="connsiteX9" fmla="*/ 0 w 32353"/>
                <a:gd name="connsiteY9" fmla="*/ 4338 h 32268"/>
                <a:gd name="connsiteX10" fmla="*/ 0 w 32353"/>
                <a:gd name="connsiteY10" fmla="*/ 27938 h 32268"/>
                <a:gd name="connsiteX11" fmla="*/ 4351 w 32353"/>
                <a:gd name="connsiteY11" fmla="*/ 32269 h 32268"/>
                <a:gd name="connsiteX12" fmla="*/ 4351 w 32353"/>
                <a:gd name="connsiteY12" fmla="*/ 32269 h 32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53" h="32268">
                  <a:moveTo>
                    <a:pt x="4351" y="32269"/>
                  </a:moveTo>
                  <a:cubicBezTo>
                    <a:pt x="6751" y="32269"/>
                    <a:pt x="8701" y="30331"/>
                    <a:pt x="8701" y="27938"/>
                  </a:cubicBezTo>
                  <a:cubicBezTo>
                    <a:pt x="8701" y="27938"/>
                    <a:pt x="8701" y="27938"/>
                    <a:pt x="8701" y="27938"/>
                  </a:cubicBezTo>
                  <a:lnTo>
                    <a:pt x="8701" y="8676"/>
                  </a:lnTo>
                  <a:lnTo>
                    <a:pt x="28003" y="8676"/>
                  </a:lnTo>
                  <a:cubicBezTo>
                    <a:pt x="30403" y="8676"/>
                    <a:pt x="32353" y="6731"/>
                    <a:pt x="32353" y="4338"/>
                  </a:cubicBezTo>
                  <a:cubicBezTo>
                    <a:pt x="32353" y="1945"/>
                    <a:pt x="30403" y="0"/>
                    <a:pt x="28003" y="0"/>
                  </a:cubicBezTo>
                  <a:lnTo>
                    <a:pt x="4351" y="0"/>
                  </a:lnTo>
                  <a:cubicBezTo>
                    <a:pt x="1943" y="0"/>
                    <a:pt x="0" y="1945"/>
                    <a:pt x="0" y="4338"/>
                  </a:cubicBezTo>
                  <a:cubicBezTo>
                    <a:pt x="0" y="4338"/>
                    <a:pt x="0" y="4338"/>
                    <a:pt x="0" y="4338"/>
                  </a:cubicBezTo>
                  <a:lnTo>
                    <a:pt x="0" y="27938"/>
                  </a:lnTo>
                  <a:cubicBezTo>
                    <a:pt x="0" y="30331"/>
                    <a:pt x="1943" y="32269"/>
                    <a:pt x="4351" y="32269"/>
                  </a:cubicBezTo>
                  <a:cubicBezTo>
                    <a:pt x="4351" y="32269"/>
                    <a:pt x="4351" y="32269"/>
                    <a:pt x="4351" y="32269"/>
                  </a:cubicBezTo>
                  <a:close/>
                </a:path>
              </a:pathLst>
            </a:custGeom>
            <a:grpFill/>
            <a:ln w="7250" cap="flat">
              <a:noFill/>
              <a:prstDash val="solid"/>
              <a:miter/>
            </a:ln>
          </p:spPr>
          <p:txBody>
            <a:bodyPr rtlCol="0" anchor="ctr"/>
            <a:lstStyle/>
            <a:p>
              <a:endParaRPr lang="en-US"/>
            </a:p>
          </p:txBody>
        </p:sp>
        <p:sp>
          <p:nvSpPr>
            <p:cNvPr id="57" name="Freeform 67">
              <a:extLst>
                <a:ext uri="{FF2B5EF4-FFF2-40B4-BE49-F238E27FC236}">
                  <a16:creationId xmlns:a16="http://schemas.microsoft.com/office/drawing/2014/main" id="{C85D4F35-CC75-4EBE-846F-2A473FF1E601}"/>
                </a:ext>
              </a:extLst>
            </p:cNvPr>
            <p:cNvSpPr/>
            <p:nvPr/>
          </p:nvSpPr>
          <p:spPr>
            <a:xfrm>
              <a:off x="9889915" y="2258745"/>
              <a:ext cx="50385" cy="50252"/>
            </a:xfrm>
            <a:custGeom>
              <a:avLst/>
              <a:gdLst>
                <a:gd name="connsiteX0" fmla="*/ 4343 w 32360"/>
                <a:gd name="connsiteY0" fmla="*/ 8676 h 32275"/>
                <a:gd name="connsiteX1" fmla="*/ 23660 w 32360"/>
                <a:gd name="connsiteY1" fmla="*/ 8676 h 32275"/>
                <a:gd name="connsiteX2" fmla="*/ 23660 w 32360"/>
                <a:gd name="connsiteY2" fmla="*/ 27938 h 32275"/>
                <a:gd name="connsiteX3" fmla="*/ 28010 w 32360"/>
                <a:gd name="connsiteY3" fmla="*/ 32276 h 32275"/>
                <a:gd name="connsiteX4" fmla="*/ 32361 w 32360"/>
                <a:gd name="connsiteY4" fmla="*/ 27938 h 32275"/>
                <a:gd name="connsiteX5" fmla="*/ 32361 w 32360"/>
                <a:gd name="connsiteY5" fmla="*/ 4338 h 32275"/>
                <a:gd name="connsiteX6" fmla="*/ 28010 w 32360"/>
                <a:gd name="connsiteY6" fmla="*/ 0 h 32275"/>
                <a:gd name="connsiteX7" fmla="*/ 28010 w 32360"/>
                <a:gd name="connsiteY7" fmla="*/ 0 h 32275"/>
                <a:gd name="connsiteX8" fmla="*/ 4343 w 32360"/>
                <a:gd name="connsiteY8" fmla="*/ 0 h 32275"/>
                <a:gd name="connsiteX9" fmla="*/ 0 w 32360"/>
                <a:gd name="connsiteY9" fmla="*/ 4338 h 32275"/>
                <a:gd name="connsiteX10" fmla="*/ 4343 w 32360"/>
                <a:gd name="connsiteY10" fmla="*/ 8676 h 32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360" h="32275">
                  <a:moveTo>
                    <a:pt x="4343" y="8676"/>
                  </a:moveTo>
                  <a:lnTo>
                    <a:pt x="23660" y="8676"/>
                  </a:lnTo>
                  <a:lnTo>
                    <a:pt x="23660" y="27938"/>
                  </a:lnTo>
                  <a:cubicBezTo>
                    <a:pt x="23660" y="30331"/>
                    <a:pt x="25603" y="32276"/>
                    <a:pt x="28010" y="32276"/>
                  </a:cubicBezTo>
                  <a:cubicBezTo>
                    <a:pt x="30410" y="32276"/>
                    <a:pt x="32361" y="30331"/>
                    <a:pt x="32361" y="27938"/>
                  </a:cubicBezTo>
                  <a:lnTo>
                    <a:pt x="32361" y="4338"/>
                  </a:lnTo>
                  <a:cubicBezTo>
                    <a:pt x="32361" y="1945"/>
                    <a:pt x="30410" y="0"/>
                    <a:pt x="28010" y="0"/>
                  </a:cubicBezTo>
                  <a:cubicBezTo>
                    <a:pt x="28010" y="0"/>
                    <a:pt x="28010" y="0"/>
                    <a:pt x="28010" y="0"/>
                  </a:cubicBezTo>
                  <a:lnTo>
                    <a:pt x="4343" y="0"/>
                  </a:lnTo>
                  <a:cubicBezTo>
                    <a:pt x="1943" y="0"/>
                    <a:pt x="0" y="1945"/>
                    <a:pt x="0" y="4338"/>
                  </a:cubicBezTo>
                  <a:cubicBezTo>
                    <a:pt x="0" y="6731"/>
                    <a:pt x="1943" y="8676"/>
                    <a:pt x="4343" y="8676"/>
                  </a:cubicBezTo>
                  <a:close/>
                </a:path>
              </a:pathLst>
            </a:custGeom>
            <a:grpFill/>
            <a:ln w="7250" cap="flat">
              <a:noFill/>
              <a:prstDash val="solid"/>
              <a:miter/>
            </a:ln>
          </p:spPr>
          <p:txBody>
            <a:bodyPr rtlCol="0" anchor="ctr"/>
            <a:lstStyle/>
            <a:p>
              <a:endParaRPr lang="en-US"/>
            </a:p>
          </p:txBody>
        </p:sp>
        <p:sp>
          <p:nvSpPr>
            <p:cNvPr id="58" name="Freeform 68">
              <a:extLst>
                <a:ext uri="{FF2B5EF4-FFF2-40B4-BE49-F238E27FC236}">
                  <a16:creationId xmlns:a16="http://schemas.microsoft.com/office/drawing/2014/main" id="{BB812C74-7D78-462D-B7F9-5DBB3C0E872E}"/>
                </a:ext>
              </a:extLst>
            </p:cNvPr>
            <p:cNvSpPr/>
            <p:nvPr/>
          </p:nvSpPr>
          <p:spPr>
            <a:xfrm>
              <a:off x="9521520" y="2607752"/>
              <a:ext cx="50374" cy="50207"/>
            </a:xfrm>
            <a:custGeom>
              <a:avLst/>
              <a:gdLst>
                <a:gd name="connsiteX0" fmla="*/ 28003 w 32353"/>
                <a:gd name="connsiteY0" fmla="*/ 23578 h 32246"/>
                <a:gd name="connsiteX1" fmla="*/ 8701 w 32353"/>
                <a:gd name="connsiteY1" fmla="*/ 23578 h 32246"/>
                <a:gd name="connsiteX2" fmla="*/ 8701 w 32353"/>
                <a:gd name="connsiteY2" fmla="*/ 4324 h 32246"/>
                <a:gd name="connsiteX3" fmla="*/ 4329 w 32353"/>
                <a:gd name="connsiteY3" fmla="*/ 0 h 32246"/>
                <a:gd name="connsiteX4" fmla="*/ 0 w 32353"/>
                <a:gd name="connsiteY4" fmla="*/ 4324 h 32246"/>
                <a:gd name="connsiteX5" fmla="*/ 0 w 32353"/>
                <a:gd name="connsiteY5" fmla="*/ 27916 h 32246"/>
                <a:gd name="connsiteX6" fmla="*/ 4351 w 32353"/>
                <a:gd name="connsiteY6" fmla="*/ 32247 h 32246"/>
                <a:gd name="connsiteX7" fmla="*/ 4351 w 32353"/>
                <a:gd name="connsiteY7" fmla="*/ 32247 h 32246"/>
                <a:gd name="connsiteX8" fmla="*/ 28003 w 32353"/>
                <a:gd name="connsiteY8" fmla="*/ 32247 h 32246"/>
                <a:gd name="connsiteX9" fmla="*/ 32353 w 32353"/>
                <a:gd name="connsiteY9" fmla="*/ 27916 h 32246"/>
                <a:gd name="connsiteX10" fmla="*/ 28003 w 32353"/>
                <a:gd name="connsiteY10" fmla="*/ 23578 h 3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353" h="32246">
                  <a:moveTo>
                    <a:pt x="28003" y="23578"/>
                  </a:moveTo>
                  <a:lnTo>
                    <a:pt x="8701" y="23578"/>
                  </a:lnTo>
                  <a:lnTo>
                    <a:pt x="8701" y="4324"/>
                  </a:lnTo>
                  <a:cubicBezTo>
                    <a:pt x="8687" y="1930"/>
                    <a:pt x="6736" y="-7"/>
                    <a:pt x="4329" y="0"/>
                  </a:cubicBezTo>
                  <a:cubicBezTo>
                    <a:pt x="1943" y="15"/>
                    <a:pt x="7" y="1938"/>
                    <a:pt x="0" y="4324"/>
                  </a:cubicBezTo>
                  <a:lnTo>
                    <a:pt x="0" y="27916"/>
                  </a:lnTo>
                  <a:cubicBezTo>
                    <a:pt x="0" y="30309"/>
                    <a:pt x="1943" y="32247"/>
                    <a:pt x="4351" y="32247"/>
                  </a:cubicBezTo>
                  <a:cubicBezTo>
                    <a:pt x="4351" y="32247"/>
                    <a:pt x="4351" y="32247"/>
                    <a:pt x="4351" y="32247"/>
                  </a:cubicBezTo>
                  <a:lnTo>
                    <a:pt x="28003" y="32247"/>
                  </a:lnTo>
                  <a:cubicBezTo>
                    <a:pt x="30403" y="32247"/>
                    <a:pt x="32353" y="30309"/>
                    <a:pt x="32353" y="27916"/>
                  </a:cubicBezTo>
                  <a:cubicBezTo>
                    <a:pt x="32353" y="25516"/>
                    <a:pt x="30403" y="23578"/>
                    <a:pt x="28003" y="23578"/>
                  </a:cubicBezTo>
                  <a:close/>
                </a:path>
              </a:pathLst>
            </a:custGeom>
            <a:grpFill/>
            <a:ln w="7250" cap="flat">
              <a:noFill/>
              <a:prstDash val="solid"/>
              <a:miter/>
            </a:ln>
          </p:spPr>
          <p:txBody>
            <a:bodyPr rtlCol="0" anchor="ctr"/>
            <a:lstStyle/>
            <a:p>
              <a:endParaRPr lang="en-US"/>
            </a:p>
          </p:txBody>
        </p:sp>
        <p:sp>
          <p:nvSpPr>
            <p:cNvPr id="59" name="Freeform 69">
              <a:extLst>
                <a:ext uri="{FF2B5EF4-FFF2-40B4-BE49-F238E27FC236}">
                  <a16:creationId xmlns:a16="http://schemas.microsoft.com/office/drawing/2014/main" id="{DE0C5632-6A8C-44A4-93E2-49D683CCB868}"/>
                </a:ext>
              </a:extLst>
            </p:cNvPr>
            <p:cNvSpPr/>
            <p:nvPr/>
          </p:nvSpPr>
          <p:spPr>
            <a:xfrm>
              <a:off x="9889915" y="2607729"/>
              <a:ext cx="50385" cy="50230"/>
            </a:xfrm>
            <a:custGeom>
              <a:avLst/>
              <a:gdLst>
                <a:gd name="connsiteX0" fmla="*/ 28010 w 32360"/>
                <a:gd name="connsiteY0" fmla="*/ 0 h 32261"/>
                <a:gd name="connsiteX1" fmla="*/ 23660 w 32360"/>
                <a:gd name="connsiteY1" fmla="*/ 4338 h 32261"/>
                <a:gd name="connsiteX2" fmla="*/ 23660 w 32360"/>
                <a:gd name="connsiteY2" fmla="*/ 4338 h 32261"/>
                <a:gd name="connsiteX3" fmla="*/ 23660 w 32360"/>
                <a:gd name="connsiteY3" fmla="*/ 23592 h 32261"/>
                <a:gd name="connsiteX4" fmla="*/ 4343 w 32360"/>
                <a:gd name="connsiteY4" fmla="*/ 23592 h 32261"/>
                <a:gd name="connsiteX5" fmla="*/ 0 w 32360"/>
                <a:gd name="connsiteY5" fmla="*/ 27930 h 32261"/>
                <a:gd name="connsiteX6" fmla="*/ 4343 w 32360"/>
                <a:gd name="connsiteY6" fmla="*/ 32261 h 32261"/>
                <a:gd name="connsiteX7" fmla="*/ 28010 w 32360"/>
                <a:gd name="connsiteY7" fmla="*/ 32261 h 32261"/>
                <a:gd name="connsiteX8" fmla="*/ 32361 w 32360"/>
                <a:gd name="connsiteY8" fmla="*/ 27930 h 32261"/>
                <a:gd name="connsiteX9" fmla="*/ 32361 w 32360"/>
                <a:gd name="connsiteY9" fmla="*/ 27930 h 32261"/>
                <a:gd name="connsiteX10" fmla="*/ 32361 w 32360"/>
                <a:gd name="connsiteY10" fmla="*/ 4338 h 32261"/>
                <a:gd name="connsiteX11" fmla="*/ 28010 w 32360"/>
                <a:gd name="connsiteY11" fmla="*/ 0 h 32261"/>
                <a:gd name="connsiteX12" fmla="*/ 28010 w 32360"/>
                <a:gd name="connsiteY12" fmla="*/ 0 h 32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60" h="32261">
                  <a:moveTo>
                    <a:pt x="28010" y="0"/>
                  </a:moveTo>
                  <a:cubicBezTo>
                    <a:pt x="25603" y="0"/>
                    <a:pt x="23660" y="1945"/>
                    <a:pt x="23660" y="4338"/>
                  </a:cubicBezTo>
                  <a:cubicBezTo>
                    <a:pt x="23660" y="4338"/>
                    <a:pt x="23660" y="4338"/>
                    <a:pt x="23660" y="4338"/>
                  </a:cubicBezTo>
                  <a:lnTo>
                    <a:pt x="23660" y="23592"/>
                  </a:lnTo>
                  <a:lnTo>
                    <a:pt x="4343" y="23592"/>
                  </a:lnTo>
                  <a:cubicBezTo>
                    <a:pt x="1943" y="23592"/>
                    <a:pt x="0" y="25530"/>
                    <a:pt x="0" y="27930"/>
                  </a:cubicBezTo>
                  <a:cubicBezTo>
                    <a:pt x="0" y="30324"/>
                    <a:pt x="1943" y="32261"/>
                    <a:pt x="4343" y="32261"/>
                  </a:cubicBezTo>
                  <a:lnTo>
                    <a:pt x="28010" y="32261"/>
                  </a:lnTo>
                  <a:cubicBezTo>
                    <a:pt x="30410" y="32261"/>
                    <a:pt x="32361" y="30324"/>
                    <a:pt x="32361" y="27930"/>
                  </a:cubicBezTo>
                  <a:cubicBezTo>
                    <a:pt x="32361" y="27930"/>
                    <a:pt x="32361" y="27930"/>
                    <a:pt x="32361" y="27930"/>
                  </a:cubicBezTo>
                  <a:lnTo>
                    <a:pt x="32361" y="4338"/>
                  </a:lnTo>
                  <a:cubicBezTo>
                    <a:pt x="32361" y="1945"/>
                    <a:pt x="30410" y="0"/>
                    <a:pt x="28010" y="0"/>
                  </a:cubicBezTo>
                  <a:cubicBezTo>
                    <a:pt x="28010" y="0"/>
                    <a:pt x="28010" y="0"/>
                    <a:pt x="28010" y="0"/>
                  </a:cubicBezTo>
                  <a:close/>
                </a:path>
              </a:pathLst>
            </a:custGeom>
            <a:grpFill/>
            <a:ln w="7250" cap="flat">
              <a:noFill/>
              <a:prstDash val="solid"/>
              <a:miter/>
            </a:ln>
          </p:spPr>
          <p:txBody>
            <a:bodyPr rtlCol="0" anchor="ctr"/>
            <a:lstStyle/>
            <a:p>
              <a:endParaRPr lang="en-US"/>
            </a:p>
          </p:txBody>
        </p:sp>
      </p:grpSp>
    </p:spTree>
    <p:custDataLst>
      <p:tags r:id="rId1"/>
    </p:custDataLst>
    <p:extLst>
      <p:ext uri="{BB962C8B-B14F-4D97-AF65-F5344CB8AC3E}">
        <p14:creationId xmlns:p14="http://schemas.microsoft.com/office/powerpoint/2010/main" val="569817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5AA8A05-B1F5-4351-9AC7-B27017400FDC}"/>
              </a:ext>
            </a:extLst>
          </p:cNvPr>
          <p:cNvSpPr>
            <a:spLocks noGrp="1"/>
          </p:cNvSpPr>
          <p:nvPr>
            <p:ph type="body" sz="quarter" idx="10"/>
          </p:nvPr>
        </p:nvSpPr>
        <p:spPr/>
        <p:txBody>
          <a:bodyPr/>
          <a:lstStyle/>
          <a:p>
            <a:r>
              <a:rPr lang="en-US"/>
              <a:t>Belief and Vision’s Transformative Power </a:t>
            </a:r>
          </a:p>
        </p:txBody>
      </p:sp>
      <p:sp>
        <p:nvSpPr>
          <p:cNvPr id="2" name="Slide Number Placeholder 1">
            <a:extLst>
              <a:ext uri="{FF2B5EF4-FFF2-40B4-BE49-F238E27FC236}">
                <a16:creationId xmlns:a16="http://schemas.microsoft.com/office/drawing/2014/main" id="{C40D3E5D-C81F-4640-A32D-2D8A6516E55D}"/>
              </a:ext>
            </a:extLst>
          </p:cNvPr>
          <p:cNvSpPr>
            <a:spLocks noGrp="1"/>
          </p:cNvSpPr>
          <p:nvPr>
            <p:ph type="sldNum" sz="quarter" idx="4"/>
          </p:nvPr>
        </p:nvSpPr>
        <p:spPr>
          <a:xfrm>
            <a:off x="11229341" y="6290182"/>
            <a:ext cx="398334" cy="365125"/>
          </a:xfrm>
        </p:spPr>
        <p:txBody>
          <a:bodyPr/>
          <a:lstStyle/>
          <a:p>
            <a:fld id="{F54F2D47-7AC6-43F3-8E07-847BD5CBC9DC}" type="slidenum">
              <a:rPr lang="en-US" smtClean="0"/>
              <a:pPr/>
              <a:t>11</a:t>
            </a:fld>
            <a:endParaRPr lang="en-US"/>
          </a:p>
        </p:txBody>
      </p:sp>
      <p:sp>
        <p:nvSpPr>
          <p:cNvPr id="11" name="Rectangle 10">
            <a:extLst>
              <a:ext uri="{FF2B5EF4-FFF2-40B4-BE49-F238E27FC236}">
                <a16:creationId xmlns:a16="http://schemas.microsoft.com/office/drawing/2014/main" id="{B7724909-F1B8-4C06-8502-8B072D2F1731}"/>
              </a:ext>
            </a:extLst>
          </p:cNvPr>
          <p:cNvSpPr/>
          <p:nvPr/>
        </p:nvSpPr>
        <p:spPr>
          <a:xfrm>
            <a:off x="7884723" y="1310151"/>
            <a:ext cx="2656800" cy="4186211"/>
          </a:xfrm>
          <a:prstGeom prst="rect">
            <a:avLst/>
          </a:prstGeom>
          <a:solidFill>
            <a:srgbClr val="E7E4EB"/>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Rectangle 11">
            <a:extLst>
              <a:ext uri="{FF2B5EF4-FFF2-40B4-BE49-F238E27FC236}">
                <a16:creationId xmlns:a16="http://schemas.microsoft.com/office/drawing/2014/main" id="{C91E596C-8BC8-4D06-8796-44542CB5855A}"/>
              </a:ext>
            </a:extLst>
          </p:cNvPr>
          <p:cNvSpPr/>
          <p:nvPr/>
        </p:nvSpPr>
        <p:spPr>
          <a:xfrm>
            <a:off x="1900355" y="1310151"/>
            <a:ext cx="2655766" cy="4186211"/>
          </a:xfrm>
          <a:prstGeom prst="rect">
            <a:avLst/>
          </a:prstGeom>
          <a:solidFill>
            <a:srgbClr val="E7E4EB"/>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bg1">
                  <a:lumMod val="95000"/>
                </a:schemeClr>
              </a:solidFill>
            </a:endParaRPr>
          </a:p>
        </p:txBody>
      </p:sp>
      <p:sp>
        <p:nvSpPr>
          <p:cNvPr id="13" name="TextBox 12">
            <a:extLst>
              <a:ext uri="{FF2B5EF4-FFF2-40B4-BE49-F238E27FC236}">
                <a16:creationId xmlns:a16="http://schemas.microsoft.com/office/drawing/2014/main" id="{94029587-2D5B-4367-9CAF-224B96465169}"/>
              </a:ext>
            </a:extLst>
          </p:cNvPr>
          <p:cNvSpPr txBox="1"/>
          <p:nvPr/>
        </p:nvSpPr>
        <p:spPr>
          <a:xfrm>
            <a:off x="1900356" y="4532972"/>
            <a:ext cx="2624956" cy="892552"/>
          </a:xfrm>
          <a:prstGeom prst="rect">
            <a:avLst/>
          </a:prstGeom>
          <a:noFill/>
        </p:spPr>
        <p:txBody>
          <a:bodyPr wrap="square">
            <a:spAutoFit/>
          </a:bodyPr>
          <a:lstStyle/>
          <a:p>
            <a:pPr algn="ctr" defTabSz="685800">
              <a:buClrTx/>
            </a:pPr>
            <a:r>
              <a:rPr lang="en-US" sz="2000" b="1" kern="1200">
                <a:solidFill>
                  <a:srgbClr val="0A3C53"/>
                </a:solidFill>
                <a:latin typeface="Effra Pro"/>
              </a:rPr>
              <a:t>Crafts</a:t>
            </a:r>
            <a:r>
              <a:rPr lang="en-US" sz="1600" kern="1200">
                <a:solidFill>
                  <a:srgbClr val="0A3C53"/>
                </a:solidFill>
                <a:latin typeface="Effra Pro"/>
              </a:rPr>
              <a:t> a vision centered on educating and empowering clients.</a:t>
            </a:r>
          </a:p>
        </p:txBody>
      </p:sp>
      <p:sp>
        <p:nvSpPr>
          <p:cNvPr id="14" name="Rectangle 13">
            <a:extLst>
              <a:ext uri="{FF2B5EF4-FFF2-40B4-BE49-F238E27FC236}">
                <a16:creationId xmlns:a16="http://schemas.microsoft.com/office/drawing/2014/main" id="{D2C46A98-4255-46E7-B9C8-F78C642C5706}"/>
              </a:ext>
            </a:extLst>
          </p:cNvPr>
          <p:cNvSpPr/>
          <p:nvPr/>
        </p:nvSpPr>
        <p:spPr>
          <a:xfrm>
            <a:off x="4944206" y="1310151"/>
            <a:ext cx="2656800" cy="4186211"/>
          </a:xfrm>
          <a:prstGeom prst="rect">
            <a:avLst/>
          </a:prstGeom>
          <a:solidFill>
            <a:srgbClr val="E7E4EB"/>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TextBox 14">
            <a:extLst>
              <a:ext uri="{FF2B5EF4-FFF2-40B4-BE49-F238E27FC236}">
                <a16:creationId xmlns:a16="http://schemas.microsoft.com/office/drawing/2014/main" id="{404A1D36-C5FF-4922-B4C8-8AFD04E1FD6E}"/>
              </a:ext>
            </a:extLst>
          </p:cNvPr>
          <p:cNvSpPr txBox="1"/>
          <p:nvPr/>
        </p:nvSpPr>
        <p:spPr>
          <a:xfrm>
            <a:off x="4973746" y="4656083"/>
            <a:ext cx="2627260" cy="646331"/>
          </a:xfrm>
          <a:prstGeom prst="rect">
            <a:avLst/>
          </a:prstGeom>
          <a:noFill/>
        </p:spPr>
        <p:txBody>
          <a:bodyPr wrap="square">
            <a:spAutoFit/>
          </a:bodyPr>
          <a:lstStyle/>
          <a:p>
            <a:pPr algn="ctr" defTabSz="685800">
              <a:buClrTx/>
            </a:pPr>
            <a:r>
              <a:rPr lang="en-US" sz="2000" b="1" kern="1200">
                <a:solidFill>
                  <a:srgbClr val="0A3C53"/>
                </a:solidFill>
                <a:latin typeface="Effra Pro"/>
              </a:rPr>
              <a:t>Shapes</a:t>
            </a:r>
            <a:r>
              <a:rPr lang="en-US" sz="1600" kern="1200">
                <a:solidFill>
                  <a:srgbClr val="0A3C53"/>
                </a:solidFill>
                <a:latin typeface="Effra Pro"/>
              </a:rPr>
              <a:t> your approach to client interactions. </a:t>
            </a:r>
          </a:p>
        </p:txBody>
      </p:sp>
      <p:sp>
        <p:nvSpPr>
          <p:cNvPr id="16" name="TextBox 15">
            <a:extLst>
              <a:ext uri="{FF2B5EF4-FFF2-40B4-BE49-F238E27FC236}">
                <a16:creationId xmlns:a16="http://schemas.microsoft.com/office/drawing/2014/main" id="{C7D7EB6D-71DA-4257-AF42-766916FE7274}"/>
              </a:ext>
            </a:extLst>
          </p:cNvPr>
          <p:cNvSpPr txBox="1"/>
          <p:nvPr/>
        </p:nvSpPr>
        <p:spPr>
          <a:xfrm>
            <a:off x="7884723" y="4656083"/>
            <a:ext cx="2636694" cy="646331"/>
          </a:xfrm>
          <a:prstGeom prst="rect">
            <a:avLst/>
          </a:prstGeom>
          <a:noFill/>
        </p:spPr>
        <p:txBody>
          <a:bodyPr wrap="square">
            <a:spAutoFit/>
          </a:bodyPr>
          <a:lstStyle/>
          <a:p>
            <a:pPr algn="ctr" defTabSz="685800">
              <a:buClrTx/>
            </a:pPr>
            <a:r>
              <a:rPr lang="en-US" sz="2000" b="1" kern="1200">
                <a:solidFill>
                  <a:srgbClr val="0A3C53"/>
                </a:solidFill>
                <a:latin typeface="Effra Pro"/>
              </a:rPr>
              <a:t>Propels</a:t>
            </a:r>
            <a:r>
              <a:rPr lang="en-US" sz="1600" kern="1200">
                <a:solidFill>
                  <a:srgbClr val="0A3C53"/>
                </a:solidFill>
                <a:latin typeface="Effra Pro"/>
              </a:rPr>
              <a:t> you to strive for excellence and innovation.</a:t>
            </a:r>
          </a:p>
        </p:txBody>
      </p:sp>
      <p:pic>
        <p:nvPicPr>
          <p:cNvPr id="17" name="Picture 16">
            <a:extLst>
              <a:ext uri="{FF2B5EF4-FFF2-40B4-BE49-F238E27FC236}">
                <a16:creationId xmlns:a16="http://schemas.microsoft.com/office/drawing/2014/main" id="{555FCBE6-0F53-4F47-9415-A61D876EE35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flipH="1">
            <a:off x="1932370" y="1346291"/>
            <a:ext cx="2592942" cy="3045600"/>
          </a:xfrm>
          <a:prstGeom prst="rect">
            <a:avLst/>
          </a:prstGeom>
        </p:spPr>
      </p:pic>
      <p:pic>
        <p:nvPicPr>
          <p:cNvPr id="18" name="Picture 17">
            <a:extLst>
              <a:ext uri="{FF2B5EF4-FFF2-40B4-BE49-F238E27FC236}">
                <a16:creationId xmlns:a16="http://schemas.microsoft.com/office/drawing/2014/main" id="{5AC3F70E-AB6A-4AA7-92C0-D814CFF9AF58}"/>
              </a:ext>
            </a:extLst>
          </p:cNvPr>
          <p:cNvPicPr>
            <a:picLocks noChangeAspect="1"/>
          </p:cNvPicPr>
          <p:nvPr/>
        </p:nvPicPr>
        <p:blipFill rotWithShape="1">
          <a:blip r:embed="rId5">
            <a:extLst>
              <a:ext uri="{28A0092B-C50C-407E-A947-70E740481C1C}">
                <a14:useLocalDpi xmlns:a14="http://schemas.microsoft.com/office/drawing/2010/main" val="0"/>
              </a:ext>
            </a:extLst>
          </a:blip>
          <a:srcRect l="1243" r="1243"/>
          <a:stretch/>
        </p:blipFill>
        <p:spPr>
          <a:xfrm flipH="1">
            <a:off x="4973746" y="1346291"/>
            <a:ext cx="2597721" cy="3045600"/>
          </a:xfrm>
          <a:prstGeom prst="rect">
            <a:avLst/>
          </a:prstGeom>
        </p:spPr>
      </p:pic>
      <p:pic>
        <p:nvPicPr>
          <p:cNvPr id="19" name="Picture 18">
            <a:extLst>
              <a:ext uri="{FF2B5EF4-FFF2-40B4-BE49-F238E27FC236}">
                <a16:creationId xmlns:a16="http://schemas.microsoft.com/office/drawing/2014/main" id="{82035130-F1E5-45F2-A086-10108D875703}"/>
              </a:ext>
            </a:extLst>
          </p:cNvPr>
          <p:cNvPicPr>
            <a:picLocks noChangeAspect="1"/>
          </p:cNvPicPr>
          <p:nvPr/>
        </p:nvPicPr>
        <p:blipFill rotWithShape="1">
          <a:blip r:embed="rId6">
            <a:extLst>
              <a:ext uri="{28A0092B-C50C-407E-A947-70E740481C1C}">
                <a14:useLocalDpi xmlns:a14="http://schemas.microsoft.com/office/drawing/2010/main" val="0"/>
              </a:ext>
            </a:extLst>
          </a:blip>
          <a:srcRect l="32979" r="9356"/>
          <a:stretch/>
        </p:blipFill>
        <p:spPr>
          <a:xfrm>
            <a:off x="7894776" y="1346291"/>
            <a:ext cx="2636694" cy="3045600"/>
          </a:xfrm>
          <a:prstGeom prst="rect">
            <a:avLst/>
          </a:prstGeom>
        </p:spPr>
      </p:pic>
    </p:spTree>
    <p:custDataLst>
      <p:tags r:id="rId1"/>
    </p:custDataLst>
    <p:extLst>
      <p:ext uri="{BB962C8B-B14F-4D97-AF65-F5344CB8AC3E}">
        <p14:creationId xmlns:p14="http://schemas.microsoft.com/office/powerpoint/2010/main" val="289768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10D564CB-2BC7-49D6-96A4-D64BB1F552C0}"/>
              </a:ext>
            </a:extLst>
          </p:cNvPr>
          <p:cNvSpPr>
            <a:spLocks noGrp="1"/>
          </p:cNvSpPr>
          <p:nvPr>
            <p:ph type="pic" sz="quarter" idx="12"/>
          </p:nvPr>
        </p:nvSpPr>
        <p:spPr/>
        <p:txBody>
          <a:bodyPr/>
          <a:lstStyle/>
          <a:p>
            <a:endParaRPr lang="en-US"/>
          </a:p>
        </p:txBody>
      </p:sp>
      <p:sp>
        <p:nvSpPr>
          <p:cNvPr id="3" name="Slide Number Placeholder 2">
            <a:extLst>
              <a:ext uri="{FF2B5EF4-FFF2-40B4-BE49-F238E27FC236}">
                <a16:creationId xmlns:a16="http://schemas.microsoft.com/office/drawing/2014/main" id="{D28B8648-D242-40E5-95A8-E7239AA00D96}"/>
              </a:ext>
            </a:extLst>
          </p:cNvPr>
          <p:cNvSpPr>
            <a:spLocks noGrp="1"/>
          </p:cNvSpPr>
          <p:nvPr>
            <p:ph type="sldNum" sz="quarter" idx="4"/>
          </p:nvPr>
        </p:nvSpPr>
        <p:spPr>
          <a:xfrm>
            <a:off x="11229341" y="6290182"/>
            <a:ext cx="398334" cy="365125"/>
          </a:xfrm>
        </p:spPr>
        <p:txBody>
          <a:bodyPr/>
          <a:lstStyle/>
          <a:p>
            <a:fld id="{F54F2D47-7AC6-43F3-8E07-847BD5CBC9DC}" type="slidenum">
              <a:rPr lang="en-US" smtClean="0"/>
              <a:pPr/>
              <a:t>12</a:t>
            </a:fld>
            <a:endParaRPr lang="en-US"/>
          </a:p>
        </p:txBody>
      </p:sp>
      <p:sp>
        <p:nvSpPr>
          <p:cNvPr id="5" name="Text Placeholder 4">
            <a:extLst>
              <a:ext uri="{FF2B5EF4-FFF2-40B4-BE49-F238E27FC236}">
                <a16:creationId xmlns:a16="http://schemas.microsoft.com/office/drawing/2014/main" id="{B39BCD1C-CADB-4AF4-BAAA-D879EFD110D1}"/>
              </a:ext>
            </a:extLst>
          </p:cNvPr>
          <p:cNvSpPr>
            <a:spLocks noGrp="1"/>
          </p:cNvSpPr>
          <p:nvPr>
            <p:ph type="body" sz="quarter" idx="13"/>
          </p:nvPr>
        </p:nvSpPr>
        <p:spPr/>
        <p:txBody>
          <a:bodyPr>
            <a:normAutofit fontScale="92500"/>
          </a:bodyPr>
          <a:lstStyle/>
          <a:p>
            <a:r>
              <a:rPr lang="en-US"/>
              <a:t>Your belief system is the compass that guides your vision, informing the way you navigate your career and the impact you aspire to make in your clients' lives.</a:t>
            </a:r>
          </a:p>
        </p:txBody>
      </p:sp>
      <p:sp>
        <p:nvSpPr>
          <p:cNvPr id="6" name="Text Placeholder 5">
            <a:extLst>
              <a:ext uri="{FF2B5EF4-FFF2-40B4-BE49-F238E27FC236}">
                <a16:creationId xmlns:a16="http://schemas.microsoft.com/office/drawing/2014/main" id="{911FF22B-ADC2-4CD1-BD80-F216D602C11A}"/>
              </a:ext>
            </a:extLst>
          </p:cNvPr>
          <p:cNvSpPr>
            <a:spLocks noGrp="1"/>
          </p:cNvSpPr>
          <p:nvPr>
            <p:ph type="body" sz="quarter" idx="14"/>
          </p:nvPr>
        </p:nvSpPr>
        <p:spPr/>
        <p:txBody>
          <a:bodyPr/>
          <a:lstStyle/>
          <a:p>
            <a:endParaRPr lang="en-IN"/>
          </a:p>
        </p:txBody>
      </p:sp>
      <p:sp>
        <p:nvSpPr>
          <p:cNvPr id="7" name="Text Placeholder 6">
            <a:extLst>
              <a:ext uri="{FF2B5EF4-FFF2-40B4-BE49-F238E27FC236}">
                <a16:creationId xmlns:a16="http://schemas.microsoft.com/office/drawing/2014/main" id="{19BD9F78-112C-4815-BD31-54FA3E29DFCB}"/>
              </a:ext>
            </a:extLst>
          </p:cNvPr>
          <p:cNvSpPr>
            <a:spLocks noGrp="1"/>
          </p:cNvSpPr>
          <p:nvPr>
            <p:ph type="body" sz="quarter" idx="15"/>
          </p:nvPr>
        </p:nvSpPr>
        <p:spPr/>
        <p:txBody>
          <a:bodyPr/>
          <a:lstStyle/>
          <a:p>
            <a:endParaRPr lang="en-IN"/>
          </a:p>
        </p:txBody>
      </p:sp>
    </p:spTree>
    <p:custDataLst>
      <p:tags r:id="rId1"/>
    </p:custDataLst>
    <p:extLst>
      <p:ext uri="{BB962C8B-B14F-4D97-AF65-F5344CB8AC3E}">
        <p14:creationId xmlns:p14="http://schemas.microsoft.com/office/powerpoint/2010/main" val="189317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0D65E8EB-C884-4E94-9FFC-E4022FCAFCDC}"/>
              </a:ext>
            </a:extLst>
          </p:cNvPr>
          <p:cNvSpPr>
            <a:spLocks noGrp="1"/>
          </p:cNvSpPr>
          <p:nvPr>
            <p:ph type="body" sz="quarter" idx="10"/>
          </p:nvPr>
        </p:nvSpPr>
        <p:spPr/>
        <p:txBody>
          <a:bodyPr/>
          <a:lstStyle/>
          <a:p>
            <a:r>
              <a:rPr lang="en-US"/>
              <a:t>Effective Steps for Overcoming Fear</a:t>
            </a:r>
          </a:p>
        </p:txBody>
      </p:sp>
      <p:sp>
        <p:nvSpPr>
          <p:cNvPr id="3" name="Slide Number Placeholder 2">
            <a:extLst>
              <a:ext uri="{FF2B5EF4-FFF2-40B4-BE49-F238E27FC236}">
                <a16:creationId xmlns:a16="http://schemas.microsoft.com/office/drawing/2014/main" id="{C998C711-3BCF-42B5-AB2C-5AE511D44EBD}"/>
              </a:ext>
            </a:extLst>
          </p:cNvPr>
          <p:cNvSpPr>
            <a:spLocks noGrp="1"/>
          </p:cNvSpPr>
          <p:nvPr>
            <p:ph type="sldNum" sz="quarter" idx="4"/>
          </p:nvPr>
        </p:nvSpPr>
        <p:spPr>
          <a:xfrm>
            <a:off x="11229341" y="6290182"/>
            <a:ext cx="398334" cy="365125"/>
          </a:xfrm>
        </p:spPr>
        <p:txBody>
          <a:bodyPr/>
          <a:lstStyle/>
          <a:p>
            <a:fld id="{F54F2D47-7AC6-43F3-8E07-847BD5CBC9DC}" type="slidenum">
              <a:rPr lang="en-US" smtClean="0"/>
              <a:pPr/>
              <a:t>13</a:t>
            </a:fld>
            <a:endParaRPr lang="en-US"/>
          </a:p>
        </p:txBody>
      </p:sp>
      <p:sp>
        <p:nvSpPr>
          <p:cNvPr id="9" name="TextBox 8">
            <a:extLst>
              <a:ext uri="{FF2B5EF4-FFF2-40B4-BE49-F238E27FC236}">
                <a16:creationId xmlns:a16="http://schemas.microsoft.com/office/drawing/2014/main" id="{48C99F94-D712-4FF6-8E45-ACE688C2575F}"/>
              </a:ext>
            </a:extLst>
          </p:cNvPr>
          <p:cNvSpPr txBox="1"/>
          <p:nvPr/>
        </p:nvSpPr>
        <p:spPr bwMode="auto">
          <a:xfrm>
            <a:off x="1116435" y="3596251"/>
            <a:ext cx="2303962" cy="830997"/>
          </a:xfrm>
          <a:prstGeom prst="rect">
            <a:avLst/>
          </a:prstGeom>
          <a:noFill/>
        </p:spPr>
        <p:txBody>
          <a:bodyPr wrap="square">
            <a:spAutoFit/>
          </a:bodyPr>
          <a:lstStyle>
            <a:defPPr>
              <a:defRPr lang="en-US"/>
            </a:defPPr>
            <a:lvl1pPr algn="ctr">
              <a:defRPr sz="2000">
                <a:solidFill>
                  <a:srgbClr val="0A3C53"/>
                </a:solidFill>
                <a:latin typeface="Effra Pro" panose="020B0603020203020204" pitchFamily="34" charset="0"/>
              </a:defRPr>
            </a:lvl1pPr>
          </a:lstStyle>
          <a:p>
            <a:r>
              <a:rPr lang="en-US" sz="1600"/>
              <a:t>Getting comfortable with being uncomfortable</a:t>
            </a:r>
          </a:p>
        </p:txBody>
      </p:sp>
      <p:sp>
        <p:nvSpPr>
          <p:cNvPr id="6" name="Freeform: Shape 5">
            <a:extLst>
              <a:ext uri="{FF2B5EF4-FFF2-40B4-BE49-F238E27FC236}">
                <a16:creationId xmlns:a16="http://schemas.microsoft.com/office/drawing/2014/main" id="{DEB9A338-ECE3-4912-8A24-9BDB057194D9}"/>
              </a:ext>
            </a:extLst>
          </p:cNvPr>
          <p:cNvSpPr/>
          <p:nvPr/>
        </p:nvSpPr>
        <p:spPr>
          <a:xfrm>
            <a:off x="8652219" y="3429000"/>
            <a:ext cx="2905207" cy="1378476"/>
          </a:xfrm>
          <a:custGeom>
            <a:avLst/>
            <a:gdLst>
              <a:gd name="connsiteX0" fmla="*/ 2656608 w 2656607"/>
              <a:gd name="connsiteY0" fmla="*/ 613604 h 1260519"/>
              <a:gd name="connsiteX1" fmla="*/ 2437787 w 2656607"/>
              <a:gd name="connsiteY1" fmla="*/ 185374 h 1260519"/>
              <a:gd name="connsiteX2" fmla="*/ 2009557 w 2656607"/>
              <a:gd name="connsiteY2" fmla="*/ 404194 h 1260519"/>
              <a:gd name="connsiteX3" fmla="*/ 2066392 w 2656607"/>
              <a:gd name="connsiteY3" fmla="*/ 515402 h 1260519"/>
              <a:gd name="connsiteX4" fmla="*/ 2303300 w 2656607"/>
              <a:gd name="connsiteY4" fmla="*/ 394352 h 1260519"/>
              <a:gd name="connsiteX5" fmla="*/ 1260519 w 2656607"/>
              <a:gd name="connsiteY5" fmla="*/ 1114486 h 1260519"/>
              <a:gd name="connsiteX6" fmla="*/ 146033 w 2656607"/>
              <a:gd name="connsiteY6" fmla="*/ 0 h 1260519"/>
              <a:gd name="connsiteX7" fmla="*/ 0 w 2656607"/>
              <a:gd name="connsiteY7" fmla="*/ 0 h 1260519"/>
              <a:gd name="connsiteX8" fmla="*/ 99095 w 2656607"/>
              <a:gd name="connsiteY8" fmla="*/ 490662 h 1260519"/>
              <a:gd name="connsiteX9" fmla="*/ 369206 w 2656607"/>
              <a:gd name="connsiteY9" fmla="*/ 891313 h 1260519"/>
              <a:gd name="connsiteX10" fmla="*/ 769858 w 2656607"/>
              <a:gd name="connsiteY10" fmla="*/ 1161424 h 1260519"/>
              <a:gd name="connsiteX11" fmla="*/ 1260519 w 2656607"/>
              <a:gd name="connsiteY11" fmla="*/ 1260519 h 1260519"/>
              <a:gd name="connsiteX12" fmla="*/ 1666551 w 2656607"/>
              <a:gd name="connsiteY12" fmla="*/ 1193681 h 1260519"/>
              <a:gd name="connsiteX13" fmla="*/ 2017669 w 2656607"/>
              <a:gd name="connsiteY13" fmla="*/ 1007875 h 1260519"/>
              <a:gd name="connsiteX14" fmla="*/ 2291593 w 2656607"/>
              <a:gd name="connsiteY14" fmla="*/ 725299 h 1260519"/>
              <a:gd name="connsiteX15" fmla="*/ 2435922 w 2656607"/>
              <a:gd name="connsiteY15" fmla="*/ 456188 h 1260519"/>
              <a:gd name="connsiteX16" fmla="*/ 2545399 w 2656607"/>
              <a:gd name="connsiteY16" fmla="*/ 670438 h 1260519"/>
              <a:gd name="connsiteX17" fmla="*/ 2656608 w 2656607"/>
              <a:gd name="connsiteY17" fmla="*/ 613604 h 1260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656607" h="1260519">
                <a:moveTo>
                  <a:pt x="2656608" y="613604"/>
                </a:moveTo>
                <a:lnTo>
                  <a:pt x="2437787" y="185374"/>
                </a:lnTo>
                <a:lnTo>
                  <a:pt x="2009557" y="404194"/>
                </a:lnTo>
                <a:lnTo>
                  <a:pt x="2066392" y="515402"/>
                </a:lnTo>
                <a:lnTo>
                  <a:pt x="2303300" y="394352"/>
                </a:lnTo>
                <a:cubicBezTo>
                  <a:pt x="2140286" y="827990"/>
                  <a:pt x="1730009" y="1114486"/>
                  <a:pt x="1260519" y="1114486"/>
                </a:cubicBezTo>
                <a:cubicBezTo>
                  <a:pt x="645996" y="1114486"/>
                  <a:pt x="146033" y="614523"/>
                  <a:pt x="146033" y="0"/>
                </a:cubicBezTo>
                <a:lnTo>
                  <a:pt x="0" y="0"/>
                </a:lnTo>
                <a:cubicBezTo>
                  <a:pt x="0" y="170151"/>
                  <a:pt x="33338" y="335219"/>
                  <a:pt x="99095" y="490662"/>
                </a:cubicBezTo>
                <a:cubicBezTo>
                  <a:pt x="162580" y="640777"/>
                  <a:pt x="253456" y="775563"/>
                  <a:pt x="369206" y="891313"/>
                </a:cubicBezTo>
                <a:cubicBezTo>
                  <a:pt x="484956" y="1007063"/>
                  <a:pt x="619742" y="1097939"/>
                  <a:pt x="769858" y="1161424"/>
                </a:cubicBezTo>
                <a:cubicBezTo>
                  <a:pt x="925300" y="1227181"/>
                  <a:pt x="1090395" y="1260519"/>
                  <a:pt x="1260519" y="1260519"/>
                </a:cubicBezTo>
                <a:cubicBezTo>
                  <a:pt x="1399495" y="1260519"/>
                  <a:pt x="1536119" y="1238024"/>
                  <a:pt x="1666551" y="1193681"/>
                </a:cubicBezTo>
                <a:cubicBezTo>
                  <a:pt x="1792657" y="1150798"/>
                  <a:pt x="1910787" y="1088286"/>
                  <a:pt x="2017669" y="1007875"/>
                </a:cubicBezTo>
                <a:cubicBezTo>
                  <a:pt x="2123307" y="928382"/>
                  <a:pt x="2215480" y="833316"/>
                  <a:pt x="2291593" y="725299"/>
                </a:cubicBezTo>
                <a:cubicBezTo>
                  <a:pt x="2350698" y="641399"/>
                  <a:pt x="2399042" y="551200"/>
                  <a:pt x="2435922" y="456188"/>
                </a:cubicBezTo>
                <a:lnTo>
                  <a:pt x="2545399" y="670438"/>
                </a:lnTo>
                <a:lnTo>
                  <a:pt x="2656608" y="613604"/>
                </a:lnTo>
                <a:close/>
              </a:path>
            </a:pathLst>
          </a:custGeom>
          <a:solidFill>
            <a:srgbClr val="E3E9E6"/>
          </a:solidFill>
          <a:ln w="0" cap="flat">
            <a:noFill/>
            <a:prstDash val="solid"/>
            <a:miter/>
          </a:ln>
        </p:spPr>
        <p:txBody>
          <a:bodyPr rtlCol="0" anchor="ctr"/>
          <a:lstStyle/>
          <a:p>
            <a:endParaRPr lang="en-IN"/>
          </a:p>
        </p:txBody>
      </p:sp>
      <p:sp>
        <p:nvSpPr>
          <p:cNvPr id="13" name="Freeform: Shape 12">
            <a:extLst>
              <a:ext uri="{FF2B5EF4-FFF2-40B4-BE49-F238E27FC236}">
                <a16:creationId xmlns:a16="http://schemas.microsoft.com/office/drawing/2014/main" id="{53B88238-A567-4CE5-935E-FF6E4FE44945}"/>
              </a:ext>
            </a:extLst>
          </p:cNvPr>
          <p:cNvSpPr/>
          <p:nvPr/>
        </p:nvSpPr>
        <p:spPr>
          <a:xfrm>
            <a:off x="8956296" y="2122966"/>
            <a:ext cx="2380135" cy="1453342"/>
          </a:xfrm>
          <a:custGeom>
            <a:avLst/>
            <a:gdLst>
              <a:gd name="connsiteX0" fmla="*/ 2163164 w 2176466"/>
              <a:gd name="connsiteY0" fmla="*/ 1328980 h 1328979"/>
              <a:gd name="connsiteX1" fmla="*/ 2162433 w 2176466"/>
              <a:gd name="connsiteY1" fmla="*/ 1328953 h 1328979"/>
              <a:gd name="connsiteX2" fmla="*/ 2156458 w 2176466"/>
              <a:gd name="connsiteY2" fmla="*/ 1321545 h 1328979"/>
              <a:gd name="connsiteX3" fmla="*/ 2163028 w 2176466"/>
              <a:gd name="connsiteY3" fmla="*/ 1194276 h 1328979"/>
              <a:gd name="connsiteX4" fmla="*/ 982056 w 2176466"/>
              <a:gd name="connsiteY4" fmla="*/ 13492 h 1328979"/>
              <a:gd name="connsiteX5" fmla="*/ 12142 w 2176466"/>
              <a:gd name="connsiteY5" fmla="*/ 493825 h 1328979"/>
              <a:gd name="connsiteX6" fmla="*/ 2733 w 2176466"/>
              <a:gd name="connsiteY6" fmla="*/ 495231 h 1328979"/>
              <a:gd name="connsiteX7" fmla="*/ 1327 w 2176466"/>
              <a:gd name="connsiteY7" fmla="*/ 485822 h 1328979"/>
              <a:gd name="connsiteX8" fmla="*/ 425421 w 2176466"/>
              <a:gd name="connsiteY8" fmla="*/ 132379 h 1328979"/>
              <a:gd name="connsiteX9" fmla="*/ 982056 w 2176466"/>
              <a:gd name="connsiteY9" fmla="*/ 0 h 1328979"/>
              <a:gd name="connsiteX10" fmla="*/ 1446923 w 2176466"/>
              <a:gd name="connsiteY10" fmla="*/ 93849 h 1328979"/>
              <a:gd name="connsiteX11" fmla="*/ 1826592 w 2176466"/>
              <a:gd name="connsiteY11" fmla="*/ 349793 h 1328979"/>
              <a:gd name="connsiteX12" fmla="*/ 2082590 w 2176466"/>
              <a:gd name="connsiteY12" fmla="*/ 729382 h 1328979"/>
              <a:gd name="connsiteX13" fmla="*/ 2176467 w 2176466"/>
              <a:gd name="connsiteY13" fmla="*/ 1194222 h 1328979"/>
              <a:gd name="connsiteX14" fmla="*/ 2169815 w 2176466"/>
              <a:gd name="connsiteY14" fmla="*/ 1322923 h 1328979"/>
              <a:gd name="connsiteX15" fmla="*/ 2163136 w 2176466"/>
              <a:gd name="connsiteY15" fmla="*/ 1328926 h 132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76466" h="1328979">
                <a:moveTo>
                  <a:pt x="2163164" y="1328980"/>
                </a:moveTo>
                <a:cubicBezTo>
                  <a:pt x="2162921" y="1328980"/>
                  <a:pt x="2162677" y="1328980"/>
                  <a:pt x="2162433" y="1328953"/>
                </a:cubicBezTo>
                <a:cubicBezTo>
                  <a:pt x="2158730" y="1328547"/>
                  <a:pt x="2156080" y="1325249"/>
                  <a:pt x="2156458" y="1321545"/>
                </a:cubicBezTo>
                <a:cubicBezTo>
                  <a:pt x="2160839" y="1280798"/>
                  <a:pt x="2163028" y="1237997"/>
                  <a:pt x="2163028" y="1194276"/>
                </a:cubicBezTo>
                <a:cubicBezTo>
                  <a:pt x="2163028" y="543197"/>
                  <a:pt x="1633243" y="13492"/>
                  <a:pt x="982056" y="13492"/>
                </a:cubicBezTo>
                <a:cubicBezTo>
                  <a:pt x="602467" y="13492"/>
                  <a:pt x="230800" y="197541"/>
                  <a:pt x="12142" y="493825"/>
                </a:cubicBezTo>
                <a:cubicBezTo>
                  <a:pt x="9926" y="496826"/>
                  <a:pt x="5735" y="497448"/>
                  <a:pt x="2733" y="495231"/>
                </a:cubicBezTo>
                <a:cubicBezTo>
                  <a:pt x="-268" y="493014"/>
                  <a:pt x="-890" y="488823"/>
                  <a:pt x="1327" y="485822"/>
                </a:cubicBezTo>
                <a:cubicBezTo>
                  <a:pt x="109210" y="339626"/>
                  <a:pt x="255865" y="217414"/>
                  <a:pt x="425421" y="132379"/>
                </a:cubicBezTo>
                <a:cubicBezTo>
                  <a:pt x="598087" y="45776"/>
                  <a:pt x="790571" y="0"/>
                  <a:pt x="982056" y="0"/>
                </a:cubicBezTo>
                <a:cubicBezTo>
                  <a:pt x="1143284" y="0"/>
                  <a:pt x="1299673" y="31581"/>
                  <a:pt x="1446923" y="93849"/>
                </a:cubicBezTo>
                <a:cubicBezTo>
                  <a:pt x="1589143" y="154009"/>
                  <a:pt x="1716898" y="240099"/>
                  <a:pt x="1826592" y="349793"/>
                </a:cubicBezTo>
                <a:cubicBezTo>
                  <a:pt x="1936286" y="459460"/>
                  <a:pt x="2022430" y="587188"/>
                  <a:pt x="2082590" y="729382"/>
                </a:cubicBezTo>
                <a:cubicBezTo>
                  <a:pt x="2144886" y="876631"/>
                  <a:pt x="2176467" y="1033020"/>
                  <a:pt x="2176467" y="1194222"/>
                </a:cubicBezTo>
                <a:cubicBezTo>
                  <a:pt x="2176467" y="1238402"/>
                  <a:pt x="2174222" y="1281717"/>
                  <a:pt x="2169815" y="1322923"/>
                </a:cubicBezTo>
                <a:cubicBezTo>
                  <a:pt x="2169437" y="1326384"/>
                  <a:pt x="2166516" y="1328926"/>
                  <a:pt x="2163136" y="1328926"/>
                </a:cubicBezTo>
                <a:close/>
              </a:path>
            </a:pathLst>
          </a:custGeom>
          <a:solidFill>
            <a:srgbClr val="466E5A"/>
          </a:solidFill>
          <a:ln w="0" cap="flat">
            <a:noFill/>
            <a:prstDash val="solid"/>
            <a:miter/>
          </a:ln>
        </p:spPr>
        <p:txBody>
          <a:bodyPr rtlCol="0" anchor="ctr"/>
          <a:lstStyle/>
          <a:p>
            <a:endParaRPr lang="en-IN"/>
          </a:p>
        </p:txBody>
      </p:sp>
      <p:sp>
        <p:nvSpPr>
          <p:cNvPr id="14" name="Freeform: Shape 13">
            <a:extLst>
              <a:ext uri="{FF2B5EF4-FFF2-40B4-BE49-F238E27FC236}">
                <a16:creationId xmlns:a16="http://schemas.microsoft.com/office/drawing/2014/main" id="{90B8C9DD-35D9-448A-B573-89C0AD6925A4}"/>
              </a:ext>
            </a:extLst>
          </p:cNvPr>
          <p:cNvSpPr/>
          <p:nvPr/>
        </p:nvSpPr>
        <p:spPr>
          <a:xfrm>
            <a:off x="8749267" y="3691337"/>
            <a:ext cx="2563503" cy="1048308"/>
          </a:xfrm>
          <a:custGeom>
            <a:avLst/>
            <a:gdLst>
              <a:gd name="connsiteX0" fmla="*/ 1135409 w 2344143"/>
              <a:gd name="connsiteY0" fmla="*/ 958605 h 958604"/>
              <a:gd name="connsiteX1" fmla="*/ 1135409 w 2344143"/>
              <a:gd name="connsiteY1" fmla="*/ 958605 h 958604"/>
              <a:gd name="connsiteX2" fmla="*/ 1124215 w 2344143"/>
              <a:gd name="connsiteY2" fmla="*/ 946735 h 958604"/>
              <a:gd name="connsiteX3" fmla="*/ 1124215 w 2344143"/>
              <a:gd name="connsiteY3" fmla="*/ 946735 h 958604"/>
              <a:gd name="connsiteX4" fmla="*/ 1136058 w 2344143"/>
              <a:gd name="connsiteY4" fmla="*/ 935541 h 958604"/>
              <a:gd name="connsiteX5" fmla="*/ 1136058 w 2344143"/>
              <a:gd name="connsiteY5" fmla="*/ 935541 h 958604"/>
              <a:gd name="connsiteX6" fmla="*/ 1147251 w 2344143"/>
              <a:gd name="connsiteY6" fmla="*/ 947411 h 958604"/>
              <a:gd name="connsiteX7" fmla="*/ 1147251 w 2344143"/>
              <a:gd name="connsiteY7" fmla="*/ 947411 h 958604"/>
              <a:gd name="connsiteX8" fmla="*/ 1135733 w 2344143"/>
              <a:gd name="connsiteY8" fmla="*/ 958605 h 958604"/>
              <a:gd name="connsiteX9" fmla="*/ 1135382 w 2344143"/>
              <a:gd name="connsiteY9" fmla="*/ 958605 h 958604"/>
              <a:gd name="connsiteX10" fmla="*/ 1199137 w 2344143"/>
              <a:gd name="connsiteY10" fmla="*/ 947357 h 958604"/>
              <a:gd name="connsiteX11" fmla="*/ 1210277 w 2344143"/>
              <a:gd name="connsiteY11" fmla="*/ 935460 h 958604"/>
              <a:gd name="connsiteX12" fmla="*/ 1210277 w 2344143"/>
              <a:gd name="connsiteY12" fmla="*/ 935460 h 958604"/>
              <a:gd name="connsiteX13" fmla="*/ 1222174 w 2344143"/>
              <a:gd name="connsiteY13" fmla="*/ 946600 h 958604"/>
              <a:gd name="connsiteX14" fmla="*/ 1222174 w 2344143"/>
              <a:gd name="connsiteY14" fmla="*/ 946600 h 958604"/>
              <a:gd name="connsiteX15" fmla="*/ 1211034 w 2344143"/>
              <a:gd name="connsiteY15" fmla="*/ 958497 h 958604"/>
              <a:gd name="connsiteX16" fmla="*/ 1210655 w 2344143"/>
              <a:gd name="connsiteY16" fmla="*/ 958497 h 958604"/>
              <a:gd name="connsiteX17" fmla="*/ 1199137 w 2344143"/>
              <a:gd name="connsiteY17" fmla="*/ 947357 h 958604"/>
              <a:gd name="connsiteX18" fmla="*/ 1059918 w 2344143"/>
              <a:gd name="connsiteY18" fmla="*/ 954008 h 958604"/>
              <a:gd name="connsiteX19" fmla="*/ 1049481 w 2344143"/>
              <a:gd name="connsiteY19" fmla="*/ 941463 h 958604"/>
              <a:gd name="connsiteX20" fmla="*/ 1049481 w 2344143"/>
              <a:gd name="connsiteY20" fmla="*/ 941463 h 958604"/>
              <a:gd name="connsiteX21" fmla="*/ 1062027 w 2344143"/>
              <a:gd name="connsiteY21" fmla="*/ 931053 h 958604"/>
              <a:gd name="connsiteX22" fmla="*/ 1062027 w 2344143"/>
              <a:gd name="connsiteY22" fmla="*/ 931053 h 958604"/>
              <a:gd name="connsiteX23" fmla="*/ 1072437 w 2344143"/>
              <a:gd name="connsiteY23" fmla="*/ 943598 h 958604"/>
              <a:gd name="connsiteX24" fmla="*/ 1072437 w 2344143"/>
              <a:gd name="connsiteY24" fmla="*/ 943598 h 958604"/>
              <a:gd name="connsiteX25" fmla="*/ 1060973 w 2344143"/>
              <a:gd name="connsiteY25" fmla="*/ 954062 h 958604"/>
              <a:gd name="connsiteX26" fmla="*/ 1060973 w 2344143"/>
              <a:gd name="connsiteY26" fmla="*/ 954062 h 958604"/>
              <a:gd name="connsiteX27" fmla="*/ 1059891 w 2344143"/>
              <a:gd name="connsiteY27" fmla="*/ 954035 h 958604"/>
              <a:gd name="connsiteX28" fmla="*/ 1273925 w 2344143"/>
              <a:gd name="connsiteY28" fmla="*/ 943328 h 958604"/>
              <a:gd name="connsiteX29" fmla="*/ 1284307 w 2344143"/>
              <a:gd name="connsiteY29" fmla="*/ 930755 h 958604"/>
              <a:gd name="connsiteX30" fmla="*/ 1284307 w 2344143"/>
              <a:gd name="connsiteY30" fmla="*/ 930755 h 958604"/>
              <a:gd name="connsiteX31" fmla="*/ 1296881 w 2344143"/>
              <a:gd name="connsiteY31" fmla="*/ 941138 h 958604"/>
              <a:gd name="connsiteX32" fmla="*/ 1296881 w 2344143"/>
              <a:gd name="connsiteY32" fmla="*/ 941138 h 958604"/>
              <a:gd name="connsiteX33" fmla="*/ 1286498 w 2344143"/>
              <a:gd name="connsiteY33" fmla="*/ 953711 h 958604"/>
              <a:gd name="connsiteX34" fmla="*/ 1286498 w 2344143"/>
              <a:gd name="connsiteY34" fmla="*/ 953711 h 958604"/>
              <a:gd name="connsiteX35" fmla="*/ 1285389 w 2344143"/>
              <a:gd name="connsiteY35" fmla="*/ 953765 h 958604"/>
              <a:gd name="connsiteX36" fmla="*/ 1285389 w 2344143"/>
              <a:gd name="connsiteY36" fmla="*/ 953765 h 958604"/>
              <a:gd name="connsiteX37" fmla="*/ 1273925 w 2344143"/>
              <a:gd name="connsiteY37" fmla="*/ 943301 h 958604"/>
              <a:gd name="connsiteX38" fmla="*/ 984860 w 2344143"/>
              <a:gd name="connsiteY38" fmla="*/ 944653 h 958604"/>
              <a:gd name="connsiteX39" fmla="*/ 975262 w 2344143"/>
              <a:gd name="connsiteY39" fmla="*/ 931485 h 958604"/>
              <a:gd name="connsiteX40" fmla="*/ 975262 w 2344143"/>
              <a:gd name="connsiteY40" fmla="*/ 931485 h 958604"/>
              <a:gd name="connsiteX41" fmla="*/ 988429 w 2344143"/>
              <a:gd name="connsiteY41" fmla="*/ 921887 h 958604"/>
              <a:gd name="connsiteX42" fmla="*/ 988429 w 2344143"/>
              <a:gd name="connsiteY42" fmla="*/ 921887 h 958604"/>
              <a:gd name="connsiteX43" fmla="*/ 998028 w 2344143"/>
              <a:gd name="connsiteY43" fmla="*/ 935054 h 958604"/>
              <a:gd name="connsiteX44" fmla="*/ 998028 w 2344143"/>
              <a:gd name="connsiteY44" fmla="*/ 935054 h 958604"/>
              <a:gd name="connsiteX45" fmla="*/ 986645 w 2344143"/>
              <a:gd name="connsiteY45" fmla="*/ 944815 h 958604"/>
              <a:gd name="connsiteX46" fmla="*/ 986645 w 2344143"/>
              <a:gd name="connsiteY46" fmla="*/ 944815 h 958604"/>
              <a:gd name="connsiteX47" fmla="*/ 984860 w 2344143"/>
              <a:gd name="connsiteY47" fmla="*/ 944653 h 958604"/>
              <a:gd name="connsiteX48" fmla="*/ 1348334 w 2344143"/>
              <a:gd name="connsiteY48" fmla="*/ 934649 h 958604"/>
              <a:gd name="connsiteX49" fmla="*/ 1357906 w 2344143"/>
              <a:gd name="connsiteY49" fmla="*/ 921454 h 958604"/>
              <a:gd name="connsiteX50" fmla="*/ 1357906 w 2344143"/>
              <a:gd name="connsiteY50" fmla="*/ 921454 h 958604"/>
              <a:gd name="connsiteX51" fmla="*/ 1371100 w 2344143"/>
              <a:gd name="connsiteY51" fmla="*/ 931026 h 958604"/>
              <a:gd name="connsiteX52" fmla="*/ 1371100 w 2344143"/>
              <a:gd name="connsiteY52" fmla="*/ 931026 h 958604"/>
              <a:gd name="connsiteX53" fmla="*/ 1361529 w 2344143"/>
              <a:gd name="connsiteY53" fmla="*/ 944220 h 958604"/>
              <a:gd name="connsiteX54" fmla="*/ 1361529 w 2344143"/>
              <a:gd name="connsiteY54" fmla="*/ 944220 h 958604"/>
              <a:gd name="connsiteX55" fmla="*/ 1359690 w 2344143"/>
              <a:gd name="connsiteY55" fmla="*/ 944383 h 958604"/>
              <a:gd name="connsiteX56" fmla="*/ 1359690 w 2344143"/>
              <a:gd name="connsiteY56" fmla="*/ 944383 h 958604"/>
              <a:gd name="connsiteX57" fmla="*/ 1348307 w 2344143"/>
              <a:gd name="connsiteY57" fmla="*/ 934649 h 958604"/>
              <a:gd name="connsiteX58" fmla="*/ 910559 w 2344143"/>
              <a:gd name="connsiteY58" fmla="*/ 930620 h 958604"/>
              <a:gd name="connsiteX59" fmla="*/ 901826 w 2344143"/>
              <a:gd name="connsiteY59" fmla="*/ 916858 h 958604"/>
              <a:gd name="connsiteX60" fmla="*/ 901826 w 2344143"/>
              <a:gd name="connsiteY60" fmla="*/ 916858 h 958604"/>
              <a:gd name="connsiteX61" fmla="*/ 915561 w 2344143"/>
              <a:gd name="connsiteY61" fmla="*/ 908098 h 958604"/>
              <a:gd name="connsiteX62" fmla="*/ 915561 w 2344143"/>
              <a:gd name="connsiteY62" fmla="*/ 908098 h 958604"/>
              <a:gd name="connsiteX63" fmla="*/ 924322 w 2344143"/>
              <a:gd name="connsiteY63" fmla="*/ 921860 h 958604"/>
              <a:gd name="connsiteX64" fmla="*/ 924322 w 2344143"/>
              <a:gd name="connsiteY64" fmla="*/ 921860 h 958604"/>
              <a:gd name="connsiteX65" fmla="*/ 913074 w 2344143"/>
              <a:gd name="connsiteY65" fmla="*/ 930891 h 958604"/>
              <a:gd name="connsiteX66" fmla="*/ 913074 w 2344143"/>
              <a:gd name="connsiteY66" fmla="*/ 930891 h 958604"/>
              <a:gd name="connsiteX67" fmla="*/ 910559 w 2344143"/>
              <a:gd name="connsiteY67" fmla="*/ 930620 h 958604"/>
              <a:gd name="connsiteX68" fmla="*/ 1422040 w 2344143"/>
              <a:gd name="connsiteY68" fmla="*/ 921265 h 958604"/>
              <a:gd name="connsiteX69" fmla="*/ 1430774 w 2344143"/>
              <a:gd name="connsiteY69" fmla="*/ 907476 h 958604"/>
              <a:gd name="connsiteX70" fmla="*/ 1430774 w 2344143"/>
              <a:gd name="connsiteY70" fmla="*/ 907476 h 958604"/>
              <a:gd name="connsiteX71" fmla="*/ 1444536 w 2344143"/>
              <a:gd name="connsiteY71" fmla="*/ 916209 h 958604"/>
              <a:gd name="connsiteX72" fmla="*/ 1444536 w 2344143"/>
              <a:gd name="connsiteY72" fmla="*/ 916209 h 958604"/>
              <a:gd name="connsiteX73" fmla="*/ 1435829 w 2344143"/>
              <a:gd name="connsiteY73" fmla="*/ 929998 h 958604"/>
              <a:gd name="connsiteX74" fmla="*/ 1435829 w 2344143"/>
              <a:gd name="connsiteY74" fmla="*/ 929998 h 958604"/>
              <a:gd name="connsiteX75" fmla="*/ 1433288 w 2344143"/>
              <a:gd name="connsiteY75" fmla="*/ 930296 h 958604"/>
              <a:gd name="connsiteX76" fmla="*/ 1433288 w 2344143"/>
              <a:gd name="connsiteY76" fmla="*/ 930296 h 958604"/>
              <a:gd name="connsiteX77" fmla="*/ 1422040 w 2344143"/>
              <a:gd name="connsiteY77" fmla="*/ 921292 h 958604"/>
              <a:gd name="connsiteX78" fmla="*/ 837286 w 2344143"/>
              <a:gd name="connsiteY78" fmla="*/ 911856 h 958604"/>
              <a:gd name="connsiteX79" fmla="*/ 829417 w 2344143"/>
              <a:gd name="connsiteY79" fmla="*/ 897580 h 958604"/>
              <a:gd name="connsiteX80" fmla="*/ 829417 w 2344143"/>
              <a:gd name="connsiteY80" fmla="*/ 897580 h 958604"/>
              <a:gd name="connsiteX81" fmla="*/ 843721 w 2344143"/>
              <a:gd name="connsiteY81" fmla="*/ 889711 h 958604"/>
              <a:gd name="connsiteX82" fmla="*/ 843721 w 2344143"/>
              <a:gd name="connsiteY82" fmla="*/ 889711 h 958604"/>
              <a:gd name="connsiteX83" fmla="*/ 851589 w 2344143"/>
              <a:gd name="connsiteY83" fmla="*/ 903988 h 958604"/>
              <a:gd name="connsiteX84" fmla="*/ 851589 w 2344143"/>
              <a:gd name="connsiteY84" fmla="*/ 903988 h 958604"/>
              <a:gd name="connsiteX85" fmla="*/ 840530 w 2344143"/>
              <a:gd name="connsiteY85" fmla="*/ 912315 h 958604"/>
              <a:gd name="connsiteX86" fmla="*/ 840530 w 2344143"/>
              <a:gd name="connsiteY86" fmla="*/ 912315 h 958604"/>
              <a:gd name="connsiteX87" fmla="*/ 837313 w 2344143"/>
              <a:gd name="connsiteY87" fmla="*/ 911856 h 958604"/>
              <a:gd name="connsiteX88" fmla="*/ 1494746 w 2344143"/>
              <a:gd name="connsiteY88" fmla="*/ 903231 h 958604"/>
              <a:gd name="connsiteX89" fmla="*/ 1502560 w 2344143"/>
              <a:gd name="connsiteY89" fmla="*/ 888927 h 958604"/>
              <a:gd name="connsiteX90" fmla="*/ 1502560 w 2344143"/>
              <a:gd name="connsiteY90" fmla="*/ 888927 h 958604"/>
              <a:gd name="connsiteX91" fmla="*/ 1516863 w 2344143"/>
              <a:gd name="connsiteY91" fmla="*/ 896741 h 958604"/>
              <a:gd name="connsiteX92" fmla="*/ 1516863 w 2344143"/>
              <a:gd name="connsiteY92" fmla="*/ 896741 h 958604"/>
              <a:gd name="connsiteX93" fmla="*/ 1509049 w 2344143"/>
              <a:gd name="connsiteY93" fmla="*/ 911045 h 958604"/>
              <a:gd name="connsiteX94" fmla="*/ 1509049 w 2344143"/>
              <a:gd name="connsiteY94" fmla="*/ 911045 h 958604"/>
              <a:gd name="connsiteX95" fmla="*/ 1505804 w 2344143"/>
              <a:gd name="connsiteY95" fmla="*/ 911531 h 958604"/>
              <a:gd name="connsiteX96" fmla="*/ 1505804 w 2344143"/>
              <a:gd name="connsiteY96" fmla="*/ 911531 h 958604"/>
              <a:gd name="connsiteX97" fmla="*/ 1494746 w 2344143"/>
              <a:gd name="connsiteY97" fmla="*/ 903231 h 958604"/>
              <a:gd name="connsiteX98" fmla="*/ 765229 w 2344143"/>
              <a:gd name="connsiteY98" fmla="*/ 888468 h 958604"/>
              <a:gd name="connsiteX99" fmla="*/ 758308 w 2344143"/>
              <a:gd name="connsiteY99" fmla="*/ 873732 h 958604"/>
              <a:gd name="connsiteX100" fmla="*/ 758308 w 2344143"/>
              <a:gd name="connsiteY100" fmla="*/ 873732 h 958604"/>
              <a:gd name="connsiteX101" fmla="*/ 773043 w 2344143"/>
              <a:gd name="connsiteY101" fmla="*/ 866783 h 958604"/>
              <a:gd name="connsiteX102" fmla="*/ 773043 w 2344143"/>
              <a:gd name="connsiteY102" fmla="*/ 866783 h 958604"/>
              <a:gd name="connsiteX103" fmla="*/ 779992 w 2344143"/>
              <a:gd name="connsiteY103" fmla="*/ 881546 h 958604"/>
              <a:gd name="connsiteX104" fmla="*/ 779992 w 2344143"/>
              <a:gd name="connsiteY104" fmla="*/ 881546 h 958604"/>
              <a:gd name="connsiteX105" fmla="*/ 769150 w 2344143"/>
              <a:gd name="connsiteY105" fmla="*/ 889144 h 958604"/>
              <a:gd name="connsiteX106" fmla="*/ 769150 w 2344143"/>
              <a:gd name="connsiteY106" fmla="*/ 889144 h 958604"/>
              <a:gd name="connsiteX107" fmla="*/ 765229 w 2344143"/>
              <a:gd name="connsiteY107" fmla="*/ 888441 h 958604"/>
              <a:gd name="connsiteX108" fmla="*/ 1566073 w 2344143"/>
              <a:gd name="connsiteY108" fmla="*/ 880654 h 958604"/>
              <a:gd name="connsiteX109" fmla="*/ 1572967 w 2344143"/>
              <a:gd name="connsiteY109" fmla="*/ 865891 h 958604"/>
              <a:gd name="connsiteX110" fmla="*/ 1572967 w 2344143"/>
              <a:gd name="connsiteY110" fmla="*/ 865891 h 958604"/>
              <a:gd name="connsiteX111" fmla="*/ 1587757 w 2344143"/>
              <a:gd name="connsiteY111" fmla="*/ 872786 h 958604"/>
              <a:gd name="connsiteX112" fmla="*/ 1587757 w 2344143"/>
              <a:gd name="connsiteY112" fmla="*/ 872786 h 958604"/>
              <a:gd name="connsiteX113" fmla="*/ 1580835 w 2344143"/>
              <a:gd name="connsiteY113" fmla="*/ 887575 h 958604"/>
              <a:gd name="connsiteX114" fmla="*/ 1580835 w 2344143"/>
              <a:gd name="connsiteY114" fmla="*/ 887575 h 958604"/>
              <a:gd name="connsiteX115" fmla="*/ 1576888 w 2344143"/>
              <a:gd name="connsiteY115" fmla="*/ 888278 h 958604"/>
              <a:gd name="connsiteX116" fmla="*/ 1576888 w 2344143"/>
              <a:gd name="connsiteY116" fmla="*/ 888278 h 958604"/>
              <a:gd name="connsiteX117" fmla="*/ 1566073 w 2344143"/>
              <a:gd name="connsiteY117" fmla="*/ 880681 h 958604"/>
              <a:gd name="connsiteX118" fmla="*/ 694848 w 2344143"/>
              <a:gd name="connsiteY118" fmla="*/ 860537 h 958604"/>
              <a:gd name="connsiteX119" fmla="*/ 688873 w 2344143"/>
              <a:gd name="connsiteY119" fmla="*/ 845369 h 958604"/>
              <a:gd name="connsiteX120" fmla="*/ 688873 w 2344143"/>
              <a:gd name="connsiteY120" fmla="*/ 845369 h 958604"/>
              <a:gd name="connsiteX121" fmla="*/ 704042 w 2344143"/>
              <a:gd name="connsiteY121" fmla="*/ 839366 h 958604"/>
              <a:gd name="connsiteX122" fmla="*/ 704042 w 2344143"/>
              <a:gd name="connsiteY122" fmla="*/ 839366 h 958604"/>
              <a:gd name="connsiteX123" fmla="*/ 710044 w 2344143"/>
              <a:gd name="connsiteY123" fmla="*/ 854535 h 958604"/>
              <a:gd name="connsiteX124" fmla="*/ 710044 w 2344143"/>
              <a:gd name="connsiteY124" fmla="*/ 854535 h 958604"/>
              <a:gd name="connsiteX125" fmla="*/ 699445 w 2344143"/>
              <a:gd name="connsiteY125" fmla="*/ 861484 h 958604"/>
              <a:gd name="connsiteX126" fmla="*/ 699445 w 2344143"/>
              <a:gd name="connsiteY126" fmla="*/ 861484 h 958604"/>
              <a:gd name="connsiteX127" fmla="*/ 694848 w 2344143"/>
              <a:gd name="connsiteY127" fmla="*/ 860510 h 958604"/>
              <a:gd name="connsiteX128" fmla="*/ 1635858 w 2344143"/>
              <a:gd name="connsiteY128" fmla="*/ 853588 h 958604"/>
              <a:gd name="connsiteX129" fmla="*/ 1641807 w 2344143"/>
              <a:gd name="connsiteY129" fmla="*/ 838420 h 958604"/>
              <a:gd name="connsiteX130" fmla="*/ 1641807 w 2344143"/>
              <a:gd name="connsiteY130" fmla="*/ 838420 h 958604"/>
              <a:gd name="connsiteX131" fmla="*/ 1656975 w 2344143"/>
              <a:gd name="connsiteY131" fmla="*/ 844369 h 958604"/>
              <a:gd name="connsiteX132" fmla="*/ 1656975 w 2344143"/>
              <a:gd name="connsiteY132" fmla="*/ 844369 h 958604"/>
              <a:gd name="connsiteX133" fmla="*/ 1651026 w 2344143"/>
              <a:gd name="connsiteY133" fmla="*/ 859537 h 958604"/>
              <a:gd name="connsiteX134" fmla="*/ 1651026 w 2344143"/>
              <a:gd name="connsiteY134" fmla="*/ 859537 h 958604"/>
              <a:gd name="connsiteX135" fmla="*/ 1646403 w 2344143"/>
              <a:gd name="connsiteY135" fmla="*/ 860510 h 958604"/>
              <a:gd name="connsiteX136" fmla="*/ 1646403 w 2344143"/>
              <a:gd name="connsiteY136" fmla="*/ 860510 h 958604"/>
              <a:gd name="connsiteX137" fmla="*/ 1635831 w 2344143"/>
              <a:gd name="connsiteY137" fmla="*/ 853588 h 958604"/>
              <a:gd name="connsiteX138" fmla="*/ 626388 w 2344143"/>
              <a:gd name="connsiteY138" fmla="*/ 828227 h 958604"/>
              <a:gd name="connsiteX139" fmla="*/ 626388 w 2344143"/>
              <a:gd name="connsiteY139" fmla="*/ 828227 h 958604"/>
              <a:gd name="connsiteX140" fmla="*/ 621386 w 2344143"/>
              <a:gd name="connsiteY140" fmla="*/ 812707 h 958604"/>
              <a:gd name="connsiteX141" fmla="*/ 621386 w 2344143"/>
              <a:gd name="connsiteY141" fmla="*/ 812707 h 958604"/>
              <a:gd name="connsiteX142" fmla="*/ 636879 w 2344143"/>
              <a:gd name="connsiteY142" fmla="*/ 807705 h 958604"/>
              <a:gd name="connsiteX143" fmla="*/ 636879 w 2344143"/>
              <a:gd name="connsiteY143" fmla="*/ 807705 h 958604"/>
              <a:gd name="connsiteX144" fmla="*/ 641908 w 2344143"/>
              <a:gd name="connsiteY144" fmla="*/ 823225 h 958604"/>
              <a:gd name="connsiteX145" fmla="*/ 641908 w 2344143"/>
              <a:gd name="connsiteY145" fmla="*/ 823225 h 958604"/>
              <a:gd name="connsiteX146" fmla="*/ 631633 w 2344143"/>
              <a:gd name="connsiteY146" fmla="*/ 829498 h 958604"/>
              <a:gd name="connsiteX147" fmla="*/ 631633 w 2344143"/>
              <a:gd name="connsiteY147" fmla="*/ 829498 h 958604"/>
              <a:gd name="connsiteX148" fmla="*/ 626415 w 2344143"/>
              <a:gd name="connsiteY148" fmla="*/ 828227 h 958604"/>
              <a:gd name="connsiteX149" fmla="*/ 1703778 w 2344143"/>
              <a:gd name="connsiteY149" fmla="*/ 822143 h 958604"/>
              <a:gd name="connsiteX150" fmla="*/ 1708753 w 2344143"/>
              <a:gd name="connsiteY150" fmla="*/ 806623 h 958604"/>
              <a:gd name="connsiteX151" fmla="*/ 1708753 w 2344143"/>
              <a:gd name="connsiteY151" fmla="*/ 806623 h 958604"/>
              <a:gd name="connsiteX152" fmla="*/ 1724273 w 2344143"/>
              <a:gd name="connsiteY152" fmla="*/ 811598 h 958604"/>
              <a:gd name="connsiteX153" fmla="*/ 1724273 w 2344143"/>
              <a:gd name="connsiteY153" fmla="*/ 811598 h 958604"/>
              <a:gd name="connsiteX154" fmla="*/ 1719298 w 2344143"/>
              <a:gd name="connsiteY154" fmla="*/ 827118 h 958604"/>
              <a:gd name="connsiteX155" fmla="*/ 1719298 w 2344143"/>
              <a:gd name="connsiteY155" fmla="*/ 827118 h 958604"/>
              <a:gd name="connsiteX156" fmla="*/ 1714025 w 2344143"/>
              <a:gd name="connsiteY156" fmla="*/ 828389 h 958604"/>
              <a:gd name="connsiteX157" fmla="*/ 1714025 w 2344143"/>
              <a:gd name="connsiteY157" fmla="*/ 828389 h 958604"/>
              <a:gd name="connsiteX158" fmla="*/ 1703778 w 2344143"/>
              <a:gd name="connsiteY158" fmla="*/ 822143 h 958604"/>
              <a:gd name="connsiteX159" fmla="*/ 560118 w 2344143"/>
              <a:gd name="connsiteY159" fmla="*/ 791617 h 958604"/>
              <a:gd name="connsiteX160" fmla="*/ 556089 w 2344143"/>
              <a:gd name="connsiteY160" fmla="*/ 775827 h 958604"/>
              <a:gd name="connsiteX161" fmla="*/ 556089 w 2344143"/>
              <a:gd name="connsiteY161" fmla="*/ 775827 h 958604"/>
              <a:gd name="connsiteX162" fmla="*/ 571879 w 2344143"/>
              <a:gd name="connsiteY162" fmla="*/ 771798 h 958604"/>
              <a:gd name="connsiteX163" fmla="*/ 571879 w 2344143"/>
              <a:gd name="connsiteY163" fmla="*/ 771798 h 958604"/>
              <a:gd name="connsiteX164" fmla="*/ 575908 w 2344143"/>
              <a:gd name="connsiteY164" fmla="*/ 787588 h 958604"/>
              <a:gd name="connsiteX165" fmla="*/ 575908 w 2344143"/>
              <a:gd name="connsiteY165" fmla="*/ 787588 h 958604"/>
              <a:gd name="connsiteX166" fmla="*/ 565985 w 2344143"/>
              <a:gd name="connsiteY166" fmla="*/ 793239 h 958604"/>
              <a:gd name="connsiteX167" fmla="*/ 565985 w 2344143"/>
              <a:gd name="connsiteY167" fmla="*/ 793239 h 958604"/>
              <a:gd name="connsiteX168" fmla="*/ 560091 w 2344143"/>
              <a:gd name="connsiteY168" fmla="*/ 791617 h 958604"/>
              <a:gd name="connsiteX169" fmla="*/ 1769589 w 2344143"/>
              <a:gd name="connsiteY169" fmla="*/ 786453 h 958604"/>
              <a:gd name="connsiteX170" fmla="*/ 1773591 w 2344143"/>
              <a:gd name="connsiteY170" fmla="*/ 770635 h 958604"/>
              <a:gd name="connsiteX171" fmla="*/ 1773591 w 2344143"/>
              <a:gd name="connsiteY171" fmla="*/ 770635 h 958604"/>
              <a:gd name="connsiteX172" fmla="*/ 1789407 w 2344143"/>
              <a:gd name="connsiteY172" fmla="*/ 774637 h 958604"/>
              <a:gd name="connsiteX173" fmla="*/ 1789407 w 2344143"/>
              <a:gd name="connsiteY173" fmla="*/ 774637 h 958604"/>
              <a:gd name="connsiteX174" fmla="*/ 1785406 w 2344143"/>
              <a:gd name="connsiteY174" fmla="*/ 790427 h 958604"/>
              <a:gd name="connsiteX175" fmla="*/ 1785406 w 2344143"/>
              <a:gd name="connsiteY175" fmla="*/ 790427 h 958604"/>
              <a:gd name="connsiteX176" fmla="*/ 1779512 w 2344143"/>
              <a:gd name="connsiteY176" fmla="*/ 792050 h 958604"/>
              <a:gd name="connsiteX177" fmla="*/ 1779512 w 2344143"/>
              <a:gd name="connsiteY177" fmla="*/ 792050 h 958604"/>
              <a:gd name="connsiteX178" fmla="*/ 1769589 w 2344143"/>
              <a:gd name="connsiteY178" fmla="*/ 786426 h 958604"/>
              <a:gd name="connsiteX179" fmla="*/ 496334 w 2344143"/>
              <a:gd name="connsiteY179" fmla="*/ 750925 h 958604"/>
              <a:gd name="connsiteX180" fmla="*/ 493306 w 2344143"/>
              <a:gd name="connsiteY180" fmla="*/ 734891 h 958604"/>
              <a:gd name="connsiteX181" fmla="*/ 493306 w 2344143"/>
              <a:gd name="connsiteY181" fmla="*/ 734891 h 958604"/>
              <a:gd name="connsiteX182" fmla="*/ 509340 w 2344143"/>
              <a:gd name="connsiteY182" fmla="*/ 731863 h 958604"/>
              <a:gd name="connsiteX183" fmla="*/ 509340 w 2344143"/>
              <a:gd name="connsiteY183" fmla="*/ 731863 h 958604"/>
              <a:gd name="connsiteX184" fmla="*/ 512368 w 2344143"/>
              <a:gd name="connsiteY184" fmla="*/ 747896 h 958604"/>
              <a:gd name="connsiteX185" fmla="*/ 512368 w 2344143"/>
              <a:gd name="connsiteY185" fmla="*/ 747896 h 958604"/>
              <a:gd name="connsiteX186" fmla="*/ 502824 w 2344143"/>
              <a:gd name="connsiteY186" fmla="*/ 752925 h 958604"/>
              <a:gd name="connsiteX187" fmla="*/ 502824 w 2344143"/>
              <a:gd name="connsiteY187" fmla="*/ 752925 h 958604"/>
              <a:gd name="connsiteX188" fmla="*/ 496334 w 2344143"/>
              <a:gd name="connsiteY188" fmla="*/ 750925 h 958604"/>
              <a:gd name="connsiteX189" fmla="*/ 1833047 w 2344143"/>
              <a:gd name="connsiteY189" fmla="*/ 746680 h 958604"/>
              <a:gd name="connsiteX190" fmla="*/ 1836048 w 2344143"/>
              <a:gd name="connsiteY190" fmla="*/ 730646 h 958604"/>
              <a:gd name="connsiteX191" fmla="*/ 1836048 w 2344143"/>
              <a:gd name="connsiteY191" fmla="*/ 730646 h 958604"/>
              <a:gd name="connsiteX192" fmla="*/ 1852082 w 2344143"/>
              <a:gd name="connsiteY192" fmla="*/ 733620 h 958604"/>
              <a:gd name="connsiteX193" fmla="*/ 1852082 w 2344143"/>
              <a:gd name="connsiteY193" fmla="*/ 733620 h 958604"/>
              <a:gd name="connsiteX194" fmla="*/ 1849108 w 2344143"/>
              <a:gd name="connsiteY194" fmla="*/ 749654 h 958604"/>
              <a:gd name="connsiteX195" fmla="*/ 1849108 w 2344143"/>
              <a:gd name="connsiteY195" fmla="*/ 749654 h 958604"/>
              <a:gd name="connsiteX196" fmla="*/ 1842592 w 2344143"/>
              <a:gd name="connsiteY196" fmla="*/ 751682 h 958604"/>
              <a:gd name="connsiteX197" fmla="*/ 1842592 w 2344143"/>
              <a:gd name="connsiteY197" fmla="*/ 751682 h 958604"/>
              <a:gd name="connsiteX198" fmla="*/ 1833075 w 2344143"/>
              <a:gd name="connsiteY198" fmla="*/ 746653 h 958604"/>
              <a:gd name="connsiteX199" fmla="*/ 435201 w 2344143"/>
              <a:gd name="connsiteY199" fmla="*/ 706312 h 958604"/>
              <a:gd name="connsiteX200" fmla="*/ 433201 w 2344143"/>
              <a:gd name="connsiteY200" fmla="*/ 690116 h 958604"/>
              <a:gd name="connsiteX201" fmla="*/ 433201 w 2344143"/>
              <a:gd name="connsiteY201" fmla="*/ 690116 h 958604"/>
              <a:gd name="connsiteX202" fmla="*/ 449369 w 2344143"/>
              <a:gd name="connsiteY202" fmla="*/ 688115 h 958604"/>
              <a:gd name="connsiteX203" fmla="*/ 449369 w 2344143"/>
              <a:gd name="connsiteY203" fmla="*/ 688115 h 958604"/>
              <a:gd name="connsiteX204" fmla="*/ 451370 w 2344143"/>
              <a:gd name="connsiteY204" fmla="*/ 704284 h 958604"/>
              <a:gd name="connsiteX205" fmla="*/ 451370 w 2344143"/>
              <a:gd name="connsiteY205" fmla="*/ 704284 h 958604"/>
              <a:gd name="connsiteX206" fmla="*/ 442285 w 2344143"/>
              <a:gd name="connsiteY206" fmla="*/ 708718 h 958604"/>
              <a:gd name="connsiteX207" fmla="*/ 442285 w 2344143"/>
              <a:gd name="connsiteY207" fmla="*/ 708718 h 958604"/>
              <a:gd name="connsiteX208" fmla="*/ 435201 w 2344143"/>
              <a:gd name="connsiteY208" fmla="*/ 706285 h 958604"/>
              <a:gd name="connsiteX209" fmla="*/ 1893883 w 2344143"/>
              <a:gd name="connsiteY209" fmla="*/ 702986 h 958604"/>
              <a:gd name="connsiteX210" fmla="*/ 1895857 w 2344143"/>
              <a:gd name="connsiteY210" fmla="*/ 686817 h 958604"/>
              <a:gd name="connsiteX211" fmla="*/ 1895857 w 2344143"/>
              <a:gd name="connsiteY211" fmla="*/ 686817 h 958604"/>
              <a:gd name="connsiteX212" fmla="*/ 1912026 w 2344143"/>
              <a:gd name="connsiteY212" fmla="*/ 688791 h 958604"/>
              <a:gd name="connsiteX213" fmla="*/ 1912026 w 2344143"/>
              <a:gd name="connsiteY213" fmla="*/ 688791 h 958604"/>
              <a:gd name="connsiteX214" fmla="*/ 1910052 w 2344143"/>
              <a:gd name="connsiteY214" fmla="*/ 704960 h 958604"/>
              <a:gd name="connsiteX215" fmla="*/ 1910052 w 2344143"/>
              <a:gd name="connsiteY215" fmla="*/ 704960 h 958604"/>
              <a:gd name="connsiteX216" fmla="*/ 1902941 w 2344143"/>
              <a:gd name="connsiteY216" fmla="*/ 707393 h 958604"/>
              <a:gd name="connsiteX217" fmla="*/ 1902941 w 2344143"/>
              <a:gd name="connsiteY217" fmla="*/ 707393 h 958604"/>
              <a:gd name="connsiteX218" fmla="*/ 1893856 w 2344143"/>
              <a:gd name="connsiteY218" fmla="*/ 702959 h 958604"/>
              <a:gd name="connsiteX219" fmla="*/ 377042 w 2344143"/>
              <a:gd name="connsiteY219" fmla="*/ 657940 h 958604"/>
              <a:gd name="connsiteX220" fmla="*/ 376069 w 2344143"/>
              <a:gd name="connsiteY220" fmla="*/ 641663 h 958604"/>
              <a:gd name="connsiteX221" fmla="*/ 376069 w 2344143"/>
              <a:gd name="connsiteY221" fmla="*/ 641663 h 958604"/>
              <a:gd name="connsiteX222" fmla="*/ 392346 w 2344143"/>
              <a:gd name="connsiteY222" fmla="*/ 640663 h 958604"/>
              <a:gd name="connsiteX223" fmla="*/ 392346 w 2344143"/>
              <a:gd name="connsiteY223" fmla="*/ 640663 h 958604"/>
              <a:gd name="connsiteX224" fmla="*/ 393319 w 2344143"/>
              <a:gd name="connsiteY224" fmla="*/ 656940 h 958604"/>
              <a:gd name="connsiteX225" fmla="*/ 393319 w 2344143"/>
              <a:gd name="connsiteY225" fmla="*/ 656940 h 958604"/>
              <a:gd name="connsiteX226" fmla="*/ 384694 w 2344143"/>
              <a:gd name="connsiteY226" fmla="*/ 660833 h 958604"/>
              <a:gd name="connsiteX227" fmla="*/ 384694 w 2344143"/>
              <a:gd name="connsiteY227" fmla="*/ 660833 h 958604"/>
              <a:gd name="connsiteX228" fmla="*/ 377042 w 2344143"/>
              <a:gd name="connsiteY228" fmla="*/ 657940 h 958604"/>
              <a:gd name="connsiteX229" fmla="*/ 1951853 w 2344143"/>
              <a:gd name="connsiteY229" fmla="*/ 655561 h 958604"/>
              <a:gd name="connsiteX230" fmla="*/ 1952799 w 2344143"/>
              <a:gd name="connsiteY230" fmla="*/ 639257 h 958604"/>
              <a:gd name="connsiteX231" fmla="*/ 1952799 w 2344143"/>
              <a:gd name="connsiteY231" fmla="*/ 639257 h 958604"/>
              <a:gd name="connsiteX232" fmla="*/ 1969076 w 2344143"/>
              <a:gd name="connsiteY232" fmla="*/ 640230 h 958604"/>
              <a:gd name="connsiteX233" fmla="*/ 1969076 w 2344143"/>
              <a:gd name="connsiteY233" fmla="*/ 640230 h 958604"/>
              <a:gd name="connsiteX234" fmla="*/ 1968130 w 2344143"/>
              <a:gd name="connsiteY234" fmla="*/ 656507 h 958604"/>
              <a:gd name="connsiteX235" fmla="*/ 1968130 w 2344143"/>
              <a:gd name="connsiteY235" fmla="*/ 656507 h 958604"/>
              <a:gd name="connsiteX236" fmla="*/ 1960451 w 2344143"/>
              <a:gd name="connsiteY236" fmla="*/ 659427 h 958604"/>
              <a:gd name="connsiteX237" fmla="*/ 1960451 w 2344143"/>
              <a:gd name="connsiteY237" fmla="*/ 659427 h 958604"/>
              <a:gd name="connsiteX238" fmla="*/ 1951853 w 2344143"/>
              <a:gd name="connsiteY238" fmla="*/ 655561 h 958604"/>
              <a:gd name="connsiteX239" fmla="*/ 322019 w 2344143"/>
              <a:gd name="connsiteY239" fmla="*/ 606027 h 958604"/>
              <a:gd name="connsiteX240" fmla="*/ 322019 w 2344143"/>
              <a:gd name="connsiteY240" fmla="*/ 606027 h 958604"/>
              <a:gd name="connsiteX241" fmla="*/ 322019 w 2344143"/>
              <a:gd name="connsiteY241" fmla="*/ 589723 h 958604"/>
              <a:gd name="connsiteX242" fmla="*/ 322019 w 2344143"/>
              <a:gd name="connsiteY242" fmla="*/ 589723 h 958604"/>
              <a:gd name="connsiteX243" fmla="*/ 338324 w 2344143"/>
              <a:gd name="connsiteY243" fmla="*/ 589750 h 958604"/>
              <a:gd name="connsiteX244" fmla="*/ 338324 w 2344143"/>
              <a:gd name="connsiteY244" fmla="*/ 589750 h 958604"/>
              <a:gd name="connsiteX245" fmla="*/ 338296 w 2344143"/>
              <a:gd name="connsiteY245" fmla="*/ 606054 h 958604"/>
              <a:gd name="connsiteX246" fmla="*/ 338296 w 2344143"/>
              <a:gd name="connsiteY246" fmla="*/ 606054 h 958604"/>
              <a:gd name="connsiteX247" fmla="*/ 330158 w 2344143"/>
              <a:gd name="connsiteY247" fmla="*/ 609407 h 958604"/>
              <a:gd name="connsiteX248" fmla="*/ 330158 w 2344143"/>
              <a:gd name="connsiteY248" fmla="*/ 609407 h 958604"/>
              <a:gd name="connsiteX249" fmla="*/ 321992 w 2344143"/>
              <a:gd name="connsiteY249" fmla="*/ 606000 h 958604"/>
              <a:gd name="connsiteX250" fmla="*/ 2006741 w 2344143"/>
              <a:gd name="connsiteY250" fmla="*/ 604594 h 958604"/>
              <a:gd name="connsiteX251" fmla="*/ 2006686 w 2344143"/>
              <a:gd name="connsiteY251" fmla="*/ 588290 h 958604"/>
              <a:gd name="connsiteX252" fmla="*/ 2006686 w 2344143"/>
              <a:gd name="connsiteY252" fmla="*/ 588290 h 958604"/>
              <a:gd name="connsiteX253" fmla="*/ 2022991 w 2344143"/>
              <a:gd name="connsiteY253" fmla="*/ 588236 h 958604"/>
              <a:gd name="connsiteX254" fmla="*/ 2022991 w 2344143"/>
              <a:gd name="connsiteY254" fmla="*/ 588236 h 958604"/>
              <a:gd name="connsiteX255" fmla="*/ 2023072 w 2344143"/>
              <a:gd name="connsiteY255" fmla="*/ 604540 h 958604"/>
              <a:gd name="connsiteX256" fmla="*/ 2023072 w 2344143"/>
              <a:gd name="connsiteY256" fmla="*/ 604540 h 958604"/>
              <a:gd name="connsiteX257" fmla="*/ 2014879 w 2344143"/>
              <a:gd name="connsiteY257" fmla="*/ 607974 h 958604"/>
              <a:gd name="connsiteX258" fmla="*/ 2014879 w 2344143"/>
              <a:gd name="connsiteY258" fmla="*/ 607974 h 958604"/>
              <a:gd name="connsiteX259" fmla="*/ 2006741 w 2344143"/>
              <a:gd name="connsiteY259" fmla="*/ 604621 h 958604"/>
              <a:gd name="connsiteX260" fmla="*/ 270349 w 2344143"/>
              <a:gd name="connsiteY260" fmla="*/ 550788 h 958604"/>
              <a:gd name="connsiteX261" fmla="*/ 271404 w 2344143"/>
              <a:gd name="connsiteY261" fmla="*/ 534511 h 958604"/>
              <a:gd name="connsiteX262" fmla="*/ 271404 w 2344143"/>
              <a:gd name="connsiteY262" fmla="*/ 534511 h 958604"/>
              <a:gd name="connsiteX263" fmla="*/ 287681 w 2344143"/>
              <a:gd name="connsiteY263" fmla="*/ 535566 h 958604"/>
              <a:gd name="connsiteX264" fmla="*/ 287681 w 2344143"/>
              <a:gd name="connsiteY264" fmla="*/ 535566 h 958604"/>
              <a:gd name="connsiteX265" fmla="*/ 286626 w 2344143"/>
              <a:gd name="connsiteY265" fmla="*/ 551843 h 958604"/>
              <a:gd name="connsiteX266" fmla="*/ 286626 w 2344143"/>
              <a:gd name="connsiteY266" fmla="*/ 551843 h 958604"/>
              <a:gd name="connsiteX267" fmla="*/ 279029 w 2344143"/>
              <a:gd name="connsiteY267" fmla="*/ 554709 h 958604"/>
              <a:gd name="connsiteX268" fmla="*/ 279029 w 2344143"/>
              <a:gd name="connsiteY268" fmla="*/ 554709 h 958604"/>
              <a:gd name="connsiteX269" fmla="*/ 270349 w 2344143"/>
              <a:gd name="connsiteY269" fmla="*/ 550788 h 958604"/>
              <a:gd name="connsiteX270" fmla="*/ 2058356 w 2344143"/>
              <a:gd name="connsiteY270" fmla="*/ 550247 h 958604"/>
              <a:gd name="connsiteX271" fmla="*/ 2057275 w 2344143"/>
              <a:gd name="connsiteY271" fmla="*/ 533997 h 958604"/>
              <a:gd name="connsiteX272" fmla="*/ 2057275 w 2344143"/>
              <a:gd name="connsiteY272" fmla="*/ 533997 h 958604"/>
              <a:gd name="connsiteX273" fmla="*/ 2073552 w 2344143"/>
              <a:gd name="connsiteY273" fmla="*/ 532889 h 958604"/>
              <a:gd name="connsiteX274" fmla="*/ 2073552 w 2344143"/>
              <a:gd name="connsiteY274" fmla="*/ 532889 h 958604"/>
              <a:gd name="connsiteX275" fmla="*/ 2074633 w 2344143"/>
              <a:gd name="connsiteY275" fmla="*/ 549166 h 958604"/>
              <a:gd name="connsiteX276" fmla="*/ 2074633 w 2344143"/>
              <a:gd name="connsiteY276" fmla="*/ 549166 h 958604"/>
              <a:gd name="connsiteX277" fmla="*/ 2065954 w 2344143"/>
              <a:gd name="connsiteY277" fmla="*/ 553113 h 958604"/>
              <a:gd name="connsiteX278" fmla="*/ 2065954 w 2344143"/>
              <a:gd name="connsiteY278" fmla="*/ 553113 h 958604"/>
              <a:gd name="connsiteX279" fmla="*/ 2058356 w 2344143"/>
              <a:gd name="connsiteY279" fmla="*/ 550247 h 958604"/>
              <a:gd name="connsiteX280" fmla="*/ 222276 w 2344143"/>
              <a:gd name="connsiteY280" fmla="*/ 492413 h 958604"/>
              <a:gd name="connsiteX281" fmla="*/ 224358 w 2344143"/>
              <a:gd name="connsiteY281" fmla="*/ 476244 h 958604"/>
              <a:gd name="connsiteX282" fmla="*/ 224358 w 2344143"/>
              <a:gd name="connsiteY282" fmla="*/ 476244 h 958604"/>
              <a:gd name="connsiteX283" fmla="*/ 240527 w 2344143"/>
              <a:gd name="connsiteY283" fmla="*/ 478326 h 958604"/>
              <a:gd name="connsiteX284" fmla="*/ 240527 w 2344143"/>
              <a:gd name="connsiteY284" fmla="*/ 478326 h 958604"/>
              <a:gd name="connsiteX285" fmla="*/ 238445 w 2344143"/>
              <a:gd name="connsiteY285" fmla="*/ 494495 h 958604"/>
              <a:gd name="connsiteX286" fmla="*/ 238445 w 2344143"/>
              <a:gd name="connsiteY286" fmla="*/ 494495 h 958604"/>
              <a:gd name="connsiteX287" fmla="*/ 231387 w 2344143"/>
              <a:gd name="connsiteY287" fmla="*/ 496928 h 958604"/>
              <a:gd name="connsiteX288" fmla="*/ 231387 w 2344143"/>
              <a:gd name="connsiteY288" fmla="*/ 496928 h 958604"/>
              <a:gd name="connsiteX289" fmla="*/ 222249 w 2344143"/>
              <a:gd name="connsiteY289" fmla="*/ 492440 h 958604"/>
              <a:gd name="connsiteX290" fmla="*/ 2106457 w 2344143"/>
              <a:gd name="connsiteY290" fmla="*/ 492791 h 958604"/>
              <a:gd name="connsiteX291" fmla="*/ 2104348 w 2344143"/>
              <a:gd name="connsiteY291" fmla="*/ 476622 h 958604"/>
              <a:gd name="connsiteX292" fmla="*/ 2104348 w 2344143"/>
              <a:gd name="connsiteY292" fmla="*/ 476622 h 958604"/>
              <a:gd name="connsiteX293" fmla="*/ 2120517 w 2344143"/>
              <a:gd name="connsiteY293" fmla="*/ 474540 h 958604"/>
              <a:gd name="connsiteX294" fmla="*/ 2120517 w 2344143"/>
              <a:gd name="connsiteY294" fmla="*/ 474540 h 958604"/>
              <a:gd name="connsiteX295" fmla="*/ 2122599 w 2344143"/>
              <a:gd name="connsiteY295" fmla="*/ 490709 h 958604"/>
              <a:gd name="connsiteX296" fmla="*/ 2122599 w 2344143"/>
              <a:gd name="connsiteY296" fmla="*/ 490709 h 958604"/>
              <a:gd name="connsiteX297" fmla="*/ 2113460 w 2344143"/>
              <a:gd name="connsiteY297" fmla="*/ 495225 h 958604"/>
              <a:gd name="connsiteX298" fmla="*/ 2113460 w 2344143"/>
              <a:gd name="connsiteY298" fmla="*/ 495225 h 958604"/>
              <a:gd name="connsiteX299" fmla="*/ 2106457 w 2344143"/>
              <a:gd name="connsiteY299" fmla="*/ 492818 h 958604"/>
              <a:gd name="connsiteX300" fmla="*/ 177960 w 2344143"/>
              <a:gd name="connsiteY300" fmla="*/ 431144 h 958604"/>
              <a:gd name="connsiteX301" fmla="*/ 181043 w 2344143"/>
              <a:gd name="connsiteY301" fmla="*/ 415138 h 958604"/>
              <a:gd name="connsiteX302" fmla="*/ 181043 w 2344143"/>
              <a:gd name="connsiteY302" fmla="*/ 415138 h 958604"/>
              <a:gd name="connsiteX303" fmla="*/ 197049 w 2344143"/>
              <a:gd name="connsiteY303" fmla="*/ 418220 h 958604"/>
              <a:gd name="connsiteX304" fmla="*/ 197049 w 2344143"/>
              <a:gd name="connsiteY304" fmla="*/ 418220 h 958604"/>
              <a:gd name="connsiteX305" fmla="*/ 193966 w 2344143"/>
              <a:gd name="connsiteY305" fmla="*/ 434227 h 958604"/>
              <a:gd name="connsiteX306" fmla="*/ 193966 w 2344143"/>
              <a:gd name="connsiteY306" fmla="*/ 434227 h 958604"/>
              <a:gd name="connsiteX307" fmla="*/ 187505 w 2344143"/>
              <a:gd name="connsiteY307" fmla="*/ 436200 h 958604"/>
              <a:gd name="connsiteX308" fmla="*/ 187505 w 2344143"/>
              <a:gd name="connsiteY308" fmla="*/ 436200 h 958604"/>
              <a:gd name="connsiteX309" fmla="*/ 177960 w 2344143"/>
              <a:gd name="connsiteY309" fmla="*/ 431117 h 958604"/>
              <a:gd name="connsiteX310" fmla="*/ 2150827 w 2344143"/>
              <a:gd name="connsiteY310" fmla="*/ 432415 h 958604"/>
              <a:gd name="connsiteX311" fmla="*/ 2147717 w 2344143"/>
              <a:gd name="connsiteY311" fmla="*/ 416408 h 958604"/>
              <a:gd name="connsiteX312" fmla="*/ 2147717 w 2344143"/>
              <a:gd name="connsiteY312" fmla="*/ 416408 h 958604"/>
              <a:gd name="connsiteX313" fmla="*/ 2163724 w 2344143"/>
              <a:gd name="connsiteY313" fmla="*/ 413299 h 958604"/>
              <a:gd name="connsiteX314" fmla="*/ 2163724 w 2344143"/>
              <a:gd name="connsiteY314" fmla="*/ 413299 h 958604"/>
              <a:gd name="connsiteX315" fmla="*/ 2166833 w 2344143"/>
              <a:gd name="connsiteY315" fmla="*/ 429306 h 958604"/>
              <a:gd name="connsiteX316" fmla="*/ 2166833 w 2344143"/>
              <a:gd name="connsiteY316" fmla="*/ 429306 h 958604"/>
              <a:gd name="connsiteX317" fmla="*/ 2157262 w 2344143"/>
              <a:gd name="connsiteY317" fmla="*/ 434389 h 958604"/>
              <a:gd name="connsiteX318" fmla="*/ 2157262 w 2344143"/>
              <a:gd name="connsiteY318" fmla="*/ 434389 h 958604"/>
              <a:gd name="connsiteX319" fmla="*/ 2150827 w 2344143"/>
              <a:gd name="connsiteY319" fmla="*/ 432442 h 958604"/>
              <a:gd name="connsiteX320" fmla="*/ 137592 w 2344143"/>
              <a:gd name="connsiteY320" fmla="*/ 367253 h 958604"/>
              <a:gd name="connsiteX321" fmla="*/ 137592 w 2344143"/>
              <a:gd name="connsiteY321" fmla="*/ 367253 h 958604"/>
              <a:gd name="connsiteX322" fmla="*/ 141675 w 2344143"/>
              <a:gd name="connsiteY322" fmla="*/ 351463 h 958604"/>
              <a:gd name="connsiteX323" fmla="*/ 141675 w 2344143"/>
              <a:gd name="connsiteY323" fmla="*/ 351463 h 958604"/>
              <a:gd name="connsiteX324" fmla="*/ 157439 w 2344143"/>
              <a:gd name="connsiteY324" fmla="*/ 355545 h 958604"/>
              <a:gd name="connsiteX325" fmla="*/ 157439 w 2344143"/>
              <a:gd name="connsiteY325" fmla="*/ 355545 h 958604"/>
              <a:gd name="connsiteX326" fmla="*/ 153356 w 2344143"/>
              <a:gd name="connsiteY326" fmla="*/ 371336 h 958604"/>
              <a:gd name="connsiteX327" fmla="*/ 153356 w 2344143"/>
              <a:gd name="connsiteY327" fmla="*/ 371336 h 958604"/>
              <a:gd name="connsiteX328" fmla="*/ 147542 w 2344143"/>
              <a:gd name="connsiteY328" fmla="*/ 372904 h 958604"/>
              <a:gd name="connsiteX329" fmla="*/ 147542 w 2344143"/>
              <a:gd name="connsiteY329" fmla="*/ 372904 h 958604"/>
              <a:gd name="connsiteX330" fmla="*/ 137592 w 2344143"/>
              <a:gd name="connsiteY330" fmla="*/ 367226 h 958604"/>
              <a:gd name="connsiteX331" fmla="*/ 2191357 w 2344143"/>
              <a:gd name="connsiteY331" fmla="*/ 369362 h 958604"/>
              <a:gd name="connsiteX332" fmla="*/ 2187247 w 2344143"/>
              <a:gd name="connsiteY332" fmla="*/ 353599 h 958604"/>
              <a:gd name="connsiteX333" fmla="*/ 2187247 w 2344143"/>
              <a:gd name="connsiteY333" fmla="*/ 353599 h 958604"/>
              <a:gd name="connsiteX334" fmla="*/ 2203010 w 2344143"/>
              <a:gd name="connsiteY334" fmla="*/ 349489 h 958604"/>
              <a:gd name="connsiteX335" fmla="*/ 2203010 w 2344143"/>
              <a:gd name="connsiteY335" fmla="*/ 349489 h 958604"/>
              <a:gd name="connsiteX336" fmla="*/ 2207147 w 2344143"/>
              <a:gd name="connsiteY336" fmla="*/ 365252 h 958604"/>
              <a:gd name="connsiteX337" fmla="*/ 2207147 w 2344143"/>
              <a:gd name="connsiteY337" fmla="*/ 365252 h 958604"/>
              <a:gd name="connsiteX338" fmla="*/ 2197170 w 2344143"/>
              <a:gd name="connsiteY338" fmla="*/ 370957 h 958604"/>
              <a:gd name="connsiteX339" fmla="*/ 2197170 w 2344143"/>
              <a:gd name="connsiteY339" fmla="*/ 370957 h 958604"/>
              <a:gd name="connsiteX340" fmla="*/ 2191357 w 2344143"/>
              <a:gd name="connsiteY340" fmla="*/ 369362 h 958604"/>
              <a:gd name="connsiteX341" fmla="*/ 101334 w 2344143"/>
              <a:gd name="connsiteY341" fmla="*/ 300901 h 958604"/>
              <a:gd name="connsiteX342" fmla="*/ 106417 w 2344143"/>
              <a:gd name="connsiteY342" fmla="*/ 285408 h 958604"/>
              <a:gd name="connsiteX343" fmla="*/ 106417 w 2344143"/>
              <a:gd name="connsiteY343" fmla="*/ 285408 h 958604"/>
              <a:gd name="connsiteX344" fmla="*/ 121910 w 2344143"/>
              <a:gd name="connsiteY344" fmla="*/ 290492 h 958604"/>
              <a:gd name="connsiteX345" fmla="*/ 121910 w 2344143"/>
              <a:gd name="connsiteY345" fmla="*/ 290492 h 958604"/>
              <a:gd name="connsiteX346" fmla="*/ 116827 w 2344143"/>
              <a:gd name="connsiteY346" fmla="*/ 305985 h 958604"/>
              <a:gd name="connsiteX347" fmla="*/ 116827 w 2344143"/>
              <a:gd name="connsiteY347" fmla="*/ 305985 h 958604"/>
              <a:gd name="connsiteX348" fmla="*/ 111608 w 2344143"/>
              <a:gd name="connsiteY348" fmla="*/ 307228 h 958604"/>
              <a:gd name="connsiteX349" fmla="*/ 111608 w 2344143"/>
              <a:gd name="connsiteY349" fmla="*/ 307228 h 958604"/>
              <a:gd name="connsiteX350" fmla="*/ 101307 w 2344143"/>
              <a:gd name="connsiteY350" fmla="*/ 300901 h 958604"/>
              <a:gd name="connsiteX351" fmla="*/ 2227805 w 2344143"/>
              <a:gd name="connsiteY351" fmla="*/ 303876 h 958604"/>
              <a:gd name="connsiteX352" fmla="*/ 2222721 w 2344143"/>
              <a:gd name="connsiteY352" fmla="*/ 288383 h 958604"/>
              <a:gd name="connsiteX353" fmla="*/ 2222721 w 2344143"/>
              <a:gd name="connsiteY353" fmla="*/ 288383 h 958604"/>
              <a:gd name="connsiteX354" fmla="*/ 2238214 w 2344143"/>
              <a:gd name="connsiteY354" fmla="*/ 283272 h 958604"/>
              <a:gd name="connsiteX355" fmla="*/ 2238214 w 2344143"/>
              <a:gd name="connsiteY355" fmla="*/ 283272 h 958604"/>
              <a:gd name="connsiteX356" fmla="*/ 2243325 w 2344143"/>
              <a:gd name="connsiteY356" fmla="*/ 298765 h 958604"/>
              <a:gd name="connsiteX357" fmla="*/ 2243325 w 2344143"/>
              <a:gd name="connsiteY357" fmla="*/ 298765 h 958604"/>
              <a:gd name="connsiteX358" fmla="*/ 2233023 w 2344143"/>
              <a:gd name="connsiteY358" fmla="*/ 305119 h 958604"/>
              <a:gd name="connsiteX359" fmla="*/ 2233023 w 2344143"/>
              <a:gd name="connsiteY359" fmla="*/ 305119 h 958604"/>
              <a:gd name="connsiteX360" fmla="*/ 2227832 w 2344143"/>
              <a:gd name="connsiteY360" fmla="*/ 303876 h 958604"/>
              <a:gd name="connsiteX361" fmla="*/ 69348 w 2344143"/>
              <a:gd name="connsiteY361" fmla="*/ 232441 h 958604"/>
              <a:gd name="connsiteX362" fmla="*/ 69348 w 2344143"/>
              <a:gd name="connsiteY362" fmla="*/ 232441 h 958604"/>
              <a:gd name="connsiteX363" fmla="*/ 75404 w 2344143"/>
              <a:gd name="connsiteY363" fmla="*/ 217299 h 958604"/>
              <a:gd name="connsiteX364" fmla="*/ 75404 w 2344143"/>
              <a:gd name="connsiteY364" fmla="*/ 217299 h 958604"/>
              <a:gd name="connsiteX365" fmla="*/ 90545 w 2344143"/>
              <a:gd name="connsiteY365" fmla="*/ 223329 h 958604"/>
              <a:gd name="connsiteX366" fmla="*/ 90545 w 2344143"/>
              <a:gd name="connsiteY366" fmla="*/ 223329 h 958604"/>
              <a:gd name="connsiteX367" fmla="*/ 84489 w 2344143"/>
              <a:gd name="connsiteY367" fmla="*/ 238470 h 958604"/>
              <a:gd name="connsiteX368" fmla="*/ 84489 w 2344143"/>
              <a:gd name="connsiteY368" fmla="*/ 238470 h 958604"/>
              <a:gd name="connsiteX369" fmla="*/ 79947 w 2344143"/>
              <a:gd name="connsiteY369" fmla="*/ 239416 h 958604"/>
              <a:gd name="connsiteX370" fmla="*/ 79947 w 2344143"/>
              <a:gd name="connsiteY370" fmla="*/ 239416 h 958604"/>
              <a:gd name="connsiteX371" fmla="*/ 69348 w 2344143"/>
              <a:gd name="connsiteY371" fmla="*/ 232441 h 958604"/>
              <a:gd name="connsiteX372" fmla="*/ 2260088 w 2344143"/>
              <a:gd name="connsiteY372" fmla="*/ 236172 h 958604"/>
              <a:gd name="connsiteX373" fmla="*/ 2254004 w 2344143"/>
              <a:gd name="connsiteY373" fmla="*/ 221058 h 958604"/>
              <a:gd name="connsiteX374" fmla="*/ 2254004 w 2344143"/>
              <a:gd name="connsiteY374" fmla="*/ 221058 h 958604"/>
              <a:gd name="connsiteX375" fmla="*/ 2269119 w 2344143"/>
              <a:gd name="connsiteY375" fmla="*/ 214974 h 958604"/>
              <a:gd name="connsiteX376" fmla="*/ 2269119 w 2344143"/>
              <a:gd name="connsiteY376" fmla="*/ 214974 h 958604"/>
              <a:gd name="connsiteX377" fmla="*/ 2275203 w 2344143"/>
              <a:gd name="connsiteY377" fmla="*/ 230088 h 958604"/>
              <a:gd name="connsiteX378" fmla="*/ 2275203 w 2344143"/>
              <a:gd name="connsiteY378" fmla="*/ 230088 h 958604"/>
              <a:gd name="connsiteX379" fmla="*/ 2264603 w 2344143"/>
              <a:gd name="connsiteY379" fmla="*/ 237091 h 958604"/>
              <a:gd name="connsiteX380" fmla="*/ 2264603 w 2344143"/>
              <a:gd name="connsiteY380" fmla="*/ 237091 h 958604"/>
              <a:gd name="connsiteX381" fmla="*/ 2260088 w 2344143"/>
              <a:gd name="connsiteY381" fmla="*/ 236172 h 958604"/>
              <a:gd name="connsiteX382" fmla="*/ 41796 w 2344143"/>
              <a:gd name="connsiteY382" fmla="*/ 162087 h 958604"/>
              <a:gd name="connsiteX383" fmla="*/ 41796 w 2344143"/>
              <a:gd name="connsiteY383" fmla="*/ 162087 h 958604"/>
              <a:gd name="connsiteX384" fmla="*/ 48799 w 2344143"/>
              <a:gd name="connsiteY384" fmla="*/ 147379 h 958604"/>
              <a:gd name="connsiteX385" fmla="*/ 48799 w 2344143"/>
              <a:gd name="connsiteY385" fmla="*/ 147379 h 958604"/>
              <a:gd name="connsiteX386" fmla="*/ 63507 w 2344143"/>
              <a:gd name="connsiteY386" fmla="*/ 154382 h 958604"/>
              <a:gd name="connsiteX387" fmla="*/ 63507 w 2344143"/>
              <a:gd name="connsiteY387" fmla="*/ 154382 h 958604"/>
              <a:gd name="connsiteX388" fmla="*/ 56505 w 2344143"/>
              <a:gd name="connsiteY388" fmla="*/ 169090 h 958604"/>
              <a:gd name="connsiteX389" fmla="*/ 56505 w 2344143"/>
              <a:gd name="connsiteY389" fmla="*/ 169090 h 958604"/>
              <a:gd name="connsiteX390" fmla="*/ 52639 w 2344143"/>
              <a:gd name="connsiteY390" fmla="*/ 169766 h 958604"/>
              <a:gd name="connsiteX391" fmla="*/ 52639 w 2344143"/>
              <a:gd name="connsiteY391" fmla="*/ 169766 h 958604"/>
              <a:gd name="connsiteX392" fmla="*/ 41769 w 2344143"/>
              <a:gd name="connsiteY392" fmla="*/ 162087 h 958604"/>
              <a:gd name="connsiteX393" fmla="*/ 2287965 w 2344143"/>
              <a:gd name="connsiteY393" fmla="*/ 166576 h 958604"/>
              <a:gd name="connsiteX394" fmla="*/ 2280934 w 2344143"/>
              <a:gd name="connsiteY394" fmla="*/ 151867 h 958604"/>
              <a:gd name="connsiteX395" fmla="*/ 2280934 w 2344143"/>
              <a:gd name="connsiteY395" fmla="*/ 151867 h 958604"/>
              <a:gd name="connsiteX396" fmla="*/ 2295643 w 2344143"/>
              <a:gd name="connsiteY396" fmla="*/ 144837 h 958604"/>
              <a:gd name="connsiteX397" fmla="*/ 2295643 w 2344143"/>
              <a:gd name="connsiteY397" fmla="*/ 144837 h 958604"/>
              <a:gd name="connsiteX398" fmla="*/ 2302673 w 2344143"/>
              <a:gd name="connsiteY398" fmla="*/ 159546 h 958604"/>
              <a:gd name="connsiteX399" fmla="*/ 2302673 w 2344143"/>
              <a:gd name="connsiteY399" fmla="*/ 159546 h 958604"/>
              <a:gd name="connsiteX400" fmla="*/ 2291804 w 2344143"/>
              <a:gd name="connsiteY400" fmla="*/ 167225 h 958604"/>
              <a:gd name="connsiteX401" fmla="*/ 2291804 w 2344143"/>
              <a:gd name="connsiteY401" fmla="*/ 167225 h 958604"/>
              <a:gd name="connsiteX402" fmla="*/ 2287965 w 2344143"/>
              <a:gd name="connsiteY402" fmla="*/ 166576 h 958604"/>
              <a:gd name="connsiteX403" fmla="*/ 18733 w 2344143"/>
              <a:gd name="connsiteY403" fmla="*/ 90058 h 958604"/>
              <a:gd name="connsiteX404" fmla="*/ 26655 w 2344143"/>
              <a:gd name="connsiteY404" fmla="*/ 75809 h 958604"/>
              <a:gd name="connsiteX405" fmla="*/ 26655 w 2344143"/>
              <a:gd name="connsiteY405" fmla="*/ 75809 h 958604"/>
              <a:gd name="connsiteX406" fmla="*/ 40904 w 2344143"/>
              <a:gd name="connsiteY406" fmla="*/ 83731 h 958604"/>
              <a:gd name="connsiteX407" fmla="*/ 40904 w 2344143"/>
              <a:gd name="connsiteY407" fmla="*/ 83731 h 958604"/>
              <a:gd name="connsiteX408" fmla="*/ 32982 w 2344143"/>
              <a:gd name="connsiteY408" fmla="*/ 97980 h 958604"/>
              <a:gd name="connsiteX409" fmla="*/ 32982 w 2344143"/>
              <a:gd name="connsiteY409" fmla="*/ 97980 h 958604"/>
              <a:gd name="connsiteX410" fmla="*/ 29818 w 2344143"/>
              <a:gd name="connsiteY410" fmla="*/ 98440 h 958604"/>
              <a:gd name="connsiteX411" fmla="*/ 29818 w 2344143"/>
              <a:gd name="connsiteY411" fmla="*/ 98440 h 958604"/>
              <a:gd name="connsiteX412" fmla="*/ 18760 w 2344143"/>
              <a:gd name="connsiteY412" fmla="*/ 90058 h 958604"/>
              <a:gd name="connsiteX413" fmla="*/ 2311379 w 2344143"/>
              <a:gd name="connsiteY413" fmla="*/ 95330 h 958604"/>
              <a:gd name="connsiteX414" fmla="*/ 2303430 w 2344143"/>
              <a:gd name="connsiteY414" fmla="*/ 81081 h 958604"/>
              <a:gd name="connsiteX415" fmla="*/ 2303430 w 2344143"/>
              <a:gd name="connsiteY415" fmla="*/ 81081 h 958604"/>
              <a:gd name="connsiteX416" fmla="*/ 2317679 w 2344143"/>
              <a:gd name="connsiteY416" fmla="*/ 73132 h 958604"/>
              <a:gd name="connsiteX417" fmla="*/ 2317679 w 2344143"/>
              <a:gd name="connsiteY417" fmla="*/ 73132 h 958604"/>
              <a:gd name="connsiteX418" fmla="*/ 2325629 w 2344143"/>
              <a:gd name="connsiteY418" fmla="*/ 87381 h 958604"/>
              <a:gd name="connsiteX419" fmla="*/ 2325629 w 2344143"/>
              <a:gd name="connsiteY419" fmla="*/ 87381 h 958604"/>
              <a:gd name="connsiteX420" fmla="*/ 2314543 w 2344143"/>
              <a:gd name="connsiteY420" fmla="*/ 95763 h 958604"/>
              <a:gd name="connsiteX421" fmla="*/ 2314543 w 2344143"/>
              <a:gd name="connsiteY421" fmla="*/ 95763 h 958604"/>
              <a:gd name="connsiteX422" fmla="*/ 2311406 w 2344143"/>
              <a:gd name="connsiteY422" fmla="*/ 95330 h 958604"/>
              <a:gd name="connsiteX423" fmla="*/ 265 w 2344143"/>
              <a:gd name="connsiteY423" fmla="*/ 16703 h 958604"/>
              <a:gd name="connsiteX424" fmla="*/ 9080 w 2344143"/>
              <a:gd name="connsiteY424" fmla="*/ 2995 h 958604"/>
              <a:gd name="connsiteX425" fmla="*/ 9080 w 2344143"/>
              <a:gd name="connsiteY425" fmla="*/ 2995 h 958604"/>
              <a:gd name="connsiteX426" fmla="*/ 22788 w 2344143"/>
              <a:gd name="connsiteY426" fmla="*/ 11782 h 958604"/>
              <a:gd name="connsiteX427" fmla="*/ 22788 w 2344143"/>
              <a:gd name="connsiteY427" fmla="*/ 11782 h 958604"/>
              <a:gd name="connsiteX428" fmla="*/ 13974 w 2344143"/>
              <a:gd name="connsiteY428" fmla="*/ 25491 h 958604"/>
              <a:gd name="connsiteX429" fmla="*/ 13974 w 2344143"/>
              <a:gd name="connsiteY429" fmla="*/ 25491 h 958604"/>
              <a:gd name="connsiteX430" fmla="*/ 11513 w 2344143"/>
              <a:gd name="connsiteY430" fmla="*/ 25761 h 958604"/>
              <a:gd name="connsiteX431" fmla="*/ 11513 w 2344143"/>
              <a:gd name="connsiteY431" fmla="*/ 25761 h 958604"/>
              <a:gd name="connsiteX432" fmla="*/ 265 w 2344143"/>
              <a:gd name="connsiteY432" fmla="*/ 16703 h 958604"/>
              <a:gd name="connsiteX433" fmla="*/ 2330198 w 2344143"/>
              <a:gd name="connsiteY433" fmla="*/ 22814 h 958604"/>
              <a:gd name="connsiteX434" fmla="*/ 2321329 w 2344143"/>
              <a:gd name="connsiteY434" fmla="*/ 9105 h 958604"/>
              <a:gd name="connsiteX435" fmla="*/ 2321329 w 2344143"/>
              <a:gd name="connsiteY435" fmla="*/ 9105 h 958604"/>
              <a:gd name="connsiteX436" fmla="*/ 2335038 w 2344143"/>
              <a:gd name="connsiteY436" fmla="*/ 264 h 958604"/>
              <a:gd name="connsiteX437" fmla="*/ 2335038 w 2344143"/>
              <a:gd name="connsiteY437" fmla="*/ 264 h 958604"/>
              <a:gd name="connsiteX438" fmla="*/ 2343879 w 2344143"/>
              <a:gd name="connsiteY438" fmla="*/ 13972 h 958604"/>
              <a:gd name="connsiteX439" fmla="*/ 2343879 w 2344143"/>
              <a:gd name="connsiteY439" fmla="*/ 13972 h 958604"/>
              <a:gd name="connsiteX440" fmla="*/ 2332632 w 2344143"/>
              <a:gd name="connsiteY440" fmla="*/ 23084 h 958604"/>
              <a:gd name="connsiteX441" fmla="*/ 2332632 w 2344143"/>
              <a:gd name="connsiteY441" fmla="*/ 23084 h 958604"/>
              <a:gd name="connsiteX442" fmla="*/ 2330198 w 2344143"/>
              <a:gd name="connsiteY442" fmla="*/ 22814 h 95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Lst>
            <a:rect l="l" t="t" r="r" b="b"/>
            <a:pathLst>
              <a:path w="2344143" h="958604">
                <a:moveTo>
                  <a:pt x="1135409" y="958605"/>
                </a:moveTo>
                <a:lnTo>
                  <a:pt x="1135409" y="958605"/>
                </a:lnTo>
                <a:cubicBezTo>
                  <a:pt x="1129027" y="958416"/>
                  <a:pt x="1124026" y="953116"/>
                  <a:pt x="1124215" y="946735"/>
                </a:cubicBezTo>
                <a:lnTo>
                  <a:pt x="1124215" y="946735"/>
                </a:lnTo>
                <a:cubicBezTo>
                  <a:pt x="1124404" y="940381"/>
                  <a:pt x="1129703" y="935352"/>
                  <a:pt x="1136058" y="935541"/>
                </a:cubicBezTo>
                <a:lnTo>
                  <a:pt x="1136058" y="935541"/>
                </a:lnTo>
                <a:cubicBezTo>
                  <a:pt x="1142438" y="935730"/>
                  <a:pt x="1147441" y="941057"/>
                  <a:pt x="1147251" y="947411"/>
                </a:cubicBezTo>
                <a:lnTo>
                  <a:pt x="1147251" y="947411"/>
                </a:lnTo>
                <a:cubicBezTo>
                  <a:pt x="1147062" y="953657"/>
                  <a:pt x="1141952" y="958605"/>
                  <a:pt x="1135733" y="958605"/>
                </a:cubicBezTo>
                <a:lnTo>
                  <a:pt x="1135382" y="958605"/>
                </a:lnTo>
                <a:close/>
                <a:moveTo>
                  <a:pt x="1199137" y="947357"/>
                </a:moveTo>
                <a:cubicBezTo>
                  <a:pt x="1198921" y="941003"/>
                  <a:pt x="1203923" y="935649"/>
                  <a:pt x="1210277" y="935460"/>
                </a:cubicBezTo>
                <a:lnTo>
                  <a:pt x="1210277" y="935460"/>
                </a:lnTo>
                <a:cubicBezTo>
                  <a:pt x="1216631" y="935244"/>
                  <a:pt x="1221958" y="940246"/>
                  <a:pt x="1222174" y="946600"/>
                </a:cubicBezTo>
                <a:lnTo>
                  <a:pt x="1222174" y="946600"/>
                </a:lnTo>
                <a:cubicBezTo>
                  <a:pt x="1222390" y="952954"/>
                  <a:pt x="1217388" y="958307"/>
                  <a:pt x="1211034" y="958497"/>
                </a:cubicBezTo>
                <a:lnTo>
                  <a:pt x="1210655" y="958497"/>
                </a:lnTo>
                <a:cubicBezTo>
                  <a:pt x="1204464" y="958497"/>
                  <a:pt x="1199327" y="953576"/>
                  <a:pt x="1199137" y="947357"/>
                </a:cubicBezTo>
                <a:close/>
                <a:moveTo>
                  <a:pt x="1059918" y="954008"/>
                </a:moveTo>
                <a:cubicBezTo>
                  <a:pt x="1053564" y="953413"/>
                  <a:pt x="1048914" y="947790"/>
                  <a:pt x="1049481" y="941463"/>
                </a:cubicBezTo>
                <a:lnTo>
                  <a:pt x="1049481" y="941463"/>
                </a:lnTo>
                <a:cubicBezTo>
                  <a:pt x="1050076" y="935109"/>
                  <a:pt x="1055700" y="930458"/>
                  <a:pt x="1062027" y="931053"/>
                </a:cubicBezTo>
                <a:lnTo>
                  <a:pt x="1062027" y="931053"/>
                </a:lnTo>
                <a:cubicBezTo>
                  <a:pt x="1068381" y="931648"/>
                  <a:pt x="1073032" y="937272"/>
                  <a:pt x="1072437" y="943598"/>
                </a:cubicBezTo>
                <a:lnTo>
                  <a:pt x="1072437" y="943598"/>
                </a:lnTo>
                <a:cubicBezTo>
                  <a:pt x="1071869" y="949574"/>
                  <a:pt x="1066867" y="954062"/>
                  <a:pt x="1060973" y="954062"/>
                </a:cubicBezTo>
                <a:lnTo>
                  <a:pt x="1060973" y="954062"/>
                </a:lnTo>
                <a:cubicBezTo>
                  <a:pt x="1060594" y="954062"/>
                  <a:pt x="1060243" y="954062"/>
                  <a:pt x="1059891" y="954035"/>
                </a:cubicBezTo>
                <a:close/>
                <a:moveTo>
                  <a:pt x="1273925" y="943328"/>
                </a:moveTo>
                <a:cubicBezTo>
                  <a:pt x="1273330" y="937001"/>
                  <a:pt x="1277981" y="931377"/>
                  <a:pt x="1284307" y="930755"/>
                </a:cubicBezTo>
                <a:lnTo>
                  <a:pt x="1284307" y="930755"/>
                </a:lnTo>
                <a:cubicBezTo>
                  <a:pt x="1290662" y="930161"/>
                  <a:pt x="1296259" y="934811"/>
                  <a:pt x="1296881" y="941138"/>
                </a:cubicBezTo>
                <a:lnTo>
                  <a:pt x="1296881" y="941138"/>
                </a:lnTo>
                <a:cubicBezTo>
                  <a:pt x="1297475" y="947492"/>
                  <a:pt x="1292825" y="953116"/>
                  <a:pt x="1286498" y="953711"/>
                </a:cubicBezTo>
                <a:lnTo>
                  <a:pt x="1286498" y="953711"/>
                </a:lnTo>
                <a:cubicBezTo>
                  <a:pt x="1286119" y="953738"/>
                  <a:pt x="1285768" y="953765"/>
                  <a:pt x="1285389" y="953765"/>
                </a:cubicBezTo>
                <a:lnTo>
                  <a:pt x="1285389" y="953765"/>
                </a:lnTo>
                <a:cubicBezTo>
                  <a:pt x="1279522" y="953765"/>
                  <a:pt x="1274493" y="949277"/>
                  <a:pt x="1273925" y="943301"/>
                </a:cubicBezTo>
                <a:close/>
                <a:moveTo>
                  <a:pt x="984860" y="944653"/>
                </a:moveTo>
                <a:cubicBezTo>
                  <a:pt x="978560" y="943680"/>
                  <a:pt x="974261" y="937785"/>
                  <a:pt x="975262" y="931485"/>
                </a:cubicBezTo>
                <a:lnTo>
                  <a:pt x="975262" y="931485"/>
                </a:lnTo>
                <a:cubicBezTo>
                  <a:pt x="976235" y="925185"/>
                  <a:pt x="982129" y="920887"/>
                  <a:pt x="988429" y="921887"/>
                </a:cubicBezTo>
                <a:lnTo>
                  <a:pt x="988429" y="921887"/>
                </a:lnTo>
                <a:cubicBezTo>
                  <a:pt x="994702" y="922860"/>
                  <a:pt x="999028" y="928755"/>
                  <a:pt x="998028" y="935054"/>
                </a:cubicBezTo>
                <a:lnTo>
                  <a:pt x="998028" y="935054"/>
                </a:lnTo>
                <a:cubicBezTo>
                  <a:pt x="997135" y="940732"/>
                  <a:pt x="992215" y="944815"/>
                  <a:pt x="986645" y="944815"/>
                </a:cubicBezTo>
                <a:lnTo>
                  <a:pt x="986645" y="944815"/>
                </a:lnTo>
                <a:cubicBezTo>
                  <a:pt x="986050" y="944815"/>
                  <a:pt x="985455" y="944761"/>
                  <a:pt x="984860" y="944653"/>
                </a:cubicBezTo>
                <a:close/>
                <a:moveTo>
                  <a:pt x="1348334" y="934649"/>
                </a:moveTo>
                <a:cubicBezTo>
                  <a:pt x="1347334" y="928349"/>
                  <a:pt x="1351633" y="922455"/>
                  <a:pt x="1357906" y="921454"/>
                </a:cubicBezTo>
                <a:lnTo>
                  <a:pt x="1357906" y="921454"/>
                </a:lnTo>
                <a:cubicBezTo>
                  <a:pt x="1364205" y="920454"/>
                  <a:pt x="1370100" y="924753"/>
                  <a:pt x="1371100" y="931026"/>
                </a:cubicBezTo>
                <a:lnTo>
                  <a:pt x="1371100" y="931026"/>
                </a:lnTo>
                <a:cubicBezTo>
                  <a:pt x="1372101" y="937299"/>
                  <a:pt x="1367802" y="943220"/>
                  <a:pt x="1361529" y="944220"/>
                </a:cubicBezTo>
                <a:lnTo>
                  <a:pt x="1361529" y="944220"/>
                </a:lnTo>
                <a:cubicBezTo>
                  <a:pt x="1360907" y="944329"/>
                  <a:pt x="1360312" y="944383"/>
                  <a:pt x="1359690" y="944383"/>
                </a:cubicBezTo>
                <a:lnTo>
                  <a:pt x="1359690" y="944383"/>
                </a:lnTo>
                <a:cubicBezTo>
                  <a:pt x="1354120" y="944383"/>
                  <a:pt x="1349226" y="940327"/>
                  <a:pt x="1348307" y="934649"/>
                </a:cubicBezTo>
                <a:close/>
                <a:moveTo>
                  <a:pt x="910559" y="930620"/>
                </a:moveTo>
                <a:cubicBezTo>
                  <a:pt x="904341" y="929241"/>
                  <a:pt x="900447" y="923077"/>
                  <a:pt x="901826" y="916858"/>
                </a:cubicBezTo>
                <a:lnTo>
                  <a:pt x="901826" y="916858"/>
                </a:lnTo>
                <a:cubicBezTo>
                  <a:pt x="903205" y="910639"/>
                  <a:pt x="909369" y="906719"/>
                  <a:pt x="915561" y="908098"/>
                </a:cubicBezTo>
                <a:lnTo>
                  <a:pt x="915561" y="908098"/>
                </a:lnTo>
                <a:cubicBezTo>
                  <a:pt x="921780" y="909476"/>
                  <a:pt x="925701" y="915641"/>
                  <a:pt x="924322" y="921860"/>
                </a:cubicBezTo>
                <a:lnTo>
                  <a:pt x="924322" y="921860"/>
                </a:lnTo>
                <a:cubicBezTo>
                  <a:pt x="923132" y="927240"/>
                  <a:pt x="918373" y="930891"/>
                  <a:pt x="913074" y="930891"/>
                </a:cubicBezTo>
                <a:lnTo>
                  <a:pt x="913074" y="930891"/>
                </a:lnTo>
                <a:cubicBezTo>
                  <a:pt x="912236" y="930891"/>
                  <a:pt x="911397" y="930782"/>
                  <a:pt x="910559" y="930620"/>
                </a:cubicBezTo>
                <a:close/>
                <a:moveTo>
                  <a:pt x="1422040" y="921265"/>
                </a:moveTo>
                <a:cubicBezTo>
                  <a:pt x="1420634" y="915046"/>
                  <a:pt x="1424528" y="908882"/>
                  <a:pt x="1430774" y="907476"/>
                </a:cubicBezTo>
                <a:lnTo>
                  <a:pt x="1430774" y="907476"/>
                </a:lnTo>
                <a:cubicBezTo>
                  <a:pt x="1436993" y="906097"/>
                  <a:pt x="1443157" y="909990"/>
                  <a:pt x="1444536" y="916209"/>
                </a:cubicBezTo>
                <a:lnTo>
                  <a:pt x="1444536" y="916209"/>
                </a:lnTo>
                <a:cubicBezTo>
                  <a:pt x="1445942" y="922428"/>
                  <a:pt x="1442048" y="928592"/>
                  <a:pt x="1435829" y="929998"/>
                </a:cubicBezTo>
                <a:lnTo>
                  <a:pt x="1435829" y="929998"/>
                </a:lnTo>
                <a:cubicBezTo>
                  <a:pt x="1434992" y="930188"/>
                  <a:pt x="1434126" y="930296"/>
                  <a:pt x="1433288" y="930296"/>
                </a:cubicBezTo>
                <a:lnTo>
                  <a:pt x="1433288" y="930296"/>
                </a:lnTo>
                <a:cubicBezTo>
                  <a:pt x="1428016" y="930296"/>
                  <a:pt x="1423230" y="926646"/>
                  <a:pt x="1422040" y="921292"/>
                </a:cubicBezTo>
                <a:close/>
                <a:moveTo>
                  <a:pt x="837286" y="911856"/>
                </a:moveTo>
                <a:cubicBezTo>
                  <a:pt x="831148" y="910098"/>
                  <a:pt x="827633" y="903690"/>
                  <a:pt x="829417" y="897580"/>
                </a:cubicBezTo>
                <a:lnTo>
                  <a:pt x="829417" y="897580"/>
                </a:lnTo>
                <a:cubicBezTo>
                  <a:pt x="831202" y="891442"/>
                  <a:pt x="837583" y="887927"/>
                  <a:pt x="843721" y="889711"/>
                </a:cubicBezTo>
                <a:lnTo>
                  <a:pt x="843721" y="889711"/>
                </a:lnTo>
                <a:cubicBezTo>
                  <a:pt x="849831" y="891469"/>
                  <a:pt x="853346" y="897877"/>
                  <a:pt x="851589" y="903988"/>
                </a:cubicBezTo>
                <a:lnTo>
                  <a:pt x="851589" y="903988"/>
                </a:lnTo>
                <a:cubicBezTo>
                  <a:pt x="850129" y="909017"/>
                  <a:pt x="845506" y="912315"/>
                  <a:pt x="840530" y="912315"/>
                </a:cubicBezTo>
                <a:lnTo>
                  <a:pt x="840530" y="912315"/>
                </a:lnTo>
                <a:cubicBezTo>
                  <a:pt x="839476" y="912315"/>
                  <a:pt x="838367" y="912153"/>
                  <a:pt x="837313" y="911856"/>
                </a:cubicBezTo>
                <a:close/>
                <a:moveTo>
                  <a:pt x="1494746" y="903231"/>
                </a:moveTo>
                <a:cubicBezTo>
                  <a:pt x="1492934" y="897120"/>
                  <a:pt x="1496449" y="890712"/>
                  <a:pt x="1502560" y="888927"/>
                </a:cubicBezTo>
                <a:lnTo>
                  <a:pt x="1502560" y="888927"/>
                </a:lnTo>
                <a:cubicBezTo>
                  <a:pt x="1508671" y="887143"/>
                  <a:pt x="1515078" y="890631"/>
                  <a:pt x="1516863" y="896741"/>
                </a:cubicBezTo>
                <a:lnTo>
                  <a:pt x="1516863" y="896741"/>
                </a:lnTo>
                <a:cubicBezTo>
                  <a:pt x="1518648" y="902852"/>
                  <a:pt x="1515160" y="909260"/>
                  <a:pt x="1509049" y="911045"/>
                </a:cubicBezTo>
                <a:lnTo>
                  <a:pt x="1509049" y="911045"/>
                </a:lnTo>
                <a:cubicBezTo>
                  <a:pt x="1507941" y="911369"/>
                  <a:pt x="1506886" y="911531"/>
                  <a:pt x="1505804" y="911531"/>
                </a:cubicBezTo>
                <a:lnTo>
                  <a:pt x="1505804" y="911531"/>
                </a:lnTo>
                <a:cubicBezTo>
                  <a:pt x="1500802" y="911531"/>
                  <a:pt x="1496206" y="908260"/>
                  <a:pt x="1494746" y="903231"/>
                </a:cubicBezTo>
                <a:close/>
                <a:moveTo>
                  <a:pt x="765229" y="888468"/>
                </a:moveTo>
                <a:cubicBezTo>
                  <a:pt x="759253" y="886305"/>
                  <a:pt x="756144" y="879707"/>
                  <a:pt x="758308" y="873732"/>
                </a:cubicBezTo>
                <a:lnTo>
                  <a:pt x="758308" y="873732"/>
                </a:lnTo>
                <a:cubicBezTo>
                  <a:pt x="760470" y="867729"/>
                  <a:pt x="767068" y="864620"/>
                  <a:pt x="773043" y="866783"/>
                </a:cubicBezTo>
                <a:lnTo>
                  <a:pt x="773043" y="866783"/>
                </a:lnTo>
                <a:cubicBezTo>
                  <a:pt x="779046" y="868946"/>
                  <a:pt x="782155" y="875543"/>
                  <a:pt x="779992" y="881546"/>
                </a:cubicBezTo>
                <a:lnTo>
                  <a:pt x="779992" y="881546"/>
                </a:lnTo>
                <a:cubicBezTo>
                  <a:pt x="778288" y="886224"/>
                  <a:pt x="773882" y="889144"/>
                  <a:pt x="769150" y="889144"/>
                </a:cubicBezTo>
                <a:lnTo>
                  <a:pt x="769150" y="889144"/>
                </a:lnTo>
                <a:cubicBezTo>
                  <a:pt x="767851" y="889144"/>
                  <a:pt x="766527" y="888927"/>
                  <a:pt x="765229" y="888441"/>
                </a:cubicBezTo>
                <a:close/>
                <a:moveTo>
                  <a:pt x="1566073" y="880654"/>
                </a:moveTo>
                <a:cubicBezTo>
                  <a:pt x="1563909" y="874651"/>
                  <a:pt x="1566964" y="868054"/>
                  <a:pt x="1572967" y="865891"/>
                </a:cubicBezTo>
                <a:lnTo>
                  <a:pt x="1572967" y="865891"/>
                </a:lnTo>
                <a:cubicBezTo>
                  <a:pt x="1578943" y="863728"/>
                  <a:pt x="1585540" y="866810"/>
                  <a:pt x="1587757" y="872786"/>
                </a:cubicBezTo>
                <a:lnTo>
                  <a:pt x="1587757" y="872786"/>
                </a:lnTo>
                <a:cubicBezTo>
                  <a:pt x="1589920" y="878788"/>
                  <a:pt x="1586838" y="885385"/>
                  <a:pt x="1580835" y="887575"/>
                </a:cubicBezTo>
                <a:lnTo>
                  <a:pt x="1580835" y="887575"/>
                </a:lnTo>
                <a:cubicBezTo>
                  <a:pt x="1579538" y="888062"/>
                  <a:pt x="1578213" y="888278"/>
                  <a:pt x="1576888" y="888278"/>
                </a:cubicBezTo>
                <a:lnTo>
                  <a:pt x="1576888" y="888278"/>
                </a:lnTo>
                <a:cubicBezTo>
                  <a:pt x="1572183" y="888278"/>
                  <a:pt x="1567749" y="885385"/>
                  <a:pt x="1566073" y="880681"/>
                </a:cubicBezTo>
                <a:close/>
                <a:moveTo>
                  <a:pt x="694848" y="860537"/>
                </a:moveTo>
                <a:cubicBezTo>
                  <a:pt x="689008" y="857996"/>
                  <a:pt x="686332" y="851209"/>
                  <a:pt x="688873" y="845369"/>
                </a:cubicBezTo>
                <a:lnTo>
                  <a:pt x="688873" y="845369"/>
                </a:lnTo>
                <a:cubicBezTo>
                  <a:pt x="691415" y="839529"/>
                  <a:pt x="698202" y="836852"/>
                  <a:pt x="704042" y="839366"/>
                </a:cubicBezTo>
                <a:lnTo>
                  <a:pt x="704042" y="839366"/>
                </a:lnTo>
                <a:cubicBezTo>
                  <a:pt x="709882" y="841908"/>
                  <a:pt x="712559" y="848695"/>
                  <a:pt x="710044" y="854535"/>
                </a:cubicBezTo>
                <a:lnTo>
                  <a:pt x="710044" y="854535"/>
                </a:lnTo>
                <a:cubicBezTo>
                  <a:pt x="708152" y="858888"/>
                  <a:pt x="703906" y="861484"/>
                  <a:pt x="699445" y="861484"/>
                </a:cubicBezTo>
                <a:lnTo>
                  <a:pt x="699445" y="861484"/>
                </a:lnTo>
                <a:cubicBezTo>
                  <a:pt x="697904" y="861484"/>
                  <a:pt x="696363" y="861186"/>
                  <a:pt x="694848" y="860510"/>
                </a:cubicBezTo>
                <a:close/>
                <a:moveTo>
                  <a:pt x="1635858" y="853588"/>
                </a:moveTo>
                <a:cubicBezTo>
                  <a:pt x="1633289" y="847748"/>
                  <a:pt x="1635966" y="840962"/>
                  <a:pt x="1641807" y="838420"/>
                </a:cubicBezTo>
                <a:lnTo>
                  <a:pt x="1641807" y="838420"/>
                </a:lnTo>
                <a:cubicBezTo>
                  <a:pt x="1647647" y="835879"/>
                  <a:pt x="1654460" y="838528"/>
                  <a:pt x="1656975" y="844369"/>
                </a:cubicBezTo>
                <a:lnTo>
                  <a:pt x="1656975" y="844369"/>
                </a:lnTo>
                <a:cubicBezTo>
                  <a:pt x="1659543" y="850209"/>
                  <a:pt x="1656866" y="856995"/>
                  <a:pt x="1651026" y="859537"/>
                </a:cubicBezTo>
                <a:lnTo>
                  <a:pt x="1651026" y="859537"/>
                </a:lnTo>
                <a:cubicBezTo>
                  <a:pt x="1649539" y="860186"/>
                  <a:pt x="1647944" y="860510"/>
                  <a:pt x="1646403" y="860510"/>
                </a:cubicBezTo>
                <a:lnTo>
                  <a:pt x="1646403" y="860510"/>
                </a:lnTo>
                <a:cubicBezTo>
                  <a:pt x="1641968" y="860510"/>
                  <a:pt x="1637724" y="857942"/>
                  <a:pt x="1635831" y="853588"/>
                </a:cubicBezTo>
                <a:close/>
                <a:moveTo>
                  <a:pt x="626388" y="828227"/>
                </a:moveTo>
                <a:lnTo>
                  <a:pt x="626388" y="828227"/>
                </a:lnTo>
                <a:cubicBezTo>
                  <a:pt x="620710" y="825334"/>
                  <a:pt x="618466" y="818358"/>
                  <a:pt x="621386" y="812707"/>
                </a:cubicBezTo>
                <a:lnTo>
                  <a:pt x="621386" y="812707"/>
                </a:lnTo>
                <a:cubicBezTo>
                  <a:pt x="624279" y="807029"/>
                  <a:pt x="631228" y="804785"/>
                  <a:pt x="636879" y="807705"/>
                </a:cubicBezTo>
                <a:lnTo>
                  <a:pt x="636879" y="807705"/>
                </a:lnTo>
                <a:cubicBezTo>
                  <a:pt x="642557" y="810598"/>
                  <a:pt x="644801" y="817547"/>
                  <a:pt x="641908" y="823225"/>
                </a:cubicBezTo>
                <a:lnTo>
                  <a:pt x="641908" y="823225"/>
                </a:lnTo>
                <a:cubicBezTo>
                  <a:pt x="639880" y="827199"/>
                  <a:pt x="635825" y="829498"/>
                  <a:pt x="631633" y="829498"/>
                </a:cubicBezTo>
                <a:lnTo>
                  <a:pt x="631633" y="829498"/>
                </a:lnTo>
                <a:cubicBezTo>
                  <a:pt x="629876" y="829498"/>
                  <a:pt x="628091" y="829065"/>
                  <a:pt x="626415" y="828227"/>
                </a:cubicBezTo>
                <a:close/>
                <a:moveTo>
                  <a:pt x="1703778" y="822143"/>
                </a:moveTo>
                <a:cubicBezTo>
                  <a:pt x="1700858" y="816465"/>
                  <a:pt x="1703102" y="809516"/>
                  <a:pt x="1708753" y="806623"/>
                </a:cubicBezTo>
                <a:lnTo>
                  <a:pt x="1708753" y="806623"/>
                </a:lnTo>
                <a:cubicBezTo>
                  <a:pt x="1714431" y="803703"/>
                  <a:pt x="1721380" y="805947"/>
                  <a:pt x="1724273" y="811598"/>
                </a:cubicBezTo>
                <a:lnTo>
                  <a:pt x="1724273" y="811598"/>
                </a:lnTo>
                <a:cubicBezTo>
                  <a:pt x="1727193" y="817276"/>
                  <a:pt x="1724949" y="824198"/>
                  <a:pt x="1719298" y="827118"/>
                </a:cubicBezTo>
                <a:lnTo>
                  <a:pt x="1719298" y="827118"/>
                </a:lnTo>
                <a:cubicBezTo>
                  <a:pt x="1717594" y="827983"/>
                  <a:pt x="1715810" y="828389"/>
                  <a:pt x="1714025" y="828389"/>
                </a:cubicBezTo>
                <a:lnTo>
                  <a:pt x="1714025" y="828389"/>
                </a:lnTo>
                <a:cubicBezTo>
                  <a:pt x="1709834" y="828389"/>
                  <a:pt x="1705806" y="826118"/>
                  <a:pt x="1703778" y="822143"/>
                </a:cubicBezTo>
                <a:close/>
                <a:moveTo>
                  <a:pt x="560118" y="791617"/>
                </a:moveTo>
                <a:cubicBezTo>
                  <a:pt x="554656" y="788372"/>
                  <a:pt x="552845" y="781288"/>
                  <a:pt x="556089" y="775827"/>
                </a:cubicBezTo>
                <a:lnTo>
                  <a:pt x="556089" y="775827"/>
                </a:lnTo>
                <a:cubicBezTo>
                  <a:pt x="559333" y="770338"/>
                  <a:pt x="566417" y="768553"/>
                  <a:pt x="571879" y="771798"/>
                </a:cubicBezTo>
                <a:lnTo>
                  <a:pt x="571879" y="771798"/>
                </a:lnTo>
                <a:cubicBezTo>
                  <a:pt x="577368" y="775043"/>
                  <a:pt x="579153" y="782127"/>
                  <a:pt x="575908" y="787588"/>
                </a:cubicBezTo>
                <a:lnTo>
                  <a:pt x="575908" y="787588"/>
                </a:lnTo>
                <a:cubicBezTo>
                  <a:pt x="573745" y="791211"/>
                  <a:pt x="569932" y="793239"/>
                  <a:pt x="565985" y="793239"/>
                </a:cubicBezTo>
                <a:lnTo>
                  <a:pt x="565985" y="793239"/>
                </a:lnTo>
                <a:cubicBezTo>
                  <a:pt x="563984" y="793239"/>
                  <a:pt x="561956" y="792726"/>
                  <a:pt x="560091" y="791617"/>
                </a:cubicBezTo>
                <a:close/>
                <a:moveTo>
                  <a:pt x="1769589" y="786453"/>
                </a:moveTo>
                <a:cubicBezTo>
                  <a:pt x="1766317" y="780964"/>
                  <a:pt x="1768102" y="773907"/>
                  <a:pt x="1773591" y="770635"/>
                </a:cubicBezTo>
                <a:lnTo>
                  <a:pt x="1773591" y="770635"/>
                </a:lnTo>
                <a:cubicBezTo>
                  <a:pt x="1779079" y="767364"/>
                  <a:pt x="1786136" y="769148"/>
                  <a:pt x="1789407" y="774637"/>
                </a:cubicBezTo>
                <a:lnTo>
                  <a:pt x="1789407" y="774637"/>
                </a:lnTo>
                <a:cubicBezTo>
                  <a:pt x="1792679" y="780099"/>
                  <a:pt x="1790895" y="787183"/>
                  <a:pt x="1785406" y="790427"/>
                </a:cubicBezTo>
                <a:lnTo>
                  <a:pt x="1785406" y="790427"/>
                </a:lnTo>
                <a:cubicBezTo>
                  <a:pt x="1783567" y="791536"/>
                  <a:pt x="1781513" y="792050"/>
                  <a:pt x="1779512" y="792050"/>
                </a:cubicBezTo>
                <a:lnTo>
                  <a:pt x="1779512" y="792050"/>
                </a:lnTo>
                <a:cubicBezTo>
                  <a:pt x="1775591" y="792050"/>
                  <a:pt x="1771779" y="790049"/>
                  <a:pt x="1769589" y="786426"/>
                </a:cubicBezTo>
                <a:close/>
                <a:moveTo>
                  <a:pt x="496334" y="750925"/>
                </a:moveTo>
                <a:cubicBezTo>
                  <a:pt x="491062" y="747329"/>
                  <a:pt x="489737" y="740136"/>
                  <a:pt x="493306" y="734891"/>
                </a:cubicBezTo>
                <a:lnTo>
                  <a:pt x="493306" y="734891"/>
                </a:lnTo>
                <a:cubicBezTo>
                  <a:pt x="496875" y="729619"/>
                  <a:pt x="504068" y="728294"/>
                  <a:pt x="509340" y="731863"/>
                </a:cubicBezTo>
                <a:lnTo>
                  <a:pt x="509340" y="731863"/>
                </a:lnTo>
                <a:cubicBezTo>
                  <a:pt x="514585" y="735459"/>
                  <a:pt x="515937" y="742624"/>
                  <a:pt x="512368" y="747896"/>
                </a:cubicBezTo>
                <a:lnTo>
                  <a:pt x="512368" y="747896"/>
                </a:lnTo>
                <a:cubicBezTo>
                  <a:pt x="510124" y="751168"/>
                  <a:pt x="506501" y="752925"/>
                  <a:pt x="502824" y="752925"/>
                </a:cubicBezTo>
                <a:lnTo>
                  <a:pt x="502824" y="752925"/>
                </a:lnTo>
                <a:cubicBezTo>
                  <a:pt x="500607" y="752925"/>
                  <a:pt x="498335" y="752277"/>
                  <a:pt x="496334" y="750925"/>
                </a:cubicBezTo>
                <a:close/>
                <a:moveTo>
                  <a:pt x="1833047" y="746680"/>
                </a:moveTo>
                <a:cubicBezTo>
                  <a:pt x="1829451" y="741434"/>
                  <a:pt x="1830803" y="734242"/>
                  <a:pt x="1836048" y="730646"/>
                </a:cubicBezTo>
                <a:lnTo>
                  <a:pt x="1836048" y="730646"/>
                </a:lnTo>
                <a:cubicBezTo>
                  <a:pt x="1841294" y="727023"/>
                  <a:pt x="1848459" y="728375"/>
                  <a:pt x="1852082" y="733620"/>
                </a:cubicBezTo>
                <a:lnTo>
                  <a:pt x="1852082" y="733620"/>
                </a:lnTo>
                <a:cubicBezTo>
                  <a:pt x="1855678" y="738893"/>
                  <a:pt x="1854353" y="746058"/>
                  <a:pt x="1849108" y="749654"/>
                </a:cubicBezTo>
                <a:lnTo>
                  <a:pt x="1849108" y="749654"/>
                </a:lnTo>
                <a:cubicBezTo>
                  <a:pt x="1847107" y="751033"/>
                  <a:pt x="1844836" y="751682"/>
                  <a:pt x="1842592" y="751682"/>
                </a:cubicBezTo>
                <a:lnTo>
                  <a:pt x="1842592" y="751682"/>
                </a:lnTo>
                <a:cubicBezTo>
                  <a:pt x="1838915" y="751682"/>
                  <a:pt x="1835318" y="749924"/>
                  <a:pt x="1833075" y="746653"/>
                </a:cubicBezTo>
                <a:close/>
                <a:moveTo>
                  <a:pt x="435201" y="706312"/>
                </a:moveTo>
                <a:cubicBezTo>
                  <a:pt x="430199" y="702391"/>
                  <a:pt x="429280" y="695145"/>
                  <a:pt x="433201" y="690116"/>
                </a:cubicBezTo>
                <a:lnTo>
                  <a:pt x="433201" y="690116"/>
                </a:lnTo>
                <a:cubicBezTo>
                  <a:pt x="437121" y="685087"/>
                  <a:pt x="444367" y="684194"/>
                  <a:pt x="449369" y="688115"/>
                </a:cubicBezTo>
                <a:lnTo>
                  <a:pt x="449369" y="688115"/>
                </a:lnTo>
                <a:cubicBezTo>
                  <a:pt x="454398" y="692035"/>
                  <a:pt x="455291" y="699282"/>
                  <a:pt x="451370" y="704284"/>
                </a:cubicBezTo>
                <a:lnTo>
                  <a:pt x="451370" y="704284"/>
                </a:lnTo>
                <a:cubicBezTo>
                  <a:pt x="449099" y="707204"/>
                  <a:pt x="445692" y="708718"/>
                  <a:pt x="442285" y="708718"/>
                </a:cubicBezTo>
                <a:lnTo>
                  <a:pt x="442285" y="708718"/>
                </a:lnTo>
                <a:cubicBezTo>
                  <a:pt x="439798" y="708718"/>
                  <a:pt x="437310" y="707934"/>
                  <a:pt x="435201" y="706285"/>
                </a:cubicBezTo>
                <a:close/>
                <a:moveTo>
                  <a:pt x="1893883" y="702986"/>
                </a:moveTo>
                <a:cubicBezTo>
                  <a:pt x="1889962" y="697984"/>
                  <a:pt x="1890855" y="690738"/>
                  <a:pt x="1895857" y="686817"/>
                </a:cubicBezTo>
                <a:lnTo>
                  <a:pt x="1895857" y="686817"/>
                </a:lnTo>
                <a:cubicBezTo>
                  <a:pt x="1900859" y="682897"/>
                  <a:pt x="1908105" y="683789"/>
                  <a:pt x="1912026" y="688791"/>
                </a:cubicBezTo>
                <a:lnTo>
                  <a:pt x="1912026" y="688791"/>
                </a:lnTo>
                <a:cubicBezTo>
                  <a:pt x="1915973" y="693820"/>
                  <a:pt x="1915054" y="701039"/>
                  <a:pt x="1910052" y="704960"/>
                </a:cubicBezTo>
                <a:lnTo>
                  <a:pt x="1910052" y="704960"/>
                </a:lnTo>
                <a:cubicBezTo>
                  <a:pt x="1907943" y="706609"/>
                  <a:pt x="1905429" y="707393"/>
                  <a:pt x="1902941" y="707393"/>
                </a:cubicBezTo>
                <a:lnTo>
                  <a:pt x="1902941" y="707393"/>
                </a:lnTo>
                <a:cubicBezTo>
                  <a:pt x="1899507" y="707393"/>
                  <a:pt x="1896127" y="705879"/>
                  <a:pt x="1893856" y="702959"/>
                </a:cubicBezTo>
                <a:close/>
                <a:moveTo>
                  <a:pt x="377042" y="657940"/>
                </a:moveTo>
                <a:cubicBezTo>
                  <a:pt x="372284" y="653722"/>
                  <a:pt x="371824" y="646422"/>
                  <a:pt x="376069" y="641663"/>
                </a:cubicBezTo>
                <a:lnTo>
                  <a:pt x="376069" y="641663"/>
                </a:lnTo>
                <a:cubicBezTo>
                  <a:pt x="380287" y="636905"/>
                  <a:pt x="387587" y="636445"/>
                  <a:pt x="392346" y="640663"/>
                </a:cubicBezTo>
                <a:lnTo>
                  <a:pt x="392346" y="640663"/>
                </a:lnTo>
                <a:cubicBezTo>
                  <a:pt x="397104" y="644881"/>
                  <a:pt x="397564" y="652181"/>
                  <a:pt x="393319" y="656940"/>
                </a:cubicBezTo>
                <a:lnTo>
                  <a:pt x="393319" y="656940"/>
                </a:lnTo>
                <a:cubicBezTo>
                  <a:pt x="391021" y="659509"/>
                  <a:pt x="387858" y="660833"/>
                  <a:pt x="384694" y="660833"/>
                </a:cubicBezTo>
                <a:lnTo>
                  <a:pt x="384694" y="660833"/>
                </a:lnTo>
                <a:cubicBezTo>
                  <a:pt x="381963" y="660833"/>
                  <a:pt x="379232" y="659887"/>
                  <a:pt x="377042" y="657940"/>
                </a:cubicBezTo>
                <a:close/>
                <a:moveTo>
                  <a:pt x="1951853" y="655561"/>
                </a:moveTo>
                <a:cubicBezTo>
                  <a:pt x="1947608" y="650802"/>
                  <a:pt x="1948041" y="643502"/>
                  <a:pt x="1952799" y="639257"/>
                </a:cubicBezTo>
                <a:lnTo>
                  <a:pt x="1952799" y="639257"/>
                </a:lnTo>
                <a:cubicBezTo>
                  <a:pt x="1957558" y="635039"/>
                  <a:pt x="1964858" y="635472"/>
                  <a:pt x="1969076" y="640230"/>
                </a:cubicBezTo>
                <a:lnTo>
                  <a:pt x="1969076" y="640230"/>
                </a:lnTo>
                <a:cubicBezTo>
                  <a:pt x="1973294" y="644989"/>
                  <a:pt x="1972889" y="652289"/>
                  <a:pt x="1968130" y="656507"/>
                </a:cubicBezTo>
                <a:lnTo>
                  <a:pt x="1968130" y="656507"/>
                </a:lnTo>
                <a:cubicBezTo>
                  <a:pt x="1965913" y="658454"/>
                  <a:pt x="1963182" y="659427"/>
                  <a:pt x="1960451" y="659427"/>
                </a:cubicBezTo>
                <a:lnTo>
                  <a:pt x="1960451" y="659427"/>
                </a:lnTo>
                <a:cubicBezTo>
                  <a:pt x="1957288" y="659427"/>
                  <a:pt x="1954097" y="658130"/>
                  <a:pt x="1951853" y="655561"/>
                </a:cubicBezTo>
                <a:close/>
                <a:moveTo>
                  <a:pt x="322019" y="606027"/>
                </a:moveTo>
                <a:lnTo>
                  <a:pt x="322019" y="606027"/>
                </a:lnTo>
                <a:cubicBezTo>
                  <a:pt x="317531" y="601512"/>
                  <a:pt x="317531" y="594211"/>
                  <a:pt x="322019" y="589723"/>
                </a:cubicBezTo>
                <a:lnTo>
                  <a:pt x="322019" y="589723"/>
                </a:lnTo>
                <a:cubicBezTo>
                  <a:pt x="326535" y="585235"/>
                  <a:pt x="333835" y="585235"/>
                  <a:pt x="338324" y="589750"/>
                </a:cubicBezTo>
                <a:lnTo>
                  <a:pt x="338324" y="589750"/>
                </a:lnTo>
                <a:cubicBezTo>
                  <a:pt x="342812" y="594238"/>
                  <a:pt x="342812" y="601539"/>
                  <a:pt x="338296" y="606054"/>
                </a:cubicBezTo>
                <a:lnTo>
                  <a:pt x="338296" y="606054"/>
                </a:lnTo>
                <a:cubicBezTo>
                  <a:pt x="336052" y="608298"/>
                  <a:pt x="333105" y="609407"/>
                  <a:pt x="330158" y="609407"/>
                </a:cubicBezTo>
                <a:lnTo>
                  <a:pt x="330158" y="609407"/>
                </a:lnTo>
                <a:cubicBezTo>
                  <a:pt x="327211" y="609407"/>
                  <a:pt x="324237" y="608271"/>
                  <a:pt x="321992" y="606000"/>
                </a:cubicBezTo>
                <a:close/>
                <a:moveTo>
                  <a:pt x="2006741" y="604594"/>
                </a:moveTo>
                <a:cubicBezTo>
                  <a:pt x="2002225" y="600106"/>
                  <a:pt x="2002198" y="592805"/>
                  <a:pt x="2006686" y="588290"/>
                </a:cubicBezTo>
                <a:lnTo>
                  <a:pt x="2006686" y="588290"/>
                </a:lnTo>
                <a:cubicBezTo>
                  <a:pt x="2011175" y="583775"/>
                  <a:pt x="2018475" y="583748"/>
                  <a:pt x="2022991" y="588236"/>
                </a:cubicBezTo>
                <a:lnTo>
                  <a:pt x="2022991" y="588236"/>
                </a:lnTo>
                <a:cubicBezTo>
                  <a:pt x="2027533" y="592724"/>
                  <a:pt x="2027533" y="600025"/>
                  <a:pt x="2023072" y="604540"/>
                </a:cubicBezTo>
                <a:lnTo>
                  <a:pt x="2023072" y="604540"/>
                </a:lnTo>
                <a:cubicBezTo>
                  <a:pt x="2020827" y="606811"/>
                  <a:pt x="2017853" y="607974"/>
                  <a:pt x="2014879" y="607974"/>
                </a:cubicBezTo>
                <a:lnTo>
                  <a:pt x="2014879" y="607974"/>
                </a:lnTo>
                <a:cubicBezTo>
                  <a:pt x="2011932" y="607974"/>
                  <a:pt x="2009011" y="606865"/>
                  <a:pt x="2006741" y="604621"/>
                </a:cubicBezTo>
                <a:close/>
                <a:moveTo>
                  <a:pt x="270349" y="550788"/>
                </a:moveTo>
                <a:cubicBezTo>
                  <a:pt x="266159" y="546002"/>
                  <a:pt x="266618" y="538729"/>
                  <a:pt x="271404" y="534511"/>
                </a:cubicBezTo>
                <a:lnTo>
                  <a:pt x="271404" y="534511"/>
                </a:lnTo>
                <a:cubicBezTo>
                  <a:pt x="276190" y="530320"/>
                  <a:pt x="283490" y="530780"/>
                  <a:pt x="287681" y="535566"/>
                </a:cubicBezTo>
                <a:lnTo>
                  <a:pt x="287681" y="535566"/>
                </a:lnTo>
                <a:cubicBezTo>
                  <a:pt x="291899" y="540351"/>
                  <a:pt x="291412" y="547625"/>
                  <a:pt x="286626" y="551843"/>
                </a:cubicBezTo>
                <a:lnTo>
                  <a:pt x="286626" y="551843"/>
                </a:lnTo>
                <a:cubicBezTo>
                  <a:pt x="284437" y="553762"/>
                  <a:pt x="281733" y="554709"/>
                  <a:pt x="279029" y="554709"/>
                </a:cubicBezTo>
                <a:lnTo>
                  <a:pt x="279029" y="554709"/>
                </a:lnTo>
                <a:cubicBezTo>
                  <a:pt x="275838" y="554709"/>
                  <a:pt x="272648" y="553384"/>
                  <a:pt x="270349" y="550788"/>
                </a:cubicBezTo>
                <a:close/>
                <a:moveTo>
                  <a:pt x="2058356" y="550247"/>
                </a:moveTo>
                <a:cubicBezTo>
                  <a:pt x="2053543" y="546056"/>
                  <a:pt x="2053084" y="538783"/>
                  <a:pt x="2057275" y="533997"/>
                </a:cubicBezTo>
                <a:lnTo>
                  <a:pt x="2057275" y="533997"/>
                </a:lnTo>
                <a:cubicBezTo>
                  <a:pt x="2061466" y="529185"/>
                  <a:pt x="2068739" y="528725"/>
                  <a:pt x="2073552" y="532889"/>
                </a:cubicBezTo>
                <a:lnTo>
                  <a:pt x="2073552" y="532889"/>
                </a:lnTo>
                <a:cubicBezTo>
                  <a:pt x="2078338" y="537080"/>
                  <a:pt x="2078824" y="544353"/>
                  <a:pt x="2074633" y="549166"/>
                </a:cubicBezTo>
                <a:lnTo>
                  <a:pt x="2074633" y="549166"/>
                </a:lnTo>
                <a:cubicBezTo>
                  <a:pt x="2072362" y="551761"/>
                  <a:pt x="2069171" y="553113"/>
                  <a:pt x="2065954" y="553113"/>
                </a:cubicBezTo>
                <a:lnTo>
                  <a:pt x="2065954" y="553113"/>
                </a:lnTo>
                <a:cubicBezTo>
                  <a:pt x="2063250" y="553113"/>
                  <a:pt x="2060546" y="552167"/>
                  <a:pt x="2058356" y="550247"/>
                </a:cubicBezTo>
                <a:close/>
                <a:moveTo>
                  <a:pt x="222276" y="492413"/>
                </a:moveTo>
                <a:cubicBezTo>
                  <a:pt x="218382" y="487384"/>
                  <a:pt x="219329" y="480137"/>
                  <a:pt x="224358" y="476244"/>
                </a:cubicBezTo>
                <a:lnTo>
                  <a:pt x="224358" y="476244"/>
                </a:lnTo>
                <a:cubicBezTo>
                  <a:pt x="229387" y="472350"/>
                  <a:pt x="236633" y="473297"/>
                  <a:pt x="240527" y="478326"/>
                </a:cubicBezTo>
                <a:lnTo>
                  <a:pt x="240527" y="478326"/>
                </a:lnTo>
                <a:cubicBezTo>
                  <a:pt x="244420" y="483355"/>
                  <a:pt x="243473" y="490601"/>
                  <a:pt x="238445" y="494495"/>
                </a:cubicBezTo>
                <a:lnTo>
                  <a:pt x="238445" y="494495"/>
                </a:lnTo>
                <a:cubicBezTo>
                  <a:pt x="236336" y="496117"/>
                  <a:pt x="233848" y="496928"/>
                  <a:pt x="231387" y="496928"/>
                </a:cubicBezTo>
                <a:lnTo>
                  <a:pt x="231387" y="496928"/>
                </a:lnTo>
                <a:cubicBezTo>
                  <a:pt x="227954" y="496928"/>
                  <a:pt x="224520" y="495360"/>
                  <a:pt x="222249" y="492440"/>
                </a:cubicBezTo>
                <a:close/>
                <a:moveTo>
                  <a:pt x="2106457" y="492791"/>
                </a:moveTo>
                <a:cubicBezTo>
                  <a:pt x="2101401" y="488898"/>
                  <a:pt x="2100455" y="481679"/>
                  <a:pt x="2104348" y="476622"/>
                </a:cubicBezTo>
                <a:lnTo>
                  <a:pt x="2104348" y="476622"/>
                </a:lnTo>
                <a:cubicBezTo>
                  <a:pt x="2108242" y="471593"/>
                  <a:pt x="2115461" y="470647"/>
                  <a:pt x="2120517" y="474540"/>
                </a:cubicBezTo>
                <a:lnTo>
                  <a:pt x="2120517" y="474540"/>
                </a:lnTo>
                <a:cubicBezTo>
                  <a:pt x="2125546" y="478434"/>
                  <a:pt x="2126493" y="485653"/>
                  <a:pt x="2122599" y="490709"/>
                </a:cubicBezTo>
                <a:lnTo>
                  <a:pt x="2122599" y="490709"/>
                </a:lnTo>
                <a:cubicBezTo>
                  <a:pt x="2120328" y="493656"/>
                  <a:pt x="2116921" y="495225"/>
                  <a:pt x="2113460" y="495225"/>
                </a:cubicBezTo>
                <a:lnTo>
                  <a:pt x="2113460" y="495225"/>
                </a:lnTo>
                <a:cubicBezTo>
                  <a:pt x="2110999" y="495225"/>
                  <a:pt x="2108539" y="494440"/>
                  <a:pt x="2106457" y="492818"/>
                </a:cubicBezTo>
                <a:close/>
                <a:moveTo>
                  <a:pt x="177960" y="431144"/>
                </a:moveTo>
                <a:cubicBezTo>
                  <a:pt x="174391" y="425872"/>
                  <a:pt x="175770" y="418707"/>
                  <a:pt x="181043" y="415138"/>
                </a:cubicBezTo>
                <a:lnTo>
                  <a:pt x="181043" y="415138"/>
                </a:lnTo>
                <a:cubicBezTo>
                  <a:pt x="186315" y="411569"/>
                  <a:pt x="193480" y="412948"/>
                  <a:pt x="197049" y="418220"/>
                </a:cubicBezTo>
                <a:lnTo>
                  <a:pt x="197049" y="418220"/>
                </a:lnTo>
                <a:cubicBezTo>
                  <a:pt x="200591" y="423492"/>
                  <a:pt x="199212" y="430658"/>
                  <a:pt x="193966" y="434227"/>
                </a:cubicBezTo>
                <a:lnTo>
                  <a:pt x="193966" y="434227"/>
                </a:lnTo>
                <a:cubicBezTo>
                  <a:pt x="191993" y="435578"/>
                  <a:pt x="189749" y="436200"/>
                  <a:pt x="187505" y="436200"/>
                </a:cubicBezTo>
                <a:lnTo>
                  <a:pt x="187505" y="436200"/>
                </a:lnTo>
                <a:cubicBezTo>
                  <a:pt x="183827" y="436200"/>
                  <a:pt x="180177" y="434416"/>
                  <a:pt x="177960" y="431117"/>
                </a:cubicBezTo>
                <a:close/>
                <a:moveTo>
                  <a:pt x="2150827" y="432415"/>
                </a:moveTo>
                <a:cubicBezTo>
                  <a:pt x="2145554" y="428873"/>
                  <a:pt x="2144148" y="421681"/>
                  <a:pt x="2147717" y="416408"/>
                </a:cubicBezTo>
                <a:lnTo>
                  <a:pt x="2147717" y="416408"/>
                </a:lnTo>
                <a:cubicBezTo>
                  <a:pt x="2151259" y="411136"/>
                  <a:pt x="2158451" y="409730"/>
                  <a:pt x="2163724" y="413299"/>
                </a:cubicBezTo>
                <a:lnTo>
                  <a:pt x="2163724" y="413299"/>
                </a:lnTo>
                <a:cubicBezTo>
                  <a:pt x="2168997" y="416868"/>
                  <a:pt x="2170403" y="424033"/>
                  <a:pt x="2166833" y="429306"/>
                </a:cubicBezTo>
                <a:lnTo>
                  <a:pt x="2166833" y="429306"/>
                </a:lnTo>
                <a:cubicBezTo>
                  <a:pt x="2164616" y="432604"/>
                  <a:pt x="2160966" y="434389"/>
                  <a:pt x="2157262" y="434389"/>
                </a:cubicBezTo>
                <a:lnTo>
                  <a:pt x="2157262" y="434389"/>
                </a:lnTo>
                <a:cubicBezTo>
                  <a:pt x="2155045" y="434389"/>
                  <a:pt x="2152801" y="433767"/>
                  <a:pt x="2150827" y="432442"/>
                </a:cubicBezTo>
                <a:close/>
                <a:moveTo>
                  <a:pt x="137592" y="367253"/>
                </a:moveTo>
                <a:lnTo>
                  <a:pt x="137592" y="367253"/>
                </a:lnTo>
                <a:cubicBezTo>
                  <a:pt x="134375" y="361764"/>
                  <a:pt x="136186" y="354680"/>
                  <a:pt x="141675" y="351463"/>
                </a:cubicBezTo>
                <a:lnTo>
                  <a:pt x="141675" y="351463"/>
                </a:lnTo>
                <a:cubicBezTo>
                  <a:pt x="147164" y="348245"/>
                  <a:pt x="154220" y="350057"/>
                  <a:pt x="157439" y="355545"/>
                </a:cubicBezTo>
                <a:lnTo>
                  <a:pt x="157439" y="355545"/>
                </a:lnTo>
                <a:cubicBezTo>
                  <a:pt x="160656" y="361034"/>
                  <a:pt x="158844" y="368118"/>
                  <a:pt x="153356" y="371336"/>
                </a:cubicBezTo>
                <a:lnTo>
                  <a:pt x="153356" y="371336"/>
                </a:lnTo>
                <a:cubicBezTo>
                  <a:pt x="151517" y="372417"/>
                  <a:pt x="149516" y="372904"/>
                  <a:pt x="147542" y="372904"/>
                </a:cubicBezTo>
                <a:lnTo>
                  <a:pt x="147542" y="372904"/>
                </a:lnTo>
                <a:cubicBezTo>
                  <a:pt x="143595" y="372904"/>
                  <a:pt x="139728" y="370876"/>
                  <a:pt x="137592" y="367226"/>
                </a:cubicBezTo>
                <a:close/>
                <a:moveTo>
                  <a:pt x="2191357" y="369362"/>
                </a:moveTo>
                <a:cubicBezTo>
                  <a:pt x="2185868" y="366145"/>
                  <a:pt x="2184029" y="359087"/>
                  <a:pt x="2187247" y="353599"/>
                </a:cubicBezTo>
                <a:lnTo>
                  <a:pt x="2187247" y="353599"/>
                </a:lnTo>
                <a:cubicBezTo>
                  <a:pt x="2190465" y="348110"/>
                  <a:pt x="2197521" y="346271"/>
                  <a:pt x="2203010" y="349489"/>
                </a:cubicBezTo>
                <a:lnTo>
                  <a:pt x="2203010" y="349489"/>
                </a:lnTo>
                <a:cubicBezTo>
                  <a:pt x="2208499" y="352706"/>
                  <a:pt x="2210365" y="359763"/>
                  <a:pt x="2207147" y="365252"/>
                </a:cubicBezTo>
                <a:lnTo>
                  <a:pt x="2207147" y="365252"/>
                </a:lnTo>
                <a:cubicBezTo>
                  <a:pt x="2204984" y="368929"/>
                  <a:pt x="2201145" y="370957"/>
                  <a:pt x="2197170" y="370957"/>
                </a:cubicBezTo>
                <a:lnTo>
                  <a:pt x="2197170" y="370957"/>
                </a:lnTo>
                <a:cubicBezTo>
                  <a:pt x="2195196" y="370957"/>
                  <a:pt x="2193196" y="370443"/>
                  <a:pt x="2191357" y="369362"/>
                </a:cubicBezTo>
                <a:close/>
                <a:moveTo>
                  <a:pt x="101334" y="300901"/>
                </a:moveTo>
                <a:cubicBezTo>
                  <a:pt x="98468" y="295223"/>
                  <a:pt x="100739" y="288274"/>
                  <a:pt x="106417" y="285408"/>
                </a:cubicBezTo>
                <a:lnTo>
                  <a:pt x="106417" y="285408"/>
                </a:lnTo>
                <a:cubicBezTo>
                  <a:pt x="112095" y="282515"/>
                  <a:pt x="119017" y="284787"/>
                  <a:pt x="121910" y="290492"/>
                </a:cubicBezTo>
                <a:lnTo>
                  <a:pt x="121910" y="290492"/>
                </a:lnTo>
                <a:cubicBezTo>
                  <a:pt x="124803" y="296170"/>
                  <a:pt x="122505" y="303119"/>
                  <a:pt x="116827" y="305985"/>
                </a:cubicBezTo>
                <a:lnTo>
                  <a:pt x="116827" y="305985"/>
                </a:lnTo>
                <a:cubicBezTo>
                  <a:pt x="115150" y="306823"/>
                  <a:pt x="113366" y="307228"/>
                  <a:pt x="111608" y="307228"/>
                </a:cubicBezTo>
                <a:lnTo>
                  <a:pt x="111608" y="307228"/>
                </a:lnTo>
                <a:cubicBezTo>
                  <a:pt x="107391" y="307228"/>
                  <a:pt x="103335" y="304930"/>
                  <a:pt x="101307" y="300901"/>
                </a:cubicBezTo>
                <a:close/>
                <a:moveTo>
                  <a:pt x="2227805" y="303876"/>
                </a:moveTo>
                <a:cubicBezTo>
                  <a:pt x="2222126" y="301009"/>
                  <a:pt x="2219828" y="294088"/>
                  <a:pt x="2222721" y="288383"/>
                </a:cubicBezTo>
                <a:lnTo>
                  <a:pt x="2222721" y="288383"/>
                </a:lnTo>
                <a:cubicBezTo>
                  <a:pt x="2225587" y="282705"/>
                  <a:pt x="2232509" y="280406"/>
                  <a:pt x="2238214" y="283272"/>
                </a:cubicBezTo>
                <a:lnTo>
                  <a:pt x="2238214" y="283272"/>
                </a:lnTo>
                <a:cubicBezTo>
                  <a:pt x="2243892" y="286139"/>
                  <a:pt x="2246190" y="293060"/>
                  <a:pt x="2243325" y="298765"/>
                </a:cubicBezTo>
                <a:lnTo>
                  <a:pt x="2243325" y="298765"/>
                </a:lnTo>
                <a:cubicBezTo>
                  <a:pt x="2241297" y="302794"/>
                  <a:pt x="2237241" y="305119"/>
                  <a:pt x="2233023" y="305119"/>
                </a:cubicBezTo>
                <a:lnTo>
                  <a:pt x="2233023" y="305119"/>
                </a:lnTo>
                <a:cubicBezTo>
                  <a:pt x="2231266" y="305119"/>
                  <a:pt x="2229508" y="304714"/>
                  <a:pt x="2227832" y="303876"/>
                </a:cubicBezTo>
                <a:close/>
                <a:moveTo>
                  <a:pt x="69348" y="232441"/>
                </a:moveTo>
                <a:lnTo>
                  <a:pt x="69348" y="232441"/>
                </a:lnTo>
                <a:cubicBezTo>
                  <a:pt x="66834" y="226573"/>
                  <a:pt x="69537" y="219787"/>
                  <a:pt x="75404" y="217299"/>
                </a:cubicBezTo>
                <a:lnTo>
                  <a:pt x="75404" y="217299"/>
                </a:lnTo>
                <a:cubicBezTo>
                  <a:pt x="81272" y="214785"/>
                  <a:pt x="88031" y="217489"/>
                  <a:pt x="90545" y="223329"/>
                </a:cubicBezTo>
                <a:lnTo>
                  <a:pt x="90545" y="223329"/>
                </a:lnTo>
                <a:cubicBezTo>
                  <a:pt x="93033" y="229196"/>
                  <a:pt x="90357" y="235983"/>
                  <a:pt x="84489" y="238470"/>
                </a:cubicBezTo>
                <a:lnTo>
                  <a:pt x="84489" y="238470"/>
                </a:lnTo>
                <a:cubicBezTo>
                  <a:pt x="83002" y="239092"/>
                  <a:pt x="81461" y="239416"/>
                  <a:pt x="79947" y="239416"/>
                </a:cubicBezTo>
                <a:lnTo>
                  <a:pt x="79947" y="239416"/>
                </a:lnTo>
                <a:cubicBezTo>
                  <a:pt x="75459" y="239416"/>
                  <a:pt x="71213" y="236794"/>
                  <a:pt x="69348" y="232441"/>
                </a:cubicBezTo>
                <a:close/>
                <a:moveTo>
                  <a:pt x="2260088" y="236172"/>
                </a:moveTo>
                <a:cubicBezTo>
                  <a:pt x="2254221" y="233684"/>
                  <a:pt x="2251490" y="226898"/>
                  <a:pt x="2254004" y="221058"/>
                </a:cubicBezTo>
                <a:lnTo>
                  <a:pt x="2254004" y="221058"/>
                </a:lnTo>
                <a:cubicBezTo>
                  <a:pt x="2256492" y="215190"/>
                  <a:pt x="2263278" y="212459"/>
                  <a:pt x="2269119" y="214974"/>
                </a:cubicBezTo>
                <a:lnTo>
                  <a:pt x="2269119" y="214974"/>
                </a:lnTo>
                <a:cubicBezTo>
                  <a:pt x="2274986" y="217461"/>
                  <a:pt x="2277717" y="224248"/>
                  <a:pt x="2275203" y="230088"/>
                </a:cubicBezTo>
                <a:lnTo>
                  <a:pt x="2275203" y="230088"/>
                </a:lnTo>
                <a:cubicBezTo>
                  <a:pt x="2273337" y="234469"/>
                  <a:pt x="2269065" y="237091"/>
                  <a:pt x="2264603" y="237091"/>
                </a:cubicBezTo>
                <a:lnTo>
                  <a:pt x="2264603" y="237091"/>
                </a:lnTo>
                <a:cubicBezTo>
                  <a:pt x="2263089" y="237091"/>
                  <a:pt x="2261575" y="236794"/>
                  <a:pt x="2260088" y="236172"/>
                </a:cubicBezTo>
                <a:close/>
                <a:moveTo>
                  <a:pt x="41796" y="162087"/>
                </a:moveTo>
                <a:lnTo>
                  <a:pt x="41796" y="162087"/>
                </a:lnTo>
                <a:cubicBezTo>
                  <a:pt x="39633" y="156085"/>
                  <a:pt x="42796" y="149488"/>
                  <a:pt x="48799" y="147379"/>
                </a:cubicBezTo>
                <a:lnTo>
                  <a:pt x="48799" y="147379"/>
                </a:lnTo>
                <a:cubicBezTo>
                  <a:pt x="54801" y="145216"/>
                  <a:pt x="61372" y="148379"/>
                  <a:pt x="63507" y="154382"/>
                </a:cubicBezTo>
                <a:lnTo>
                  <a:pt x="63507" y="154382"/>
                </a:lnTo>
                <a:cubicBezTo>
                  <a:pt x="65643" y="160384"/>
                  <a:pt x="62507" y="166954"/>
                  <a:pt x="56505" y="169090"/>
                </a:cubicBezTo>
                <a:lnTo>
                  <a:pt x="56505" y="169090"/>
                </a:lnTo>
                <a:cubicBezTo>
                  <a:pt x="55207" y="169550"/>
                  <a:pt x="53936" y="169766"/>
                  <a:pt x="52639" y="169766"/>
                </a:cubicBezTo>
                <a:lnTo>
                  <a:pt x="52639" y="169766"/>
                </a:lnTo>
                <a:cubicBezTo>
                  <a:pt x="47880" y="169766"/>
                  <a:pt x="43445" y="166819"/>
                  <a:pt x="41769" y="162087"/>
                </a:cubicBezTo>
                <a:close/>
                <a:moveTo>
                  <a:pt x="2287965" y="166576"/>
                </a:moveTo>
                <a:cubicBezTo>
                  <a:pt x="2281962" y="164467"/>
                  <a:pt x="2278825" y="157869"/>
                  <a:pt x="2280934" y="151867"/>
                </a:cubicBezTo>
                <a:lnTo>
                  <a:pt x="2280934" y="151867"/>
                </a:lnTo>
                <a:cubicBezTo>
                  <a:pt x="2283071" y="145864"/>
                  <a:pt x="2289641" y="142728"/>
                  <a:pt x="2295643" y="144837"/>
                </a:cubicBezTo>
                <a:lnTo>
                  <a:pt x="2295643" y="144837"/>
                </a:lnTo>
                <a:cubicBezTo>
                  <a:pt x="2301645" y="146946"/>
                  <a:pt x="2304782" y="153543"/>
                  <a:pt x="2302673" y="159546"/>
                </a:cubicBezTo>
                <a:lnTo>
                  <a:pt x="2302673" y="159546"/>
                </a:lnTo>
                <a:cubicBezTo>
                  <a:pt x="2300997" y="164277"/>
                  <a:pt x="2296535" y="167225"/>
                  <a:pt x="2291804" y="167225"/>
                </a:cubicBezTo>
                <a:lnTo>
                  <a:pt x="2291804" y="167225"/>
                </a:lnTo>
                <a:cubicBezTo>
                  <a:pt x="2290533" y="167225"/>
                  <a:pt x="2289235" y="167008"/>
                  <a:pt x="2287965" y="166576"/>
                </a:cubicBezTo>
                <a:close/>
                <a:moveTo>
                  <a:pt x="18733" y="90058"/>
                </a:moveTo>
                <a:cubicBezTo>
                  <a:pt x="16975" y="83947"/>
                  <a:pt x="20517" y="77566"/>
                  <a:pt x="26655" y="75809"/>
                </a:cubicBezTo>
                <a:lnTo>
                  <a:pt x="26655" y="75809"/>
                </a:lnTo>
                <a:cubicBezTo>
                  <a:pt x="32765" y="74078"/>
                  <a:pt x="39147" y="77620"/>
                  <a:pt x="40904" y="83731"/>
                </a:cubicBezTo>
                <a:lnTo>
                  <a:pt x="40904" y="83731"/>
                </a:lnTo>
                <a:cubicBezTo>
                  <a:pt x="42661" y="89841"/>
                  <a:pt x="39119" y="96222"/>
                  <a:pt x="32982" y="97980"/>
                </a:cubicBezTo>
                <a:lnTo>
                  <a:pt x="32982" y="97980"/>
                </a:lnTo>
                <a:cubicBezTo>
                  <a:pt x="31927" y="98277"/>
                  <a:pt x="30873" y="98440"/>
                  <a:pt x="29818" y="98440"/>
                </a:cubicBezTo>
                <a:lnTo>
                  <a:pt x="29818" y="98440"/>
                </a:lnTo>
                <a:cubicBezTo>
                  <a:pt x="24789" y="98440"/>
                  <a:pt x="20193" y="95141"/>
                  <a:pt x="18760" y="90058"/>
                </a:cubicBezTo>
                <a:close/>
                <a:moveTo>
                  <a:pt x="2311379" y="95330"/>
                </a:moveTo>
                <a:cubicBezTo>
                  <a:pt x="2305242" y="93573"/>
                  <a:pt x="2301672" y="87219"/>
                  <a:pt x="2303430" y="81081"/>
                </a:cubicBezTo>
                <a:lnTo>
                  <a:pt x="2303430" y="81081"/>
                </a:lnTo>
                <a:cubicBezTo>
                  <a:pt x="2305160" y="74943"/>
                  <a:pt x="2311542" y="71401"/>
                  <a:pt x="2317679" y="73132"/>
                </a:cubicBezTo>
                <a:lnTo>
                  <a:pt x="2317679" y="73132"/>
                </a:lnTo>
                <a:cubicBezTo>
                  <a:pt x="2323790" y="74862"/>
                  <a:pt x="2327332" y="81243"/>
                  <a:pt x="2325629" y="87381"/>
                </a:cubicBezTo>
                <a:lnTo>
                  <a:pt x="2325629" y="87381"/>
                </a:lnTo>
                <a:cubicBezTo>
                  <a:pt x="2324195" y="92464"/>
                  <a:pt x="2319572" y="95763"/>
                  <a:pt x="2314543" y="95763"/>
                </a:cubicBezTo>
                <a:lnTo>
                  <a:pt x="2314543" y="95763"/>
                </a:lnTo>
                <a:cubicBezTo>
                  <a:pt x="2313516" y="95763"/>
                  <a:pt x="2312461" y="95628"/>
                  <a:pt x="2311406" y="95330"/>
                </a:cubicBezTo>
                <a:close/>
                <a:moveTo>
                  <a:pt x="265" y="16703"/>
                </a:moveTo>
                <a:cubicBezTo>
                  <a:pt x="-1087" y="10484"/>
                  <a:pt x="2861" y="4320"/>
                  <a:pt x="9080" y="2995"/>
                </a:cubicBezTo>
                <a:lnTo>
                  <a:pt x="9080" y="2995"/>
                </a:lnTo>
                <a:cubicBezTo>
                  <a:pt x="15299" y="1643"/>
                  <a:pt x="21436" y="5563"/>
                  <a:pt x="22788" y="11782"/>
                </a:cubicBezTo>
                <a:lnTo>
                  <a:pt x="22788" y="11782"/>
                </a:lnTo>
                <a:cubicBezTo>
                  <a:pt x="24140" y="18001"/>
                  <a:pt x="20193" y="24166"/>
                  <a:pt x="13974" y="25491"/>
                </a:cubicBezTo>
                <a:lnTo>
                  <a:pt x="13974" y="25491"/>
                </a:lnTo>
                <a:cubicBezTo>
                  <a:pt x="13136" y="25680"/>
                  <a:pt x="12324" y="25761"/>
                  <a:pt x="11513" y="25761"/>
                </a:cubicBezTo>
                <a:lnTo>
                  <a:pt x="11513" y="25761"/>
                </a:lnTo>
                <a:cubicBezTo>
                  <a:pt x="6214" y="25761"/>
                  <a:pt x="1428" y="22084"/>
                  <a:pt x="265" y="16703"/>
                </a:cubicBezTo>
                <a:close/>
                <a:moveTo>
                  <a:pt x="2330198" y="22814"/>
                </a:moveTo>
                <a:cubicBezTo>
                  <a:pt x="2323979" y="21462"/>
                  <a:pt x="2320004" y="15351"/>
                  <a:pt x="2321329" y="9105"/>
                </a:cubicBezTo>
                <a:lnTo>
                  <a:pt x="2321329" y="9105"/>
                </a:lnTo>
                <a:cubicBezTo>
                  <a:pt x="2322654" y="2887"/>
                  <a:pt x="2328792" y="-1088"/>
                  <a:pt x="2335038" y="264"/>
                </a:cubicBezTo>
                <a:lnTo>
                  <a:pt x="2335038" y="264"/>
                </a:lnTo>
                <a:cubicBezTo>
                  <a:pt x="2341257" y="1616"/>
                  <a:pt x="2345231" y="7727"/>
                  <a:pt x="2343879" y="13972"/>
                </a:cubicBezTo>
                <a:lnTo>
                  <a:pt x="2343879" y="13972"/>
                </a:lnTo>
                <a:cubicBezTo>
                  <a:pt x="2342717" y="19380"/>
                  <a:pt x="2337931" y="23084"/>
                  <a:pt x="2332632" y="23084"/>
                </a:cubicBezTo>
                <a:lnTo>
                  <a:pt x="2332632" y="23084"/>
                </a:lnTo>
                <a:cubicBezTo>
                  <a:pt x="2331820" y="23084"/>
                  <a:pt x="2331009" y="22976"/>
                  <a:pt x="2330198" y="22814"/>
                </a:cubicBezTo>
                <a:close/>
              </a:path>
            </a:pathLst>
          </a:custGeom>
          <a:solidFill>
            <a:srgbClr val="494C4F"/>
          </a:solidFill>
          <a:ln w="0" cap="flat">
            <a:noFill/>
            <a:prstDash val="solid"/>
            <a:miter/>
          </a:ln>
        </p:spPr>
        <p:txBody>
          <a:bodyPr rtlCol="0" anchor="ctr"/>
          <a:lstStyle/>
          <a:p>
            <a:endParaRPr lang="en-IN"/>
          </a:p>
        </p:txBody>
      </p:sp>
      <p:sp>
        <p:nvSpPr>
          <p:cNvPr id="15" name="Freeform: Shape 14">
            <a:extLst>
              <a:ext uri="{FF2B5EF4-FFF2-40B4-BE49-F238E27FC236}">
                <a16:creationId xmlns:a16="http://schemas.microsoft.com/office/drawing/2014/main" id="{9D5DF0F7-98E2-478B-805A-F1A8AF8A98EF}"/>
              </a:ext>
            </a:extLst>
          </p:cNvPr>
          <p:cNvSpPr/>
          <p:nvPr/>
        </p:nvSpPr>
        <p:spPr>
          <a:xfrm>
            <a:off x="860458" y="2050524"/>
            <a:ext cx="2776555" cy="1378476"/>
          </a:xfrm>
          <a:custGeom>
            <a:avLst/>
            <a:gdLst>
              <a:gd name="connsiteX0" fmla="*/ 2420186 w 2538964"/>
              <a:gd name="connsiteY0" fmla="*/ 355309 h 1260519"/>
              <a:gd name="connsiteX1" fmla="*/ 2338585 w 2538964"/>
              <a:gd name="connsiteY1" fmla="*/ 606980 h 1260519"/>
              <a:gd name="connsiteX2" fmla="*/ 1940880 w 2538964"/>
              <a:gd name="connsiteY2" fmla="*/ 199217 h 1260519"/>
              <a:gd name="connsiteX3" fmla="*/ 1260519 w 2538964"/>
              <a:gd name="connsiteY3" fmla="*/ 0 h 1260519"/>
              <a:gd name="connsiteX4" fmla="*/ 769858 w 2538964"/>
              <a:gd name="connsiteY4" fmla="*/ 99095 h 1260519"/>
              <a:gd name="connsiteX5" fmla="*/ 369206 w 2538964"/>
              <a:gd name="connsiteY5" fmla="*/ 369206 h 1260519"/>
              <a:gd name="connsiteX6" fmla="*/ 99095 w 2538964"/>
              <a:gd name="connsiteY6" fmla="*/ 769858 h 1260519"/>
              <a:gd name="connsiteX7" fmla="*/ 0 w 2538964"/>
              <a:gd name="connsiteY7" fmla="*/ 1260519 h 1260519"/>
              <a:gd name="connsiteX8" fmla="*/ 146033 w 2538964"/>
              <a:gd name="connsiteY8" fmla="*/ 1260519 h 1260519"/>
              <a:gd name="connsiteX9" fmla="*/ 1260519 w 2538964"/>
              <a:gd name="connsiteY9" fmla="*/ 146033 h 1260519"/>
              <a:gd name="connsiteX10" fmla="*/ 2197770 w 2538964"/>
              <a:gd name="connsiteY10" fmla="*/ 657433 h 1260519"/>
              <a:gd name="connsiteX11" fmla="*/ 1971731 w 2538964"/>
              <a:gd name="connsiteY11" fmla="*/ 584133 h 1260519"/>
              <a:gd name="connsiteX12" fmla="*/ 1933202 w 2538964"/>
              <a:gd name="connsiteY12" fmla="*/ 702938 h 1260519"/>
              <a:gd name="connsiteX13" fmla="*/ 2390633 w 2538964"/>
              <a:gd name="connsiteY13" fmla="*/ 851270 h 1260519"/>
              <a:gd name="connsiteX14" fmla="*/ 2538965 w 2538964"/>
              <a:gd name="connsiteY14" fmla="*/ 393838 h 1260519"/>
              <a:gd name="connsiteX15" fmla="*/ 2420159 w 2538964"/>
              <a:gd name="connsiteY15" fmla="*/ 355309 h 1260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38964" h="1260519">
                <a:moveTo>
                  <a:pt x="2420186" y="355309"/>
                </a:moveTo>
                <a:lnTo>
                  <a:pt x="2338585" y="606980"/>
                </a:lnTo>
                <a:cubicBezTo>
                  <a:pt x="2239138" y="443129"/>
                  <a:pt x="2103434" y="303612"/>
                  <a:pt x="1940880" y="199217"/>
                </a:cubicBezTo>
                <a:cubicBezTo>
                  <a:pt x="1737986" y="68893"/>
                  <a:pt x="1502727" y="0"/>
                  <a:pt x="1260519" y="0"/>
                </a:cubicBezTo>
                <a:cubicBezTo>
                  <a:pt x="1090395" y="0"/>
                  <a:pt x="925300" y="33338"/>
                  <a:pt x="769858" y="99095"/>
                </a:cubicBezTo>
                <a:cubicBezTo>
                  <a:pt x="619742" y="162580"/>
                  <a:pt x="484956" y="253456"/>
                  <a:pt x="369206" y="369206"/>
                </a:cubicBezTo>
                <a:cubicBezTo>
                  <a:pt x="253456" y="484957"/>
                  <a:pt x="162580" y="619742"/>
                  <a:pt x="99095" y="769858"/>
                </a:cubicBezTo>
                <a:cubicBezTo>
                  <a:pt x="33338" y="925300"/>
                  <a:pt x="0" y="1090395"/>
                  <a:pt x="0" y="1260519"/>
                </a:cubicBezTo>
                <a:lnTo>
                  <a:pt x="146033" y="1260519"/>
                </a:lnTo>
                <a:cubicBezTo>
                  <a:pt x="146033" y="645996"/>
                  <a:pt x="645996" y="146033"/>
                  <a:pt x="1260519" y="146033"/>
                </a:cubicBezTo>
                <a:cubicBezTo>
                  <a:pt x="1639973" y="146033"/>
                  <a:pt x="1994362" y="342925"/>
                  <a:pt x="2197770" y="657433"/>
                </a:cubicBezTo>
                <a:lnTo>
                  <a:pt x="1971731" y="584133"/>
                </a:lnTo>
                <a:lnTo>
                  <a:pt x="1933202" y="702938"/>
                </a:lnTo>
                <a:lnTo>
                  <a:pt x="2390633" y="851270"/>
                </a:lnTo>
                <a:lnTo>
                  <a:pt x="2538965" y="393838"/>
                </a:lnTo>
                <a:lnTo>
                  <a:pt x="2420159" y="355309"/>
                </a:lnTo>
                <a:close/>
              </a:path>
            </a:pathLst>
          </a:custGeom>
          <a:solidFill>
            <a:srgbClr val="E3E9E6"/>
          </a:solidFill>
          <a:ln w="0" cap="flat">
            <a:noFill/>
            <a:prstDash val="solid"/>
            <a:miter/>
          </a:ln>
        </p:spPr>
        <p:txBody>
          <a:bodyPr rtlCol="0" anchor="ctr"/>
          <a:lstStyle/>
          <a:p>
            <a:endParaRPr lang="en-IN"/>
          </a:p>
        </p:txBody>
      </p:sp>
      <p:sp>
        <p:nvSpPr>
          <p:cNvPr id="16" name="Freeform: Shape 15">
            <a:extLst>
              <a:ext uri="{FF2B5EF4-FFF2-40B4-BE49-F238E27FC236}">
                <a16:creationId xmlns:a16="http://schemas.microsoft.com/office/drawing/2014/main" id="{BD8FCF1A-445F-44C0-98A1-390E2043097C}"/>
              </a:ext>
            </a:extLst>
          </p:cNvPr>
          <p:cNvSpPr/>
          <p:nvPr/>
        </p:nvSpPr>
        <p:spPr>
          <a:xfrm rot="18900000">
            <a:off x="634574" y="3030794"/>
            <a:ext cx="613602" cy="613602"/>
          </a:xfrm>
          <a:custGeom>
            <a:avLst/>
            <a:gdLst>
              <a:gd name="connsiteX0" fmla="*/ 561096 w 561096"/>
              <a:gd name="connsiteY0" fmla="*/ 280548 h 561096"/>
              <a:gd name="connsiteX1" fmla="*/ 280548 w 561096"/>
              <a:gd name="connsiteY1" fmla="*/ 561096 h 561096"/>
              <a:gd name="connsiteX2" fmla="*/ 0 w 561096"/>
              <a:gd name="connsiteY2" fmla="*/ 280548 h 561096"/>
              <a:gd name="connsiteX3" fmla="*/ 280548 w 561096"/>
              <a:gd name="connsiteY3" fmla="*/ 0 h 561096"/>
              <a:gd name="connsiteX4" fmla="*/ 561096 w 561096"/>
              <a:gd name="connsiteY4" fmla="*/ 280548 h 56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096" h="561096">
                <a:moveTo>
                  <a:pt x="561096" y="280548"/>
                </a:moveTo>
                <a:cubicBezTo>
                  <a:pt x="561096" y="435491"/>
                  <a:pt x="435490" y="561096"/>
                  <a:pt x="280548" y="561096"/>
                </a:cubicBezTo>
                <a:cubicBezTo>
                  <a:pt x="125606" y="561096"/>
                  <a:pt x="0" y="435491"/>
                  <a:pt x="0" y="280548"/>
                </a:cubicBezTo>
                <a:cubicBezTo>
                  <a:pt x="0" y="125606"/>
                  <a:pt x="125606" y="0"/>
                  <a:pt x="280548" y="0"/>
                </a:cubicBezTo>
                <a:cubicBezTo>
                  <a:pt x="435490" y="0"/>
                  <a:pt x="561096" y="125606"/>
                  <a:pt x="561096" y="280548"/>
                </a:cubicBezTo>
                <a:close/>
              </a:path>
            </a:pathLst>
          </a:custGeom>
          <a:solidFill>
            <a:srgbClr val="466E5A"/>
          </a:solidFill>
          <a:ln w="0" cap="flat">
            <a:noFill/>
            <a:prstDash val="solid"/>
            <a:miter/>
          </a:ln>
        </p:spPr>
        <p:txBody>
          <a:bodyPr rtlCol="0" anchor="ctr"/>
          <a:lstStyle/>
          <a:p>
            <a:endParaRPr lang="en-IN"/>
          </a:p>
        </p:txBody>
      </p:sp>
      <p:sp>
        <p:nvSpPr>
          <p:cNvPr id="17" name="Freeform: Shape 16">
            <a:extLst>
              <a:ext uri="{FF2B5EF4-FFF2-40B4-BE49-F238E27FC236}">
                <a16:creationId xmlns:a16="http://schemas.microsoft.com/office/drawing/2014/main" id="{3883748E-969A-41E2-A857-7CE81B5A10D8}"/>
              </a:ext>
            </a:extLst>
          </p:cNvPr>
          <p:cNvSpPr/>
          <p:nvPr/>
        </p:nvSpPr>
        <p:spPr>
          <a:xfrm>
            <a:off x="3457682" y="3429000"/>
            <a:ext cx="2884214" cy="1378476"/>
          </a:xfrm>
          <a:custGeom>
            <a:avLst/>
            <a:gdLst>
              <a:gd name="connsiteX0" fmla="*/ 2637410 w 2637410"/>
              <a:gd name="connsiteY0" fmla="*/ 675089 h 1260519"/>
              <a:gd name="connsiteX1" fmla="*/ 2418591 w 2637410"/>
              <a:gd name="connsiteY1" fmla="*/ 246858 h 1260519"/>
              <a:gd name="connsiteX2" fmla="*/ 1990360 w 2637410"/>
              <a:gd name="connsiteY2" fmla="*/ 465678 h 1260519"/>
              <a:gd name="connsiteX3" fmla="*/ 2047195 w 2637410"/>
              <a:gd name="connsiteY3" fmla="*/ 576886 h 1260519"/>
              <a:gd name="connsiteX4" fmla="*/ 2276316 w 2637410"/>
              <a:gd name="connsiteY4" fmla="*/ 459811 h 1260519"/>
              <a:gd name="connsiteX5" fmla="*/ 1260519 w 2637410"/>
              <a:gd name="connsiteY5" fmla="*/ 1114486 h 1260519"/>
              <a:gd name="connsiteX6" fmla="*/ 146033 w 2637410"/>
              <a:gd name="connsiteY6" fmla="*/ 0 h 1260519"/>
              <a:gd name="connsiteX7" fmla="*/ 0 w 2637410"/>
              <a:gd name="connsiteY7" fmla="*/ 0 h 1260519"/>
              <a:gd name="connsiteX8" fmla="*/ 99095 w 2637410"/>
              <a:gd name="connsiteY8" fmla="*/ 490662 h 1260519"/>
              <a:gd name="connsiteX9" fmla="*/ 369206 w 2637410"/>
              <a:gd name="connsiteY9" fmla="*/ 891313 h 1260519"/>
              <a:gd name="connsiteX10" fmla="*/ 769858 w 2637410"/>
              <a:gd name="connsiteY10" fmla="*/ 1161424 h 1260519"/>
              <a:gd name="connsiteX11" fmla="*/ 1260519 w 2637410"/>
              <a:gd name="connsiteY11" fmla="*/ 1260519 h 1260519"/>
              <a:gd name="connsiteX12" fmla="*/ 1666551 w 2637410"/>
              <a:gd name="connsiteY12" fmla="*/ 1193681 h 1260519"/>
              <a:gd name="connsiteX13" fmla="*/ 2017669 w 2637410"/>
              <a:gd name="connsiteY13" fmla="*/ 1007875 h 1260519"/>
              <a:gd name="connsiteX14" fmla="*/ 2291592 w 2637410"/>
              <a:gd name="connsiteY14" fmla="*/ 725299 h 1260519"/>
              <a:gd name="connsiteX15" fmla="*/ 2413210 w 2637410"/>
              <a:gd name="connsiteY15" fmla="*/ 510832 h 1260519"/>
              <a:gd name="connsiteX16" fmla="*/ 2526175 w 2637410"/>
              <a:gd name="connsiteY16" fmla="*/ 731896 h 1260519"/>
              <a:gd name="connsiteX17" fmla="*/ 2637383 w 2637410"/>
              <a:gd name="connsiteY17" fmla="*/ 675062 h 1260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637410" h="1260519">
                <a:moveTo>
                  <a:pt x="2637410" y="675089"/>
                </a:moveTo>
                <a:lnTo>
                  <a:pt x="2418591" y="246858"/>
                </a:lnTo>
                <a:lnTo>
                  <a:pt x="1990360" y="465678"/>
                </a:lnTo>
                <a:lnTo>
                  <a:pt x="2047195" y="576886"/>
                </a:lnTo>
                <a:lnTo>
                  <a:pt x="2276316" y="459811"/>
                </a:lnTo>
                <a:cubicBezTo>
                  <a:pt x="2098080" y="856596"/>
                  <a:pt x="1705946" y="1114486"/>
                  <a:pt x="1260519" y="1114486"/>
                </a:cubicBezTo>
                <a:cubicBezTo>
                  <a:pt x="645996" y="1114486"/>
                  <a:pt x="146033" y="614523"/>
                  <a:pt x="146033" y="0"/>
                </a:cubicBezTo>
                <a:lnTo>
                  <a:pt x="0" y="0"/>
                </a:lnTo>
                <a:cubicBezTo>
                  <a:pt x="0" y="170151"/>
                  <a:pt x="33338" y="335219"/>
                  <a:pt x="99095" y="490662"/>
                </a:cubicBezTo>
                <a:cubicBezTo>
                  <a:pt x="162580" y="640777"/>
                  <a:pt x="253456" y="775563"/>
                  <a:pt x="369206" y="891313"/>
                </a:cubicBezTo>
                <a:cubicBezTo>
                  <a:pt x="484956" y="1007063"/>
                  <a:pt x="619742" y="1097939"/>
                  <a:pt x="769858" y="1161424"/>
                </a:cubicBezTo>
                <a:cubicBezTo>
                  <a:pt x="925300" y="1227181"/>
                  <a:pt x="1090395" y="1260519"/>
                  <a:pt x="1260519" y="1260519"/>
                </a:cubicBezTo>
                <a:cubicBezTo>
                  <a:pt x="1399495" y="1260519"/>
                  <a:pt x="1536119" y="1238024"/>
                  <a:pt x="1666551" y="1193681"/>
                </a:cubicBezTo>
                <a:cubicBezTo>
                  <a:pt x="1792657" y="1150798"/>
                  <a:pt x="1910787" y="1088286"/>
                  <a:pt x="2017669" y="1007875"/>
                </a:cubicBezTo>
                <a:cubicBezTo>
                  <a:pt x="2123307" y="928382"/>
                  <a:pt x="2215480" y="833316"/>
                  <a:pt x="2291592" y="725299"/>
                </a:cubicBezTo>
                <a:cubicBezTo>
                  <a:pt x="2339261" y="657649"/>
                  <a:pt x="2379899" y="585917"/>
                  <a:pt x="2413210" y="510832"/>
                </a:cubicBezTo>
                <a:lnTo>
                  <a:pt x="2526175" y="731896"/>
                </a:lnTo>
                <a:lnTo>
                  <a:pt x="2637383" y="675062"/>
                </a:lnTo>
                <a:close/>
              </a:path>
            </a:pathLst>
          </a:custGeom>
          <a:solidFill>
            <a:srgbClr val="E3E9E6"/>
          </a:solidFill>
          <a:ln w="0" cap="flat">
            <a:noFill/>
            <a:prstDash val="solid"/>
            <a:miter/>
          </a:ln>
        </p:spPr>
        <p:txBody>
          <a:bodyPr rtlCol="0" anchor="ctr"/>
          <a:lstStyle/>
          <a:p>
            <a:endParaRPr lang="en-IN"/>
          </a:p>
        </p:txBody>
      </p:sp>
      <p:sp>
        <p:nvSpPr>
          <p:cNvPr id="18" name="Freeform: Shape 17">
            <a:extLst>
              <a:ext uri="{FF2B5EF4-FFF2-40B4-BE49-F238E27FC236}">
                <a16:creationId xmlns:a16="http://schemas.microsoft.com/office/drawing/2014/main" id="{4D9E283C-BC39-4873-BD56-BEC0B1CB1DF2}"/>
              </a:ext>
            </a:extLst>
          </p:cNvPr>
          <p:cNvSpPr/>
          <p:nvPr/>
        </p:nvSpPr>
        <p:spPr>
          <a:xfrm>
            <a:off x="6054965" y="2050524"/>
            <a:ext cx="2772387" cy="1378476"/>
          </a:xfrm>
          <a:custGeom>
            <a:avLst/>
            <a:gdLst>
              <a:gd name="connsiteX0" fmla="*/ 2416347 w 2535152"/>
              <a:gd name="connsiteY0" fmla="*/ 355309 h 1260519"/>
              <a:gd name="connsiteX1" fmla="*/ 2336070 w 2535152"/>
              <a:gd name="connsiteY1" fmla="*/ 602843 h 1260519"/>
              <a:gd name="connsiteX2" fmla="*/ 1940258 w 2535152"/>
              <a:gd name="connsiteY2" fmla="*/ 198785 h 1260519"/>
              <a:gd name="connsiteX3" fmla="*/ 1260519 w 2535152"/>
              <a:gd name="connsiteY3" fmla="*/ 0 h 1260519"/>
              <a:gd name="connsiteX4" fmla="*/ 769857 w 2535152"/>
              <a:gd name="connsiteY4" fmla="*/ 99095 h 1260519"/>
              <a:gd name="connsiteX5" fmla="*/ 369206 w 2535152"/>
              <a:gd name="connsiteY5" fmla="*/ 369206 h 1260519"/>
              <a:gd name="connsiteX6" fmla="*/ 99095 w 2535152"/>
              <a:gd name="connsiteY6" fmla="*/ 769858 h 1260519"/>
              <a:gd name="connsiteX7" fmla="*/ 0 w 2535152"/>
              <a:gd name="connsiteY7" fmla="*/ 1260519 h 1260519"/>
              <a:gd name="connsiteX8" fmla="*/ 146033 w 2535152"/>
              <a:gd name="connsiteY8" fmla="*/ 1260519 h 1260519"/>
              <a:gd name="connsiteX9" fmla="*/ 1260519 w 2535152"/>
              <a:gd name="connsiteY9" fmla="*/ 146033 h 1260519"/>
              <a:gd name="connsiteX10" fmla="*/ 2198770 w 2535152"/>
              <a:gd name="connsiteY10" fmla="*/ 659001 h 1260519"/>
              <a:gd name="connsiteX11" fmla="*/ 1967918 w 2535152"/>
              <a:gd name="connsiteY11" fmla="*/ 584133 h 1260519"/>
              <a:gd name="connsiteX12" fmla="*/ 1929389 w 2535152"/>
              <a:gd name="connsiteY12" fmla="*/ 702938 h 1260519"/>
              <a:gd name="connsiteX13" fmla="*/ 2386821 w 2535152"/>
              <a:gd name="connsiteY13" fmla="*/ 851270 h 1260519"/>
              <a:gd name="connsiteX14" fmla="*/ 2535152 w 2535152"/>
              <a:gd name="connsiteY14" fmla="*/ 393838 h 1260519"/>
              <a:gd name="connsiteX15" fmla="*/ 2416347 w 2535152"/>
              <a:gd name="connsiteY15" fmla="*/ 355309 h 1260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35152" h="1260519">
                <a:moveTo>
                  <a:pt x="2416347" y="355309"/>
                </a:moveTo>
                <a:lnTo>
                  <a:pt x="2336070" y="602843"/>
                </a:lnTo>
                <a:cubicBezTo>
                  <a:pt x="2236732" y="440560"/>
                  <a:pt x="2101676" y="302341"/>
                  <a:pt x="1940258" y="198785"/>
                </a:cubicBezTo>
                <a:cubicBezTo>
                  <a:pt x="1737499" y="68758"/>
                  <a:pt x="1502457" y="0"/>
                  <a:pt x="1260519" y="0"/>
                </a:cubicBezTo>
                <a:cubicBezTo>
                  <a:pt x="1090395" y="0"/>
                  <a:pt x="925300" y="33338"/>
                  <a:pt x="769857" y="99095"/>
                </a:cubicBezTo>
                <a:cubicBezTo>
                  <a:pt x="619741" y="162580"/>
                  <a:pt x="484956" y="253456"/>
                  <a:pt x="369206" y="369206"/>
                </a:cubicBezTo>
                <a:cubicBezTo>
                  <a:pt x="253456" y="484957"/>
                  <a:pt x="162580" y="619742"/>
                  <a:pt x="99095" y="769858"/>
                </a:cubicBezTo>
                <a:cubicBezTo>
                  <a:pt x="33338" y="925300"/>
                  <a:pt x="0" y="1090395"/>
                  <a:pt x="0" y="1260519"/>
                </a:cubicBezTo>
                <a:lnTo>
                  <a:pt x="146033" y="1260519"/>
                </a:lnTo>
                <a:cubicBezTo>
                  <a:pt x="146033" y="645996"/>
                  <a:pt x="645996" y="146033"/>
                  <a:pt x="1260519" y="146033"/>
                </a:cubicBezTo>
                <a:cubicBezTo>
                  <a:pt x="1640486" y="146033"/>
                  <a:pt x="1995524" y="343628"/>
                  <a:pt x="2198770" y="659001"/>
                </a:cubicBezTo>
                <a:lnTo>
                  <a:pt x="1967918" y="584133"/>
                </a:lnTo>
                <a:lnTo>
                  <a:pt x="1929389" y="702938"/>
                </a:lnTo>
                <a:lnTo>
                  <a:pt x="2386821" y="851270"/>
                </a:lnTo>
                <a:lnTo>
                  <a:pt x="2535152" y="393838"/>
                </a:lnTo>
                <a:lnTo>
                  <a:pt x="2416347" y="355309"/>
                </a:lnTo>
                <a:close/>
              </a:path>
            </a:pathLst>
          </a:custGeom>
          <a:solidFill>
            <a:srgbClr val="E3E9E6"/>
          </a:solidFill>
          <a:ln w="0" cap="flat">
            <a:noFill/>
            <a:prstDash val="solid"/>
            <a:miter/>
          </a:ln>
        </p:spPr>
        <p:txBody>
          <a:bodyPr rtlCol="0" anchor="ctr"/>
          <a:lstStyle/>
          <a:p>
            <a:endParaRPr lang="en-IN"/>
          </a:p>
        </p:txBody>
      </p:sp>
      <p:sp>
        <p:nvSpPr>
          <p:cNvPr id="19" name="Freeform: Shape 18">
            <a:extLst>
              <a:ext uri="{FF2B5EF4-FFF2-40B4-BE49-F238E27FC236}">
                <a16:creationId xmlns:a16="http://schemas.microsoft.com/office/drawing/2014/main" id="{0FF124D8-752D-488E-9F9E-F36799D40475}"/>
              </a:ext>
            </a:extLst>
          </p:cNvPr>
          <p:cNvSpPr/>
          <p:nvPr/>
        </p:nvSpPr>
        <p:spPr>
          <a:xfrm rot="18900000">
            <a:off x="3227604" y="3030790"/>
            <a:ext cx="613602" cy="613602"/>
          </a:xfrm>
          <a:custGeom>
            <a:avLst/>
            <a:gdLst>
              <a:gd name="connsiteX0" fmla="*/ 561096 w 561096"/>
              <a:gd name="connsiteY0" fmla="*/ 280548 h 561096"/>
              <a:gd name="connsiteX1" fmla="*/ 280548 w 561096"/>
              <a:gd name="connsiteY1" fmla="*/ 561096 h 561096"/>
              <a:gd name="connsiteX2" fmla="*/ 0 w 561096"/>
              <a:gd name="connsiteY2" fmla="*/ 280548 h 561096"/>
              <a:gd name="connsiteX3" fmla="*/ 280548 w 561096"/>
              <a:gd name="connsiteY3" fmla="*/ 0 h 561096"/>
              <a:gd name="connsiteX4" fmla="*/ 561096 w 561096"/>
              <a:gd name="connsiteY4" fmla="*/ 280548 h 56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096" h="561096">
                <a:moveTo>
                  <a:pt x="561096" y="280548"/>
                </a:moveTo>
                <a:cubicBezTo>
                  <a:pt x="561096" y="435491"/>
                  <a:pt x="435490" y="561096"/>
                  <a:pt x="280548" y="561096"/>
                </a:cubicBezTo>
                <a:cubicBezTo>
                  <a:pt x="125606" y="561096"/>
                  <a:pt x="0" y="435491"/>
                  <a:pt x="0" y="280548"/>
                </a:cubicBezTo>
                <a:cubicBezTo>
                  <a:pt x="0" y="125606"/>
                  <a:pt x="125606" y="0"/>
                  <a:pt x="280548" y="0"/>
                </a:cubicBezTo>
                <a:cubicBezTo>
                  <a:pt x="435490" y="0"/>
                  <a:pt x="561096" y="125606"/>
                  <a:pt x="561096" y="280548"/>
                </a:cubicBezTo>
                <a:close/>
              </a:path>
            </a:pathLst>
          </a:custGeom>
          <a:solidFill>
            <a:srgbClr val="466E5A"/>
          </a:solidFill>
          <a:ln w="0" cap="flat">
            <a:noFill/>
            <a:prstDash val="solid"/>
            <a:miter/>
          </a:ln>
        </p:spPr>
        <p:txBody>
          <a:bodyPr rtlCol="0" anchor="ctr"/>
          <a:lstStyle/>
          <a:p>
            <a:endParaRPr lang="en-IN"/>
          </a:p>
        </p:txBody>
      </p:sp>
      <p:sp>
        <p:nvSpPr>
          <p:cNvPr id="20" name="Freeform: Shape 19">
            <a:extLst>
              <a:ext uri="{FF2B5EF4-FFF2-40B4-BE49-F238E27FC236}">
                <a16:creationId xmlns:a16="http://schemas.microsoft.com/office/drawing/2014/main" id="{0DB17D82-9A11-4BB0-A644-980E815CBE88}"/>
              </a:ext>
            </a:extLst>
          </p:cNvPr>
          <p:cNvSpPr/>
          <p:nvPr/>
        </p:nvSpPr>
        <p:spPr>
          <a:xfrm rot="18900000">
            <a:off x="5841658" y="3030813"/>
            <a:ext cx="613602" cy="613602"/>
          </a:xfrm>
          <a:custGeom>
            <a:avLst/>
            <a:gdLst>
              <a:gd name="connsiteX0" fmla="*/ 561096 w 561096"/>
              <a:gd name="connsiteY0" fmla="*/ 280548 h 561096"/>
              <a:gd name="connsiteX1" fmla="*/ 280548 w 561096"/>
              <a:gd name="connsiteY1" fmla="*/ 561096 h 561096"/>
              <a:gd name="connsiteX2" fmla="*/ 0 w 561096"/>
              <a:gd name="connsiteY2" fmla="*/ 280548 h 561096"/>
              <a:gd name="connsiteX3" fmla="*/ 280548 w 561096"/>
              <a:gd name="connsiteY3" fmla="*/ 0 h 561096"/>
              <a:gd name="connsiteX4" fmla="*/ 561096 w 561096"/>
              <a:gd name="connsiteY4" fmla="*/ 280548 h 56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096" h="561096">
                <a:moveTo>
                  <a:pt x="561096" y="280548"/>
                </a:moveTo>
                <a:cubicBezTo>
                  <a:pt x="561096" y="435491"/>
                  <a:pt x="435491" y="561096"/>
                  <a:pt x="280548" y="561096"/>
                </a:cubicBezTo>
                <a:cubicBezTo>
                  <a:pt x="125606" y="561096"/>
                  <a:pt x="0" y="435491"/>
                  <a:pt x="0" y="280548"/>
                </a:cubicBezTo>
                <a:cubicBezTo>
                  <a:pt x="0" y="125606"/>
                  <a:pt x="125606" y="0"/>
                  <a:pt x="280548" y="0"/>
                </a:cubicBezTo>
                <a:cubicBezTo>
                  <a:pt x="435491" y="0"/>
                  <a:pt x="561096" y="125606"/>
                  <a:pt x="561096" y="280548"/>
                </a:cubicBezTo>
                <a:close/>
              </a:path>
            </a:pathLst>
          </a:custGeom>
          <a:solidFill>
            <a:srgbClr val="466E5A"/>
          </a:solidFill>
          <a:ln w="0" cap="flat">
            <a:noFill/>
            <a:prstDash val="solid"/>
            <a:miter/>
          </a:ln>
        </p:spPr>
        <p:txBody>
          <a:bodyPr rtlCol="0" anchor="ctr"/>
          <a:lstStyle/>
          <a:p>
            <a:endParaRPr lang="en-IN"/>
          </a:p>
        </p:txBody>
      </p:sp>
      <p:sp>
        <p:nvSpPr>
          <p:cNvPr id="21" name="Freeform: Shape 20">
            <a:extLst>
              <a:ext uri="{FF2B5EF4-FFF2-40B4-BE49-F238E27FC236}">
                <a16:creationId xmlns:a16="http://schemas.microsoft.com/office/drawing/2014/main" id="{4AD1D2C9-19BA-4F2C-A592-E6D564C4E032}"/>
              </a:ext>
            </a:extLst>
          </p:cNvPr>
          <p:cNvSpPr/>
          <p:nvPr/>
        </p:nvSpPr>
        <p:spPr>
          <a:xfrm rot="18900000">
            <a:off x="8413723" y="3030780"/>
            <a:ext cx="613602" cy="613602"/>
          </a:xfrm>
          <a:custGeom>
            <a:avLst/>
            <a:gdLst>
              <a:gd name="connsiteX0" fmla="*/ 561096 w 561096"/>
              <a:gd name="connsiteY0" fmla="*/ 280548 h 561096"/>
              <a:gd name="connsiteX1" fmla="*/ 280548 w 561096"/>
              <a:gd name="connsiteY1" fmla="*/ 561096 h 561096"/>
              <a:gd name="connsiteX2" fmla="*/ 0 w 561096"/>
              <a:gd name="connsiteY2" fmla="*/ 280548 h 561096"/>
              <a:gd name="connsiteX3" fmla="*/ 280548 w 561096"/>
              <a:gd name="connsiteY3" fmla="*/ 0 h 561096"/>
              <a:gd name="connsiteX4" fmla="*/ 561096 w 561096"/>
              <a:gd name="connsiteY4" fmla="*/ 280548 h 56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096" h="561096">
                <a:moveTo>
                  <a:pt x="561096" y="280548"/>
                </a:moveTo>
                <a:cubicBezTo>
                  <a:pt x="561096" y="435491"/>
                  <a:pt x="435491" y="561096"/>
                  <a:pt x="280548" y="561096"/>
                </a:cubicBezTo>
                <a:cubicBezTo>
                  <a:pt x="125605" y="561096"/>
                  <a:pt x="0" y="435491"/>
                  <a:pt x="0" y="280548"/>
                </a:cubicBezTo>
                <a:cubicBezTo>
                  <a:pt x="0" y="125606"/>
                  <a:pt x="125605" y="0"/>
                  <a:pt x="280548" y="0"/>
                </a:cubicBezTo>
                <a:cubicBezTo>
                  <a:pt x="435491" y="0"/>
                  <a:pt x="561096" y="125606"/>
                  <a:pt x="561096" y="280548"/>
                </a:cubicBezTo>
                <a:close/>
              </a:path>
            </a:pathLst>
          </a:custGeom>
          <a:solidFill>
            <a:srgbClr val="466E5A"/>
          </a:solidFill>
          <a:ln w="0" cap="flat">
            <a:noFill/>
            <a:prstDash val="solid"/>
            <a:miter/>
          </a:ln>
        </p:spPr>
        <p:txBody>
          <a:bodyPr rtlCol="0" anchor="ctr"/>
          <a:lstStyle/>
          <a:p>
            <a:endParaRPr lang="en-IN"/>
          </a:p>
        </p:txBody>
      </p:sp>
      <p:sp>
        <p:nvSpPr>
          <p:cNvPr id="22" name="Freeform: Shape 21">
            <a:extLst>
              <a:ext uri="{FF2B5EF4-FFF2-40B4-BE49-F238E27FC236}">
                <a16:creationId xmlns:a16="http://schemas.microsoft.com/office/drawing/2014/main" id="{427495BE-3A90-4A6A-AC37-FE9F0CD8D243}"/>
              </a:ext>
            </a:extLst>
          </p:cNvPr>
          <p:cNvSpPr/>
          <p:nvPr/>
        </p:nvSpPr>
        <p:spPr>
          <a:xfrm>
            <a:off x="967972" y="3724243"/>
            <a:ext cx="2507676" cy="1010760"/>
          </a:xfrm>
          <a:custGeom>
            <a:avLst/>
            <a:gdLst>
              <a:gd name="connsiteX0" fmla="*/ 1161799 w 2293093"/>
              <a:gd name="connsiteY0" fmla="*/ 924242 h 924269"/>
              <a:gd name="connsiteX1" fmla="*/ 760093 w 2293093"/>
              <a:gd name="connsiteY1" fmla="*/ 854997 h 924269"/>
              <a:gd name="connsiteX2" fmla="*/ 416600 w 2293093"/>
              <a:gd name="connsiteY2" fmla="*/ 663270 h 924269"/>
              <a:gd name="connsiteX3" fmla="*/ 155304 w 2293093"/>
              <a:gd name="connsiteY3" fmla="*/ 373042 h 924269"/>
              <a:gd name="connsiteX4" fmla="*/ 186 w 2293093"/>
              <a:gd name="connsiteY4" fmla="*/ 8297 h 924269"/>
              <a:gd name="connsiteX5" fmla="*/ 5161 w 2293093"/>
              <a:gd name="connsiteY5" fmla="*/ 186 h 924269"/>
              <a:gd name="connsiteX6" fmla="*/ 13272 w 2293093"/>
              <a:gd name="connsiteY6" fmla="*/ 5161 h 924269"/>
              <a:gd name="connsiteX7" fmla="*/ 1161826 w 2293093"/>
              <a:gd name="connsiteY7" fmla="*/ 910804 h 924269"/>
              <a:gd name="connsiteX8" fmla="*/ 2279989 w 2293093"/>
              <a:gd name="connsiteY8" fmla="*/ 110420 h 924269"/>
              <a:gd name="connsiteX9" fmla="*/ 2288533 w 2293093"/>
              <a:gd name="connsiteY9" fmla="*/ 106229 h 924269"/>
              <a:gd name="connsiteX10" fmla="*/ 2292724 w 2293093"/>
              <a:gd name="connsiteY10" fmla="*/ 114773 h 924269"/>
              <a:gd name="connsiteX11" fmla="*/ 2122303 w 2293093"/>
              <a:gd name="connsiteY11" fmla="*/ 439880 h 924269"/>
              <a:gd name="connsiteX12" fmla="*/ 1864115 w 2293093"/>
              <a:gd name="connsiteY12" fmla="*/ 696067 h 924269"/>
              <a:gd name="connsiteX13" fmla="*/ 1161853 w 2293093"/>
              <a:gd name="connsiteY13" fmla="*/ 924269 h 92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3093" h="924269">
                <a:moveTo>
                  <a:pt x="1161799" y="924242"/>
                </a:moveTo>
                <a:cubicBezTo>
                  <a:pt x="1023905" y="924242"/>
                  <a:pt x="888768" y="900935"/>
                  <a:pt x="760093" y="854997"/>
                </a:cubicBezTo>
                <a:cubicBezTo>
                  <a:pt x="635745" y="810601"/>
                  <a:pt x="520184" y="746087"/>
                  <a:pt x="416600" y="663270"/>
                </a:cubicBezTo>
                <a:cubicBezTo>
                  <a:pt x="313963" y="581209"/>
                  <a:pt x="226062" y="483574"/>
                  <a:pt x="155304" y="373042"/>
                </a:cubicBezTo>
                <a:cubicBezTo>
                  <a:pt x="83274" y="260536"/>
                  <a:pt x="31090" y="137837"/>
                  <a:pt x="186" y="8297"/>
                </a:cubicBezTo>
                <a:cubicBezTo>
                  <a:pt x="-680" y="4674"/>
                  <a:pt x="1565" y="1051"/>
                  <a:pt x="5161" y="186"/>
                </a:cubicBezTo>
                <a:cubicBezTo>
                  <a:pt x="8784" y="-680"/>
                  <a:pt x="12407" y="1565"/>
                  <a:pt x="13272" y="5161"/>
                </a:cubicBezTo>
                <a:cubicBezTo>
                  <a:pt x="140541" y="538380"/>
                  <a:pt x="612843" y="910804"/>
                  <a:pt x="1161826" y="910804"/>
                </a:cubicBezTo>
                <a:cubicBezTo>
                  <a:pt x="1667818" y="910804"/>
                  <a:pt x="2117166" y="589158"/>
                  <a:pt x="2279989" y="110420"/>
                </a:cubicBezTo>
                <a:cubicBezTo>
                  <a:pt x="2281179" y="106905"/>
                  <a:pt x="2285019" y="105013"/>
                  <a:pt x="2288533" y="106229"/>
                </a:cubicBezTo>
                <a:cubicBezTo>
                  <a:pt x="2292048" y="107419"/>
                  <a:pt x="2293941" y="111258"/>
                  <a:pt x="2292724" y="114773"/>
                </a:cubicBezTo>
                <a:cubicBezTo>
                  <a:pt x="2253114" y="231227"/>
                  <a:pt x="2195766" y="340623"/>
                  <a:pt x="2122303" y="439880"/>
                </a:cubicBezTo>
                <a:cubicBezTo>
                  <a:pt x="2049651" y="538002"/>
                  <a:pt x="1962778" y="624199"/>
                  <a:pt x="1864115" y="696067"/>
                </a:cubicBezTo>
                <a:cubicBezTo>
                  <a:pt x="1659112" y="845372"/>
                  <a:pt x="1416255" y="924269"/>
                  <a:pt x="1161853" y="924269"/>
                </a:cubicBezTo>
                <a:close/>
              </a:path>
            </a:pathLst>
          </a:custGeom>
          <a:solidFill>
            <a:srgbClr val="466E5A"/>
          </a:solidFill>
          <a:ln w="0" cap="flat">
            <a:noFill/>
            <a:prstDash val="solid"/>
            <a:miter/>
          </a:ln>
        </p:spPr>
        <p:txBody>
          <a:bodyPr rtlCol="0" anchor="ctr"/>
          <a:lstStyle/>
          <a:p>
            <a:endParaRPr lang="en-IN"/>
          </a:p>
        </p:txBody>
      </p:sp>
      <p:sp>
        <p:nvSpPr>
          <p:cNvPr id="23" name="Freeform: Shape 22">
            <a:extLst>
              <a:ext uri="{FF2B5EF4-FFF2-40B4-BE49-F238E27FC236}">
                <a16:creationId xmlns:a16="http://schemas.microsoft.com/office/drawing/2014/main" id="{07505644-1F1A-4F2D-A617-F857AFE4C2F2}"/>
              </a:ext>
            </a:extLst>
          </p:cNvPr>
          <p:cNvSpPr/>
          <p:nvPr/>
        </p:nvSpPr>
        <p:spPr>
          <a:xfrm>
            <a:off x="6360249" y="3852407"/>
            <a:ext cx="2307710" cy="882567"/>
          </a:xfrm>
          <a:custGeom>
            <a:avLst/>
            <a:gdLst>
              <a:gd name="connsiteX0" fmla="*/ 982872 w 2110238"/>
              <a:gd name="connsiteY0" fmla="*/ 807045 h 807045"/>
              <a:gd name="connsiteX1" fmla="*/ 425616 w 2110238"/>
              <a:gd name="connsiteY1" fmla="*/ 674342 h 807045"/>
              <a:gd name="connsiteX2" fmla="*/ 1306 w 2110238"/>
              <a:gd name="connsiteY2" fmla="*/ 320088 h 807045"/>
              <a:gd name="connsiteX3" fmla="*/ 2739 w 2110238"/>
              <a:gd name="connsiteY3" fmla="*/ 310679 h 807045"/>
              <a:gd name="connsiteX4" fmla="*/ 12149 w 2110238"/>
              <a:gd name="connsiteY4" fmla="*/ 312112 h 807045"/>
              <a:gd name="connsiteX5" fmla="*/ 982899 w 2110238"/>
              <a:gd name="connsiteY5" fmla="*/ 793581 h 807045"/>
              <a:gd name="connsiteX6" fmla="*/ 2097170 w 2110238"/>
              <a:gd name="connsiteY6" fmla="*/ 4499 h 807045"/>
              <a:gd name="connsiteX7" fmla="*/ 2105740 w 2110238"/>
              <a:gd name="connsiteY7" fmla="*/ 389 h 807045"/>
              <a:gd name="connsiteX8" fmla="*/ 2109850 w 2110238"/>
              <a:gd name="connsiteY8" fmla="*/ 8960 h 807045"/>
              <a:gd name="connsiteX9" fmla="*/ 1938050 w 2110238"/>
              <a:gd name="connsiteY9" fmla="*/ 329768 h 807045"/>
              <a:gd name="connsiteX10" fmla="*/ 1680376 w 2110238"/>
              <a:gd name="connsiteY10" fmla="*/ 582304 h 807045"/>
              <a:gd name="connsiteX11" fmla="*/ 982899 w 2110238"/>
              <a:gd name="connsiteY11" fmla="*/ 807045 h 80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0238" h="807045">
                <a:moveTo>
                  <a:pt x="982872" y="807045"/>
                </a:moveTo>
                <a:cubicBezTo>
                  <a:pt x="791145" y="807045"/>
                  <a:pt x="598471" y="761162"/>
                  <a:pt x="425616" y="674342"/>
                </a:cubicBezTo>
                <a:cubicBezTo>
                  <a:pt x="255897" y="589091"/>
                  <a:pt x="109161" y="466608"/>
                  <a:pt x="1306" y="320088"/>
                </a:cubicBezTo>
                <a:cubicBezTo>
                  <a:pt x="-884" y="317087"/>
                  <a:pt x="-262" y="312896"/>
                  <a:pt x="2739" y="310679"/>
                </a:cubicBezTo>
                <a:cubicBezTo>
                  <a:pt x="5741" y="308489"/>
                  <a:pt x="9931" y="309111"/>
                  <a:pt x="12149" y="312112"/>
                </a:cubicBezTo>
                <a:cubicBezTo>
                  <a:pt x="230779" y="609099"/>
                  <a:pt x="602743" y="793581"/>
                  <a:pt x="982899" y="793581"/>
                </a:cubicBezTo>
                <a:cubicBezTo>
                  <a:pt x="1483484" y="793581"/>
                  <a:pt x="1931263" y="476477"/>
                  <a:pt x="2097170" y="4499"/>
                </a:cubicBezTo>
                <a:cubicBezTo>
                  <a:pt x="2098413" y="984"/>
                  <a:pt x="2102252" y="-855"/>
                  <a:pt x="2105740" y="389"/>
                </a:cubicBezTo>
                <a:cubicBezTo>
                  <a:pt x="2109256" y="1633"/>
                  <a:pt x="2111094" y="5472"/>
                  <a:pt x="2109850" y="8960"/>
                </a:cubicBezTo>
                <a:cubicBezTo>
                  <a:pt x="2069428" y="123980"/>
                  <a:pt x="2011620" y="231917"/>
                  <a:pt x="1938050" y="329768"/>
                </a:cubicBezTo>
                <a:cubicBezTo>
                  <a:pt x="1865290" y="426564"/>
                  <a:pt x="1778579" y="511518"/>
                  <a:pt x="1680376" y="582304"/>
                </a:cubicBezTo>
                <a:cubicBezTo>
                  <a:pt x="1476373" y="729311"/>
                  <a:pt x="1235193" y="807045"/>
                  <a:pt x="982899" y="807045"/>
                </a:cubicBezTo>
                <a:close/>
              </a:path>
            </a:pathLst>
          </a:custGeom>
          <a:solidFill>
            <a:srgbClr val="466E5A"/>
          </a:solidFill>
          <a:ln w="0" cap="flat">
            <a:noFill/>
            <a:prstDash val="solid"/>
            <a:miter/>
          </a:ln>
        </p:spPr>
        <p:txBody>
          <a:bodyPr rtlCol="0" anchor="ctr"/>
          <a:lstStyle/>
          <a:p>
            <a:endParaRPr lang="en-IN"/>
          </a:p>
        </p:txBody>
      </p:sp>
      <p:sp>
        <p:nvSpPr>
          <p:cNvPr id="24" name="Freeform: Shape 23">
            <a:extLst>
              <a:ext uri="{FF2B5EF4-FFF2-40B4-BE49-F238E27FC236}">
                <a16:creationId xmlns:a16="http://schemas.microsoft.com/office/drawing/2014/main" id="{4DE7487A-0C30-4CE7-AAAA-47B100719523}"/>
              </a:ext>
            </a:extLst>
          </p:cNvPr>
          <p:cNvSpPr/>
          <p:nvPr/>
        </p:nvSpPr>
        <p:spPr>
          <a:xfrm>
            <a:off x="3616907" y="2122995"/>
            <a:ext cx="2438282" cy="846216"/>
          </a:xfrm>
          <a:custGeom>
            <a:avLst/>
            <a:gdLst>
              <a:gd name="connsiteX0" fmla="*/ 2222916 w 2229637"/>
              <a:gd name="connsiteY0" fmla="*/ 773805 h 773805"/>
              <a:gd name="connsiteX1" fmla="*/ 2216643 w 2229637"/>
              <a:gd name="connsiteY1" fmla="*/ 769506 h 773805"/>
              <a:gd name="connsiteX2" fmla="*/ 1114568 w 2229637"/>
              <a:gd name="connsiteY2" fmla="*/ 13465 h 773805"/>
              <a:gd name="connsiteX3" fmla="*/ 13006 w 2229637"/>
              <a:gd name="connsiteY3" fmla="*/ 768154 h 773805"/>
              <a:gd name="connsiteX4" fmla="*/ 4299 w 2229637"/>
              <a:gd name="connsiteY4" fmla="*/ 771994 h 773805"/>
              <a:gd name="connsiteX5" fmla="*/ 460 w 2229637"/>
              <a:gd name="connsiteY5" fmla="*/ 763287 h 773805"/>
              <a:gd name="connsiteX6" fmla="*/ 176073 w 2229637"/>
              <a:gd name="connsiteY6" fmla="*/ 455620 h 773805"/>
              <a:gd name="connsiteX7" fmla="*/ 431962 w 2229637"/>
              <a:gd name="connsiteY7" fmla="*/ 214169 h 773805"/>
              <a:gd name="connsiteX8" fmla="*/ 1114568 w 2229637"/>
              <a:gd name="connsiteY8" fmla="*/ 0 h 773805"/>
              <a:gd name="connsiteX9" fmla="*/ 1797741 w 2229637"/>
              <a:gd name="connsiteY9" fmla="*/ 214575 h 773805"/>
              <a:gd name="connsiteX10" fmla="*/ 2053711 w 2229637"/>
              <a:gd name="connsiteY10" fmla="*/ 456458 h 773805"/>
              <a:gd name="connsiteX11" fmla="*/ 2229189 w 2229637"/>
              <a:gd name="connsiteY11" fmla="*/ 764639 h 773805"/>
              <a:gd name="connsiteX12" fmla="*/ 2225323 w 2229637"/>
              <a:gd name="connsiteY12" fmla="*/ 773346 h 773805"/>
              <a:gd name="connsiteX13" fmla="*/ 2222916 w 2229637"/>
              <a:gd name="connsiteY13" fmla="*/ 773805 h 773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29637" h="773805">
                <a:moveTo>
                  <a:pt x="2222916" y="773805"/>
                </a:moveTo>
                <a:cubicBezTo>
                  <a:pt x="2220212" y="773805"/>
                  <a:pt x="2217671" y="772156"/>
                  <a:pt x="2216643" y="769506"/>
                </a:cubicBezTo>
                <a:cubicBezTo>
                  <a:pt x="2042247" y="317293"/>
                  <a:pt x="1599362" y="13465"/>
                  <a:pt x="1114568" y="13465"/>
                </a:cubicBezTo>
                <a:cubicBezTo>
                  <a:pt x="629774" y="13465"/>
                  <a:pt x="187727" y="316752"/>
                  <a:pt x="13006" y="768154"/>
                </a:cubicBezTo>
                <a:cubicBezTo>
                  <a:pt x="11654" y="771615"/>
                  <a:pt x="7760" y="773346"/>
                  <a:pt x="4299" y="771994"/>
                </a:cubicBezTo>
                <a:cubicBezTo>
                  <a:pt x="839" y="770642"/>
                  <a:pt x="-892" y="766748"/>
                  <a:pt x="460" y="763287"/>
                </a:cubicBezTo>
                <a:cubicBezTo>
                  <a:pt x="43289" y="652674"/>
                  <a:pt x="102367" y="549145"/>
                  <a:pt x="176073" y="455620"/>
                </a:cubicBezTo>
                <a:cubicBezTo>
                  <a:pt x="249130" y="362906"/>
                  <a:pt x="335220" y="281684"/>
                  <a:pt x="431962" y="214169"/>
                </a:cubicBezTo>
                <a:cubicBezTo>
                  <a:pt x="632775" y="74058"/>
                  <a:pt x="868791" y="0"/>
                  <a:pt x="1114568" y="0"/>
                </a:cubicBezTo>
                <a:cubicBezTo>
                  <a:pt x="1360345" y="0"/>
                  <a:pt x="1596820" y="74193"/>
                  <a:pt x="1797741" y="214575"/>
                </a:cubicBezTo>
                <a:cubicBezTo>
                  <a:pt x="1894537" y="282197"/>
                  <a:pt x="1980654" y="363582"/>
                  <a:pt x="2053711" y="456458"/>
                </a:cubicBezTo>
                <a:cubicBezTo>
                  <a:pt x="2127417" y="550173"/>
                  <a:pt x="2186469" y="653864"/>
                  <a:pt x="2229189" y="764639"/>
                </a:cubicBezTo>
                <a:cubicBezTo>
                  <a:pt x="2230514" y="768100"/>
                  <a:pt x="2228810" y="771994"/>
                  <a:pt x="2225323" y="773346"/>
                </a:cubicBezTo>
                <a:cubicBezTo>
                  <a:pt x="2224538" y="773643"/>
                  <a:pt x="2223700" y="773805"/>
                  <a:pt x="2222916" y="773805"/>
                </a:cubicBezTo>
                <a:close/>
              </a:path>
            </a:pathLst>
          </a:custGeom>
          <a:solidFill>
            <a:srgbClr val="494C4F"/>
          </a:solidFill>
          <a:ln w="0" cap="flat">
            <a:noFill/>
            <a:prstDash val="solid"/>
            <a:miter/>
          </a:ln>
        </p:spPr>
        <p:txBody>
          <a:bodyPr rtlCol="0" anchor="ctr"/>
          <a:lstStyle/>
          <a:p>
            <a:endParaRPr lang="en-IN"/>
          </a:p>
        </p:txBody>
      </p:sp>
      <p:sp>
        <p:nvSpPr>
          <p:cNvPr id="25" name="Freeform: Shape 24">
            <a:extLst>
              <a:ext uri="{FF2B5EF4-FFF2-40B4-BE49-F238E27FC236}">
                <a16:creationId xmlns:a16="http://schemas.microsoft.com/office/drawing/2014/main" id="{EA1A04C2-5CBF-41D9-8A2B-3F0BBE419C4A}"/>
              </a:ext>
            </a:extLst>
          </p:cNvPr>
          <p:cNvSpPr/>
          <p:nvPr/>
        </p:nvSpPr>
        <p:spPr>
          <a:xfrm>
            <a:off x="1010919" y="2117849"/>
            <a:ext cx="2412168" cy="865347"/>
          </a:xfrm>
          <a:custGeom>
            <a:avLst/>
            <a:gdLst>
              <a:gd name="connsiteX0" fmla="*/ 7473 w 2205758"/>
              <a:gd name="connsiteY0" fmla="*/ 790543 h 791299"/>
              <a:gd name="connsiteX1" fmla="*/ 741 w 2205758"/>
              <a:gd name="connsiteY1" fmla="*/ 775699 h 791299"/>
              <a:gd name="connsiteX2" fmla="*/ 741 w 2205758"/>
              <a:gd name="connsiteY2" fmla="*/ 775699 h 791299"/>
              <a:gd name="connsiteX3" fmla="*/ 15612 w 2205758"/>
              <a:gd name="connsiteY3" fmla="*/ 768966 h 791299"/>
              <a:gd name="connsiteX4" fmla="*/ 15612 w 2205758"/>
              <a:gd name="connsiteY4" fmla="*/ 768966 h 791299"/>
              <a:gd name="connsiteX5" fmla="*/ 22317 w 2205758"/>
              <a:gd name="connsiteY5" fmla="*/ 783837 h 791299"/>
              <a:gd name="connsiteX6" fmla="*/ 22317 w 2205758"/>
              <a:gd name="connsiteY6" fmla="*/ 783837 h 791299"/>
              <a:gd name="connsiteX7" fmla="*/ 11529 w 2205758"/>
              <a:gd name="connsiteY7" fmla="*/ 791300 h 791299"/>
              <a:gd name="connsiteX8" fmla="*/ 11529 w 2205758"/>
              <a:gd name="connsiteY8" fmla="*/ 791300 h 791299"/>
              <a:gd name="connsiteX9" fmla="*/ 7446 w 2205758"/>
              <a:gd name="connsiteY9" fmla="*/ 790543 h 791299"/>
              <a:gd name="connsiteX10" fmla="*/ 35431 w 2205758"/>
              <a:gd name="connsiteY10" fmla="*/ 721082 h 791299"/>
              <a:gd name="connsiteX11" fmla="*/ 29672 w 2205758"/>
              <a:gd name="connsiteY11" fmla="*/ 705832 h 791299"/>
              <a:gd name="connsiteX12" fmla="*/ 29672 w 2205758"/>
              <a:gd name="connsiteY12" fmla="*/ 705832 h 791299"/>
              <a:gd name="connsiteX13" fmla="*/ 44921 w 2205758"/>
              <a:gd name="connsiteY13" fmla="*/ 700073 h 791299"/>
              <a:gd name="connsiteX14" fmla="*/ 44921 w 2205758"/>
              <a:gd name="connsiteY14" fmla="*/ 700073 h 791299"/>
              <a:gd name="connsiteX15" fmla="*/ 50680 w 2205758"/>
              <a:gd name="connsiteY15" fmla="*/ 715323 h 791299"/>
              <a:gd name="connsiteX16" fmla="*/ 50680 w 2205758"/>
              <a:gd name="connsiteY16" fmla="*/ 715323 h 791299"/>
              <a:gd name="connsiteX17" fmla="*/ 40163 w 2205758"/>
              <a:gd name="connsiteY17" fmla="*/ 722109 h 791299"/>
              <a:gd name="connsiteX18" fmla="*/ 40163 w 2205758"/>
              <a:gd name="connsiteY18" fmla="*/ 722109 h 791299"/>
              <a:gd name="connsiteX19" fmla="*/ 35404 w 2205758"/>
              <a:gd name="connsiteY19" fmla="*/ 721082 h 791299"/>
              <a:gd name="connsiteX20" fmla="*/ 2183829 w 2205758"/>
              <a:gd name="connsiteY20" fmla="*/ 690934 h 791299"/>
              <a:gd name="connsiteX21" fmla="*/ 2183829 w 2205758"/>
              <a:gd name="connsiteY21" fmla="*/ 690934 h 791299"/>
              <a:gd name="connsiteX22" fmla="*/ 2189237 w 2205758"/>
              <a:gd name="connsiteY22" fmla="*/ 675550 h 791299"/>
              <a:gd name="connsiteX23" fmla="*/ 2189237 w 2205758"/>
              <a:gd name="connsiteY23" fmla="*/ 675550 h 791299"/>
              <a:gd name="connsiteX24" fmla="*/ 2204621 w 2205758"/>
              <a:gd name="connsiteY24" fmla="*/ 680957 h 791299"/>
              <a:gd name="connsiteX25" fmla="*/ 2204621 w 2205758"/>
              <a:gd name="connsiteY25" fmla="*/ 680957 h 791299"/>
              <a:gd name="connsiteX26" fmla="*/ 2199214 w 2205758"/>
              <a:gd name="connsiteY26" fmla="*/ 696342 h 791299"/>
              <a:gd name="connsiteX27" fmla="*/ 2199214 w 2205758"/>
              <a:gd name="connsiteY27" fmla="*/ 696342 h 791299"/>
              <a:gd name="connsiteX28" fmla="*/ 2194239 w 2205758"/>
              <a:gd name="connsiteY28" fmla="*/ 697478 h 791299"/>
              <a:gd name="connsiteX29" fmla="*/ 2194239 w 2205758"/>
              <a:gd name="connsiteY29" fmla="*/ 697478 h 791299"/>
              <a:gd name="connsiteX30" fmla="*/ 2183856 w 2205758"/>
              <a:gd name="connsiteY30" fmla="*/ 690934 h 791299"/>
              <a:gd name="connsiteX31" fmla="*/ 67768 w 2205758"/>
              <a:gd name="connsiteY31" fmla="*/ 653513 h 791299"/>
              <a:gd name="connsiteX32" fmla="*/ 62983 w 2205758"/>
              <a:gd name="connsiteY32" fmla="*/ 637939 h 791299"/>
              <a:gd name="connsiteX33" fmla="*/ 62983 w 2205758"/>
              <a:gd name="connsiteY33" fmla="*/ 637939 h 791299"/>
              <a:gd name="connsiteX34" fmla="*/ 78557 w 2205758"/>
              <a:gd name="connsiteY34" fmla="*/ 633154 h 791299"/>
              <a:gd name="connsiteX35" fmla="*/ 78557 w 2205758"/>
              <a:gd name="connsiteY35" fmla="*/ 633154 h 791299"/>
              <a:gd name="connsiteX36" fmla="*/ 83342 w 2205758"/>
              <a:gd name="connsiteY36" fmla="*/ 648755 h 791299"/>
              <a:gd name="connsiteX37" fmla="*/ 83342 w 2205758"/>
              <a:gd name="connsiteY37" fmla="*/ 648755 h 791299"/>
              <a:gd name="connsiteX38" fmla="*/ 73149 w 2205758"/>
              <a:gd name="connsiteY38" fmla="*/ 654865 h 791299"/>
              <a:gd name="connsiteX39" fmla="*/ 73149 w 2205758"/>
              <a:gd name="connsiteY39" fmla="*/ 654865 h 791299"/>
              <a:gd name="connsiteX40" fmla="*/ 67768 w 2205758"/>
              <a:gd name="connsiteY40" fmla="*/ 653513 h 791299"/>
              <a:gd name="connsiteX41" fmla="*/ 2149626 w 2205758"/>
              <a:gd name="connsiteY41" fmla="*/ 625096 h 791299"/>
              <a:gd name="connsiteX42" fmla="*/ 2149626 w 2205758"/>
              <a:gd name="connsiteY42" fmla="*/ 625096 h 791299"/>
              <a:gd name="connsiteX43" fmla="*/ 2154033 w 2205758"/>
              <a:gd name="connsiteY43" fmla="*/ 609387 h 791299"/>
              <a:gd name="connsiteX44" fmla="*/ 2154033 w 2205758"/>
              <a:gd name="connsiteY44" fmla="*/ 609387 h 791299"/>
              <a:gd name="connsiteX45" fmla="*/ 2169742 w 2205758"/>
              <a:gd name="connsiteY45" fmla="*/ 613821 h 791299"/>
              <a:gd name="connsiteX46" fmla="*/ 2169742 w 2205758"/>
              <a:gd name="connsiteY46" fmla="*/ 613821 h 791299"/>
              <a:gd name="connsiteX47" fmla="*/ 2165335 w 2205758"/>
              <a:gd name="connsiteY47" fmla="*/ 629504 h 791299"/>
              <a:gd name="connsiteX48" fmla="*/ 2165335 w 2205758"/>
              <a:gd name="connsiteY48" fmla="*/ 629504 h 791299"/>
              <a:gd name="connsiteX49" fmla="*/ 2159711 w 2205758"/>
              <a:gd name="connsiteY49" fmla="*/ 630991 h 791299"/>
              <a:gd name="connsiteX50" fmla="*/ 2159711 w 2205758"/>
              <a:gd name="connsiteY50" fmla="*/ 630991 h 791299"/>
              <a:gd name="connsiteX51" fmla="*/ 2149653 w 2205758"/>
              <a:gd name="connsiteY51" fmla="*/ 625096 h 791299"/>
              <a:gd name="connsiteX52" fmla="*/ 104297 w 2205758"/>
              <a:gd name="connsiteY52" fmla="*/ 588135 h 791299"/>
              <a:gd name="connsiteX53" fmla="*/ 100512 w 2205758"/>
              <a:gd name="connsiteY53" fmla="*/ 572264 h 791299"/>
              <a:gd name="connsiteX54" fmla="*/ 100512 w 2205758"/>
              <a:gd name="connsiteY54" fmla="*/ 572264 h 791299"/>
              <a:gd name="connsiteX55" fmla="*/ 116356 w 2205758"/>
              <a:gd name="connsiteY55" fmla="*/ 568478 h 791299"/>
              <a:gd name="connsiteX56" fmla="*/ 116356 w 2205758"/>
              <a:gd name="connsiteY56" fmla="*/ 568478 h 791299"/>
              <a:gd name="connsiteX57" fmla="*/ 120141 w 2205758"/>
              <a:gd name="connsiteY57" fmla="*/ 584350 h 791299"/>
              <a:gd name="connsiteX58" fmla="*/ 120141 w 2205758"/>
              <a:gd name="connsiteY58" fmla="*/ 584350 h 791299"/>
              <a:gd name="connsiteX59" fmla="*/ 110300 w 2205758"/>
              <a:gd name="connsiteY59" fmla="*/ 589839 h 791299"/>
              <a:gd name="connsiteX60" fmla="*/ 110300 w 2205758"/>
              <a:gd name="connsiteY60" fmla="*/ 589839 h 791299"/>
              <a:gd name="connsiteX61" fmla="*/ 104297 w 2205758"/>
              <a:gd name="connsiteY61" fmla="*/ 588135 h 791299"/>
              <a:gd name="connsiteX62" fmla="*/ 2111340 w 2205758"/>
              <a:gd name="connsiteY62" fmla="*/ 561530 h 791299"/>
              <a:gd name="connsiteX63" fmla="*/ 2114774 w 2205758"/>
              <a:gd name="connsiteY63" fmla="*/ 545604 h 791299"/>
              <a:gd name="connsiteX64" fmla="*/ 2114774 w 2205758"/>
              <a:gd name="connsiteY64" fmla="*/ 545604 h 791299"/>
              <a:gd name="connsiteX65" fmla="*/ 2130699 w 2205758"/>
              <a:gd name="connsiteY65" fmla="*/ 549011 h 791299"/>
              <a:gd name="connsiteX66" fmla="*/ 2130699 w 2205758"/>
              <a:gd name="connsiteY66" fmla="*/ 549011 h 791299"/>
              <a:gd name="connsiteX67" fmla="*/ 2127292 w 2205758"/>
              <a:gd name="connsiteY67" fmla="*/ 564936 h 791299"/>
              <a:gd name="connsiteX68" fmla="*/ 2127292 w 2205758"/>
              <a:gd name="connsiteY68" fmla="*/ 564936 h 791299"/>
              <a:gd name="connsiteX69" fmla="*/ 2121047 w 2205758"/>
              <a:gd name="connsiteY69" fmla="*/ 566802 h 791299"/>
              <a:gd name="connsiteX70" fmla="*/ 2121047 w 2205758"/>
              <a:gd name="connsiteY70" fmla="*/ 566802 h 791299"/>
              <a:gd name="connsiteX71" fmla="*/ 2111367 w 2205758"/>
              <a:gd name="connsiteY71" fmla="*/ 561530 h 791299"/>
              <a:gd name="connsiteX72" fmla="*/ 144881 w 2205758"/>
              <a:gd name="connsiteY72" fmla="*/ 525190 h 791299"/>
              <a:gd name="connsiteX73" fmla="*/ 142096 w 2205758"/>
              <a:gd name="connsiteY73" fmla="*/ 509130 h 791299"/>
              <a:gd name="connsiteX74" fmla="*/ 142096 w 2205758"/>
              <a:gd name="connsiteY74" fmla="*/ 509130 h 791299"/>
              <a:gd name="connsiteX75" fmla="*/ 158157 w 2205758"/>
              <a:gd name="connsiteY75" fmla="*/ 506345 h 791299"/>
              <a:gd name="connsiteX76" fmla="*/ 158157 w 2205758"/>
              <a:gd name="connsiteY76" fmla="*/ 506345 h 791299"/>
              <a:gd name="connsiteX77" fmla="*/ 160942 w 2205758"/>
              <a:gd name="connsiteY77" fmla="*/ 522405 h 791299"/>
              <a:gd name="connsiteX78" fmla="*/ 160942 w 2205758"/>
              <a:gd name="connsiteY78" fmla="*/ 522405 h 791299"/>
              <a:gd name="connsiteX79" fmla="*/ 151506 w 2205758"/>
              <a:gd name="connsiteY79" fmla="*/ 527299 h 791299"/>
              <a:gd name="connsiteX80" fmla="*/ 151506 w 2205758"/>
              <a:gd name="connsiteY80" fmla="*/ 527299 h 791299"/>
              <a:gd name="connsiteX81" fmla="*/ 144881 w 2205758"/>
              <a:gd name="connsiteY81" fmla="*/ 525217 h 791299"/>
              <a:gd name="connsiteX82" fmla="*/ 2069106 w 2205758"/>
              <a:gd name="connsiteY82" fmla="*/ 500531 h 791299"/>
              <a:gd name="connsiteX83" fmla="*/ 2069106 w 2205758"/>
              <a:gd name="connsiteY83" fmla="*/ 500531 h 791299"/>
              <a:gd name="connsiteX84" fmla="*/ 2071540 w 2205758"/>
              <a:gd name="connsiteY84" fmla="*/ 484390 h 791299"/>
              <a:gd name="connsiteX85" fmla="*/ 2071540 w 2205758"/>
              <a:gd name="connsiteY85" fmla="*/ 484390 h 791299"/>
              <a:gd name="connsiteX86" fmla="*/ 2087654 w 2205758"/>
              <a:gd name="connsiteY86" fmla="*/ 486823 h 791299"/>
              <a:gd name="connsiteX87" fmla="*/ 2087654 w 2205758"/>
              <a:gd name="connsiteY87" fmla="*/ 486823 h 791299"/>
              <a:gd name="connsiteX88" fmla="*/ 2085248 w 2205758"/>
              <a:gd name="connsiteY88" fmla="*/ 502938 h 791299"/>
              <a:gd name="connsiteX89" fmla="*/ 2085248 w 2205758"/>
              <a:gd name="connsiteY89" fmla="*/ 502938 h 791299"/>
              <a:gd name="connsiteX90" fmla="*/ 2078380 w 2205758"/>
              <a:gd name="connsiteY90" fmla="*/ 505209 h 791299"/>
              <a:gd name="connsiteX91" fmla="*/ 2078380 w 2205758"/>
              <a:gd name="connsiteY91" fmla="*/ 505209 h 791299"/>
              <a:gd name="connsiteX92" fmla="*/ 2069106 w 2205758"/>
              <a:gd name="connsiteY92" fmla="*/ 500531 h 791299"/>
              <a:gd name="connsiteX93" fmla="*/ 189359 w 2205758"/>
              <a:gd name="connsiteY93" fmla="*/ 464895 h 791299"/>
              <a:gd name="connsiteX94" fmla="*/ 187575 w 2205758"/>
              <a:gd name="connsiteY94" fmla="*/ 448699 h 791299"/>
              <a:gd name="connsiteX95" fmla="*/ 187575 w 2205758"/>
              <a:gd name="connsiteY95" fmla="*/ 448699 h 791299"/>
              <a:gd name="connsiteX96" fmla="*/ 203797 w 2205758"/>
              <a:gd name="connsiteY96" fmla="*/ 446942 h 791299"/>
              <a:gd name="connsiteX97" fmla="*/ 203797 w 2205758"/>
              <a:gd name="connsiteY97" fmla="*/ 446942 h 791299"/>
              <a:gd name="connsiteX98" fmla="*/ 205555 w 2205758"/>
              <a:gd name="connsiteY98" fmla="*/ 463138 h 791299"/>
              <a:gd name="connsiteX99" fmla="*/ 205555 w 2205758"/>
              <a:gd name="connsiteY99" fmla="*/ 463138 h 791299"/>
              <a:gd name="connsiteX100" fmla="*/ 196551 w 2205758"/>
              <a:gd name="connsiteY100" fmla="*/ 467437 h 791299"/>
              <a:gd name="connsiteX101" fmla="*/ 196551 w 2205758"/>
              <a:gd name="connsiteY101" fmla="*/ 467437 h 791299"/>
              <a:gd name="connsiteX102" fmla="*/ 189332 w 2205758"/>
              <a:gd name="connsiteY102" fmla="*/ 464895 h 791299"/>
              <a:gd name="connsiteX103" fmla="*/ 2023141 w 2205758"/>
              <a:gd name="connsiteY103" fmla="*/ 442264 h 791299"/>
              <a:gd name="connsiteX104" fmla="*/ 2024547 w 2205758"/>
              <a:gd name="connsiteY104" fmla="*/ 426014 h 791299"/>
              <a:gd name="connsiteX105" fmla="*/ 2024547 w 2205758"/>
              <a:gd name="connsiteY105" fmla="*/ 426014 h 791299"/>
              <a:gd name="connsiteX106" fmla="*/ 2040797 w 2205758"/>
              <a:gd name="connsiteY106" fmla="*/ 427420 h 791299"/>
              <a:gd name="connsiteX107" fmla="*/ 2040797 w 2205758"/>
              <a:gd name="connsiteY107" fmla="*/ 427420 h 791299"/>
              <a:gd name="connsiteX108" fmla="*/ 2039418 w 2205758"/>
              <a:gd name="connsiteY108" fmla="*/ 443670 h 791299"/>
              <a:gd name="connsiteX109" fmla="*/ 2039418 w 2205758"/>
              <a:gd name="connsiteY109" fmla="*/ 443670 h 791299"/>
              <a:gd name="connsiteX110" fmla="*/ 2032010 w 2205758"/>
              <a:gd name="connsiteY110" fmla="*/ 446374 h 791299"/>
              <a:gd name="connsiteX111" fmla="*/ 2032010 w 2205758"/>
              <a:gd name="connsiteY111" fmla="*/ 446374 h 791299"/>
              <a:gd name="connsiteX112" fmla="*/ 2023168 w 2205758"/>
              <a:gd name="connsiteY112" fmla="*/ 442264 h 791299"/>
              <a:gd name="connsiteX113" fmla="*/ 237514 w 2205758"/>
              <a:gd name="connsiteY113" fmla="*/ 407520 h 791299"/>
              <a:gd name="connsiteX114" fmla="*/ 236757 w 2205758"/>
              <a:gd name="connsiteY114" fmla="*/ 391243 h 791299"/>
              <a:gd name="connsiteX115" fmla="*/ 236757 w 2205758"/>
              <a:gd name="connsiteY115" fmla="*/ 391243 h 791299"/>
              <a:gd name="connsiteX116" fmla="*/ 253061 w 2205758"/>
              <a:gd name="connsiteY116" fmla="*/ 390486 h 791299"/>
              <a:gd name="connsiteX117" fmla="*/ 253061 w 2205758"/>
              <a:gd name="connsiteY117" fmla="*/ 390486 h 791299"/>
              <a:gd name="connsiteX118" fmla="*/ 253818 w 2205758"/>
              <a:gd name="connsiteY118" fmla="*/ 406763 h 791299"/>
              <a:gd name="connsiteX119" fmla="*/ 253818 w 2205758"/>
              <a:gd name="connsiteY119" fmla="*/ 406763 h 791299"/>
              <a:gd name="connsiteX120" fmla="*/ 245301 w 2205758"/>
              <a:gd name="connsiteY120" fmla="*/ 410521 h 791299"/>
              <a:gd name="connsiteX121" fmla="*/ 245301 w 2205758"/>
              <a:gd name="connsiteY121" fmla="*/ 410521 h 791299"/>
              <a:gd name="connsiteX122" fmla="*/ 237514 w 2205758"/>
              <a:gd name="connsiteY122" fmla="*/ 407493 h 791299"/>
              <a:gd name="connsiteX123" fmla="*/ 1973607 w 2205758"/>
              <a:gd name="connsiteY123" fmla="*/ 387025 h 791299"/>
              <a:gd name="connsiteX124" fmla="*/ 1973986 w 2205758"/>
              <a:gd name="connsiteY124" fmla="*/ 370721 h 791299"/>
              <a:gd name="connsiteX125" fmla="*/ 1973986 w 2205758"/>
              <a:gd name="connsiteY125" fmla="*/ 370721 h 791299"/>
              <a:gd name="connsiteX126" fmla="*/ 1990290 w 2205758"/>
              <a:gd name="connsiteY126" fmla="*/ 371073 h 791299"/>
              <a:gd name="connsiteX127" fmla="*/ 1990290 w 2205758"/>
              <a:gd name="connsiteY127" fmla="*/ 371073 h 791299"/>
              <a:gd name="connsiteX128" fmla="*/ 1989911 w 2205758"/>
              <a:gd name="connsiteY128" fmla="*/ 387377 h 791299"/>
              <a:gd name="connsiteX129" fmla="*/ 1989911 w 2205758"/>
              <a:gd name="connsiteY129" fmla="*/ 387377 h 791299"/>
              <a:gd name="connsiteX130" fmla="*/ 1981935 w 2205758"/>
              <a:gd name="connsiteY130" fmla="*/ 390567 h 791299"/>
              <a:gd name="connsiteX131" fmla="*/ 1981935 w 2205758"/>
              <a:gd name="connsiteY131" fmla="*/ 390567 h 791299"/>
              <a:gd name="connsiteX132" fmla="*/ 1973607 w 2205758"/>
              <a:gd name="connsiteY132" fmla="*/ 386998 h 791299"/>
              <a:gd name="connsiteX133" fmla="*/ 289184 w 2205758"/>
              <a:gd name="connsiteY133" fmla="*/ 353282 h 791299"/>
              <a:gd name="connsiteX134" fmla="*/ 289454 w 2205758"/>
              <a:gd name="connsiteY134" fmla="*/ 336978 h 791299"/>
              <a:gd name="connsiteX135" fmla="*/ 289454 w 2205758"/>
              <a:gd name="connsiteY135" fmla="*/ 336978 h 791299"/>
              <a:gd name="connsiteX136" fmla="*/ 305758 w 2205758"/>
              <a:gd name="connsiteY136" fmla="*/ 337248 h 791299"/>
              <a:gd name="connsiteX137" fmla="*/ 305758 w 2205758"/>
              <a:gd name="connsiteY137" fmla="*/ 337248 h 791299"/>
              <a:gd name="connsiteX138" fmla="*/ 305488 w 2205758"/>
              <a:gd name="connsiteY138" fmla="*/ 353552 h 791299"/>
              <a:gd name="connsiteX139" fmla="*/ 305488 w 2205758"/>
              <a:gd name="connsiteY139" fmla="*/ 353552 h 791299"/>
              <a:gd name="connsiteX140" fmla="*/ 297485 w 2205758"/>
              <a:gd name="connsiteY140" fmla="*/ 356797 h 791299"/>
              <a:gd name="connsiteX141" fmla="*/ 297485 w 2205758"/>
              <a:gd name="connsiteY141" fmla="*/ 356797 h 791299"/>
              <a:gd name="connsiteX142" fmla="*/ 289211 w 2205758"/>
              <a:gd name="connsiteY142" fmla="*/ 353282 h 791299"/>
              <a:gd name="connsiteX143" fmla="*/ 1920721 w 2205758"/>
              <a:gd name="connsiteY143" fmla="*/ 334977 h 791299"/>
              <a:gd name="connsiteX144" fmla="*/ 1920072 w 2205758"/>
              <a:gd name="connsiteY144" fmla="*/ 318673 h 791299"/>
              <a:gd name="connsiteX145" fmla="*/ 1920072 w 2205758"/>
              <a:gd name="connsiteY145" fmla="*/ 318673 h 791299"/>
              <a:gd name="connsiteX146" fmla="*/ 1936376 w 2205758"/>
              <a:gd name="connsiteY146" fmla="*/ 318024 h 791299"/>
              <a:gd name="connsiteX147" fmla="*/ 1936376 w 2205758"/>
              <a:gd name="connsiteY147" fmla="*/ 318024 h 791299"/>
              <a:gd name="connsiteX148" fmla="*/ 1937025 w 2205758"/>
              <a:gd name="connsiteY148" fmla="*/ 334328 h 791299"/>
              <a:gd name="connsiteX149" fmla="*/ 1937025 w 2205758"/>
              <a:gd name="connsiteY149" fmla="*/ 334328 h 791299"/>
              <a:gd name="connsiteX150" fmla="*/ 1928562 w 2205758"/>
              <a:gd name="connsiteY150" fmla="*/ 338032 h 791299"/>
              <a:gd name="connsiteX151" fmla="*/ 1928562 w 2205758"/>
              <a:gd name="connsiteY151" fmla="*/ 338032 h 791299"/>
              <a:gd name="connsiteX152" fmla="*/ 1920748 w 2205758"/>
              <a:gd name="connsiteY152" fmla="*/ 334977 h 791299"/>
              <a:gd name="connsiteX153" fmla="*/ 344180 w 2205758"/>
              <a:gd name="connsiteY153" fmla="*/ 302369 h 791299"/>
              <a:gd name="connsiteX154" fmla="*/ 345477 w 2205758"/>
              <a:gd name="connsiteY154" fmla="*/ 286119 h 791299"/>
              <a:gd name="connsiteX155" fmla="*/ 345477 w 2205758"/>
              <a:gd name="connsiteY155" fmla="*/ 286119 h 791299"/>
              <a:gd name="connsiteX156" fmla="*/ 361727 w 2205758"/>
              <a:gd name="connsiteY156" fmla="*/ 287417 h 791299"/>
              <a:gd name="connsiteX157" fmla="*/ 361727 w 2205758"/>
              <a:gd name="connsiteY157" fmla="*/ 287417 h 791299"/>
              <a:gd name="connsiteX158" fmla="*/ 360430 w 2205758"/>
              <a:gd name="connsiteY158" fmla="*/ 303667 h 791299"/>
              <a:gd name="connsiteX159" fmla="*/ 360430 w 2205758"/>
              <a:gd name="connsiteY159" fmla="*/ 303667 h 791299"/>
              <a:gd name="connsiteX160" fmla="*/ 352967 w 2205758"/>
              <a:gd name="connsiteY160" fmla="*/ 306425 h 791299"/>
              <a:gd name="connsiteX161" fmla="*/ 352967 w 2205758"/>
              <a:gd name="connsiteY161" fmla="*/ 306425 h 791299"/>
              <a:gd name="connsiteX162" fmla="*/ 344180 w 2205758"/>
              <a:gd name="connsiteY162" fmla="*/ 302396 h 791299"/>
              <a:gd name="connsiteX163" fmla="*/ 1864671 w 2205758"/>
              <a:gd name="connsiteY163" fmla="*/ 286362 h 791299"/>
              <a:gd name="connsiteX164" fmla="*/ 1864671 w 2205758"/>
              <a:gd name="connsiteY164" fmla="*/ 286362 h 791299"/>
              <a:gd name="connsiteX165" fmla="*/ 1862994 w 2205758"/>
              <a:gd name="connsiteY165" fmla="*/ 270139 h 791299"/>
              <a:gd name="connsiteX166" fmla="*/ 1862994 w 2205758"/>
              <a:gd name="connsiteY166" fmla="*/ 270139 h 791299"/>
              <a:gd name="connsiteX167" fmla="*/ 1879217 w 2205758"/>
              <a:gd name="connsiteY167" fmla="*/ 268463 h 791299"/>
              <a:gd name="connsiteX168" fmla="*/ 1879217 w 2205758"/>
              <a:gd name="connsiteY168" fmla="*/ 268463 h 791299"/>
              <a:gd name="connsiteX169" fmla="*/ 1880894 w 2205758"/>
              <a:gd name="connsiteY169" fmla="*/ 284686 h 791299"/>
              <a:gd name="connsiteX170" fmla="*/ 1880894 w 2205758"/>
              <a:gd name="connsiteY170" fmla="*/ 284686 h 791299"/>
              <a:gd name="connsiteX171" fmla="*/ 1871944 w 2205758"/>
              <a:gd name="connsiteY171" fmla="*/ 288958 h 791299"/>
              <a:gd name="connsiteX172" fmla="*/ 1871944 w 2205758"/>
              <a:gd name="connsiteY172" fmla="*/ 288958 h 791299"/>
              <a:gd name="connsiteX173" fmla="*/ 1864671 w 2205758"/>
              <a:gd name="connsiteY173" fmla="*/ 286362 h 791299"/>
              <a:gd name="connsiteX174" fmla="*/ 402231 w 2205758"/>
              <a:gd name="connsiteY174" fmla="*/ 254998 h 791299"/>
              <a:gd name="connsiteX175" fmla="*/ 404529 w 2205758"/>
              <a:gd name="connsiteY175" fmla="*/ 238856 h 791299"/>
              <a:gd name="connsiteX176" fmla="*/ 404529 w 2205758"/>
              <a:gd name="connsiteY176" fmla="*/ 238856 h 791299"/>
              <a:gd name="connsiteX177" fmla="*/ 420671 w 2205758"/>
              <a:gd name="connsiteY177" fmla="*/ 241154 h 791299"/>
              <a:gd name="connsiteX178" fmla="*/ 420671 w 2205758"/>
              <a:gd name="connsiteY178" fmla="*/ 241154 h 791299"/>
              <a:gd name="connsiteX179" fmla="*/ 418372 w 2205758"/>
              <a:gd name="connsiteY179" fmla="*/ 257296 h 791299"/>
              <a:gd name="connsiteX180" fmla="*/ 418372 w 2205758"/>
              <a:gd name="connsiteY180" fmla="*/ 257296 h 791299"/>
              <a:gd name="connsiteX181" fmla="*/ 411451 w 2205758"/>
              <a:gd name="connsiteY181" fmla="*/ 259594 h 791299"/>
              <a:gd name="connsiteX182" fmla="*/ 411451 w 2205758"/>
              <a:gd name="connsiteY182" fmla="*/ 259594 h 791299"/>
              <a:gd name="connsiteX183" fmla="*/ 402231 w 2205758"/>
              <a:gd name="connsiteY183" fmla="*/ 254971 h 791299"/>
              <a:gd name="connsiteX184" fmla="*/ 1805673 w 2205758"/>
              <a:gd name="connsiteY184" fmla="*/ 241371 h 791299"/>
              <a:gd name="connsiteX185" fmla="*/ 1802997 w 2205758"/>
              <a:gd name="connsiteY185" fmla="*/ 225283 h 791299"/>
              <a:gd name="connsiteX186" fmla="*/ 1802997 w 2205758"/>
              <a:gd name="connsiteY186" fmla="*/ 225283 h 791299"/>
              <a:gd name="connsiteX187" fmla="*/ 1819084 w 2205758"/>
              <a:gd name="connsiteY187" fmla="*/ 222606 h 791299"/>
              <a:gd name="connsiteX188" fmla="*/ 1819084 w 2205758"/>
              <a:gd name="connsiteY188" fmla="*/ 222606 h 791299"/>
              <a:gd name="connsiteX189" fmla="*/ 1821761 w 2205758"/>
              <a:gd name="connsiteY189" fmla="*/ 238694 h 791299"/>
              <a:gd name="connsiteX190" fmla="*/ 1821761 w 2205758"/>
              <a:gd name="connsiteY190" fmla="*/ 238694 h 791299"/>
              <a:gd name="connsiteX191" fmla="*/ 1812352 w 2205758"/>
              <a:gd name="connsiteY191" fmla="*/ 243507 h 791299"/>
              <a:gd name="connsiteX192" fmla="*/ 1812352 w 2205758"/>
              <a:gd name="connsiteY192" fmla="*/ 243507 h 791299"/>
              <a:gd name="connsiteX193" fmla="*/ 1805673 w 2205758"/>
              <a:gd name="connsiteY193" fmla="*/ 241344 h 791299"/>
              <a:gd name="connsiteX194" fmla="*/ 463175 w 2205758"/>
              <a:gd name="connsiteY194" fmla="*/ 211385 h 791299"/>
              <a:gd name="connsiteX195" fmla="*/ 466473 w 2205758"/>
              <a:gd name="connsiteY195" fmla="*/ 195406 h 791299"/>
              <a:gd name="connsiteX196" fmla="*/ 466473 w 2205758"/>
              <a:gd name="connsiteY196" fmla="*/ 195406 h 791299"/>
              <a:gd name="connsiteX197" fmla="*/ 482453 w 2205758"/>
              <a:gd name="connsiteY197" fmla="*/ 198731 h 791299"/>
              <a:gd name="connsiteX198" fmla="*/ 482453 w 2205758"/>
              <a:gd name="connsiteY198" fmla="*/ 198731 h 791299"/>
              <a:gd name="connsiteX199" fmla="*/ 479127 w 2205758"/>
              <a:gd name="connsiteY199" fmla="*/ 214684 h 791299"/>
              <a:gd name="connsiteX200" fmla="*/ 479127 w 2205758"/>
              <a:gd name="connsiteY200" fmla="*/ 214684 h 791299"/>
              <a:gd name="connsiteX201" fmla="*/ 472827 w 2205758"/>
              <a:gd name="connsiteY201" fmla="*/ 216577 h 791299"/>
              <a:gd name="connsiteX202" fmla="*/ 472827 w 2205758"/>
              <a:gd name="connsiteY202" fmla="*/ 216577 h 791299"/>
              <a:gd name="connsiteX203" fmla="*/ 463175 w 2205758"/>
              <a:gd name="connsiteY203" fmla="*/ 211358 h 791299"/>
              <a:gd name="connsiteX204" fmla="*/ 1743972 w 2205758"/>
              <a:gd name="connsiteY204" fmla="*/ 200165 h 791299"/>
              <a:gd name="connsiteX205" fmla="*/ 1740295 w 2205758"/>
              <a:gd name="connsiteY205" fmla="*/ 184293 h 791299"/>
              <a:gd name="connsiteX206" fmla="*/ 1740295 w 2205758"/>
              <a:gd name="connsiteY206" fmla="*/ 184293 h 791299"/>
              <a:gd name="connsiteX207" fmla="*/ 1756194 w 2205758"/>
              <a:gd name="connsiteY207" fmla="*/ 180616 h 791299"/>
              <a:gd name="connsiteX208" fmla="*/ 1756194 w 2205758"/>
              <a:gd name="connsiteY208" fmla="*/ 180616 h 791299"/>
              <a:gd name="connsiteX209" fmla="*/ 1759871 w 2205758"/>
              <a:gd name="connsiteY209" fmla="*/ 196487 h 791299"/>
              <a:gd name="connsiteX210" fmla="*/ 1759871 w 2205758"/>
              <a:gd name="connsiteY210" fmla="*/ 196487 h 791299"/>
              <a:gd name="connsiteX211" fmla="*/ 1750083 w 2205758"/>
              <a:gd name="connsiteY211" fmla="*/ 201922 h 791299"/>
              <a:gd name="connsiteX212" fmla="*/ 1750083 w 2205758"/>
              <a:gd name="connsiteY212" fmla="*/ 201922 h 791299"/>
              <a:gd name="connsiteX213" fmla="*/ 1743999 w 2205758"/>
              <a:gd name="connsiteY213" fmla="*/ 200165 h 791299"/>
              <a:gd name="connsiteX214" fmla="*/ 526714 w 2205758"/>
              <a:gd name="connsiteY214" fmla="*/ 171666 h 791299"/>
              <a:gd name="connsiteX215" fmla="*/ 531040 w 2205758"/>
              <a:gd name="connsiteY215" fmla="*/ 155957 h 791299"/>
              <a:gd name="connsiteX216" fmla="*/ 531040 w 2205758"/>
              <a:gd name="connsiteY216" fmla="*/ 155957 h 791299"/>
              <a:gd name="connsiteX217" fmla="*/ 546750 w 2205758"/>
              <a:gd name="connsiteY217" fmla="*/ 160283 h 791299"/>
              <a:gd name="connsiteX218" fmla="*/ 546750 w 2205758"/>
              <a:gd name="connsiteY218" fmla="*/ 160283 h 791299"/>
              <a:gd name="connsiteX219" fmla="*/ 542423 w 2205758"/>
              <a:gd name="connsiteY219" fmla="*/ 175992 h 791299"/>
              <a:gd name="connsiteX220" fmla="*/ 542423 w 2205758"/>
              <a:gd name="connsiteY220" fmla="*/ 175992 h 791299"/>
              <a:gd name="connsiteX221" fmla="*/ 536718 w 2205758"/>
              <a:gd name="connsiteY221" fmla="*/ 177507 h 791299"/>
              <a:gd name="connsiteX222" fmla="*/ 536718 w 2205758"/>
              <a:gd name="connsiteY222" fmla="*/ 177507 h 791299"/>
              <a:gd name="connsiteX223" fmla="*/ 526687 w 2205758"/>
              <a:gd name="connsiteY223" fmla="*/ 171666 h 791299"/>
              <a:gd name="connsiteX224" fmla="*/ 1679838 w 2205758"/>
              <a:gd name="connsiteY224" fmla="*/ 162933 h 791299"/>
              <a:gd name="connsiteX225" fmla="*/ 1675160 w 2205758"/>
              <a:gd name="connsiteY225" fmla="*/ 147305 h 791299"/>
              <a:gd name="connsiteX226" fmla="*/ 1675160 w 2205758"/>
              <a:gd name="connsiteY226" fmla="*/ 147305 h 791299"/>
              <a:gd name="connsiteX227" fmla="*/ 1690761 w 2205758"/>
              <a:gd name="connsiteY227" fmla="*/ 142627 h 791299"/>
              <a:gd name="connsiteX228" fmla="*/ 1690761 w 2205758"/>
              <a:gd name="connsiteY228" fmla="*/ 142627 h 791299"/>
              <a:gd name="connsiteX229" fmla="*/ 1695439 w 2205758"/>
              <a:gd name="connsiteY229" fmla="*/ 158255 h 791299"/>
              <a:gd name="connsiteX230" fmla="*/ 1695439 w 2205758"/>
              <a:gd name="connsiteY230" fmla="*/ 158255 h 791299"/>
              <a:gd name="connsiteX231" fmla="*/ 1685273 w 2205758"/>
              <a:gd name="connsiteY231" fmla="*/ 164339 h 791299"/>
              <a:gd name="connsiteX232" fmla="*/ 1685273 w 2205758"/>
              <a:gd name="connsiteY232" fmla="*/ 164339 h 791299"/>
              <a:gd name="connsiteX233" fmla="*/ 1679811 w 2205758"/>
              <a:gd name="connsiteY233" fmla="*/ 162960 h 791299"/>
              <a:gd name="connsiteX234" fmla="*/ 592660 w 2205758"/>
              <a:gd name="connsiteY234" fmla="*/ 136057 h 791299"/>
              <a:gd name="connsiteX235" fmla="*/ 597987 w 2205758"/>
              <a:gd name="connsiteY235" fmla="*/ 120645 h 791299"/>
              <a:gd name="connsiteX236" fmla="*/ 597987 w 2205758"/>
              <a:gd name="connsiteY236" fmla="*/ 120645 h 791299"/>
              <a:gd name="connsiteX237" fmla="*/ 613399 w 2205758"/>
              <a:gd name="connsiteY237" fmla="*/ 125945 h 791299"/>
              <a:gd name="connsiteX238" fmla="*/ 613399 w 2205758"/>
              <a:gd name="connsiteY238" fmla="*/ 125945 h 791299"/>
              <a:gd name="connsiteX239" fmla="*/ 608099 w 2205758"/>
              <a:gd name="connsiteY239" fmla="*/ 141356 h 791299"/>
              <a:gd name="connsiteX240" fmla="*/ 608099 w 2205758"/>
              <a:gd name="connsiteY240" fmla="*/ 141356 h 791299"/>
              <a:gd name="connsiteX241" fmla="*/ 603043 w 2205758"/>
              <a:gd name="connsiteY241" fmla="*/ 142519 h 791299"/>
              <a:gd name="connsiteX242" fmla="*/ 603043 w 2205758"/>
              <a:gd name="connsiteY242" fmla="*/ 142519 h 791299"/>
              <a:gd name="connsiteX243" fmla="*/ 592660 w 2205758"/>
              <a:gd name="connsiteY243" fmla="*/ 136030 h 791299"/>
              <a:gd name="connsiteX244" fmla="*/ 1613459 w 2205758"/>
              <a:gd name="connsiteY244" fmla="*/ 129865 h 791299"/>
              <a:gd name="connsiteX245" fmla="*/ 1613459 w 2205758"/>
              <a:gd name="connsiteY245" fmla="*/ 129865 h 791299"/>
              <a:gd name="connsiteX246" fmla="*/ 1607781 w 2205758"/>
              <a:gd name="connsiteY246" fmla="*/ 114562 h 791299"/>
              <a:gd name="connsiteX247" fmla="*/ 1607781 w 2205758"/>
              <a:gd name="connsiteY247" fmla="*/ 114562 h 791299"/>
              <a:gd name="connsiteX248" fmla="*/ 1623085 w 2205758"/>
              <a:gd name="connsiteY248" fmla="*/ 108884 h 791299"/>
              <a:gd name="connsiteX249" fmla="*/ 1623085 w 2205758"/>
              <a:gd name="connsiteY249" fmla="*/ 108884 h 791299"/>
              <a:gd name="connsiteX250" fmla="*/ 1628736 w 2205758"/>
              <a:gd name="connsiteY250" fmla="*/ 124187 h 791299"/>
              <a:gd name="connsiteX251" fmla="*/ 1628736 w 2205758"/>
              <a:gd name="connsiteY251" fmla="*/ 124187 h 791299"/>
              <a:gd name="connsiteX252" fmla="*/ 1618272 w 2205758"/>
              <a:gd name="connsiteY252" fmla="*/ 130920 h 791299"/>
              <a:gd name="connsiteX253" fmla="*/ 1618272 w 2205758"/>
              <a:gd name="connsiteY253" fmla="*/ 130920 h 791299"/>
              <a:gd name="connsiteX254" fmla="*/ 1613459 w 2205758"/>
              <a:gd name="connsiteY254" fmla="*/ 129865 h 791299"/>
              <a:gd name="connsiteX255" fmla="*/ 660742 w 2205758"/>
              <a:gd name="connsiteY255" fmla="*/ 104693 h 791299"/>
              <a:gd name="connsiteX256" fmla="*/ 667015 w 2205758"/>
              <a:gd name="connsiteY256" fmla="*/ 89660 h 791299"/>
              <a:gd name="connsiteX257" fmla="*/ 667015 w 2205758"/>
              <a:gd name="connsiteY257" fmla="*/ 89660 h 791299"/>
              <a:gd name="connsiteX258" fmla="*/ 682049 w 2205758"/>
              <a:gd name="connsiteY258" fmla="*/ 95932 h 791299"/>
              <a:gd name="connsiteX259" fmla="*/ 682049 w 2205758"/>
              <a:gd name="connsiteY259" fmla="*/ 95932 h 791299"/>
              <a:gd name="connsiteX260" fmla="*/ 675776 w 2205758"/>
              <a:gd name="connsiteY260" fmla="*/ 110966 h 791299"/>
              <a:gd name="connsiteX261" fmla="*/ 675776 w 2205758"/>
              <a:gd name="connsiteY261" fmla="*/ 110966 h 791299"/>
              <a:gd name="connsiteX262" fmla="*/ 671395 w 2205758"/>
              <a:gd name="connsiteY262" fmla="*/ 111831 h 791299"/>
              <a:gd name="connsiteX263" fmla="*/ 671395 w 2205758"/>
              <a:gd name="connsiteY263" fmla="*/ 111831 h 791299"/>
              <a:gd name="connsiteX264" fmla="*/ 660742 w 2205758"/>
              <a:gd name="connsiteY264" fmla="*/ 104693 h 791299"/>
              <a:gd name="connsiteX265" fmla="*/ 1545134 w 2205758"/>
              <a:gd name="connsiteY265" fmla="*/ 101043 h 791299"/>
              <a:gd name="connsiteX266" fmla="*/ 1538509 w 2205758"/>
              <a:gd name="connsiteY266" fmla="*/ 86145 h 791299"/>
              <a:gd name="connsiteX267" fmla="*/ 1538509 w 2205758"/>
              <a:gd name="connsiteY267" fmla="*/ 86145 h 791299"/>
              <a:gd name="connsiteX268" fmla="*/ 1553407 w 2205758"/>
              <a:gd name="connsiteY268" fmla="*/ 79520 h 791299"/>
              <a:gd name="connsiteX269" fmla="*/ 1553407 w 2205758"/>
              <a:gd name="connsiteY269" fmla="*/ 79520 h 791299"/>
              <a:gd name="connsiteX270" fmla="*/ 1560032 w 2205758"/>
              <a:gd name="connsiteY270" fmla="*/ 94418 h 791299"/>
              <a:gd name="connsiteX271" fmla="*/ 1560032 w 2205758"/>
              <a:gd name="connsiteY271" fmla="*/ 94418 h 791299"/>
              <a:gd name="connsiteX272" fmla="*/ 1549271 w 2205758"/>
              <a:gd name="connsiteY272" fmla="*/ 101800 h 791299"/>
              <a:gd name="connsiteX273" fmla="*/ 1549271 w 2205758"/>
              <a:gd name="connsiteY273" fmla="*/ 101800 h 791299"/>
              <a:gd name="connsiteX274" fmla="*/ 1545134 w 2205758"/>
              <a:gd name="connsiteY274" fmla="*/ 101043 h 791299"/>
              <a:gd name="connsiteX275" fmla="*/ 730690 w 2205758"/>
              <a:gd name="connsiteY275" fmla="*/ 77709 h 791299"/>
              <a:gd name="connsiteX276" fmla="*/ 737909 w 2205758"/>
              <a:gd name="connsiteY276" fmla="*/ 63081 h 791299"/>
              <a:gd name="connsiteX277" fmla="*/ 737909 w 2205758"/>
              <a:gd name="connsiteY277" fmla="*/ 63081 h 791299"/>
              <a:gd name="connsiteX278" fmla="*/ 752510 w 2205758"/>
              <a:gd name="connsiteY278" fmla="*/ 70300 h 791299"/>
              <a:gd name="connsiteX279" fmla="*/ 752510 w 2205758"/>
              <a:gd name="connsiteY279" fmla="*/ 70300 h 791299"/>
              <a:gd name="connsiteX280" fmla="*/ 745318 w 2205758"/>
              <a:gd name="connsiteY280" fmla="*/ 84901 h 791299"/>
              <a:gd name="connsiteX281" fmla="*/ 745318 w 2205758"/>
              <a:gd name="connsiteY281" fmla="*/ 84901 h 791299"/>
              <a:gd name="connsiteX282" fmla="*/ 741614 w 2205758"/>
              <a:gd name="connsiteY282" fmla="*/ 85523 h 791299"/>
              <a:gd name="connsiteX283" fmla="*/ 741614 w 2205758"/>
              <a:gd name="connsiteY283" fmla="*/ 85523 h 791299"/>
              <a:gd name="connsiteX284" fmla="*/ 730690 w 2205758"/>
              <a:gd name="connsiteY284" fmla="*/ 77709 h 791299"/>
              <a:gd name="connsiteX285" fmla="*/ 1475105 w 2205758"/>
              <a:gd name="connsiteY285" fmla="*/ 76600 h 791299"/>
              <a:gd name="connsiteX286" fmla="*/ 1467561 w 2205758"/>
              <a:gd name="connsiteY286" fmla="*/ 62162 h 791299"/>
              <a:gd name="connsiteX287" fmla="*/ 1467561 w 2205758"/>
              <a:gd name="connsiteY287" fmla="*/ 62162 h 791299"/>
              <a:gd name="connsiteX288" fmla="*/ 1482000 w 2205758"/>
              <a:gd name="connsiteY288" fmla="*/ 54618 h 791299"/>
              <a:gd name="connsiteX289" fmla="*/ 1482000 w 2205758"/>
              <a:gd name="connsiteY289" fmla="*/ 54618 h 791299"/>
              <a:gd name="connsiteX290" fmla="*/ 1489543 w 2205758"/>
              <a:gd name="connsiteY290" fmla="*/ 69056 h 791299"/>
              <a:gd name="connsiteX291" fmla="*/ 1489543 w 2205758"/>
              <a:gd name="connsiteY291" fmla="*/ 69056 h 791299"/>
              <a:gd name="connsiteX292" fmla="*/ 1478539 w 2205758"/>
              <a:gd name="connsiteY292" fmla="*/ 77141 h 791299"/>
              <a:gd name="connsiteX293" fmla="*/ 1478539 w 2205758"/>
              <a:gd name="connsiteY293" fmla="*/ 77141 h 791299"/>
              <a:gd name="connsiteX294" fmla="*/ 1475105 w 2205758"/>
              <a:gd name="connsiteY294" fmla="*/ 76600 h 791299"/>
              <a:gd name="connsiteX295" fmla="*/ 802206 w 2205758"/>
              <a:gd name="connsiteY295" fmla="*/ 55213 h 791299"/>
              <a:gd name="connsiteX296" fmla="*/ 810345 w 2205758"/>
              <a:gd name="connsiteY296" fmla="*/ 41099 h 791299"/>
              <a:gd name="connsiteX297" fmla="*/ 810345 w 2205758"/>
              <a:gd name="connsiteY297" fmla="*/ 41099 h 791299"/>
              <a:gd name="connsiteX298" fmla="*/ 824486 w 2205758"/>
              <a:gd name="connsiteY298" fmla="*/ 49237 h 791299"/>
              <a:gd name="connsiteX299" fmla="*/ 824486 w 2205758"/>
              <a:gd name="connsiteY299" fmla="*/ 49237 h 791299"/>
              <a:gd name="connsiteX300" fmla="*/ 816347 w 2205758"/>
              <a:gd name="connsiteY300" fmla="*/ 63351 h 791299"/>
              <a:gd name="connsiteX301" fmla="*/ 816347 w 2205758"/>
              <a:gd name="connsiteY301" fmla="*/ 63351 h 791299"/>
              <a:gd name="connsiteX302" fmla="*/ 813346 w 2205758"/>
              <a:gd name="connsiteY302" fmla="*/ 63757 h 791299"/>
              <a:gd name="connsiteX303" fmla="*/ 813346 w 2205758"/>
              <a:gd name="connsiteY303" fmla="*/ 63757 h 791299"/>
              <a:gd name="connsiteX304" fmla="*/ 802233 w 2205758"/>
              <a:gd name="connsiteY304" fmla="*/ 55213 h 791299"/>
              <a:gd name="connsiteX305" fmla="*/ 1403670 w 2205758"/>
              <a:gd name="connsiteY305" fmla="*/ 56700 h 791299"/>
              <a:gd name="connsiteX306" fmla="*/ 1395207 w 2205758"/>
              <a:gd name="connsiteY306" fmla="*/ 42748 h 791299"/>
              <a:gd name="connsiteX307" fmla="*/ 1395207 w 2205758"/>
              <a:gd name="connsiteY307" fmla="*/ 42748 h 791299"/>
              <a:gd name="connsiteX308" fmla="*/ 1409132 w 2205758"/>
              <a:gd name="connsiteY308" fmla="*/ 34285 h 791299"/>
              <a:gd name="connsiteX309" fmla="*/ 1409132 w 2205758"/>
              <a:gd name="connsiteY309" fmla="*/ 34285 h 791299"/>
              <a:gd name="connsiteX310" fmla="*/ 1417595 w 2205758"/>
              <a:gd name="connsiteY310" fmla="*/ 48237 h 791299"/>
              <a:gd name="connsiteX311" fmla="*/ 1417595 w 2205758"/>
              <a:gd name="connsiteY311" fmla="*/ 48237 h 791299"/>
              <a:gd name="connsiteX312" fmla="*/ 1406401 w 2205758"/>
              <a:gd name="connsiteY312" fmla="*/ 57024 h 791299"/>
              <a:gd name="connsiteX313" fmla="*/ 1406401 w 2205758"/>
              <a:gd name="connsiteY313" fmla="*/ 57024 h 791299"/>
              <a:gd name="connsiteX314" fmla="*/ 1403643 w 2205758"/>
              <a:gd name="connsiteY314" fmla="*/ 56700 h 791299"/>
              <a:gd name="connsiteX315" fmla="*/ 874966 w 2205758"/>
              <a:gd name="connsiteY315" fmla="*/ 37314 h 791299"/>
              <a:gd name="connsiteX316" fmla="*/ 883969 w 2205758"/>
              <a:gd name="connsiteY316" fmla="*/ 23740 h 791299"/>
              <a:gd name="connsiteX317" fmla="*/ 883969 w 2205758"/>
              <a:gd name="connsiteY317" fmla="*/ 23740 h 791299"/>
              <a:gd name="connsiteX318" fmla="*/ 897543 w 2205758"/>
              <a:gd name="connsiteY318" fmla="*/ 32771 h 791299"/>
              <a:gd name="connsiteX319" fmla="*/ 897543 w 2205758"/>
              <a:gd name="connsiteY319" fmla="*/ 32771 h 791299"/>
              <a:gd name="connsiteX320" fmla="*/ 888539 w 2205758"/>
              <a:gd name="connsiteY320" fmla="*/ 46344 h 791299"/>
              <a:gd name="connsiteX321" fmla="*/ 888539 w 2205758"/>
              <a:gd name="connsiteY321" fmla="*/ 46344 h 791299"/>
              <a:gd name="connsiteX322" fmla="*/ 886241 w 2205758"/>
              <a:gd name="connsiteY322" fmla="*/ 46588 h 791299"/>
              <a:gd name="connsiteX323" fmla="*/ 886241 w 2205758"/>
              <a:gd name="connsiteY323" fmla="*/ 46588 h 791299"/>
              <a:gd name="connsiteX324" fmla="*/ 874966 w 2205758"/>
              <a:gd name="connsiteY324" fmla="*/ 37314 h 791299"/>
              <a:gd name="connsiteX325" fmla="*/ 1331100 w 2205758"/>
              <a:gd name="connsiteY325" fmla="*/ 41342 h 791299"/>
              <a:gd name="connsiteX326" fmla="*/ 1331100 w 2205758"/>
              <a:gd name="connsiteY326" fmla="*/ 41342 h 791299"/>
              <a:gd name="connsiteX327" fmla="*/ 1321771 w 2205758"/>
              <a:gd name="connsiteY327" fmla="*/ 27958 h 791299"/>
              <a:gd name="connsiteX328" fmla="*/ 1321771 w 2205758"/>
              <a:gd name="connsiteY328" fmla="*/ 27958 h 791299"/>
              <a:gd name="connsiteX329" fmla="*/ 1335155 w 2205758"/>
              <a:gd name="connsiteY329" fmla="*/ 18630 h 791299"/>
              <a:gd name="connsiteX330" fmla="*/ 1335155 w 2205758"/>
              <a:gd name="connsiteY330" fmla="*/ 18630 h 791299"/>
              <a:gd name="connsiteX331" fmla="*/ 1344483 w 2205758"/>
              <a:gd name="connsiteY331" fmla="*/ 32014 h 791299"/>
              <a:gd name="connsiteX332" fmla="*/ 1344483 w 2205758"/>
              <a:gd name="connsiteY332" fmla="*/ 32014 h 791299"/>
              <a:gd name="connsiteX333" fmla="*/ 1333154 w 2205758"/>
              <a:gd name="connsiteY333" fmla="*/ 41505 h 791299"/>
              <a:gd name="connsiteX334" fmla="*/ 1333154 w 2205758"/>
              <a:gd name="connsiteY334" fmla="*/ 41505 h 791299"/>
              <a:gd name="connsiteX335" fmla="*/ 1331127 w 2205758"/>
              <a:gd name="connsiteY335" fmla="*/ 41342 h 791299"/>
              <a:gd name="connsiteX336" fmla="*/ 948672 w 2205758"/>
              <a:gd name="connsiteY336" fmla="*/ 24092 h 791299"/>
              <a:gd name="connsiteX337" fmla="*/ 958541 w 2205758"/>
              <a:gd name="connsiteY337" fmla="*/ 11114 h 791299"/>
              <a:gd name="connsiteX338" fmla="*/ 958541 w 2205758"/>
              <a:gd name="connsiteY338" fmla="*/ 11114 h 791299"/>
              <a:gd name="connsiteX339" fmla="*/ 971519 w 2205758"/>
              <a:gd name="connsiteY339" fmla="*/ 20983 h 791299"/>
              <a:gd name="connsiteX340" fmla="*/ 971519 w 2205758"/>
              <a:gd name="connsiteY340" fmla="*/ 20983 h 791299"/>
              <a:gd name="connsiteX341" fmla="*/ 961650 w 2205758"/>
              <a:gd name="connsiteY341" fmla="*/ 33961 h 791299"/>
              <a:gd name="connsiteX342" fmla="*/ 961650 w 2205758"/>
              <a:gd name="connsiteY342" fmla="*/ 33961 h 791299"/>
              <a:gd name="connsiteX343" fmla="*/ 960082 w 2205758"/>
              <a:gd name="connsiteY343" fmla="*/ 34069 h 791299"/>
              <a:gd name="connsiteX344" fmla="*/ 960082 w 2205758"/>
              <a:gd name="connsiteY344" fmla="*/ 34069 h 791299"/>
              <a:gd name="connsiteX345" fmla="*/ 948672 w 2205758"/>
              <a:gd name="connsiteY345" fmla="*/ 24119 h 791299"/>
              <a:gd name="connsiteX346" fmla="*/ 1257691 w 2205758"/>
              <a:gd name="connsiteY346" fmla="*/ 30635 h 791299"/>
              <a:gd name="connsiteX347" fmla="*/ 1257691 w 2205758"/>
              <a:gd name="connsiteY347" fmla="*/ 30635 h 791299"/>
              <a:gd name="connsiteX348" fmla="*/ 1247552 w 2205758"/>
              <a:gd name="connsiteY348" fmla="*/ 17846 h 791299"/>
              <a:gd name="connsiteX349" fmla="*/ 1247552 w 2205758"/>
              <a:gd name="connsiteY349" fmla="*/ 17846 h 791299"/>
              <a:gd name="connsiteX350" fmla="*/ 1260314 w 2205758"/>
              <a:gd name="connsiteY350" fmla="*/ 7707 h 791299"/>
              <a:gd name="connsiteX351" fmla="*/ 1260314 w 2205758"/>
              <a:gd name="connsiteY351" fmla="*/ 7707 h 791299"/>
              <a:gd name="connsiteX352" fmla="*/ 1270453 w 2205758"/>
              <a:gd name="connsiteY352" fmla="*/ 20469 h 791299"/>
              <a:gd name="connsiteX353" fmla="*/ 1270453 w 2205758"/>
              <a:gd name="connsiteY353" fmla="*/ 20469 h 791299"/>
              <a:gd name="connsiteX354" fmla="*/ 1258989 w 2205758"/>
              <a:gd name="connsiteY354" fmla="*/ 30689 h 791299"/>
              <a:gd name="connsiteX355" fmla="*/ 1258989 w 2205758"/>
              <a:gd name="connsiteY355" fmla="*/ 30689 h 791299"/>
              <a:gd name="connsiteX356" fmla="*/ 1257691 w 2205758"/>
              <a:gd name="connsiteY356" fmla="*/ 30635 h 791299"/>
              <a:gd name="connsiteX357" fmla="*/ 1023108 w 2205758"/>
              <a:gd name="connsiteY357" fmla="*/ 15521 h 791299"/>
              <a:gd name="connsiteX358" fmla="*/ 1033761 w 2205758"/>
              <a:gd name="connsiteY358" fmla="*/ 3191 h 791299"/>
              <a:gd name="connsiteX359" fmla="*/ 1033761 w 2205758"/>
              <a:gd name="connsiteY359" fmla="*/ 3191 h 791299"/>
              <a:gd name="connsiteX360" fmla="*/ 1046090 w 2205758"/>
              <a:gd name="connsiteY360" fmla="*/ 13844 h 791299"/>
              <a:gd name="connsiteX361" fmla="*/ 1046090 w 2205758"/>
              <a:gd name="connsiteY361" fmla="*/ 13844 h 791299"/>
              <a:gd name="connsiteX362" fmla="*/ 1035437 w 2205758"/>
              <a:gd name="connsiteY362" fmla="*/ 26201 h 791299"/>
              <a:gd name="connsiteX363" fmla="*/ 1035437 w 2205758"/>
              <a:gd name="connsiteY363" fmla="*/ 26201 h 791299"/>
              <a:gd name="connsiteX364" fmla="*/ 1034572 w 2205758"/>
              <a:gd name="connsiteY364" fmla="*/ 26201 h 791299"/>
              <a:gd name="connsiteX365" fmla="*/ 1034572 w 2205758"/>
              <a:gd name="connsiteY365" fmla="*/ 26201 h 791299"/>
              <a:gd name="connsiteX366" fmla="*/ 1023081 w 2205758"/>
              <a:gd name="connsiteY366" fmla="*/ 15521 h 791299"/>
              <a:gd name="connsiteX367" fmla="*/ 1183769 w 2205758"/>
              <a:gd name="connsiteY367" fmla="*/ 24525 h 791299"/>
              <a:gd name="connsiteX368" fmla="*/ 1172845 w 2205758"/>
              <a:gd name="connsiteY368" fmla="*/ 12439 h 791299"/>
              <a:gd name="connsiteX369" fmla="*/ 1172845 w 2205758"/>
              <a:gd name="connsiteY369" fmla="*/ 12439 h 791299"/>
              <a:gd name="connsiteX370" fmla="*/ 1184958 w 2205758"/>
              <a:gd name="connsiteY370" fmla="*/ 1515 h 791299"/>
              <a:gd name="connsiteX371" fmla="*/ 1184958 w 2205758"/>
              <a:gd name="connsiteY371" fmla="*/ 1515 h 791299"/>
              <a:gd name="connsiteX372" fmla="*/ 1195882 w 2205758"/>
              <a:gd name="connsiteY372" fmla="*/ 13628 h 791299"/>
              <a:gd name="connsiteX373" fmla="*/ 1195882 w 2205758"/>
              <a:gd name="connsiteY373" fmla="*/ 13628 h 791299"/>
              <a:gd name="connsiteX374" fmla="*/ 1184364 w 2205758"/>
              <a:gd name="connsiteY374" fmla="*/ 24552 h 791299"/>
              <a:gd name="connsiteX375" fmla="*/ 1184364 w 2205758"/>
              <a:gd name="connsiteY375" fmla="*/ 24552 h 791299"/>
              <a:gd name="connsiteX376" fmla="*/ 1183769 w 2205758"/>
              <a:gd name="connsiteY376" fmla="*/ 24552 h 791299"/>
              <a:gd name="connsiteX377" fmla="*/ 1097922 w 2205758"/>
              <a:gd name="connsiteY377" fmla="*/ 11654 h 791299"/>
              <a:gd name="connsiteX378" fmla="*/ 1109306 w 2205758"/>
              <a:gd name="connsiteY378" fmla="*/ 1 h 791299"/>
              <a:gd name="connsiteX379" fmla="*/ 1109306 w 2205758"/>
              <a:gd name="connsiteY379" fmla="*/ 1 h 791299"/>
              <a:gd name="connsiteX380" fmla="*/ 1120959 w 2205758"/>
              <a:gd name="connsiteY380" fmla="*/ 11384 h 791299"/>
              <a:gd name="connsiteX381" fmla="*/ 1120959 w 2205758"/>
              <a:gd name="connsiteY381" fmla="*/ 11384 h 791299"/>
              <a:gd name="connsiteX382" fmla="*/ 1109549 w 2205758"/>
              <a:gd name="connsiteY382" fmla="*/ 23037 h 791299"/>
              <a:gd name="connsiteX383" fmla="*/ 1109414 w 2205758"/>
              <a:gd name="connsiteY383" fmla="*/ 23037 h 791299"/>
              <a:gd name="connsiteX384" fmla="*/ 1097896 w 2205758"/>
              <a:gd name="connsiteY384" fmla="*/ 11654 h 79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Lst>
            <a:rect l="l" t="t" r="r" b="b"/>
            <a:pathLst>
              <a:path w="2205758" h="791299">
                <a:moveTo>
                  <a:pt x="7473" y="790543"/>
                </a:moveTo>
                <a:cubicBezTo>
                  <a:pt x="1525" y="788299"/>
                  <a:pt x="-1503" y="781647"/>
                  <a:pt x="741" y="775699"/>
                </a:cubicBezTo>
                <a:lnTo>
                  <a:pt x="741" y="775699"/>
                </a:lnTo>
                <a:cubicBezTo>
                  <a:pt x="2985" y="769750"/>
                  <a:pt x="9663" y="766749"/>
                  <a:pt x="15612" y="768966"/>
                </a:cubicBezTo>
                <a:lnTo>
                  <a:pt x="15612" y="768966"/>
                </a:lnTo>
                <a:cubicBezTo>
                  <a:pt x="21560" y="771211"/>
                  <a:pt x="24561" y="777889"/>
                  <a:pt x="22317" y="783837"/>
                </a:cubicBezTo>
                <a:lnTo>
                  <a:pt x="22317" y="783837"/>
                </a:lnTo>
                <a:cubicBezTo>
                  <a:pt x="20587" y="788461"/>
                  <a:pt x="16180" y="791300"/>
                  <a:pt x="11529" y="791300"/>
                </a:cubicBezTo>
                <a:lnTo>
                  <a:pt x="11529" y="791300"/>
                </a:lnTo>
                <a:cubicBezTo>
                  <a:pt x="10177" y="791300"/>
                  <a:pt x="8798" y="791057"/>
                  <a:pt x="7446" y="790543"/>
                </a:cubicBezTo>
                <a:close/>
                <a:moveTo>
                  <a:pt x="35431" y="721082"/>
                </a:moveTo>
                <a:cubicBezTo>
                  <a:pt x="29618" y="718459"/>
                  <a:pt x="27049" y="711618"/>
                  <a:pt x="29672" y="705832"/>
                </a:cubicBezTo>
                <a:lnTo>
                  <a:pt x="29672" y="705832"/>
                </a:lnTo>
                <a:cubicBezTo>
                  <a:pt x="32294" y="700019"/>
                  <a:pt x="39135" y="697450"/>
                  <a:pt x="44921" y="700073"/>
                </a:cubicBezTo>
                <a:lnTo>
                  <a:pt x="44921" y="700073"/>
                </a:lnTo>
                <a:cubicBezTo>
                  <a:pt x="50734" y="702696"/>
                  <a:pt x="53303" y="709537"/>
                  <a:pt x="50680" y="715323"/>
                </a:cubicBezTo>
                <a:lnTo>
                  <a:pt x="50680" y="715323"/>
                </a:lnTo>
                <a:cubicBezTo>
                  <a:pt x="48734" y="719595"/>
                  <a:pt x="44543" y="722109"/>
                  <a:pt x="40163" y="722109"/>
                </a:cubicBezTo>
                <a:lnTo>
                  <a:pt x="40163" y="722109"/>
                </a:lnTo>
                <a:cubicBezTo>
                  <a:pt x="38567" y="722109"/>
                  <a:pt x="36945" y="721785"/>
                  <a:pt x="35404" y="721082"/>
                </a:cubicBezTo>
                <a:close/>
                <a:moveTo>
                  <a:pt x="2183829" y="690934"/>
                </a:moveTo>
                <a:lnTo>
                  <a:pt x="2183829" y="690934"/>
                </a:lnTo>
                <a:cubicBezTo>
                  <a:pt x="2181071" y="685202"/>
                  <a:pt x="2183505" y="678307"/>
                  <a:pt x="2189237" y="675550"/>
                </a:cubicBezTo>
                <a:lnTo>
                  <a:pt x="2189237" y="675550"/>
                </a:lnTo>
                <a:cubicBezTo>
                  <a:pt x="2194969" y="672792"/>
                  <a:pt x="2201891" y="675198"/>
                  <a:pt x="2204621" y="680957"/>
                </a:cubicBezTo>
                <a:lnTo>
                  <a:pt x="2204621" y="680957"/>
                </a:lnTo>
                <a:cubicBezTo>
                  <a:pt x="2207379" y="686716"/>
                  <a:pt x="2204946" y="693584"/>
                  <a:pt x="2199214" y="696342"/>
                </a:cubicBezTo>
                <a:lnTo>
                  <a:pt x="2199214" y="696342"/>
                </a:lnTo>
                <a:cubicBezTo>
                  <a:pt x="2197619" y="697099"/>
                  <a:pt x="2195915" y="697478"/>
                  <a:pt x="2194239" y="697478"/>
                </a:cubicBezTo>
                <a:lnTo>
                  <a:pt x="2194239" y="697478"/>
                </a:lnTo>
                <a:cubicBezTo>
                  <a:pt x="2189967" y="697478"/>
                  <a:pt x="2185830" y="695044"/>
                  <a:pt x="2183856" y="690934"/>
                </a:cubicBezTo>
                <a:close/>
                <a:moveTo>
                  <a:pt x="67768" y="653513"/>
                </a:moveTo>
                <a:cubicBezTo>
                  <a:pt x="62145" y="650539"/>
                  <a:pt x="60009" y="643563"/>
                  <a:pt x="62983" y="637939"/>
                </a:cubicBezTo>
                <a:lnTo>
                  <a:pt x="62983" y="637939"/>
                </a:lnTo>
                <a:cubicBezTo>
                  <a:pt x="65957" y="632316"/>
                  <a:pt x="72960" y="630179"/>
                  <a:pt x="78557" y="633154"/>
                </a:cubicBezTo>
                <a:lnTo>
                  <a:pt x="78557" y="633154"/>
                </a:lnTo>
                <a:cubicBezTo>
                  <a:pt x="84181" y="636128"/>
                  <a:pt x="86317" y="643131"/>
                  <a:pt x="83342" y="648755"/>
                </a:cubicBezTo>
                <a:lnTo>
                  <a:pt x="83342" y="648755"/>
                </a:lnTo>
                <a:cubicBezTo>
                  <a:pt x="81261" y="652648"/>
                  <a:pt x="77259" y="654865"/>
                  <a:pt x="73149" y="654865"/>
                </a:cubicBezTo>
                <a:lnTo>
                  <a:pt x="73149" y="654865"/>
                </a:lnTo>
                <a:cubicBezTo>
                  <a:pt x="71338" y="654865"/>
                  <a:pt x="69472" y="654433"/>
                  <a:pt x="67768" y="653513"/>
                </a:cubicBezTo>
                <a:close/>
                <a:moveTo>
                  <a:pt x="2149626" y="625096"/>
                </a:moveTo>
                <a:lnTo>
                  <a:pt x="2149626" y="625096"/>
                </a:lnTo>
                <a:cubicBezTo>
                  <a:pt x="2146517" y="619554"/>
                  <a:pt x="2148490" y="612524"/>
                  <a:pt x="2154033" y="609387"/>
                </a:cubicBezTo>
                <a:lnTo>
                  <a:pt x="2154033" y="609387"/>
                </a:lnTo>
                <a:cubicBezTo>
                  <a:pt x="2159576" y="606278"/>
                  <a:pt x="2166606" y="608252"/>
                  <a:pt x="2169742" y="613821"/>
                </a:cubicBezTo>
                <a:lnTo>
                  <a:pt x="2169742" y="613821"/>
                </a:lnTo>
                <a:cubicBezTo>
                  <a:pt x="2172852" y="619364"/>
                  <a:pt x="2170878" y="626394"/>
                  <a:pt x="2165335" y="629504"/>
                </a:cubicBezTo>
                <a:lnTo>
                  <a:pt x="2165335" y="629504"/>
                </a:lnTo>
                <a:cubicBezTo>
                  <a:pt x="2163551" y="630504"/>
                  <a:pt x="2161631" y="630991"/>
                  <a:pt x="2159711" y="630991"/>
                </a:cubicBezTo>
                <a:lnTo>
                  <a:pt x="2159711" y="630991"/>
                </a:lnTo>
                <a:cubicBezTo>
                  <a:pt x="2155682" y="630991"/>
                  <a:pt x="2151762" y="628855"/>
                  <a:pt x="2149653" y="625096"/>
                </a:cubicBezTo>
                <a:close/>
                <a:moveTo>
                  <a:pt x="104297" y="588135"/>
                </a:moveTo>
                <a:cubicBezTo>
                  <a:pt x="98889" y="584782"/>
                  <a:pt x="97159" y="577698"/>
                  <a:pt x="100512" y="572264"/>
                </a:cubicBezTo>
                <a:lnTo>
                  <a:pt x="100512" y="572264"/>
                </a:lnTo>
                <a:cubicBezTo>
                  <a:pt x="103837" y="566856"/>
                  <a:pt x="110948" y="565153"/>
                  <a:pt x="116356" y="568478"/>
                </a:cubicBezTo>
                <a:lnTo>
                  <a:pt x="116356" y="568478"/>
                </a:lnTo>
                <a:cubicBezTo>
                  <a:pt x="121764" y="571831"/>
                  <a:pt x="123494" y="578915"/>
                  <a:pt x="120141" y="584350"/>
                </a:cubicBezTo>
                <a:lnTo>
                  <a:pt x="120141" y="584350"/>
                </a:lnTo>
                <a:cubicBezTo>
                  <a:pt x="117978" y="587892"/>
                  <a:pt x="114193" y="589839"/>
                  <a:pt x="110300" y="589839"/>
                </a:cubicBezTo>
                <a:lnTo>
                  <a:pt x="110300" y="589839"/>
                </a:lnTo>
                <a:cubicBezTo>
                  <a:pt x="108245" y="589839"/>
                  <a:pt x="106163" y="589271"/>
                  <a:pt x="104297" y="588135"/>
                </a:cubicBezTo>
                <a:close/>
                <a:moveTo>
                  <a:pt x="2111340" y="561530"/>
                </a:moveTo>
                <a:cubicBezTo>
                  <a:pt x="2107879" y="556176"/>
                  <a:pt x="2109393" y="549038"/>
                  <a:pt x="2114774" y="545604"/>
                </a:cubicBezTo>
                <a:lnTo>
                  <a:pt x="2114774" y="545604"/>
                </a:lnTo>
                <a:cubicBezTo>
                  <a:pt x="2120127" y="542143"/>
                  <a:pt x="2127265" y="543684"/>
                  <a:pt x="2130699" y="549011"/>
                </a:cubicBezTo>
                <a:lnTo>
                  <a:pt x="2130699" y="549011"/>
                </a:lnTo>
                <a:cubicBezTo>
                  <a:pt x="2134160" y="554364"/>
                  <a:pt x="2132619" y="561503"/>
                  <a:pt x="2127292" y="564936"/>
                </a:cubicBezTo>
                <a:lnTo>
                  <a:pt x="2127292" y="564936"/>
                </a:lnTo>
                <a:cubicBezTo>
                  <a:pt x="2125346" y="566207"/>
                  <a:pt x="2123210" y="566802"/>
                  <a:pt x="2121047" y="566802"/>
                </a:cubicBezTo>
                <a:lnTo>
                  <a:pt x="2121047" y="566802"/>
                </a:lnTo>
                <a:cubicBezTo>
                  <a:pt x="2117261" y="566802"/>
                  <a:pt x="2113557" y="564936"/>
                  <a:pt x="2111367" y="561530"/>
                </a:cubicBezTo>
                <a:close/>
                <a:moveTo>
                  <a:pt x="144881" y="525190"/>
                </a:moveTo>
                <a:cubicBezTo>
                  <a:pt x="139663" y="521513"/>
                  <a:pt x="138446" y="514321"/>
                  <a:pt x="142096" y="509130"/>
                </a:cubicBezTo>
                <a:lnTo>
                  <a:pt x="142096" y="509130"/>
                </a:lnTo>
                <a:cubicBezTo>
                  <a:pt x="145774" y="503911"/>
                  <a:pt x="152966" y="502667"/>
                  <a:pt x="158157" y="506345"/>
                </a:cubicBezTo>
                <a:lnTo>
                  <a:pt x="158157" y="506345"/>
                </a:lnTo>
                <a:cubicBezTo>
                  <a:pt x="163375" y="509995"/>
                  <a:pt x="164619" y="517214"/>
                  <a:pt x="160942" y="522405"/>
                </a:cubicBezTo>
                <a:lnTo>
                  <a:pt x="160942" y="522405"/>
                </a:lnTo>
                <a:cubicBezTo>
                  <a:pt x="158698" y="525569"/>
                  <a:pt x="155129" y="527299"/>
                  <a:pt x="151506" y="527299"/>
                </a:cubicBezTo>
                <a:lnTo>
                  <a:pt x="151506" y="527299"/>
                </a:lnTo>
                <a:cubicBezTo>
                  <a:pt x="149207" y="527299"/>
                  <a:pt x="146882" y="526623"/>
                  <a:pt x="144881" y="525217"/>
                </a:cubicBezTo>
                <a:close/>
                <a:moveTo>
                  <a:pt x="2069106" y="500531"/>
                </a:moveTo>
                <a:lnTo>
                  <a:pt x="2069106" y="500531"/>
                </a:lnTo>
                <a:cubicBezTo>
                  <a:pt x="2065321" y="495394"/>
                  <a:pt x="2066429" y="488175"/>
                  <a:pt x="2071540" y="484390"/>
                </a:cubicBezTo>
                <a:lnTo>
                  <a:pt x="2071540" y="484390"/>
                </a:lnTo>
                <a:cubicBezTo>
                  <a:pt x="2076677" y="480604"/>
                  <a:pt x="2083869" y="481713"/>
                  <a:pt x="2087654" y="486823"/>
                </a:cubicBezTo>
                <a:lnTo>
                  <a:pt x="2087654" y="486823"/>
                </a:lnTo>
                <a:cubicBezTo>
                  <a:pt x="2091440" y="491933"/>
                  <a:pt x="2090358" y="499153"/>
                  <a:pt x="2085248" y="502938"/>
                </a:cubicBezTo>
                <a:lnTo>
                  <a:pt x="2085248" y="502938"/>
                </a:lnTo>
                <a:cubicBezTo>
                  <a:pt x="2083166" y="504452"/>
                  <a:pt x="2080760" y="505209"/>
                  <a:pt x="2078380" y="505209"/>
                </a:cubicBezTo>
                <a:lnTo>
                  <a:pt x="2078380" y="505209"/>
                </a:lnTo>
                <a:cubicBezTo>
                  <a:pt x="2074838" y="505209"/>
                  <a:pt x="2071377" y="503587"/>
                  <a:pt x="2069106" y="500531"/>
                </a:cubicBezTo>
                <a:close/>
                <a:moveTo>
                  <a:pt x="189359" y="464895"/>
                </a:moveTo>
                <a:cubicBezTo>
                  <a:pt x="184384" y="460921"/>
                  <a:pt x="183600" y="453647"/>
                  <a:pt x="187575" y="448699"/>
                </a:cubicBezTo>
                <a:lnTo>
                  <a:pt x="187575" y="448699"/>
                </a:lnTo>
                <a:cubicBezTo>
                  <a:pt x="191576" y="443724"/>
                  <a:pt x="198822" y="442940"/>
                  <a:pt x="203797" y="446942"/>
                </a:cubicBezTo>
                <a:lnTo>
                  <a:pt x="203797" y="446942"/>
                </a:lnTo>
                <a:cubicBezTo>
                  <a:pt x="208745" y="450916"/>
                  <a:pt x="209557" y="458190"/>
                  <a:pt x="205555" y="463138"/>
                </a:cubicBezTo>
                <a:lnTo>
                  <a:pt x="205555" y="463138"/>
                </a:lnTo>
                <a:cubicBezTo>
                  <a:pt x="203284" y="465977"/>
                  <a:pt x="199931" y="467437"/>
                  <a:pt x="196551" y="467437"/>
                </a:cubicBezTo>
                <a:lnTo>
                  <a:pt x="196551" y="467437"/>
                </a:lnTo>
                <a:cubicBezTo>
                  <a:pt x="194010" y="467437"/>
                  <a:pt x="191468" y="466599"/>
                  <a:pt x="189332" y="464895"/>
                </a:cubicBezTo>
                <a:close/>
                <a:moveTo>
                  <a:pt x="2023141" y="442264"/>
                </a:moveTo>
                <a:cubicBezTo>
                  <a:pt x="2019059" y="437397"/>
                  <a:pt x="2019653" y="430124"/>
                  <a:pt x="2024547" y="426014"/>
                </a:cubicBezTo>
                <a:lnTo>
                  <a:pt x="2024547" y="426014"/>
                </a:lnTo>
                <a:cubicBezTo>
                  <a:pt x="2029414" y="421904"/>
                  <a:pt x="2036687" y="422526"/>
                  <a:pt x="2040797" y="427420"/>
                </a:cubicBezTo>
                <a:lnTo>
                  <a:pt x="2040797" y="427420"/>
                </a:lnTo>
                <a:cubicBezTo>
                  <a:pt x="2044907" y="432287"/>
                  <a:pt x="2044285" y="439533"/>
                  <a:pt x="2039418" y="443670"/>
                </a:cubicBezTo>
                <a:lnTo>
                  <a:pt x="2039418" y="443670"/>
                </a:lnTo>
                <a:cubicBezTo>
                  <a:pt x="2037255" y="445509"/>
                  <a:pt x="2034606" y="446374"/>
                  <a:pt x="2032010" y="446374"/>
                </a:cubicBezTo>
                <a:lnTo>
                  <a:pt x="2032010" y="446374"/>
                </a:lnTo>
                <a:cubicBezTo>
                  <a:pt x="2028711" y="446374"/>
                  <a:pt x="2025467" y="444968"/>
                  <a:pt x="2023168" y="442264"/>
                </a:cubicBezTo>
                <a:close/>
                <a:moveTo>
                  <a:pt x="237514" y="407520"/>
                </a:moveTo>
                <a:cubicBezTo>
                  <a:pt x="232809" y="403248"/>
                  <a:pt x="232485" y="395921"/>
                  <a:pt x="236757" y="391243"/>
                </a:cubicBezTo>
                <a:lnTo>
                  <a:pt x="236757" y="391243"/>
                </a:lnTo>
                <a:cubicBezTo>
                  <a:pt x="241056" y="386539"/>
                  <a:pt x="248356" y="386187"/>
                  <a:pt x="253061" y="390486"/>
                </a:cubicBezTo>
                <a:lnTo>
                  <a:pt x="253061" y="390486"/>
                </a:lnTo>
                <a:cubicBezTo>
                  <a:pt x="257766" y="394758"/>
                  <a:pt x="258090" y="402058"/>
                  <a:pt x="253818" y="406763"/>
                </a:cubicBezTo>
                <a:lnTo>
                  <a:pt x="253818" y="406763"/>
                </a:lnTo>
                <a:cubicBezTo>
                  <a:pt x="251547" y="409251"/>
                  <a:pt x="248410" y="410521"/>
                  <a:pt x="245301" y="410521"/>
                </a:cubicBezTo>
                <a:lnTo>
                  <a:pt x="245301" y="410521"/>
                </a:lnTo>
                <a:cubicBezTo>
                  <a:pt x="242516" y="410521"/>
                  <a:pt x="239731" y="409521"/>
                  <a:pt x="237514" y="407493"/>
                </a:cubicBezTo>
                <a:close/>
                <a:moveTo>
                  <a:pt x="1973607" y="387025"/>
                </a:moveTo>
                <a:cubicBezTo>
                  <a:pt x="1969227" y="382402"/>
                  <a:pt x="1969389" y="375101"/>
                  <a:pt x="1973986" y="370721"/>
                </a:cubicBezTo>
                <a:lnTo>
                  <a:pt x="1973986" y="370721"/>
                </a:lnTo>
                <a:cubicBezTo>
                  <a:pt x="1978610" y="366314"/>
                  <a:pt x="1985910" y="366476"/>
                  <a:pt x="1990290" y="371073"/>
                </a:cubicBezTo>
                <a:lnTo>
                  <a:pt x="1990290" y="371073"/>
                </a:lnTo>
                <a:cubicBezTo>
                  <a:pt x="1994670" y="375696"/>
                  <a:pt x="1994508" y="382997"/>
                  <a:pt x="1989911" y="387377"/>
                </a:cubicBezTo>
                <a:lnTo>
                  <a:pt x="1989911" y="387377"/>
                </a:lnTo>
                <a:cubicBezTo>
                  <a:pt x="1987694" y="389486"/>
                  <a:pt x="1984801" y="390567"/>
                  <a:pt x="1981935" y="390567"/>
                </a:cubicBezTo>
                <a:lnTo>
                  <a:pt x="1981935" y="390567"/>
                </a:lnTo>
                <a:cubicBezTo>
                  <a:pt x="1978907" y="390567"/>
                  <a:pt x="1975852" y="389351"/>
                  <a:pt x="1973607" y="386998"/>
                </a:cubicBezTo>
                <a:close/>
                <a:moveTo>
                  <a:pt x="289184" y="353282"/>
                </a:moveTo>
                <a:cubicBezTo>
                  <a:pt x="284750" y="348712"/>
                  <a:pt x="284885" y="341412"/>
                  <a:pt x="289454" y="336978"/>
                </a:cubicBezTo>
                <a:lnTo>
                  <a:pt x="289454" y="336978"/>
                </a:lnTo>
                <a:cubicBezTo>
                  <a:pt x="294024" y="332543"/>
                  <a:pt x="301324" y="332679"/>
                  <a:pt x="305758" y="337248"/>
                </a:cubicBezTo>
                <a:lnTo>
                  <a:pt x="305758" y="337248"/>
                </a:lnTo>
                <a:cubicBezTo>
                  <a:pt x="310193" y="341817"/>
                  <a:pt x="310057" y="349118"/>
                  <a:pt x="305488" y="353552"/>
                </a:cubicBezTo>
                <a:lnTo>
                  <a:pt x="305488" y="353552"/>
                </a:lnTo>
                <a:cubicBezTo>
                  <a:pt x="303271" y="355715"/>
                  <a:pt x="300351" y="356797"/>
                  <a:pt x="297485" y="356797"/>
                </a:cubicBezTo>
                <a:lnTo>
                  <a:pt x="297485" y="356797"/>
                </a:lnTo>
                <a:cubicBezTo>
                  <a:pt x="294456" y="356797"/>
                  <a:pt x="291455" y="355634"/>
                  <a:pt x="289211" y="353282"/>
                </a:cubicBezTo>
                <a:close/>
                <a:moveTo>
                  <a:pt x="1920721" y="334977"/>
                </a:moveTo>
                <a:cubicBezTo>
                  <a:pt x="1916043" y="330651"/>
                  <a:pt x="1915746" y="323377"/>
                  <a:pt x="1920072" y="318673"/>
                </a:cubicBezTo>
                <a:lnTo>
                  <a:pt x="1920072" y="318673"/>
                </a:lnTo>
                <a:cubicBezTo>
                  <a:pt x="1924398" y="313995"/>
                  <a:pt x="1931698" y="313725"/>
                  <a:pt x="1936376" y="318024"/>
                </a:cubicBezTo>
                <a:lnTo>
                  <a:pt x="1936376" y="318024"/>
                </a:lnTo>
                <a:cubicBezTo>
                  <a:pt x="1941053" y="322350"/>
                  <a:pt x="1941351" y="329650"/>
                  <a:pt x="1937025" y="334328"/>
                </a:cubicBezTo>
                <a:lnTo>
                  <a:pt x="1937025" y="334328"/>
                </a:lnTo>
                <a:cubicBezTo>
                  <a:pt x="1934727" y="336788"/>
                  <a:pt x="1931644" y="338032"/>
                  <a:pt x="1928562" y="338032"/>
                </a:cubicBezTo>
                <a:lnTo>
                  <a:pt x="1928562" y="338032"/>
                </a:lnTo>
                <a:cubicBezTo>
                  <a:pt x="1925750" y="338032"/>
                  <a:pt x="1922938" y="337032"/>
                  <a:pt x="1920748" y="334977"/>
                </a:cubicBezTo>
                <a:close/>
                <a:moveTo>
                  <a:pt x="344180" y="302369"/>
                </a:moveTo>
                <a:cubicBezTo>
                  <a:pt x="340043" y="297502"/>
                  <a:pt x="340638" y="290256"/>
                  <a:pt x="345477" y="286119"/>
                </a:cubicBezTo>
                <a:lnTo>
                  <a:pt x="345477" y="286119"/>
                </a:lnTo>
                <a:cubicBezTo>
                  <a:pt x="350317" y="281982"/>
                  <a:pt x="357591" y="282577"/>
                  <a:pt x="361727" y="287417"/>
                </a:cubicBezTo>
                <a:lnTo>
                  <a:pt x="361727" y="287417"/>
                </a:lnTo>
                <a:cubicBezTo>
                  <a:pt x="365864" y="292256"/>
                  <a:pt x="365269" y="299530"/>
                  <a:pt x="360430" y="303667"/>
                </a:cubicBezTo>
                <a:lnTo>
                  <a:pt x="360430" y="303667"/>
                </a:lnTo>
                <a:cubicBezTo>
                  <a:pt x="358267" y="305505"/>
                  <a:pt x="355590" y="306425"/>
                  <a:pt x="352967" y="306425"/>
                </a:cubicBezTo>
                <a:lnTo>
                  <a:pt x="352967" y="306425"/>
                </a:lnTo>
                <a:cubicBezTo>
                  <a:pt x="349695" y="306425"/>
                  <a:pt x="346451" y="305073"/>
                  <a:pt x="344180" y="302396"/>
                </a:cubicBezTo>
                <a:close/>
                <a:moveTo>
                  <a:pt x="1864671" y="286362"/>
                </a:moveTo>
                <a:lnTo>
                  <a:pt x="1864671" y="286362"/>
                </a:lnTo>
                <a:cubicBezTo>
                  <a:pt x="1859723" y="282333"/>
                  <a:pt x="1858993" y="275087"/>
                  <a:pt x="1862994" y="270139"/>
                </a:cubicBezTo>
                <a:lnTo>
                  <a:pt x="1862994" y="270139"/>
                </a:lnTo>
                <a:cubicBezTo>
                  <a:pt x="1867023" y="265191"/>
                  <a:pt x="1874269" y="264461"/>
                  <a:pt x="1879217" y="268463"/>
                </a:cubicBezTo>
                <a:lnTo>
                  <a:pt x="1879217" y="268463"/>
                </a:lnTo>
                <a:cubicBezTo>
                  <a:pt x="1884165" y="272492"/>
                  <a:pt x="1884895" y="279738"/>
                  <a:pt x="1880894" y="284686"/>
                </a:cubicBezTo>
                <a:lnTo>
                  <a:pt x="1880894" y="284686"/>
                </a:lnTo>
                <a:cubicBezTo>
                  <a:pt x="1878595" y="287498"/>
                  <a:pt x="1875297" y="288958"/>
                  <a:pt x="1871944" y="288958"/>
                </a:cubicBezTo>
                <a:lnTo>
                  <a:pt x="1871944" y="288958"/>
                </a:lnTo>
                <a:cubicBezTo>
                  <a:pt x="1869375" y="288958"/>
                  <a:pt x="1866807" y="288120"/>
                  <a:pt x="1864671" y="286362"/>
                </a:cubicBezTo>
                <a:close/>
                <a:moveTo>
                  <a:pt x="402231" y="254998"/>
                </a:moveTo>
                <a:cubicBezTo>
                  <a:pt x="398418" y="249915"/>
                  <a:pt x="399446" y="242668"/>
                  <a:pt x="404529" y="238856"/>
                </a:cubicBezTo>
                <a:lnTo>
                  <a:pt x="404529" y="238856"/>
                </a:lnTo>
                <a:cubicBezTo>
                  <a:pt x="409612" y="235044"/>
                  <a:pt x="416858" y="236071"/>
                  <a:pt x="420671" y="241154"/>
                </a:cubicBezTo>
                <a:lnTo>
                  <a:pt x="420671" y="241154"/>
                </a:lnTo>
                <a:cubicBezTo>
                  <a:pt x="424483" y="246238"/>
                  <a:pt x="423455" y="253484"/>
                  <a:pt x="418372" y="257296"/>
                </a:cubicBezTo>
                <a:lnTo>
                  <a:pt x="418372" y="257296"/>
                </a:lnTo>
                <a:cubicBezTo>
                  <a:pt x="416290" y="258864"/>
                  <a:pt x="413857" y="259594"/>
                  <a:pt x="411451" y="259594"/>
                </a:cubicBezTo>
                <a:lnTo>
                  <a:pt x="411451" y="259594"/>
                </a:lnTo>
                <a:cubicBezTo>
                  <a:pt x="407963" y="259594"/>
                  <a:pt x="404475" y="257999"/>
                  <a:pt x="402231" y="254971"/>
                </a:cubicBezTo>
                <a:close/>
                <a:moveTo>
                  <a:pt x="1805673" y="241371"/>
                </a:moveTo>
                <a:cubicBezTo>
                  <a:pt x="1800482" y="237693"/>
                  <a:pt x="1799292" y="230474"/>
                  <a:pt x="1802997" y="225283"/>
                </a:cubicBezTo>
                <a:lnTo>
                  <a:pt x="1802997" y="225283"/>
                </a:lnTo>
                <a:cubicBezTo>
                  <a:pt x="1806674" y="220119"/>
                  <a:pt x="1813893" y="218902"/>
                  <a:pt x="1819084" y="222606"/>
                </a:cubicBezTo>
                <a:lnTo>
                  <a:pt x="1819084" y="222606"/>
                </a:lnTo>
                <a:cubicBezTo>
                  <a:pt x="1824249" y="226283"/>
                  <a:pt x="1825465" y="233503"/>
                  <a:pt x="1821761" y="238694"/>
                </a:cubicBezTo>
                <a:lnTo>
                  <a:pt x="1821761" y="238694"/>
                </a:lnTo>
                <a:cubicBezTo>
                  <a:pt x="1819517" y="241857"/>
                  <a:pt x="1815948" y="243507"/>
                  <a:pt x="1812352" y="243507"/>
                </a:cubicBezTo>
                <a:lnTo>
                  <a:pt x="1812352" y="243507"/>
                </a:lnTo>
                <a:cubicBezTo>
                  <a:pt x="1810054" y="243507"/>
                  <a:pt x="1807701" y="242804"/>
                  <a:pt x="1805673" y="241344"/>
                </a:cubicBezTo>
                <a:close/>
                <a:moveTo>
                  <a:pt x="463175" y="211385"/>
                </a:moveTo>
                <a:cubicBezTo>
                  <a:pt x="459687" y="206059"/>
                  <a:pt x="461147" y="198921"/>
                  <a:pt x="466473" y="195406"/>
                </a:cubicBezTo>
                <a:lnTo>
                  <a:pt x="466473" y="195406"/>
                </a:lnTo>
                <a:cubicBezTo>
                  <a:pt x="471827" y="191918"/>
                  <a:pt x="478965" y="193405"/>
                  <a:pt x="482453" y="198731"/>
                </a:cubicBezTo>
                <a:lnTo>
                  <a:pt x="482453" y="198731"/>
                </a:lnTo>
                <a:cubicBezTo>
                  <a:pt x="485941" y="204058"/>
                  <a:pt x="484454" y="211196"/>
                  <a:pt x="479127" y="214684"/>
                </a:cubicBezTo>
                <a:lnTo>
                  <a:pt x="479127" y="214684"/>
                </a:lnTo>
                <a:cubicBezTo>
                  <a:pt x="477180" y="215982"/>
                  <a:pt x="474990" y="216577"/>
                  <a:pt x="472827" y="216577"/>
                </a:cubicBezTo>
                <a:lnTo>
                  <a:pt x="472827" y="216577"/>
                </a:lnTo>
                <a:cubicBezTo>
                  <a:pt x="469069" y="216577"/>
                  <a:pt x="465392" y="214738"/>
                  <a:pt x="463175" y="211358"/>
                </a:cubicBezTo>
                <a:close/>
                <a:moveTo>
                  <a:pt x="1743972" y="200165"/>
                </a:moveTo>
                <a:cubicBezTo>
                  <a:pt x="1738565" y="196812"/>
                  <a:pt x="1736915" y="189701"/>
                  <a:pt x="1740295" y="184293"/>
                </a:cubicBezTo>
                <a:lnTo>
                  <a:pt x="1740295" y="184293"/>
                </a:lnTo>
                <a:cubicBezTo>
                  <a:pt x="1743675" y="178885"/>
                  <a:pt x="1750786" y="177236"/>
                  <a:pt x="1756194" y="180616"/>
                </a:cubicBezTo>
                <a:lnTo>
                  <a:pt x="1756194" y="180616"/>
                </a:lnTo>
                <a:cubicBezTo>
                  <a:pt x="1761601" y="183969"/>
                  <a:pt x="1763251" y="191080"/>
                  <a:pt x="1759871" y="196487"/>
                </a:cubicBezTo>
                <a:lnTo>
                  <a:pt x="1759871" y="196487"/>
                </a:lnTo>
                <a:cubicBezTo>
                  <a:pt x="1757681" y="200002"/>
                  <a:pt x="1753922" y="201922"/>
                  <a:pt x="1750083" y="201922"/>
                </a:cubicBezTo>
                <a:lnTo>
                  <a:pt x="1750083" y="201922"/>
                </a:lnTo>
                <a:cubicBezTo>
                  <a:pt x="1748001" y="201922"/>
                  <a:pt x="1745892" y="201354"/>
                  <a:pt x="1743999" y="200165"/>
                </a:cubicBezTo>
                <a:close/>
                <a:moveTo>
                  <a:pt x="526714" y="171666"/>
                </a:moveTo>
                <a:cubicBezTo>
                  <a:pt x="523578" y="166123"/>
                  <a:pt x="525498" y="159094"/>
                  <a:pt x="531040" y="155957"/>
                </a:cubicBezTo>
                <a:lnTo>
                  <a:pt x="531040" y="155957"/>
                </a:lnTo>
                <a:cubicBezTo>
                  <a:pt x="536556" y="152794"/>
                  <a:pt x="543613" y="154740"/>
                  <a:pt x="546750" y="160283"/>
                </a:cubicBezTo>
                <a:lnTo>
                  <a:pt x="546750" y="160283"/>
                </a:lnTo>
                <a:cubicBezTo>
                  <a:pt x="549886" y="165826"/>
                  <a:pt x="547939" y="172856"/>
                  <a:pt x="542423" y="175992"/>
                </a:cubicBezTo>
                <a:lnTo>
                  <a:pt x="542423" y="175992"/>
                </a:lnTo>
                <a:cubicBezTo>
                  <a:pt x="540612" y="177020"/>
                  <a:pt x="538665" y="177507"/>
                  <a:pt x="536718" y="177507"/>
                </a:cubicBezTo>
                <a:lnTo>
                  <a:pt x="536718" y="177507"/>
                </a:lnTo>
                <a:cubicBezTo>
                  <a:pt x="532717" y="177507"/>
                  <a:pt x="528823" y="175425"/>
                  <a:pt x="526687" y="171666"/>
                </a:cubicBezTo>
                <a:close/>
                <a:moveTo>
                  <a:pt x="1679838" y="162933"/>
                </a:moveTo>
                <a:cubicBezTo>
                  <a:pt x="1674214" y="159905"/>
                  <a:pt x="1672159" y="152929"/>
                  <a:pt x="1675160" y="147305"/>
                </a:cubicBezTo>
                <a:lnTo>
                  <a:pt x="1675160" y="147305"/>
                </a:lnTo>
                <a:cubicBezTo>
                  <a:pt x="1678189" y="141708"/>
                  <a:pt x="1685164" y="139599"/>
                  <a:pt x="1690761" y="142627"/>
                </a:cubicBezTo>
                <a:lnTo>
                  <a:pt x="1690761" y="142627"/>
                </a:lnTo>
                <a:cubicBezTo>
                  <a:pt x="1696385" y="145656"/>
                  <a:pt x="1698467" y="152658"/>
                  <a:pt x="1695439" y="158255"/>
                </a:cubicBezTo>
                <a:lnTo>
                  <a:pt x="1695439" y="158255"/>
                </a:lnTo>
                <a:cubicBezTo>
                  <a:pt x="1693357" y="162149"/>
                  <a:pt x="1689382" y="164339"/>
                  <a:pt x="1685273" y="164339"/>
                </a:cubicBezTo>
                <a:lnTo>
                  <a:pt x="1685273" y="164339"/>
                </a:lnTo>
                <a:cubicBezTo>
                  <a:pt x="1683434" y="164339"/>
                  <a:pt x="1681568" y="163906"/>
                  <a:pt x="1679811" y="162960"/>
                </a:cubicBezTo>
                <a:close/>
                <a:moveTo>
                  <a:pt x="592660" y="136057"/>
                </a:moveTo>
                <a:cubicBezTo>
                  <a:pt x="589875" y="130325"/>
                  <a:pt x="592255" y="123430"/>
                  <a:pt x="597987" y="120645"/>
                </a:cubicBezTo>
                <a:lnTo>
                  <a:pt x="597987" y="120645"/>
                </a:lnTo>
                <a:cubicBezTo>
                  <a:pt x="603719" y="117833"/>
                  <a:pt x="610614" y="120213"/>
                  <a:pt x="613399" y="125945"/>
                </a:cubicBezTo>
                <a:lnTo>
                  <a:pt x="613399" y="125945"/>
                </a:lnTo>
                <a:cubicBezTo>
                  <a:pt x="616184" y="131677"/>
                  <a:pt x="613831" y="138572"/>
                  <a:pt x="608099" y="141356"/>
                </a:cubicBezTo>
                <a:lnTo>
                  <a:pt x="608099" y="141356"/>
                </a:lnTo>
                <a:cubicBezTo>
                  <a:pt x="606477" y="142141"/>
                  <a:pt x="604746" y="142519"/>
                  <a:pt x="603043" y="142519"/>
                </a:cubicBezTo>
                <a:lnTo>
                  <a:pt x="603043" y="142519"/>
                </a:lnTo>
                <a:cubicBezTo>
                  <a:pt x="598771" y="142519"/>
                  <a:pt x="594661" y="140140"/>
                  <a:pt x="592660" y="136030"/>
                </a:cubicBezTo>
                <a:close/>
                <a:moveTo>
                  <a:pt x="1613459" y="129865"/>
                </a:moveTo>
                <a:lnTo>
                  <a:pt x="1613459" y="129865"/>
                </a:lnTo>
                <a:cubicBezTo>
                  <a:pt x="1607673" y="127188"/>
                  <a:pt x="1605131" y="120348"/>
                  <a:pt x="1607781" y="114562"/>
                </a:cubicBezTo>
                <a:lnTo>
                  <a:pt x="1607781" y="114562"/>
                </a:lnTo>
                <a:cubicBezTo>
                  <a:pt x="1610431" y="108775"/>
                  <a:pt x="1617299" y="106234"/>
                  <a:pt x="1623085" y="108884"/>
                </a:cubicBezTo>
                <a:lnTo>
                  <a:pt x="1623085" y="108884"/>
                </a:lnTo>
                <a:cubicBezTo>
                  <a:pt x="1628871" y="111560"/>
                  <a:pt x="1631412" y="118401"/>
                  <a:pt x="1628736" y="124187"/>
                </a:cubicBezTo>
                <a:lnTo>
                  <a:pt x="1628736" y="124187"/>
                </a:lnTo>
                <a:cubicBezTo>
                  <a:pt x="1626789" y="128405"/>
                  <a:pt x="1622625" y="130920"/>
                  <a:pt x="1618272" y="130920"/>
                </a:cubicBezTo>
                <a:lnTo>
                  <a:pt x="1618272" y="130920"/>
                </a:lnTo>
                <a:cubicBezTo>
                  <a:pt x="1616650" y="130920"/>
                  <a:pt x="1615027" y="130568"/>
                  <a:pt x="1613459" y="129865"/>
                </a:cubicBezTo>
                <a:close/>
                <a:moveTo>
                  <a:pt x="660742" y="104693"/>
                </a:moveTo>
                <a:cubicBezTo>
                  <a:pt x="658309" y="98825"/>
                  <a:pt x="661121" y="92066"/>
                  <a:pt x="667015" y="89660"/>
                </a:cubicBezTo>
                <a:lnTo>
                  <a:pt x="667015" y="89660"/>
                </a:lnTo>
                <a:cubicBezTo>
                  <a:pt x="672883" y="87226"/>
                  <a:pt x="679642" y="90038"/>
                  <a:pt x="682049" y="95932"/>
                </a:cubicBezTo>
                <a:lnTo>
                  <a:pt x="682049" y="95932"/>
                </a:lnTo>
                <a:cubicBezTo>
                  <a:pt x="684482" y="101800"/>
                  <a:pt x="681670" y="108559"/>
                  <a:pt x="675776" y="110966"/>
                </a:cubicBezTo>
                <a:lnTo>
                  <a:pt x="675776" y="110966"/>
                </a:lnTo>
                <a:cubicBezTo>
                  <a:pt x="674343" y="111560"/>
                  <a:pt x="672856" y="111831"/>
                  <a:pt x="671395" y="111831"/>
                </a:cubicBezTo>
                <a:lnTo>
                  <a:pt x="671395" y="111831"/>
                </a:lnTo>
                <a:cubicBezTo>
                  <a:pt x="666853" y="111831"/>
                  <a:pt x="662554" y="109154"/>
                  <a:pt x="660742" y="104693"/>
                </a:cubicBezTo>
                <a:close/>
                <a:moveTo>
                  <a:pt x="1545134" y="101043"/>
                </a:moveTo>
                <a:cubicBezTo>
                  <a:pt x="1539185" y="98744"/>
                  <a:pt x="1536211" y="92093"/>
                  <a:pt x="1538509" y="86145"/>
                </a:cubicBezTo>
                <a:lnTo>
                  <a:pt x="1538509" y="86145"/>
                </a:lnTo>
                <a:cubicBezTo>
                  <a:pt x="1540808" y="80196"/>
                  <a:pt x="1547459" y="77222"/>
                  <a:pt x="1553407" y="79520"/>
                </a:cubicBezTo>
                <a:lnTo>
                  <a:pt x="1553407" y="79520"/>
                </a:lnTo>
                <a:cubicBezTo>
                  <a:pt x="1559356" y="81818"/>
                  <a:pt x="1562330" y="88470"/>
                  <a:pt x="1560032" y="94418"/>
                </a:cubicBezTo>
                <a:lnTo>
                  <a:pt x="1560032" y="94418"/>
                </a:lnTo>
                <a:cubicBezTo>
                  <a:pt x="1558274" y="98988"/>
                  <a:pt x="1553894" y="101800"/>
                  <a:pt x="1549271" y="101800"/>
                </a:cubicBezTo>
                <a:lnTo>
                  <a:pt x="1549271" y="101800"/>
                </a:lnTo>
                <a:cubicBezTo>
                  <a:pt x="1547892" y="101800"/>
                  <a:pt x="1546486" y="101556"/>
                  <a:pt x="1545134" y="101043"/>
                </a:cubicBezTo>
                <a:close/>
                <a:moveTo>
                  <a:pt x="730690" y="77709"/>
                </a:moveTo>
                <a:cubicBezTo>
                  <a:pt x="728635" y="71679"/>
                  <a:pt x="731880" y="65109"/>
                  <a:pt x="737909" y="63081"/>
                </a:cubicBezTo>
                <a:lnTo>
                  <a:pt x="737909" y="63081"/>
                </a:lnTo>
                <a:cubicBezTo>
                  <a:pt x="743912" y="61053"/>
                  <a:pt x="750482" y="64271"/>
                  <a:pt x="752510" y="70300"/>
                </a:cubicBezTo>
                <a:lnTo>
                  <a:pt x="752510" y="70300"/>
                </a:lnTo>
                <a:cubicBezTo>
                  <a:pt x="754565" y="76330"/>
                  <a:pt x="751347" y="82873"/>
                  <a:pt x="745318" y="84901"/>
                </a:cubicBezTo>
                <a:lnTo>
                  <a:pt x="745318" y="84901"/>
                </a:lnTo>
                <a:cubicBezTo>
                  <a:pt x="744101" y="85333"/>
                  <a:pt x="742830" y="85523"/>
                  <a:pt x="741614" y="85523"/>
                </a:cubicBezTo>
                <a:lnTo>
                  <a:pt x="741614" y="85523"/>
                </a:lnTo>
                <a:cubicBezTo>
                  <a:pt x="736801" y="85523"/>
                  <a:pt x="732340" y="82494"/>
                  <a:pt x="730690" y="77709"/>
                </a:cubicBezTo>
                <a:close/>
                <a:moveTo>
                  <a:pt x="1475105" y="76600"/>
                </a:moveTo>
                <a:cubicBezTo>
                  <a:pt x="1469021" y="74707"/>
                  <a:pt x="1465641" y="68245"/>
                  <a:pt x="1467561" y="62162"/>
                </a:cubicBezTo>
                <a:lnTo>
                  <a:pt x="1467561" y="62162"/>
                </a:lnTo>
                <a:cubicBezTo>
                  <a:pt x="1469454" y="56078"/>
                  <a:pt x="1475916" y="52698"/>
                  <a:pt x="1482000" y="54618"/>
                </a:cubicBezTo>
                <a:lnTo>
                  <a:pt x="1482000" y="54618"/>
                </a:lnTo>
                <a:cubicBezTo>
                  <a:pt x="1488083" y="56511"/>
                  <a:pt x="1491463" y="63000"/>
                  <a:pt x="1489543" y="69056"/>
                </a:cubicBezTo>
                <a:lnTo>
                  <a:pt x="1489543" y="69056"/>
                </a:lnTo>
                <a:cubicBezTo>
                  <a:pt x="1487975" y="74004"/>
                  <a:pt x="1483433" y="77141"/>
                  <a:pt x="1478539" y="77141"/>
                </a:cubicBezTo>
                <a:lnTo>
                  <a:pt x="1478539" y="77141"/>
                </a:lnTo>
                <a:cubicBezTo>
                  <a:pt x="1477403" y="77141"/>
                  <a:pt x="1476241" y="76979"/>
                  <a:pt x="1475105" y="76600"/>
                </a:cubicBezTo>
                <a:close/>
                <a:moveTo>
                  <a:pt x="802206" y="55213"/>
                </a:moveTo>
                <a:cubicBezTo>
                  <a:pt x="800557" y="49075"/>
                  <a:pt x="804180" y="42748"/>
                  <a:pt x="810345" y="41099"/>
                </a:cubicBezTo>
                <a:lnTo>
                  <a:pt x="810345" y="41099"/>
                </a:lnTo>
                <a:cubicBezTo>
                  <a:pt x="816482" y="39450"/>
                  <a:pt x="822836" y="43073"/>
                  <a:pt x="824486" y="49237"/>
                </a:cubicBezTo>
                <a:lnTo>
                  <a:pt x="824486" y="49237"/>
                </a:lnTo>
                <a:cubicBezTo>
                  <a:pt x="826135" y="55375"/>
                  <a:pt x="822485" y="61702"/>
                  <a:pt x="816347" y="63351"/>
                </a:cubicBezTo>
                <a:lnTo>
                  <a:pt x="816347" y="63351"/>
                </a:lnTo>
                <a:cubicBezTo>
                  <a:pt x="815347" y="63649"/>
                  <a:pt x="814346" y="63757"/>
                  <a:pt x="813346" y="63757"/>
                </a:cubicBezTo>
                <a:lnTo>
                  <a:pt x="813346" y="63757"/>
                </a:lnTo>
                <a:cubicBezTo>
                  <a:pt x="808263" y="63757"/>
                  <a:pt x="803612" y="60377"/>
                  <a:pt x="802233" y="55213"/>
                </a:cubicBezTo>
                <a:close/>
                <a:moveTo>
                  <a:pt x="1403670" y="56700"/>
                </a:moveTo>
                <a:cubicBezTo>
                  <a:pt x="1397478" y="55186"/>
                  <a:pt x="1393693" y="48940"/>
                  <a:pt x="1395207" y="42748"/>
                </a:cubicBezTo>
                <a:lnTo>
                  <a:pt x="1395207" y="42748"/>
                </a:lnTo>
                <a:cubicBezTo>
                  <a:pt x="1396721" y="36557"/>
                  <a:pt x="1402967" y="32771"/>
                  <a:pt x="1409132" y="34285"/>
                </a:cubicBezTo>
                <a:lnTo>
                  <a:pt x="1409132" y="34285"/>
                </a:lnTo>
                <a:cubicBezTo>
                  <a:pt x="1415323" y="35799"/>
                  <a:pt x="1419109" y="42045"/>
                  <a:pt x="1417595" y="48237"/>
                </a:cubicBezTo>
                <a:lnTo>
                  <a:pt x="1417595" y="48237"/>
                </a:lnTo>
                <a:cubicBezTo>
                  <a:pt x="1416297" y="53509"/>
                  <a:pt x="1411592" y="57024"/>
                  <a:pt x="1406401" y="57024"/>
                </a:cubicBezTo>
                <a:lnTo>
                  <a:pt x="1406401" y="57024"/>
                </a:lnTo>
                <a:cubicBezTo>
                  <a:pt x="1405509" y="57024"/>
                  <a:pt x="1404589" y="56916"/>
                  <a:pt x="1403643" y="56700"/>
                </a:cubicBezTo>
                <a:close/>
                <a:moveTo>
                  <a:pt x="874966" y="37314"/>
                </a:moveTo>
                <a:cubicBezTo>
                  <a:pt x="873695" y="31095"/>
                  <a:pt x="877724" y="24984"/>
                  <a:pt x="883969" y="23740"/>
                </a:cubicBezTo>
                <a:lnTo>
                  <a:pt x="883969" y="23740"/>
                </a:lnTo>
                <a:cubicBezTo>
                  <a:pt x="890215" y="22497"/>
                  <a:pt x="896299" y="26525"/>
                  <a:pt x="897543" y="32771"/>
                </a:cubicBezTo>
                <a:lnTo>
                  <a:pt x="897543" y="32771"/>
                </a:lnTo>
                <a:cubicBezTo>
                  <a:pt x="898813" y="38990"/>
                  <a:pt x="894785" y="45101"/>
                  <a:pt x="888539" y="46344"/>
                </a:cubicBezTo>
                <a:lnTo>
                  <a:pt x="888539" y="46344"/>
                </a:lnTo>
                <a:cubicBezTo>
                  <a:pt x="887782" y="46507"/>
                  <a:pt x="886998" y="46588"/>
                  <a:pt x="886241" y="46588"/>
                </a:cubicBezTo>
                <a:lnTo>
                  <a:pt x="886241" y="46588"/>
                </a:lnTo>
                <a:cubicBezTo>
                  <a:pt x="880887" y="46588"/>
                  <a:pt x="876074" y="42802"/>
                  <a:pt x="874966" y="37314"/>
                </a:cubicBezTo>
                <a:close/>
                <a:moveTo>
                  <a:pt x="1331100" y="41342"/>
                </a:moveTo>
                <a:lnTo>
                  <a:pt x="1331100" y="41342"/>
                </a:lnTo>
                <a:cubicBezTo>
                  <a:pt x="1324827" y="40234"/>
                  <a:pt x="1320663" y="34231"/>
                  <a:pt x="1321771" y="27958"/>
                </a:cubicBezTo>
                <a:lnTo>
                  <a:pt x="1321771" y="27958"/>
                </a:lnTo>
                <a:cubicBezTo>
                  <a:pt x="1322880" y="21686"/>
                  <a:pt x="1328883" y="17495"/>
                  <a:pt x="1335155" y="18630"/>
                </a:cubicBezTo>
                <a:lnTo>
                  <a:pt x="1335155" y="18630"/>
                </a:lnTo>
                <a:cubicBezTo>
                  <a:pt x="1341428" y="19739"/>
                  <a:pt x="1345592" y="25714"/>
                  <a:pt x="1344483" y="32014"/>
                </a:cubicBezTo>
                <a:lnTo>
                  <a:pt x="1344483" y="32014"/>
                </a:lnTo>
                <a:cubicBezTo>
                  <a:pt x="1343483" y="37584"/>
                  <a:pt x="1338616" y="41505"/>
                  <a:pt x="1333154" y="41505"/>
                </a:cubicBezTo>
                <a:lnTo>
                  <a:pt x="1333154" y="41505"/>
                </a:lnTo>
                <a:cubicBezTo>
                  <a:pt x="1332478" y="41505"/>
                  <a:pt x="1331803" y="41450"/>
                  <a:pt x="1331127" y="41342"/>
                </a:cubicBezTo>
                <a:close/>
                <a:moveTo>
                  <a:pt x="948672" y="24092"/>
                </a:moveTo>
                <a:cubicBezTo>
                  <a:pt x="947807" y="17765"/>
                  <a:pt x="952214" y="11979"/>
                  <a:pt x="958541" y="11114"/>
                </a:cubicBezTo>
                <a:lnTo>
                  <a:pt x="958541" y="11114"/>
                </a:lnTo>
                <a:cubicBezTo>
                  <a:pt x="964841" y="10248"/>
                  <a:pt x="970654" y="14656"/>
                  <a:pt x="971519" y="20983"/>
                </a:cubicBezTo>
                <a:lnTo>
                  <a:pt x="971519" y="20983"/>
                </a:lnTo>
                <a:cubicBezTo>
                  <a:pt x="972384" y="27282"/>
                  <a:pt x="967977" y="33096"/>
                  <a:pt x="961650" y="33961"/>
                </a:cubicBezTo>
                <a:lnTo>
                  <a:pt x="961650" y="33961"/>
                </a:lnTo>
                <a:cubicBezTo>
                  <a:pt x="961136" y="34042"/>
                  <a:pt x="960596" y="34069"/>
                  <a:pt x="960082" y="34069"/>
                </a:cubicBezTo>
                <a:lnTo>
                  <a:pt x="960082" y="34069"/>
                </a:lnTo>
                <a:cubicBezTo>
                  <a:pt x="954404" y="34069"/>
                  <a:pt x="949456" y="29878"/>
                  <a:pt x="948672" y="24119"/>
                </a:cubicBezTo>
                <a:close/>
                <a:moveTo>
                  <a:pt x="1257691" y="30635"/>
                </a:moveTo>
                <a:lnTo>
                  <a:pt x="1257691" y="30635"/>
                </a:lnTo>
                <a:cubicBezTo>
                  <a:pt x="1251364" y="29905"/>
                  <a:pt x="1246822" y="24200"/>
                  <a:pt x="1247552" y="17846"/>
                </a:cubicBezTo>
                <a:lnTo>
                  <a:pt x="1247552" y="17846"/>
                </a:lnTo>
                <a:cubicBezTo>
                  <a:pt x="1248255" y="11519"/>
                  <a:pt x="1253987" y="6977"/>
                  <a:pt x="1260314" y="7707"/>
                </a:cubicBezTo>
                <a:lnTo>
                  <a:pt x="1260314" y="7707"/>
                </a:lnTo>
                <a:cubicBezTo>
                  <a:pt x="1266641" y="8437"/>
                  <a:pt x="1271183" y="14142"/>
                  <a:pt x="1270453" y="20469"/>
                </a:cubicBezTo>
                <a:lnTo>
                  <a:pt x="1270453" y="20469"/>
                </a:lnTo>
                <a:cubicBezTo>
                  <a:pt x="1269777" y="26336"/>
                  <a:pt x="1264802" y="30716"/>
                  <a:pt x="1258989" y="30689"/>
                </a:cubicBezTo>
                <a:lnTo>
                  <a:pt x="1258989" y="30689"/>
                </a:lnTo>
                <a:cubicBezTo>
                  <a:pt x="1258556" y="30689"/>
                  <a:pt x="1258124" y="30689"/>
                  <a:pt x="1257691" y="30635"/>
                </a:cubicBezTo>
                <a:close/>
                <a:moveTo>
                  <a:pt x="1023108" y="15521"/>
                </a:moveTo>
                <a:cubicBezTo>
                  <a:pt x="1022648" y="9167"/>
                  <a:pt x="1027407" y="3651"/>
                  <a:pt x="1033761" y="3191"/>
                </a:cubicBezTo>
                <a:lnTo>
                  <a:pt x="1033761" y="3191"/>
                </a:lnTo>
                <a:cubicBezTo>
                  <a:pt x="1040115" y="2732"/>
                  <a:pt x="1045631" y="7491"/>
                  <a:pt x="1046090" y="13844"/>
                </a:cubicBezTo>
                <a:lnTo>
                  <a:pt x="1046090" y="13844"/>
                </a:lnTo>
                <a:cubicBezTo>
                  <a:pt x="1046550" y="20198"/>
                  <a:pt x="1041791" y="25714"/>
                  <a:pt x="1035437" y="26201"/>
                </a:cubicBezTo>
                <a:lnTo>
                  <a:pt x="1035437" y="26201"/>
                </a:lnTo>
                <a:cubicBezTo>
                  <a:pt x="1035140" y="26201"/>
                  <a:pt x="1034869" y="26201"/>
                  <a:pt x="1034572" y="26201"/>
                </a:cubicBezTo>
                <a:lnTo>
                  <a:pt x="1034572" y="26201"/>
                </a:lnTo>
                <a:cubicBezTo>
                  <a:pt x="1028597" y="26201"/>
                  <a:pt x="1023513" y="21577"/>
                  <a:pt x="1023081" y="15521"/>
                </a:cubicBezTo>
                <a:close/>
                <a:moveTo>
                  <a:pt x="1183769" y="24525"/>
                </a:moveTo>
                <a:cubicBezTo>
                  <a:pt x="1177415" y="24200"/>
                  <a:pt x="1172521" y="18792"/>
                  <a:pt x="1172845" y="12439"/>
                </a:cubicBezTo>
                <a:lnTo>
                  <a:pt x="1172845" y="12439"/>
                </a:lnTo>
                <a:cubicBezTo>
                  <a:pt x="1173170" y="6085"/>
                  <a:pt x="1178604" y="1191"/>
                  <a:pt x="1184958" y="1515"/>
                </a:cubicBezTo>
                <a:lnTo>
                  <a:pt x="1184958" y="1515"/>
                </a:lnTo>
                <a:cubicBezTo>
                  <a:pt x="1191312" y="1840"/>
                  <a:pt x="1196206" y="7274"/>
                  <a:pt x="1195882" y="13628"/>
                </a:cubicBezTo>
                <a:lnTo>
                  <a:pt x="1195882" y="13628"/>
                </a:lnTo>
                <a:cubicBezTo>
                  <a:pt x="1195584" y="19766"/>
                  <a:pt x="1190474" y="24552"/>
                  <a:pt x="1184364" y="24552"/>
                </a:cubicBezTo>
                <a:lnTo>
                  <a:pt x="1184364" y="24552"/>
                </a:lnTo>
                <a:cubicBezTo>
                  <a:pt x="1184174" y="24552"/>
                  <a:pt x="1183985" y="24552"/>
                  <a:pt x="1183769" y="24552"/>
                </a:cubicBezTo>
                <a:close/>
                <a:moveTo>
                  <a:pt x="1097922" y="11654"/>
                </a:moveTo>
                <a:cubicBezTo>
                  <a:pt x="1097841" y="5273"/>
                  <a:pt x="1102925" y="55"/>
                  <a:pt x="1109306" y="1"/>
                </a:cubicBezTo>
                <a:lnTo>
                  <a:pt x="1109306" y="1"/>
                </a:lnTo>
                <a:cubicBezTo>
                  <a:pt x="1115659" y="-80"/>
                  <a:pt x="1120905" y="5030"/>
                  <a:pt x="1120959" y="11384"/>
                </a:cubicBezTo>
                <a:lnTo>
                  <a:pt x="1120959" y="11384"/>
                </a:lnTo>
                <a:cubicBezTo>
                  <a:pt x="1121013" y="17765"/>
                  <a:pt x="1115930" y="22983"/>
                  <a:pt x="1109549" y="23037"/>
                </a:cubicBezTo>
                <a:lnTo>
                  <a:pt x="1109414" y="23037"/>
                </a:lnTo>
                <a:cubicBezTo>
                  <a:pt x="1103114" y="23037"/>
                  <a:pt x="1097950" y="17954"/>
                  <a:pt x="1097896" y="11654"/>
                </a:cubicBezTo>
                <a:close/>
              </a:path>
            </a:pathLst>
          </a:custGeom>
          <a:solidFill>
            <a:srgbClr val="494C4F"/>
          </a:solidFill>
          <a:ln w="0" cap="flat">
            <a:noFill/>
            <a:prstDash val="solid"/>
            <a:miter/>
          </a:ln>
        </p:spPr>
        <p:txBody>
          <a:bodyPr rtlCol="0" anchor="ctr"/>
          <a:lstStyle/>
          <a:p>
            <a:endParaRPr lang="en-IN"/>
          </a:p>
        </p:txBody>
      </p:sp>
      <p:sp>
        <p:nvSpPr>
          <p:cNvPr id="26" name="Freeform: Shape 25">
            <a:extLst>
              <a:ext uri="{FF2B5EF4-FFF2-40B4-BE49-F238E27FC236}">
                <a16:creationId xmlns:a16="http://schemas.microsoft.com/office/drawing/2014/main" id="{46CE3471-31F0-48A0-B948-50B8D74DF1A9}"/>
              </a:ext>
            </a:extLst>
          </p:cNvPr>
          <p:cNvSpPr/>
          <p:nvPr/>
        </p:nvSpPr>
        <p:spPr>
          <a:xfrm>
            <a:off x="3567994" y="3749277"/>
            <a:ext cx="2523290" cy="990871"/>
          </a:xfrm>
          <a:custGeom>
            <a:avLst/>
            <a:gdLst>
              <a:gd name="connsiteX0" fmla="*/ 1163756 w 2307371"/>
              <a:gd name="connsiteY0" fmla="*/ 894672 h 906082"/>
              <a:gd name="connsiteX1" fmla="*/ 1175139 w 2307371"/>
              <a:gd name="connsiteY1" fmla="*/ 883019 h 906082"/>
              <a:gd name="connsiteX2" fmla="*/ 1175139 w 2307371"/>
              <a:gd name="connsiteY2" fmla="*/ 883019 h 906082"/>
              <a:gd name="connsiteX3" fmla="*/ 1186793 w 2307371"/>
              <a:gd name="connsiteY3" fmla="*/ 894402 h 906082"/>
              <a:gd name="connsiteX4" fmla="*/ 1186793 w 2307371"/>
              <a:gd name="connsiteY4" fmla="*/ 894402 h 906082"/>
              <a:gd name="connsiteX5" fmla="*/ 1175410 w 2307371"/>
              <a:gd name="connsiteY5" fmla="*/ 906083 h 906082"/>
              <a:gd name="connsiteX6" fmla="*/ 1175274 w 2307371"/>
              <a:gd name="connsiteY6" fmla="*/ 906083 h 906082"/>
              <a:gd name="connsiteX7" fmla="*/ 1163756 w 2307371"/>
              <a:gd name="connsiteY7" fmla="*/ 894699 h 906082"/>
              <a:gd name="connsiteX8" fmla="*/ 1099811 w 2307371"/>
              <a:gd name="connsiteY8" fmla="*/ 904704 h 906082"/>
              <a:gd name="connsiteX9" fmla="*/ 1088888 w 2307371"/>
              <a:gd name="connsiteY9" fmla="*/ 892618 h 906082"/>
              <a:gd name="connsiteX10" fmla="*/ 1088888 w 2307371"/>
              <a:gd name="connsiteY10" fmla="*/ 892618 h 906082"/>
              <a:gd name="connsiteX11" fmla="*/ 1100947 w 2307371"/>
              <a:gd name="connsiteY11" fmla="*/ 881667 h 906082"/>
              <a:gd name="connsiteX12" fmla="*/ 1100947 w 2307371"/>
              <a:gd name="connsiteY12" fmla="*/ 881667 h 906082"/>
              <a:gd name="connsiteX13" fmla="*/ 1111897 w 2307371"/>
              <a:gd name="connsiteY13" fmla="*/ 893753 h 906082"/>
              <a:gd name="connsiteX14" fmla="*/ 1111897 w 2307371"/>
              <a:gd name="connsiteY14" fmla="*/ 893753 h 906082"/>
              <a:gd name="connsiteX15" fmla="*/ 1100379 w 2307371"/>
              <a:gd name="connsiteY15" fmla="*/ 904704 h 906082"/>
              <a:gd name="connsiteX16" fmla="*/ 1099811 w 2307371"/>
              <a:gd name="connsiteY16" fmla="*/ 904704 h 906082"/>
              <a:gd name="connsiteX17" fmla="*/ 1238625 w 2307371"/>
              <a:gd name="connsiteY17" fmla="*/ 892104 h 906082"/>
              <a:gd name="connsiteX18" fmla="*/ 1249251 w 2307371"/>
              <a:gd name="connsiteY18" fmla="*/ 879747 h 906082"/>
              <a:gd name="connsiteX19" fmla="*/ 1249251 w 2307371"/>
              <a:gd name="connsiteY19" fmla="*/ 879747 h 906082"/>
              <a:gd name="connsiteX20" fmla="*/ 1261607 w 2307371"/>
              <a:gd name="connsiteY20" fmla="*/ 890373 h 906082"/>
              <a:gd name="connsiteX21" fmla="*/ 1261607 w 2307371"/>
              <a:gd name="connsiteY21" fmla="*/ 890373 h 906082"/>
              <a:gd name="connsiteX22" fmla="*/ 1250981 w 2307371"/>
              <a:gd name="connsiteY22" fmla="*/ 902757 h 906082"/>
              <a:gd name="connsiteX23" fmla="*/ 1250981 w 2307371"/>
              <a:gd name="connsiteY23" fmla="*/ 902757 h 906082"/>
              <a:gd name="connsiteX24" fmla="*/ 1250089 w 2307371"/>
              <a:gd name="connsiteY24" fmla="*/ 902757 h 906082"/>
              <a:gd name="connsiteX25" fmla="*/ 1250089 w 2307371"/>
              <a:gd name="connsiteY25" fmla="*/ 902757 h 906082"/>
              <a:gd name="connsiteX26" fmla="*/ 1238625 w 2307371"/>
              <a:gd name="connsiteY26" fmla="*/ 892104 h 906082"/>
              <a:gd name="connsiteX27" fmla="*/ 1024455 w 2307371"/>
              <a:gd name="connsiteY27" fmla="*/ 898620 h 906082"/>
              <a:gd name="connsiteX28" fmla="*/ 1014262 w 2307371"/>
              <a:gd name="connsiteY28" fmla="*/ 885885 h 906082"/>
              <a:gd name="connsiteX29" fmla="*/ 1014262 w 2307371"/>
              <a:gd name="connsiteY29" fmla="*/ 885885 h 906082"/>
              <a:gd name="connsiteX30" fmla="*/ 1026997 w 2307371"/>
              <a:gd name="connsiteY30" fmla="*/ 875719 h 906082"/>
              <a:gd name="connsiteX31" fmla="*/ 1026997 w 2307371"/>
              <a:gd name="connsiteY31" fmla="*/ 875719 h 906082"/>
              <a:gd name="connsiteX32" fmla="*/ 1037190 w 2307371"/>
              <a:gd name="connsiteY32" fmla="*/ 888454 h 906082"/>
              <a:gd name="connsiteX33" fmla="*/ 1037190 w 2307371"/>
              <a:gd name="connsiteY33" fmla="*/ 888454 h 906082"/>
              <a:gd name="connsiteX34" fmla="*/ 1025726 w 2307371"/>
              <a:gd name="connsiteY34" fmla="*/ 898701 h 906082"/>
              <a:gd name="connsiteX35" fmla="*/ 1025726 w 2307371"/>
              <a:gd name="connsiteY35" fmla="*/ 898701 h 906082"/>
              <a:gd name="connsiteX36" fmla="*/ 1024428 w 2307371"/>
              <a:gd name="connsiteY36" fmla="*/ 898620 h 906082"/>
              <a:gd name="connsiteX37" fmla="*/ 1313169 w 2307371"/>
              <a:gd name="connsiteY37" fmla="*/ 884858 h 906082"/>
              <a:gd name="connsiteX38" fmla="*/ 1323011 w 2307371"/>
              <a:gd name="connsiteY38" fmla="*/ 871852 h 906082"/>
              <a:gd name="connsiteX39" fmla="*/ 1323011 w 2307371"/>
              <a:gd name="connsiteY39" fmla="*/ 871852 h 906082"/>
              <a:gd name="connsiteX40" fmla="*/ 1335989 w 2307371"/>
              <a:gd name="connsiteY40" fmla="*/ 881694 h 906082"/>
              <a:gd name="connsiteX41" fmla="*/ 1335989 w 2307371"/>
              <a:gd name="connsiteY41" fmla="*/ 881694 h 906082"/>
              <a:gd name="connsiteX42" fmla="*/ 1326174 w 2307371"/>
              <a:gd name="connsiteY42" fmla="*/ 894699 h 906082"/>
              <a:gd name="connsiteX43" fmla="*/ 1326174 w 2307371"/>
              <a:gd name="connsiteY43" fmla="*/ 894699 h 906082"/>
              <a:gd name="connsiteX44" fmla="*/ 1324579 w 2307371"/>
              <a:gd name="connsiteY44" fmla="*/ 894808 h 906082"/>
              <a:gd name="connsiteX45" fmla="*/ 1324579 w 2307371"/>
              <a:gd name="connsiteY45" fmla="*/ 894808 h 906082"/>
              <a:gd name="connsiteX46" fmla="*/ 1313169 w 2307371"/>
              <a:gd name="connsiteY46" fmla="*/ 884858 h 906082"/>
              <a:gd name="connsiteX47" fmla="*/ 949587 w 2307371"/>
              <a:gd name="connsiteY47" fmla="*/ 887805 h 906082"/>
              <a:gd name="connsiteX48" fmla="*/ 949587 w 2307371"/>
              <a:gd name="connsiteY48" fmla="*/ 887805 h 906082"/>
              <a:gd name="connsiteX49" fmla="*/ 940232 w 2307371"/>
              <a:gd name="connsiteY49" fmla="*/ 874448 h 906082"/>
              <a:gd name="connsiteX50" fmla="*/ 940232 w 2307371"/>
              <a:gd name="connsiteY50" fmla="*/ 874448 h 906082"/>
              <a:gd name="connsiteX51" fmla="*/ 953616 w 2307371"/>
              <a:gd name="connsiteY51" fmla="*/ 865120 h 906082"/>
              <a:gd name="connsiteX52" fmla="*/ 953616 w 2307371"/>
              <a:gd name="connsiteY52" fmla="*/ 865120 h 906082"/>
              <a:gd name="connsiteX53" fmla="*/ 962944 w 2307371"/>
              <a:gd name="connsiteY53" fmla="*/ 878477 h 906082"/>
              <a:gd name="connsiteX54" fmla="*/ 962944 w 2307371"/>
              <a:gd name="connsiteY54" fmla="*/ 878477 h 906082"/>
              <a:gd name="connsiteX55" fmla="*/ 951615 w 2307371"/>
              <a:gd name="connsiteY55" fmla="*/ 887994 h 906082"/>
              <a:gd name="connsiteX56" fmla="*/ 951615 w 2307371"/>
              <a:gd name="connsiteY56" fmla="*/ 887994 h 906082"/>
              <a:gd name="connsiteX57" fmla="*/ 949587 w 2307371"/>
              <a:gd name="connsiteY57" fmla="*/ 887805 h 906082"/>
              <a:gd name="connsiteX58" fmla="*/ 1387145 w 2307371"/>
              <a:gd name="connsiteY58" fmla="*/ 872934 h 906082"/>
              <a:gd name="connsiteX59" fmla="*/ 1396122 w 2307371"/>
              <a:gd name="connsiteY59" fmla="*/ 859361 h 906082"/>
              <a:gd name="connsiteX60" fmla="*/ 1396122 w 2307371"/>
              <a:gd name="connsiteY60" fmla="*/ 859361 h 906082"/>
              <a:gd name="connsiteX61" fmla="*/ 1409722 w 2307371"/>
              <a:gd name="connsiteY61" fmla="*/ 868337 h 906082"/>
              <a:gd name="connsiteX62" fmla="*/ 1409722 w 2307371"/>
              <a:gd name="connsiteY62" fmla="*/ 868337 h 906082"/>
              <a:gd name="connsiteX63" fmla="*/ 1400719 w 2307371"/>
              <a:gd name="connsiteY63" fmla="*/ 881938 h 906082"/>
              <a:gd name="connsiteX64" fmla="*/ 1400719 w 2307371"/>
              <a:gd name="connsiteY64" fmla="*/ 881938 h 906082"/>
              <a:gd name="connsiteX65" fmla="*/ 1398420 w 2307371"/>
              <a:gd name="connsiteY65" fmla="*/ 882181 h 906082"/>
              <a:gd name="connsiteX66" fmla="*/ 1398420 w 2307371"/>
              <a:gd name="connsiteY66" fmla="*/ 882181 h 906082"/>
              <a:gd name="connsiteX67" fmla="*/ 1387145 w 2307371"/>
              <a:gd name="connsiteY67" fmla="*/ 872934 h 906082"/>
              <a:gd name="connsiteX68" fmla="*/ 875556 w 2307371"/>
              <a:gd name="connsiteY68" fmla="*/ 872285 h 906082"/>
              <a:gd name="connsiteX69" fmla="*/ 867093 w 2307371"/>
              <a:gd name="connsiteY69" fmla="*/ 858360 h 906082"/>
              <a:gd name="connsiteX70" fmla="*/ 867093 w 2307371"/>
              <a:gd name="connsiteY70" fmla="*/ 858360 h 906082"/>
              <a:gd name="connsiteX71" fmla="*/ 881018 w 2307371"/>
              <a:gd name="connsiteY71" fmla="*/ 849897 h 906082"/>
              <a:gd name="connsiteX72" fmla="*/ 881018 w 2307371"/>
              <a:gd name="connsiteY72" fmla="*/ 849897 h 906082"/>
              <a:gd name="connsiteX73" fmla="*/ 889481 w 2307371"/>
              <a:gd name="connsiteY73" fmla="*/ 863822 h 906082"/>
              <a:gd name="connsiteX74" fmla="*/ 889481 w 2307371"/>
              <a:gd name="connsiteY74" fmla="*/ 863822 h 906082"/>
              <a:gd name="connsiteX75" fmla="*/ 878287 w 2307371"/>
              <a:gd name="connsiteY75" fmla="*/ 872636 h 906082"/>
              <a:gd name="connsiteX76" fmla="*/ 878287 w 2307371"/>
              <a:gd name="connsiteY76" fmla="*/ 872636 h 906082"/>
              <a:gd name="connsiteX77" fmla="*/ 875556 w 2307371"/>
              <a:gd name="connsiteY77" fmla="*/ 872285 h 906082"/>
              <a:gd name="connsiteX78" fmla="*/ 1460176 w 2307371"/>
              <a:gd name="connsiteY78" fmla="*/ 856332 h 906082"/>
              <a:gd name="connsiteX79" fmla="*/ 1468287 w 2307371"/>
              <a:gd name="connsiteY79" fmla="*/ 842191 h 906082"/>
              <a:gd name="connsiteX80" fmla="*/ 1468287 w 2307371"/>
              <a:gd name="connsiteY80" fmla="*/ 842191 h 906082"/>
              <a:gd name="connsiteX81" fmla="*/ 1482428 w 2307371"/>
              <a:gd name="connsiteY81" fmla="*/ 850303 h 906082"/>
              <a:gd name="connsiteX82" fmla="*/ 1482428 w 2307371"/>
              <a:gd name="connsiteY82" fmla="*/ 850303 h 906082"/>
              <a:gd name="connsiteX83" fmla="*/ 1474316 w 2307371"/>
              <a:gd name="connsiteY83" fmla="*/ 864444 h 906082"/>
              <a:gd name="connsiteX84" fmla="*/ 1474316 w 2307371"/>
              <a:gd name="connsiteY84" fmla="*/ 864444 h 906082"/>
              <a:gd name="connsiteX85" fmla="*/ 1471288 w 2307371"/>
              <a:gd name="connsiteY85" fmla="*/ 864849 h 906082"/>
              <a:gd name="connsiteX86" fmla="*/ 1471288 w 2307371"/>
              <a:gd name="connsiteY86" fmla="*/ 864849 h 906082"/>
              <a:gd name="connsiteX87" fmla="*/ 1460176 w 2307371"/>
              <a:gd name="connsiteY87" fmla="*/ 856332 h 906082"/>
              <a:gd name="connsiteX88" fmla="*/ 802661 w 2307371"/>
              <a:gd name="connsiteY88" fmla="*/ 852114 h 906082"/>
              <a:gd name="connsiteX89" fmla="*/ 795091 w 2307371"/>
              <a:gd name="connsiteY89" fmla="*/ 837676 h 906082"/>
              <a:gd name="connsiteX90" fmla="*/ 795091 w 2307371"/>
              <a:gd name="connsiteY90" fmla="*/ 837676 h 906082"/>
              <a:gd name="connsiteX91" fmla="*/ 809529 w 2307371"/>
              <a:gd name="connsiteY91" fmla="*/ 830078 h 906082"/>
              <a:gd name="connsiteX92" fmla="*/ 809529 w 2307371"/>
              <a:gd name="connsiteY92" fmla="*/ 830078 h 906082"/>
              <a:gd name="connsiteX93" fmla="*/ 817127 w 2307371"/>
              <a:gd name="connsiteY93" fmla="*/ 844517 h 906082"/>
              <a:gd name="connsiteX94" fmla="*/ 817127 w 2307371"/>
              <a:gd name="connsiteY94" fmla="*/ 844517 h 906082"/>
              <a:gd name="connsiteX95" fmla="*/ 806122 w 2307371"/>
              <a:gd name="connsiteY95" fmla="*/ 852601 h 906082"/>
              <a:gd name="connsiteX96" fmla="*/ 806122 w 2307371"/>
              <a:gd name="connsiteY96" fmla="*/ 852601 h 906082"/>
              <a:gd name="connsiteX97" fmla="*/ 802688 w 2307371"/>
              <a:gd name="connsiteY97" fmla="*/ 852087 h 906082"/>
              <a:gd name="connsiteX98" fmla="*/ 1531962 w 2307371"/>
              <a:gd name="connsiteY98" fmla="*/ 835162 h 906082"/>
              <a:gd name="connsiteX99" fmla="*/ 1539154 w 2307371"/>
              <a:gd name="connsiteY99" fmla="*/ 820534 h 906082"/>
              <a:gd name="connsiteX100" fmla="*/ 1539154 w 2307371"/>
              <a:gd name="connsiteY100" fmla="*/ 820534 h 906082"/>
              <a:gd name="connsiteX101" fmla="*/ 1553809 w 2307371"/>
              <a:gd name="connsiteY101" fmla="*/ 827726 h 906082"/>
              <a:gd name="connsiteX102" fmla="*/ 1553809 w 2307371"/>
              <a:gd name="connsiteY102" fmla="*/ 827726 h 906082"/>
              <a:gd name="connsiteX103" fmla="*/ 1546616 w 2307371"/>
              <a:gd name="connsiteY103" fmla="*/ 842381 h 906082"/>
              <a:gd name="connsiteX104" fmla="*/ 1546616 w 2307371"/>
              <a:gd name="connsiteY104" fmla="*/ 842381 h 906082"/>
              <a:gd name="connsiteX105" fmla="*/ 1542912 w 2307371"/>
              <a:gd name="connsiteY105" fmla="*/ 843003 h 906082"/>
              <a:gd name="connsiteX106" fmla="*/ 1542912 w 2307371"/>
              <a:gd name="connsiteY106" fmla="*/ 843003 h 906082"/>
              <a:gd name="connsiteX107" fmla="*/ 1531989 w 2307371"/>
              <a:gd name="connsiteY107" fmla="*/ 835188 h 906082"/>
              <a:gd name="connsiteX108" fmla="*/ 731118 w 2307371"/>
              <a:gd name="connsiteY108" fmla="*/ 827293 h 906082"/>
              <a:gd name="connsiteX109" fmla="*/ 724467 w 2307371"/>
              <a:gd name="connsiteY109" fmla="*/ 812395 h 906082"/>
              <a:gd name="connsiteX110" fmla="*/ 724467 w 2307371"/>
              <a:gd name="connsiteY110" fmla="*/ 812395 h 906082"/>
              <a:gd name="connsiteX111" fmla="*/ 739365 w 2307371"/>
              <a:gd name="connsiteY111" fmla="*/ 805744 h 906082"/>
              <a:gd name="connsiteX112" fmla="*/ 739365 w 2307371"/>
              <a:gd name="connsiteY112" fmla="*/ 805744 h 906082"/>
              <a:gd name="connsiteX113" fmla="*/ 746017 w 2307371"/>
              <a:gd name="connsiteY113" fmla="*/ 820642 h 906082"/>
              <a:gd name="connsiteX114" fmla="*/ 746017 w 2307371"/>
              <a:gd name="connsiteY114" fmla="*/ 820642 h 906082"/>
              <a:gd name="connsiteX115" fmla="*/ 735228 w 2307371"/>
              <a:gd name="connsiteY115" fmla="*/ 828050 h 906082"/>
              <a:gd name="connsiteX116" fmla="*/ 735228 w 2307371"/>
              <a:gd name="connsiteY116" fmla="*/ 828050 h 906082"/>
              <a:gd name="connsiteX117" fmla="*/ 731118 w 2307371"/>
              <a:gd name="connsiteY117" fmla="*/ 827293 h 906082"/>
              <a:gd name="connsiteX118" fmla="*/ 1602288 w 2307371"/>
              <a:gd name="connsiteY118" fmla="*/ 809475 h 906082"/>
              <a:gd name="connsiteX119" fmla="*/ 1608534 w 2307371"/>
              <a:gd name="connsiteY119" fmla="*/ 794415 h 906082"/>
              <a:gd name="connsiteX120" fmla="*/ 1608534 w 2307371"/>
              <a:gd name="connsiteY120" fmla="*/ 794415 h 906082"/>
              <a:gd name="connsiteX121" fmla="*/ 1623594 w 2307371"/>
              <a:gd name="connsiteY121" fmla="*/ 800688 h 906082"/>
              <a:gd name="connsiteX122" fmla="*/ 1623594 w 2307371"/>
              <a:gd name="connsiteY122" fmla="*/ 800688 h 906082"/>
              <a:gd name="connsiteX123" fmla="*/ 1617321 w 2307371"/>
              <a:gd name="connsiteY123" fmla="*/ 815721 h 906082"/>
              <a:gd name="connsiteX124" fmla="*/ 1617321 w 2307371"/>
              <a:gd name="connsiteY124" fmla="*/ 815721 h 906082"/>
              <a:gd name="connsiteX125" fmla="*/ 1612914 w 2307371"/>
              <a:gd name="connsiteY125" fmla="*/ 816613 h 906082"/>
              <a:gd name="connsiteX126" fmla="*/ 1612914 w 2307371"/>
              <a:gd name="connsiteY126" fmla="*/ 816613 h 906082"/>
              <a:gd name="connsiteX127" fmla="*/ 1602261 w 2307371"/>
              <a:gd name="connsiteY127" fmla="*/ 809475 h 906082"/>
              <a:gd name="connsiteX128" fmla="*/ 661306 w 2307371"/>
              <a:gd name="connsiteY128" fmla="*/ 798011 h 906082"/>
              <a:gd name="connsiteX129" fmla="*/ 655628 w 2307371"/>
              <a:gd name="connsiteY129" fmla="*/ 782734 h 906082"/>
              <a:gd name="connsiteX130" fmla="*/ 655628 w 2307371"/>
              <a:gd name="connsiteY130" fmla="*/ 782734 h 906082"/>
              <a:gd name="connsiteX131" fmla="*/ 670904 w 2307371"/>
              <a:gd name="connsiteY131" fmla="*/ 777056 h 906082"/>
              <a:gd name="connsiteX132" fmla="*/ 670904 w 2307371"/>
              <a:gd name="connsiteY132" fmla="*/ 777056 h 906082"/>
              <a:gd name="connsiteX133" fmla="*/ 676582 w 2307371"/>
              <a:gd name="connsiteY133" fmla="*/ 792333 h 906082"/>
              <a:gd name="connsiteX134" fmla="*/ 676582 w 2307371"/>
              <a:gd name="connsiteY134" fmla="*/ 792333 h 906082"/>
              <a:gd name="connsiteX135" fmla="*/ 666092 w 2307371"/>
              <a:gd name="connsiteY135" fmla="*/ 799065 h 906082"/>
              <a:gd name="connsiteX136" fmla="*/ 666092 w 2307371"/>
              <a:gd name="connsiteY136" fmla="*/ 799065 h 906082"/>
              <a:gd name="connsiteX137" fmla="*/ 661306 w 2307371"/>
              <a:gd name="connsiteY137" fmla="*/ 798038 h 906082"/>
              <a:gd name="connsiteX138" fmla="*/ 1670830 w 2307371"/>
              <a:gd name="connsiteY138" fmla="*/ 779355 h 906082"/>
              <a:gd name="connsiteX139" fmla="*/ 1676102 w 2307371"/>
              <a:gd name="connsiteY139" fmla="*/ 763916 h 906082"/>
              <a:gd name="connsiteX140" fmla="*/ 1676102 w 2307371"/>
              <a:gd name="connsiteY140" fmla="*/ 763916 h 906082"/>
              <a:gd name="connsiteX141" fmla="*/ 1691541 w 2307371"/>
              <a:gd name="connsiteY141" fmla="*/ 769188 h 906082"/>
              <a:gd name="connsiteX142" fmla="*/ 1691541 w 2307371"/>
              <a:gd name="connsiteY142" fmla="*/ 769188 h 906082"/>
              <a:gd name="connsiteX143" fmla="*/ 1686269 w 2307371"/>
              <a:gd name="connsiteY143" fmla="*/ 784627 h 906082"/>
              <a:gd name="connsiteX144" fmla="*/ 1686269 w 2307371"/>
              <a:gd name="connsiteY144" fmla="*/ 784627 h 906082"/>
              <a:gd name="connsiteX145" fmla="*/ 1681185 w 2307371"/>
              <a:gd name="connsiteY145" fmla="*/ 785790 h 906082"/>
              <a:gd name="connsiteX146" fmla="*/ 1681185 w 2307371"/>
              <a:gd name="connsiteY146" fmla="*/ 785790 h 906082"/>
              <a:gd name="connsiteX147" fmla="*/ 1670830 w 2307371"/>
              <a:gd name="connsiteY147" fmla="*/ 779328 h 906082"/>
              <a:gd name="connsiteX148" fmla="*/ 593494 w 2307371"/>
              <a:gd name="connsiteY148" fmla="*/ 764349 h 906082"/>
              <a:gd name="connsiteX149" fmla="*/ 593494 w 2307371"/>
              <a:gd name="connsiteY149" fmla="*/ 764349 h 906082"/>
              <a:gd name="connsiteX150" fmla="*/ 588790 w 2307371"/>
              <a:gd name="connsiteY150" fmla="*/ 748748 h 906082"/>
              <a:gd name="connsiteX151" fmla="*/ 588790 w 2307371"/>
              <a:gd name="connsiteY151" fmla="*/ 748748 h 906082"/>
              <a:gd name="connsiteX152" fmla="*/ 604418 w 2307371"/>
              <a:gd name="connsiteY152" fmla="*/ 744043 h 906082"/>
              <a:gd name="connsiteX153" fmla="*/ 604418 w 2307371"/>
              <a:gd name="connsiteY153" fmla="*/ 744043 h 906082"/>
              <a:gd name="connsiteX154" fmla="*/ 609122 w 2307371"/>
              <a:gd name="connsiteY154" fmla="*/ 759644 h 906082"/>
              <a:gd name="connsiteX155" fmla="*/ 609122 w 2307371"/>
              <a:gd name="connsiteY155" fmla="*/ 759644 h 906082"/>
              <a:gd name="connsiteX156" fmla="*/ 598956 w 2307371"/>
              <a:gd name="connsiteY156" fmla="*/ 765727 h 906082"/>
              <a:gd name="connsiteX157" fmla="*/ 598956 w 2307371"/>
              <a:gd name="connsiteY157" fmla="*/ 765727 h 906082"/>
              <a:gd name="connsiteX158" fmla="*/ 593494 w 2307371"/>
              <a:gd name="connsiteY158" fmla="*/ 764375 h 906082"/>
              <a:gd name="connsiteX159" fmla="*/ 1737344 w 2307371"/>
              <a:gd name="connsiteY159" fmla="*/ 744962 h 906082"/>
              <a:gd name="connsiteX160" fmla="*/ 1741616 w 2307371"/>
              <a:gd name="connsiteY160" fmla="*/ 729253 h 906082"/>
              <a:gd name="connsiteX161" fmla="*/ 1741616 w 2307371"/>
              <a:gd name="connsiteY161" fmla="*/ 729253 h 906082"/>
              <a:gd name="connsiteX162" fmla="*/ 1757352 w 2307371"/>
              <a:gd name="connsiteY162" fmla="*/ 733552 h 906082"/>
              <a:gd name="connsiteX163" fmla="*/ 1757352 w 2307371"/>
              <a:gd name="connsiteY163" fmla="*/ 733552 h 906082"/>
              <a:gd name="connsiteX164" fmla="*/ 1753053 w 2307371"/>
              <a:gd name="connsiteY164" fmla="*/ 749261 h 906082"/>
              <a:gd name="connsiteX165" fmla="*/ 1753053 w 2307371"/>
              <a:gd name="connsiteY165" fmla="*/ 749261 h 906082"/>
              <a:gd name="connsiteX166" fmla="*/ 1747348 w 2307371"/>
              <a:gd name="connsiteY166" fmla="*/ 750775 h 906082"/>
              <a:gd name="connsiteX167" fmla="*/ 1747348 w 2307371"/>
              <a:gd name="connsiteY167" fmla="*/ 750775 h 906082"/>
              <a:gd name="connsiteX168" fmla="*/ 1737344 w 2307371"/>
              <a:gd name="connsiteY168" fmla="*/ 744962 h 906082"/>
              <a:gd name="connsiteX169" fmla="*/ 527981 w 2307371"/>
              <a:gd name="connsiteY169" fmla="*/ 726468 h 906082"/>
              <a:gd name="connsiteX170" fmla="*/ 527981 w 2307371"/>
              <a:gd name="connsiteY170" fmla="*/ 726468 h 906082"/>
              <a:gd name="connsiteX171" fmla="*/ 524249 w 2307371"/>
              <a:gd name="connsiteY171" fmla="*/ 710597 h 906082"/>
              <a:gd name="connsiteX172" fmla="*/ 524249 w 2307371"/>
              <a:gd name="connsiteY172" fmla="*/ 710597 h 906082"/>
              <a:gd name="connsiteX173" fmla="*/ 540148 w 2307371"/>
              <a:gd name="connsiteY173" fmla="*/ 706865 h 906082"/>
              <a:gd name="connsiteX174" fmla="*/ 540148 w 2307371"/>
              <a:gd name="connsiteY174" fmla="*/ 706865 h 906082"/>
              <a:gd name="connsiteX175" fmla="*/ 543852 w 2307371"/>
              <a:gd name="connsiteY175" fmla="*/ 722764 h 906082"/>
              <a:gd name="connsiteX176" fmla="*/ 543852 w 2307371"/>
              <a:gd name="connsiteY176" fmla="*/ 722764 h 906082"/>
              <a:gd name="connsiteX177" fmla="*/ 534037 w 2307371"/>
              <a:gd name="connsiteY177" fmla="*/ 728199 h 906082"/>
              <a:gd name="connsiteX178" fmla="*/ 534037 w 2307371"/>
              <a:gd name="connsiteY178" fmla="*/ 728199 h 906082"/>
              <a:gd name="connsiteX179" fmla="*/ 527954 w 2307371"/>
              <a:gd name="connsiteY179" fmla="*/ 726468 h 906082"/>
              <a:gd name="connsiteX180" fmla="*/ 1801559 w 2307371"/>
              <a:gd name="connsiteY180" fmla="*/ 706433 h 906082"/>
              <a:gd name="connsiteX181" fmla="*/ 1804858 w 2307371"/>
              <a:gd name="connsiteY181" fmla="*/ 690453 h 906082"/>
              <a:gd name="connsiteX182" fmla="*/ 1804858 w 2307371"/>
              <a:gd name="connsiteY182" fmla="*/ 690453 h 906082"/>
              <a:gd name="connsiteX183" fmla="*/ 1820838 w 2307371"/>
              <a:gd name="connsiteY183" fmla="*/ 693752 h 906082"/>
              <a:gd name="connsiteX184" fmla="*/ 1820838 w 2307371"/>
              <a:gd name="connsiteY184" fmla="*/ 693752 h 906082"/>
              <a:gd name="connsiteX185" fmla="*/ 1817539 w 2307371"/>
              <a:gd name="connsiteY185" fmla="*/ 709731 h 906082"/>
              <a:gd name="connsiteX186" fmla="*/ 1817539 w 2307371"/>
              <a:gd name="connsiteY186" fmla="*/ 709731 h 906082"/>
              <a:gd name="connsiteX187" fmla="*/ 1811212 w 2307371"/>
              <a:gd name="connsiteY187" fmla="*/ 711624 h 906082"/>
              <a:gd name="connsiteX188" fmla="*/ 1811212 w 2307371"/>
              <a:gd name="connsiteY188" fmla="*/ 711624 h 906082"/>
              <a:gd name="connsiteX189" fmla="*/ 1801559 w 2307371"/>
              <a:gd name="connsiteY189" fmla="*/ 706406 h 906082"/>
              <a:gd name="connsiteX190" fmla="*/ 464982 w 2307371"/>
              <a:gd name="connsiteY190" fmla="*/ 684532 h 906082"/>
              <a:gd name="connsiteX191" fmla="*/ 462305 w 2307371"/>
              <a:gd name="connsiteY191" fmla="*/ 668444 h 906082"/>
              <a:gd name="connsiteX192" fmla="*/ 462305 w 2307371"/>
              <a:gd name="connsiteY192" fmla="*/ 668444 h 906082"/>
              <a:gd name="connsiteX193" fmla="*/ 478366 w 2307371"/>
              <a:gd name="connsiteY193" fmla="*/ 665740 h 906082"/>
              <a:gd name="connsiteX194" fmla="*/ 478366 w 2307371"/>
              <a:gd name="connsiteY194" fmla="*/ 665740 h 906082"/>
              <a:gd name="connsiteX195" fmla="*/ 481070 w 2307371"/>
              <a:gd name="connsiteY195" fmla="*/ 681828 h 906082"/>
              <a:gd name="connsiteX196" fmla="*/ 481070 w 2307371"/>
              <a:gd name="connsiteY196" fmla="*/ 681828 h 906082"/>
              <a:gd name="connsiteX197" fmla="*/ 471660 w 2307371"/>
              <a:gd name="connsiteY197" fmla="*/ 686668 h 906082"/>
              <a:gd name="connsiteX198" fmla="*/ 471660 w 2307371"/>
              <a:gd name="connsiteY198" fmla="*/ 686668 h 906082"/>
              <a:gd name="connsiteX199" fmla="*/ 464982 w 2307371"/>
              <a:gd name="connsiteY199" fmla="*/ 684532 h 906082"/>
              <a:gd name="connsiteX200" fmla="*/ 1863206 w 2307371"/>
              <a:gd name="connsiteY200" fmla="*/ 663929 h 906082"/>
              <a:gd name="connsiteX201" fmla="*/ 1865505 w 2307371"/>
              <a:gd name="connsiteY201" fmla="*/ 647787 h 906082"/>
              <a:gd name="connsiteX202" fmla="*/ 1865505 w 2307371"/>
              <a:gd name="connsiteY202" fmla="*/ 647787 h 906082"/>
              <a:gd name="connsiteX203" fmla="*/ 1881646 w 2307371"/>
              <a:gd name="connsiteY203" fmla="*/ 650085 h 906082"/>
              <a:gd name="connsiteX204" fmla="*/ 1881646 w 2307371"/>
              <a:gd name="connsiteY204" fmla="*/ 650085 h 906082"/>
              <a:gd name="connsiteX205" fmla="*/ 1879348 w 2307371"/>
              <a:gd name="connsiteY205" fmla="*/ 666254 h 906082"/>
              <a:gd name="connsiteX206" fmla="*/ 1879348 w 2307371"/>
              <a:gd name="connsiteY206" fmla="*/ 666254 h 906082"/>
              <a:gd name="connsiteX207" fmla="*/ 1872453 w 2307371"/>
              <a:gd name="connsiteY207" fmla="*/ 668552 h 906082"/>
              <a:gd name="connsiteX208" fmla="*/ 1872453 w 2307371"/>
              <a:gd name="connsiteY208" fmla="*/ 668552 h 906082"/>
              <a:gd name="connsiteX209" fmla="*/ 1863206 w 2307371"/>
              <a:gd name="connsiteY209" fmla="*/ 663929 h 906082"/>
              <a:gd name="connsiteX210" fmla="*/ 404768 w 2307371"/>
              <a:gd name="connsiteY210" fmla="*/ 638729 h 906082"/>
              <a:gd name="connsiteX211" fmla="*/ 403065 w 2307371"/>
              <a:gd name="connsiteY211" fmla="*/ 622506 h 906082"/>
              <a:gd name="connsiteX212" fmla="*/ 403065 w 2307371"/>
              <a:gd name="connsiteY212" fmla="*/ 622506 h 906082"/>
              <a:gd name="connsiteX213" fmla="*/ 419287 w 2307371"/>
              <a:gd name="connsiteY213" fmla="*/ 620830 h 906082"/>
              <a:gd name="connsiteX214" fmla="*/ 419287 w 2307371"/>
              <a:gd name="connsiteY214" fmla="*/ 620830 h 906082"/>
              <a:gd name="connsiteX215" fmla="*/ 420991 w 2307371"/>
              <a:gd name="connsiteY215" fmla="*/ 637026 h 906082"/>
              <a:gd name="connsiteX216" fmla="*/ 420991 w 2307371"/>
              <a:gd name="connsiteY216" fmla="*/ 637026 h 906082"/>
              <a:gd name="connsiteX217" fmla="*/ 412041 w 2307371"/>
              <a:gd name="connsiteY217" fmla="*/ 641298 h 906082"/>
              <a:gd name="connsiteX218" fmla="*/ 412041 w 2307371"/>
              <a:gd name="connsiteY218" fmla="*/ 641298 h 906082"/>
              <a:gd name="connsiteX219" fmla="*/ 404768 w 2307371"/>
              <a:gd name="connsiteY219" fmla="*/ 638729 h 906082"/>
              <a:gd name="connsiteX220" fmla="*/ 1922122 w 2307371"/>
              <a:gd name="connsiteY220" fmla="*/ 617639 h 906082"/>
              <a:gd name="connsiteX221" fmla="*/ 1923393 w 2307371"/>
              <a:gd name="connsiteY221" fmla="*/ 601390 h 906082"/>
              <a:gd name="connsiteX222" fmla="*/ 1923393 w 2307371"/>
              <a:gd name="connsiteY222" fmla="*/ 601390 h 906082"/>
              <a:gd name="connsiteX223" fmla="*/ 1939643 w 2307371"/>
              <a:gd name="connsiteY223" fmla="*/ 602660 h 906082"/>
              <a:gd name="connsiteX224" fmla="*/ 1939643 w 2307371"/>
              <a:gd name="connsiteY224" fmla="*/ 602660 h 906082"/>
              <a:gd name="connsiteX225" fmla="*/ 1938372 w 2307371"/>
              <a:gd name="connsiteY225" fmla="*/ 618910 h 906082"/>
              <a:gd name="connsiteX226" fmla="*/ 1938372 w 2307371"/>
              <a:gd name="connsiteY226" fmla="*/ 618910 h 906082"/>
              <a:gd name="connsiteX227" fmla="*/ 1930910 w 2307371"/>
              <a:gd name="connsiteY227" fmla="*/ 621668 h 906082"/>
              <a:gd name="connsiteX228" fmla="*/ 1930910 w 2307371"/>
              <a:gd name="connsiteY228" fmla="*/ 621668 h 906082"/>
              <a:gd name="connsiteX229" fmla="*/ 1922122 w 2307371"/>
              <a:gd name="connsiteY229" fmla="*/ 617639 h 906082"/>
              <a:gd name="connsiteX230" fmla="*/ 347528 w 2307371"/>
              <a:gd name="connsiteY230" fmla="*/ 589249 h 906082"/>
              <a:gd name="connsiteX231" fmla="*/ 347528 w 2307371"/>
              <a:gd name="connsiteY231" fmla="*/ 589249 h 906082"/>
              <a:gd name="connsiteX232" fmla="*/ 346852 w 2307371"/>
              <a:gd name="connsiteY232" fmla="*/ 572945 h 906082"/>
              <a:gd name="connsiteX233" fmla="*/ 346852 w 2307371"/>
              <a:gd name="connsiteY233" fmla="*/ 572945 h 906082"/>
              <a:gd name="connsiteX234" fmla="*/ 363156 w 2307371"/>
              <a:gd name="connsiteY234" fmla="*/ 572296 h 906082"/>
              <a:gd name="connsiteX235" fmla="*/ 363156 w 2307371"/>
              <a:gd name="connsiteY235" fmla="*/ 572296 h 906082"/>
              <a:gd name="connsiteX236" fmla="*/ 363832 w 2307371"/>
              <a:gd name="connsiteY236" fmla="*/ 588573 h 906082"/>
              <a:gd name="connsiteX237" fmla="*/ 363832 w 2307371"/>
              <a:gd name="connsiteY237" fmla="*/ 588573 h 906082"/>
              <a:gd name="connsiteX238" fmla="*/ 355342 w 2307371"/>
              <a:gd name="connsiteY238" fmla="*/ 592305 h 906082"/>
              <a:gd name="connsiteX239" fmla="*/ 355342 w 2307371"/>
              <a:gd name="connsiteY239" fmla="*/ 592305 h 906082"/>
              <a:gd name="connsiteX240" fmla="*/ 347528 w 2307371"/>
              <a:gd name="connsiteY240" fmla="*/ 589249 h 906082"/>
              <a:gd name="connsiteX241" fmla="*/ 1977983 w 2307371"/>
              <a:gd name="connsiteY241" fmla="*/ 567754 h 906082"/>
              <a:gd name="connsiteX242" fmla="*/ 1978227 w 2307371"/>
              <a:gd name="connsiteY242" fmla="*/ 551450 h 906082"/>
              <a:gd name="connsiteX243" fmla="*/ 1978227 w 2307371"/>
              <a:gd name="connsiteY243" fmla="*/ 551450 h 906082"/>
              <a:gd name="connsiteX244" fmla="*/ 1994531 w 2307371"/>
              <a:gd name="connsiteY244" fmla="*/ 551693 h 906082"/>
              <a:gd name="connsiteX245" fmla="*/ 1994531 w 2307371"/>
              <a:gd name="connsiteY245" fmla="*/ 551693 h 906082"/>
              <a:gd name="connsiteX246" fmla="*/ 1994287 w 2307371"/>
              <a:gd name="connsiteY246" fmla="*/ 567997 h 906082"/>
              <a:gd name="connsiteX247" fmla="*/ 1994287 w 2307371"/>
              <a:gd name="connsiteY247" fmla="*/ 567997 h 906082"/>
              <a:gd name="connsiteX248" fmla="*/ 1986257 w 2307371"/>
              <a:gd name="connsiteY248" fmla="*/ 571242 h 906082"/>
              <a:gd name="connsiteX249" fmla="*/ 1986257 w 2307371"/>
              <a:gd name="connsiteY249" fmla="*/ 571242 h 906082"/>
              <a:gd name="connsiteX250" fmla="*/ 1977983 w 2307371"/>
              <a:gd name="connsiteY250" fmla="*/ 567754 h 906082"/>
              <a:gd name="connsiteX251" fmla="*/ 293533 w 2307371"/>
              <a:gd name="connsiteY251" fmla="*/ 536282 h 906082"/>
              <a:gd name="connsiteX252" fmla="*/ 293884 w 2307371"/>
              <a:gd name="connsiteY252" fmla="*/ 519978 h 906082"/>
              <a:gd name="connsiteX253" fmla="*/ 293884 w 2307371"/>
              <a:gd name="connsiteY253" fmla="*/ 519978 h 906082"/>
              <a:gd name="connsiteX254" fmla="*/ 310189 w 2307371"/>
              <a:gd name="connsiteY254" fmla="*/ 520356 h 906082"/>
              <a:gd name="connsiteX255" fmla="*/ 310189 w 2307371"/>
              <a:gd name="connsiteY255" fmla="*/ 520356 h 906082"/>
              <a:gd name="connsiteX256" fmla="*/ 309837 w 2307371"/>
              <a:gd name="connsiteY256" fmla="*/ 536660 h 906082"/>
              <a:gd name="connsiteX257" fmla="*/ 309837 w 2307371"/>
              <a:gd name="connsiteY257" fmla="*/ 536660 h 906082"/>
              <a:gd name="connsiteX258" fmla="*/ 301861 w 2307371"/>
              <a:gd name="connsiteY258" fmla="*/ 539878 h 906082"/>
              <a:gd name="connsiteX259" fmla="*/ 301861 w 2307371"/>
              <a:gd name="connsiteY259" fmla="*/ 539878 h 906082"/>
              <a:gd name="connsiteX260" fmla="*/ 293533 w 2307371"/>
              <a:gd name="connsiteY260" fmla="*/ 536336 h 906082"/>
              <a:gd name="connsiteX261" fmla="*/ 2030654 w 2307371"/>
              <a:gd name="connsiteY261" fmla="*/ 514435 h 906082"/>
              <a:gd name="connsiteX262" fmla="*/ 2029869 w 2307371"/>
              <a:gd name="connsiteY262" fmla="*/ 498158 h 906082"/>
              <a:gd name="connsiteX263" fmla="*/ 2029869 w 2307371"/>
              <a:gd name="connsiteY263" fmla="*/ 498158 h 906082"/>
              <a:gd name="connsiteX264" fmla="*/ 2046174 w 2307371"/>
              <a:gd name="connsiteY264" fmla="*/ 497401 h 906082"/>
              <a:gd name="connsiteX265" fmla="*/ 2046174 w 2307371"/>
              <a:gd name="connsiteY265" fmla="*/ 497401 h 906082"/>
              <a:gd name="connsiteX266" fmla="*/ 2046931 w 2307371"/>
              <a:gd name="connsiteY266" fmla="*/ 513678 h 906082"/>
              <a:gd name="connsiteX267" fmla="*/ 2046931 w 2307371"/>
              <a:gd name="connsiteY267" fmla="*/ 513678 h 906082"/>
              <a:gd name="connsiteX268" fmla="*/ 2038387 w 2307371"/>
              <a:gd name="connsiteY268" fmla="*/ 517436 h 906082"/>
              <a:gd name="connsiteX269" fmla="*/ 2038387 w 2307371"/>
              <a:gd name="connsiteY269" fmla="*/ 517436 h 906082"/>
              <a:gd name="connsiteX270" fmla="*/ 2030654 w 2307371"/>
              <a:gd name="connsiteY270" fmla="*/ 514435 h 906082"/>
              <a:gd name="connsiteX271" fmla="*/ 242971 w 2307371"/>
              <a:gd name="connsiteY271" fmla="*/ 480042 h 906082"/>
              <a:gd name="connsiteX272" fmla="*/ 244350 w 2307371"/>
              <a:gd name="connsiteY272" fmla="*/ 463792 h 906082"/>
              <a:gd name="connsiteX273" fmla="*/ 244350 w 2307371"/>
              <a:gd name="connsiteY273" fmla="*/ 463792 h 906082"/>
              <a:gd name="connsiteX274" fmla="*/ 260600 w 2307371"/>
              <a:gd name="connsiteY274" fmla="*/ 465171 h 906082"/>
              <a:gd name="connsiteX275" fmla="*/ 260600 w 2307371"/>
              <a:gd name="connsiteY275" fmla="*/ 465171 h 906082"/>
              <a:gd name="connsiteX276" fmla="*/ 259248 w 2307371"/>
              <a:gd name="connsiteY276" fmla="*/ 481421 h 906082"/>
              <a:gd name="connsiteX277" fmla="*/ 259248 w 2307371"/>
              <a:gd name="connsiteY277" fmla="*/ 481421 h 906082"/>
              <a:gd name="connsiteX278" fmla="*/ 251813 w 2307371"/>
              <a:gd name="connsiteY278" fmla="*/ 484152 h 906082"/>
              <a:gd name="connsiteX279" fmla="*/ 251813 w 2307371"/>
              <a:gd name="connsiteY279" fmla="*/ 484152 h 906082"/>
              <a:gd name="connsiteX280" fmla="*/ 242998 w 2307371"/>
              <a:gd name="connsiteY280" fmla="*/ 480069 h 906082"/>
              <a:gd name="connsiteX281" fmla="*/ 2079836 w 2307371"/>
              <a:gd name="connsiteY281" fmla="*/ 457898 h 906082"/>
              <a:gd name="connsiteX282" fmla="*/ 2078052 w 2307371"/>
              <a:gd name="connsiteY282" fmla="*/ 441702 h 906082"/>
              <a:gd name="connsiteX283" fmla="*/ 2078052 w 2307371"/>
              <a:gd name="connsiteY283" fmla="*/ 441702 h 906082"/>
              <a:gd name="connsiteX284" fmla="*/ 2094275 w 2307371"/>
              <a:gd name="connsiteY284" fmla="*/ 439917 h 906082"/>
              <a:gd name="connsiteX285" fmla="*/ 2094275 w 2307371"/>
              <a:gd name="connsiteY285" fmla="*/ 439917 h 906082"/>
              <a:gd name="connsiteX286" fmla="*/ 2096059 w 2307371"/>
              <a:gd name="connsiteY286" fmla="*/ 456113 h 906082"/>
              <a:gd name="connsiteX287" fmla="*/ 2096059 w 2307371"/>
              <a:gd name="connsiteY287" fmla="*/ 456113 h 906082"/>
              <a:gd name="connsiteX288" fmla="*/ 2087055 w 2307371"/>
              <a:gd name="connsiteY288" fmla="*/ 460440 h 906082"/>
              <a:gd name="connsiteX289" fmla="*/ 2087055 w 2307371"/>
              <a:gd name="connsiteY289" fmla="*/ 460440 h 906082"/>
              <a:gd name="connsiteX290" fmla="*/ 2079863 w 2307371"/>
              <a:gd name="connsiteY290" fmla="*/ 457898 h 906082"/>
              <a:gd name="connsiteX291" fmla="*/ 196033 w 2307371"/>
              <a:gd name="connsiteY291" fmla="*/ 420748 h 906082"/>
              <a:gd name="connsiteX292" fmla="*/ 196033 w 2307371"/>
              <a:gd name="connsiteY292" fmla="*/ 420748 h 906082"/>
              <a:gd name="connsiteX293" fmla="*/ 198440 w 2307371"/>
              <a:gd name="connsiteY293" fmla="*/ 404633 h 906082"/>
              <a:gd name="connsiteX294" fmla="*/ 198440 w 2307371"/>
              <a:gd name="connsiteY294" fmla="*/ 404633 h 906082"/>
              <a:gd name="connsiteX295" fmla="*/ 214554 w 2307371"/>
              <a:gd name="connsiteY295" fmla="*/ 407012 h 906082"/>
              <a:gd name="connsiteX296" fmla="*/ 214554 w 2307371"/>
              <a:gd name="connsiteY296" fmla="*/ 407012 h 906082"/>
              <a:gd name="connsiteX297" fmla="*/ 212175 w 2307371"/>
              <a:gd name="connsiteY297" fmla="*/ 423127 h 906082"/>
              <a:gd name="connsiteX298" fmla="*/ 212175 w 2307371"/>
              <a:gd name="connsiteY298" fmla="*/ 423127 h 906082"/>
              <a:gd name="connsiteX299" fmla="*/ 205307 w 2307371"/>
              <a:gd name="connsiteY299" fmla="*/ 425425 h 906082"/>
              <a:gd name="connsiteX300" fmla="*/ 205307 w 2307371"/>
              <a:gd name="connsiteY300" fmla="*/ 425425 h 906082"/>
              <a:gd name="connsiteX301" fmla="*/ 196033 w 2307371"/>
              <a:gd name="connsiteY301" fmla="*/ 420748 h 906082"/>
              <a:gd name="connsiteX302" fmla="*/ 2125396 w 2307371"/>
              <a:gd name="connsiteY302" fmla="*/ 398414 h 906082"/>
              <a:gd name="connsiteX303" fmla="*/ 2122584 w 2307371"/>
              <a:gd name="connsiteY303" fmla="*/ 382353 h 906082"/>
              <a:gd name="connsiteX304" fmla="*/ 2122584 w 2307371"/>
              <a:gd name="connsiteY304" fmla="*/ 382353 h 906082"/>
              <a:gd name="connsiteX305" fmla="*/ 2138644 w 2307371"/>
              <a:gd name="connsiteY305" fmla="*/ 379541 h 906082"/>
              <a:gd name="connsiteX306" fmla="*/ 2138644 w 2307371"/>
              <a:gd name="connsiteY306" fmla="*/ 379541 h 906082"/>
              <a:gd name="connsiteX307" fmla="*/ 2141456 w 2307371"/>
              <a:gd name="connsiteY307" fmla="*/ 395602 h 906082"/>
              <a:gd name="connsiteX308" fmla="*/ 2141456 w 2307371"/>
              <a:gd name="connsiteY308" fmla="*/ 395602 h 906082"/>
              <a:gd name="connsiteX309" fmla="*/ 2132020 w 2307371"/>
              <a:gd name="connsiteY309" fmla="*/ 400496 h 906082"/>
              <a:gd name="connsiteX310" fmla="*/ 2132020 w 2307371"/>
              <a:gd name="connsiteY310" fmla="*/ 400496 h 906082"/>
              <a:gd name="connsiteX311" fmla="*/ 2125396 w 2307371"/>
              <a:gd name="connsiteY311" fmla="*/ 398414 h 906082"/>
              <a:gd name="connsiteX312" fmla="*/ 152907 w 2307371"/>
              <a:gd name="connsiteY312" fmla="*/ 358641 h 906082"/>
              <a:gd name="connsiteX313" fmla="*/ 156314 w 2307371"/>
              <a:gd name="connsiteY313" fmla="*/ 342688 h 906082"/>
              <a:gd name="connsiteX314" fmla="*/ 156314 w 2307371"/>
              <a:gd name="connsiteY314" fmla="*/ 342688 h 906082"/>
              <a:gd name="connsiteX315" fmla="*/ 172267 w 2307371"/>
              <a:gd name="connsiteY315" fmla="*/ 346095 h 906082"/>
              <a:gd name="connsiteX316" fmla="*/ 172267 w 2307371"/>
              <a:gd name="connsiteY316" fmla="*/ 346095 h 906082"/>
              <a:gd name="connsiteX317" fmla="*/ 168860 w 2307371"/>
              <a:gd name="connsiteY317" fmla="*/ 362021 h 906082"/>
              <a:gd name="connsiteX318" fmla="*/ 168860 w 2307371"/>
              <a:gd name="connsiteY318" fmla="*/ 362021 h 906082"/>
              <a:gd name="connsiteX319" fmla="*/ 162587 w 2307371"/>
              <a:gd name="connsiteY319" fmla="*/ 363886 h 906082"/>
              <a:gd name="connsiteX320" fmla="*/ 162587 w 2307371"/>
              <a:gd name="connsiteY320" fmla="*/ 363886 h 906082"/>
              <a:gd name="connsiteX321" fmla="*/ 152907 w 2307371"/>
              <a:gd name="connsiteY321" fmla="*/ 358641 h 906082"/>
              <a:gd name="connsiteX322" fmla="*/ 2167142 w 2307371"/>
              <a:gd name="connsiteY322" fmla="*/ 336172 h 906082"/>
              <a:gd name="connsiteX323" fmla="*/ 2163330 w 2307371"/>
              <a:gd name="connsiteY323" fmla="*/ 320328 h 906082"/>
              <a:gd name="connsiteX324" fmla="*/ 2163330 w 2307371"/>
              <a:gd name="connsiteY324" fmla="*/ 320328 h 906082"/>
              <a:gd name="connsiteX325" fmla="*/ 2179175 w 2307371"/>
              <a:gd name="connsiteY325" fmla="*/ 316515 h 906082"/>
              <a:gd name="connsiteX326" fmla="*/ 2179175 w 2307371"/>
              <a:gd name="connsiteY326" fmla="*/ 316515 h 906082"/>
              <a:gd name="connsiteX327" fmla="*/ 2182987 w 2307371"/>
              <a:gd name="connsiteY327" fmla="*/ 332360 h 906082"/>
              <a:gd name="connsiteX328" fmla="*/ 2182987 w 2307371"/>
              <a:gd name="connsiteY328" fmla="*/ 332360 h 906082"/>
              <a:gd name="connsiteX329" fmla="*/ 2173145 w 2307371"/>
              <a:gd name="connsiteY329" fmla="*/ 337875 h 906082"/>
              <a:gd name="connsiteX330" fmla="*/ 2173145 w 2307371"/>
              <a:gd name="connsiteY330" fmla="*/ 337875 h 906082"/>
              <a:gd name="connsiteX331" fmla="*/ 2167142 w 2307371"/>
              <a:gd name="connsiteY331" fmla="*/ 336172 h 906082"/>
              <a:gd name="connsiteX332" fmla="*/ 113810 w 2307371"/>
              <a:gd name="connsiteY332" fmla="*/ 293938 h 906082"/>
              <a:gd name="connsiteX333" fmla="*/ 118218 w 2307371"/>
              <a:gd name="connsiteY333" fmla="*/ 278229 h 906082"/>
              <a:gd name="connsiteX334" fmla="*/ 118218 w 2307371"/>
              <a:gd name="connsiteY334" fmla="*/ 278229 h 906082"/>
              <a:gd name="connsiteX335" fmla="*/ 133927 w 2307371"/>
              <a:gd name="connsiteY335" fmla="*/ 282637 h 906082"/>
              <a:gd name="connsiteX336" fmla="*/ 133927 w 2307371"/>
              <a:gd name="connsiteY336" fmla="*/ 282637 h 906082"/>
              <a:gd name="connsiteX337" fmla="*/ 129519 w 2307371"/>
              <a:gd name="connsiteY337" fmla="*/ 298346 h 906082"/>
              <a:gd name="connsiteX338" fmla="*/ 129519 w 2307371"/>
              <a:gd name="connsiteY338" fmla="*/ 298346 h 906082"/>
              <a:gd name="connsiteX339" fmla="*/ 123868 w 2307371"/>
              <a:gd name="connsiteY339" fmla="*/ 299833 h 906082"/>
              <a:gd name="connsiteX340" fmla="*/ 123868 w 2307371"/>
              <a:gd name="connsiteY340" fmla="*/ 299833 h 906082"/>
              <a:gd name="connsiteX341" fmla="*/ 113810 w 2307371"/>
              <a:gd name="connsiteY341" fmla="*/ 293966 h 906082"/>
              <a:gd name="connsiteX342" fmla="*/ 2204861 w 2307371"/>
              <a:gd name="connsiteY342" fmla="*/ 271416 h 906082"/>
              <a:gd name="connsiteX343" fmla="*/ 2200048 w 2307371"/>
              <a:gd name="connsiteY343" fmla="*/ 255842 h 906082"/>
              <a:gd name="connsiteX344" fmla="*/ 2200048 w 2307371"/>
              <a:gd name="connsiteY344" fmla="*/ 255842 h 906082"/>
              <a:gd name="connsiteX345" fmla="*/ 2215622 w 2307371"/>
              <a:gd name="connsiteY345" fmla="*/ 251029 h 906082"/>
              <a:gd name="connsiteX346" fmla="*/ 2215622 w 2307371"/>
              <a:gd name="connsiteY346" fmla="*/ 251029 h 906082"/>
              <a:gd name="connsiteX347" fmla="*/ 2220435 w 2307371"/>
              <a:gd name="connsiteY347" fmla="*/ 266603 h 906082"/>
              <a:gd name="connsiteX348" fmla="*/ 2220435 w 2307371"/>
              <a:gd name="connsiteY348" fmla="*/ 266603 h 906082"/>
              <a:gd name="connsiteX349" fmla="*/ 2210241 w 2307371"/>
              <a:gd name="connsiteY349" fmla="*/ 272741 h 906082"/>
              <a:gd name="connsiteX350" fmla="*/ 2210241 w 2307371"/>
              <a:gd name="connsiteY350" fmla="*/ 272741 h 906082"/>
              <a:gd name="connsiteX351" fmla="*/ 2204861 w 2307371"/>
              <a:gd name="connsiteY351" fmla="*/ 271389 h 906082"/>
              <a:gd name="connsiteX352" fmla="*/ 78850 w 2307371"/>
              <a:gd name="connsiteY352" fmla="*/ 226911 h 906082"/>
              <a:gd name="connsiteX353" fmla="*/ 84230 w 2307371"/>
              <a:gd name="connsiteY353" fmla="*/ 211526 h 906082"/>
              <a:gd name="connsiteX354" fmla="*/ 84230 w 2307371"/>
              <a:gd name="connsiteY354" fmla="*/ 211526 h 906082"/>
              <a:gd name="connsiteX355" fmla="*/ 99615 w 2307371"/>
              <a:gd name="connsiteY355" fmla="*/ 216907 h 906082"/>
              <a:gd name="connsiteX356" fmla="*/ 99615 w 2307371"/>
              <a:gd name="connsiteY356" fmla="*/ 216907 h 906082"/>
              <a:gd name="connsiteX357" fmla="*/ 94234 w 2307371"/>
              <a:gd name="connsiteY357" fmla="*/ 232291 h 906082"/>
              <a:gd name="connsiteX358" fmla="*/ 94234 w 2307371"/>
              <a:gd name="connsiteY358" fmla="*/ 232291 h 906082"/>
              <a:gd name="connsiteX359" fmla="*/ 89232 w 2307371"/>
              <a:gd name="connsiteY359" fmla="*/ 233454 h 906082"/>
              <a:gd name="connsiteX360" fmla="*/ 89232 w 2307371"/>
              <a:gd name="connsiteY360" fmla="*/ 233454 h 906082"/>
              <a:gd name="connsiteX361" fmla="*/ 78850 w 2307371"/>
              <a:gd name="connsiteY361" fmla="*/ 226911 h 906082"/>
              <a:gd name="connsiteX362" fmla="*/ 2238442 w 2307371"/>
              <a:gd name="connsiteY362" fmla="*/ 204388 h 906082"/>
              <a:gd name="connsiteX363" fmla="*/ 2232656 w 2307371"/>
              <a:gd name="connsiteY363" fmla="*/ 189138 h 906082"/>
              <a:gd name="connsiteX364" fmla="*/ 2232656 w 2307371"/>
              <a:gd name="connsiteY364" fmla="*/ 189138 h 906082"/>
              <a:gd name="connsiteX365" fmla="*/ 2247905 w 2307371"/>
              <a:gd name="connsiteY365" fmla="*/ 183352 h 906082"/>
              <a:gd name="connsiteX366" fmla="*/ 2247905 w 2307371"/>
              <a:gd name="connsiteY366" fmla="*/ 183352 h 906082"/>
              <a:gd name="connsiteX367" fmla="*/ 2253692 w 2307371"/>
              <a:gd name="connsiteY367" fmla="*/ 198602 h 906082"/>
              <a:gd name="connsiteX368" fmla="*/ 2253692 w 2307371"/>
              <a:gd name="connsiteY368" fmla="*/ 198602 h 906082"/>
              <a:gd name="connsiteX369" fmla="*/ 2243174 w 2307371"/>
              <a:gd name="connsiteY369" fmla="*/ 205416 h 906082"/>
              <a:gd name="connsiteX370" fmla="*/ 2243174 w 2307371"/>
              <a:gd name="connsiteY370" fmla="*/ 205416 h 906082"/>
              <a:gd name="connsiteX371" fmla="*/ 2238469 w 2307371"/>
              <a:gd name="connsiteY371" fmla="*/ 204388 h 906082"/>
              <a:gd name="connsiteX372" fmla="*/ 48216 w 2307371"/>
              <a:gd name="connsiteY372" fmla="*/ 157828 h 906082"/>
              <a:gd name="connsiteX373" fmla="*/ 48216 w 2307371"/>
              <a:gd name="connsiteY373" fmla="*/ 157828 h 906082"/>
              <a:gd name="connsiteX374" fmla="*/ 54570 w 2307371"/>
              <a:gd name="connsiteY374" fmla="*/ 142795 h 906082"/>
              <a:gd name="connsiteX375" fmla="*/ 54570 w 2307371"/>
              <a:gd name="connsiteY375" fmla="*/ 142795 h 906082"/>
              <a:gd name="connsiteX376" fmla="*/ 69603 w 2307371"/>
              <a:gd name="connsiteY376" fmla="*/ 149149 h 906082"/>
              <a:gd name="connsiteX377" fmla="*/ 69603 w 2307371"/>
              <a:gd name="connsiteY377" fmla="*/ 149149 h 906082"/>
              <a:gd name="connsiteX378" fmla="*/ 63249 w 2307371"/>
              <a:gd name="connsiteY378" fmla="*/ 164182 h 906082"/>
              <a:gd name="connsiteX379" fmla="*/ 63249 w 2307371"/>
              <a:gd name="connsiteY379" fmla="*/ 164182 h 906082"/>
              <a:gd name="connsiteX380" fmla="*/ 58896 w 2307371"/>
              <a:gd name="connsiteY380" fmla="*/ 165020 h 906082"/>
              <a:gd name="connsiteX381" fmla="*/ 58896 w 2307371"/>
              <a:gd name="connsiteY381" fmla="*/ 165020 h 906082"/>
              <a:gd name="connsiteX382" fmla="*/ 48216 w 2307371"/>
              <a:gd name="connsiteY382" fmla="*/ 157828 h 906082"/>
              <a:gd name="connsiteX383" fmla="*/ 2267670 w 2307371"/>
              <a:gd name="connsiteY383" fmla="*/ 135360 h 906082"/>
              <a:gd name="connsiteX384" fmla="*/ 2260938 w 2307371"/>
              <a:gd name="connsiteY384" fmla="*/ 120516 h 906082"/>
              <a:gd name="connsiteX385" fmla="*/ 2260938 w 2307371"/>
              <a:gd name="connsiteY385" fmla="*/ 120516 h 906082"/>
              <a:gd name="connsiteX386" fmla="*/ 2275782 w 2307371"/>
              <a:gd name="connsiteY386" fmla="*/ 113783 h 906082"/>
              <a:gd name="connsiteX387" fmla="*/ 2275782 w 2307371"/>
              <a:gd name="connsiteY387" fmla="*/ 113783 h 906082"/>
              <a:gd name="connsiteX388" fmla="*/ 2282514 w 2307371"/>
              <a:gd name="connsiteY388" fmla="*/ 128627 h 906082"/>
              <a:gd name="connsiteX389" fmla="*/ 2282514 w 2307371"/>
              <a:gd name="connsiteY389" fmla="*/ 128627 h 906082"/>
              <a:gd name="connsiteX390" fmla="*/ 2271726 w 2307371"/>
              <a:gd name="connsiteY390" fmla="*/ 136117 h 906082"/>
              <a:gd name="connsiteX391" fmla="*/ 2271726 w 2307371"/>
              <a:gd name="connsiteY391" fmla="*/ 136117 h 906082"/>
              <a:gd name="connsiteX392" fmla="*/ 2267670 w 2307371"/>
              <a:gd name="connsiteY392" fmla="*/ 135387 h 906082"/>
              <a:gd name="connsiteX393" fmla="*/ 22043 w 2307371"/>
              <a:gd name="connsiteY393" fmla="*/ 86934 h 906082"/>
              <a:gd name="connsiteX394" fmla="*/ 29316 w 2307371"/>
              <a:gd name="connsiteY394" fmla="*/ 72361 h 906082"/>
              <a:gd name="connsiteX395" fmla="*/ 29316 w 2307371"/>
              <a:gd name="connsiteY395" fmla="*/ 72361 h 906082"/>
              <a:gd name="connsiteX396" fmla="*/ 43890 w 2307371"/>
              <a:gd name="connsiteY396" fmla="*/ 79634 h 906082"/>
              <a:gd name="connsiteX397" fmla="*/ 43890 w 2307371"/>
              <a:gd name="connsiteY397" fmla="*/ 79634 h 906082"/>
              <a:gd name="connsiteX398" fmla="*/ 36616 w 2307371"/>
              <a:gd name="connsiteY398" fmla="*/ 94208 h 906082"/>
              <a:gd name="connsiteX399" fmla="*/ 36616 w 2307371"/>
              <a:gd name="connsiteY399" fmla="*/ 94208 h 906082"/>
              <a:gd name="connsiteX400" fmla="*/ 32966 w 2307371"/>
              <a:gd name="connsiteY400" fmla="*/ 94802 h 906082"/>
              <a:gd name="connsiteX401" fmla="*/ 32966 w 2307371"/>
              <a:gd name="connsiteY401" fmla="*/ 94802 h 906082"/>
              <a:gd name="connsiteX402" fmla="*/ 22043 w 2307371"/>
              <a:gd name="connsiteY402" fmla="*/ 86934 h 906082"/>
              <a:gd name="connsiteX403" fmla="*/ 2292491 w 2307371"/>
              <a:gd name="connsiteY403" fmla="*/ 64601 h 906082"/>
              <a:gd name="connsiteX404" fmla="*/ 2284812 w 2307371"/>
              <a:gd name="connsiteY404" fmla="*/ 50217 h 906082"/>
              <a:gd name="connsiteX405" fmla="*/ 2284812 w 2307371"/>
              <a:gd name="connsiteY405" fmla="*/ 50217 h 906082"/>
              <a:gd name="connsiteX406" fmla="*/ 2299197 w 2307371"/>
              <a:gd name="connsiteY406" fmla="*/ 42538 h 906082"/>
              <a:gd name="connsiteX407" fmla="*/ 2299197 w 2307371"/>
              <a:gd name="connsiteY407" fmla="*/ 42538 h 906082"/>
              <a:gd name="connsiteX408" fmla="*/ 2306876 w 2307371"/>
              <a:gd name="connsiteY408" fmla="*/ 56922 h 906082"/>
              <a:gd name="connsiteX409" fmla="*/ 2306876 w 2307371"/>
              <a:gd name="connsiteY409" fmla="*/ 56922 h 906082"/>
              <a:gd name="connsiteX410" fmla="*/ 2295844 w 2307371"/>
              <a:gd name="connsiteY410" fmla="*/ 65114 h 906082"/>
              <a:gd name="connsiteX411" fmla="*/ 2295844 w 2307371"/>
              <a:gd name="connsiteY411" fmla="*/ 65114 h 906082"/>
              <a:gd name="connsiteX412" fmla="*/ 2292491 w 2307371"/>
              <a:gd name="connsiteY412" fmla="*/ 64601 h 906082"/>
              <a:gd name="connsiteX413" fmla="*/ 385 w 2307371"/>
              <a:gd name="connsiteY413" fmla="*/ 14472 h 906082"/>
              <a:gd name="connsiteX414" fmla="*/ 385 w 2307371"/>
              <a:gd name="connsiteY414" fmla="*/ 14472 h 906082"/>
              <a:gd name="connsiteX415" fmla="*/ 8578 w 2307371"/>
              <a:gd name="connsiteY415" fmla="*/ 385 h 906082"/>
              <a:gd name="connsiteX416" fmla="*/ 8578 w 2307371"/>
              <a:gd name="connsiteY416" fmla="*/ 385 h 906082"/>
              <a:gd name="connsiteX417" fmla="*/ 22664 w 2307371"/>
              <a:gd name="connsiteY417" fmla="*/ 8578 h 906082"/>
              <a:gd name="connsiteX418" fmla="*/ 22664 w 2307371"/>
              <a:gd name="connsiteY418" fmla="*/ 8578 h 906082"/>
              <a:gd name="connsiteX419" fmla="*/ 14472 w 2307371"/>
              <a:gd name="connsiteY419" fmla="*/ 22665 h 906082"/>
              <a:gd name="connsiteX420" fmla="*/ 14472 w 2307371"/>
              <a:gd name="connsiteY420" fmla="*/ 22665 h 906082"/>
              <a:gd name="connsiteX421" fmla="*/ 11525 w 2307371"/>
              <a:gd name="connsiteY421" fmla="*/ 23043 h 906082"/>
              <a:gd name="connsiteX422" fmla="*/ 11525 w 2307371"/>
              <a:gd name="connsiteY422" fmla="*/ 23043 h 906082"/>
              <a:gd name="connsiteX423" fmla="*/ 385 w 2307371"/>
              <a:gd name="connsiteY423" fmla="*/ 14445 h 9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Lst>
            <a:rect l="l" t="t" r="r" b="b"/>
            <a:pathLst>
              <a:path w="2307371" h="906082">
                <a:moveTo>
                  <a:pt x="1163756" y="894672"/>
                </a:moveTo>
                <a:cubicBezTo>
                  <a:pt x="1163648" y="888318"/>
                  <a:pt x="1168758" y="883100"/>
                  <a:pt x="1175139" y="883019"/>
                </a:cubicBezTo>
                <a:lnTo>
                  <a:pt x="1175139" y="883019"/>
                </a:lnTo>
                <a:cubicBezTo>
                  <a:pt x="1181493" y="882938"/>
                  <a:pt x="1186739" y="888021"/>
                  <a:pt x="1186793" y="894402"/>
                </a:cubicBezTo>
                <a:lnTo>
                  <a:pt x="1186793" y="894402"/>
                </a:lnTo>
                <a:cubicBezTo>
                  <a:pt x="1186901" y="900756"/>
                  <a:pt x="1181791" y="905974"/>
                  <a:pt x="1175410" y="906083"/>
                </a:cubicBezTo>
                <a:lnTo>
                  <a:pt x="1175274" y="906083"/>
                </a:lnTo>
                <a:cubicBezTo>
                  <a:pt x="1168975" y="906083"/>
                  <a:pt x="1163810" y="900999"/>
                  <a:pt x="1163756" y="894699"/>
                </a:cubicBezTo>
                <a:close/>
                <a:moveTo>
                  <a:pt x="1099811" y="904704"/>
                </a:moveTo>
                <a:cubicBezTo>
                  <a:pt x="1093457" y="904379"/>
                  <a:pt x="1088563" y="898972"/>
                  <a:pt x="1088888" y="892618"/>
                </a:cubicBezTo>
                <a:lnTo>
                  <a:pt x="1088888" y="892618"/>
                </a:lnTo>
                <a:cubicBezTo>
                  <a:pt x="1089185" y="886264"/>
                  <a:pt x="1094593" y="881370"/>
                  <a:pt x="1100947" y="881667"/>
                </a:cubicBezTo>
                <a:lnTo>
                  <a:pt x="1100947" y="881667"/>
                </a:lnTo>
                <a:cubicBezTo>
                  <a:pt x="1107300" y="881965"/>
                  <a:pt x="1112195" y="887399"/>
                  <a:pt x="1111897" y="893753"/>
                </a:cubicBezTo>
                <a:lnTo>
                  <a:pt x="1111897" y="893753"/>
                </a:lnTo>
                <a:cubicBezTo>
                  <a:pt x="1111599" y="899918"/>
                  <a:pt x="1106489" y="904704"/>
                  <a:pt x="1100379" y="904704"/>
                </a:cubicBezTo>
                <a:lnTo>
                  <a:pt x="1099811" y="904704"/>
                </a:lnTo>
                <a:close/>
                <a:moveTo>
                  <a:pt x="1238625" y="892104"/>
                </a:moveTo>
                <a:cubicBezTo>
                  <a:pt x="1238138" y="885750"/>
                  <a:pt x="1242897" y="880234"/>
                  <a:pt x="1249251" y="879747"/>
                </a:cubicBezTo>
                <a:lnTo>
                  <a:pt x="1249251" y="879747"/>
                </a:lnTo>
                <a:cubicBezTo>
                  <a:pt x="1255605" y="879261"/>
                  <a:pt x="1261121" y="884019"/>
                  <a:pt x="1261607" y="890373"/>
                </a:cubicBezTo>
                <a:lnTo>
                  <a:pt x="1261607" y="890373"/>
                </a:lnTo>
                <a:cubicBezTo>
                  <a:pt x="1262094" y="896727"/>
                  <a:pt x="1257335" y="902270"/>
                  <a:pt x="1250981" y="902757"/>
                </a:cubicBezTo>
                <a:lnTo>
                  <a:pt x="1250981" y="902757"/>
                </a:lnTo>
                <a:cubicBezTo>
                  <a:pt x="1250684" y="902757"/>
                  <a:pt x="1250387" y="902757"/>
                  <a:pt x="1250089" y="902757"/>
                </a:cubicBezTo>
                <a:lnTo>
                  <a:pt x="1250089" y="902757"/>
                </a:lnTo>
                <a:cubicBezTo>
                  <a:pt x="1244141" y="902757"/>
                  <a:pt x="1239057" y="898133"/>
                  <a:pt x="1238625" y="892104"/>
                </a:cubicBezTo>
                <a:close/>
                <a:moveTo>
                  <a:pt x="1024455" y="898620"/>
                </a:moveTo>
                <a:cubicBezTo>
                  <a:pt x="1018102" y="897917"/>
                  <a:pt x="1013559" y="892212"/>
                  <a:pt x="1014262" y="885885"/>
                </a:cubicBezTo>
                <a:lnTo>
                  <a:pt x="1014262" y="885885"/>
                </a:lnTo>
                <a:cubicBezTo>
                  <a:pt x="1014965" y="879558"/>
                  <a:pt x="1020670" y="875016"/>
                  <a:pt x="1026997" y="875719"/>
                </a:cubicBezTo>
                <a:lnTo>
                  <a:pt x="1026997" y="875719"/>
                </a:lnTo>
                <a:cubicBezTo>
                  <a:pt x="1033351" y="876422"/>
                  <a:pt x="1037866" y="882127"/>
                  <a:pt x="1037190" y="888454"/>
                </a:cubicBezTo>
                <a:lnTo>
                  <a:pt x="1037190" y="888454"/>
                </a:lnTo>
                <a:cubicBezTo>
                  <a:pt x="1036514" y="894348"/>
                  <a:pt x="1031512" y="898701"/>
                  <a:pt x="1025726" y="898701"/>
                </a:cubicBezTo>
                <a:lnTo>
                  <a:pt x="1025726" y="898701"/>
                </a:lnTo>
                <a:cubicBezTo>
                  <a:pt x="1025294" y="898701"/>
                  <a:pt x="1024861" y="898701"/>
                  <a:pt x="1024428" y="898620"/>
                </a:cubicBezTo>
                <a:close/>
                <a:moveTo>
                  <a:pt x="1313169" y="884858"/>
                </a:moveTo>
                <a:cubicBezTo>
                  <a:pt x="1312277" y="878558"/>
                  <a:pt x="1316684" y="872744"/>
                  <a:pt x="1323011" y="871852"/>
                </a:cubicBezTo>
                <a:lnTo>
                  <a:pt x="1323011" y="871852"/>
                </a:lnTo>
                <a:cubicBezTo>
                  <a:pt x="1329311" y="870987"/>
                  <a:pt x="1335124" y="875394"/>
                  <a:pt x="1335989" y="881694"/>
                </a:cubicBezTo>
                <a:lnTo>
                  <a:pt x="1335989" y="881694"/>
                </a:lnTo>
                <a:cubicBezTo>
                  <a:pt x="1336882" y="887994"/>
                  <a:pt x="1332474" y="893807"/>
                  <a:pt x="1326174" y="894699"/>
                </a:cubicBezTo>
                <a:lnTo>
                  <a:pt x="1326174" y="894699"/>
                </a:lnTo>
                <a:cubicBezTo>
                  <a:pt x="1325634" y="894781"/>
                  <a:pt x="1325093" y="894808"/>
                  <a:pt x="1324579" y="894808"/>
                </a:cubicBezTo>
                <a:lnTo>
                  <a:pt x="1324579" y="894808"/>
                </a:lnTo>
                <a:cubicBezTo>
                  <a:pt x="1318901" y="894808"/>
                  <a:pt x="1313980" y="890644"/>
                  <a:pt x="1313169" y="884858"/>
                </a:cubicBezTo>
                <a:close/>
                <a:moveTo>
                  <a:pt x="949587" y="887805"/>
                </a:moveTo>
                <a:lnTo>
                  <a:pt x="949587" y="887805"/>
                </a:lnTo>
                <a:cubicBezTo>
                  <a:pt x="943314" y="886696"/>
                  <a:pt x="939123" y="880721"/>
                  <a:pt x="940232" y="874448"/>
                </a:cubicBezTo>
                <a:lnTo>
                  <a:pt x="940232" y="874448"/>
                </a:lnTo>
                <a:cubicBezTo>
                  <a:pt x="941340" y="868175"/>
                  <a:pt x="947316" y="863984"/>
                  <a:pt x="953616" y="865120"/>
                </a:cubicBezTo>
                <a:lnTo>
                  <a:pt x="953616" y="865120"/>
                </a:lnTo>
                <a:cubicBezTo>
                  <a:pt x="959888" y="866228"/>
                  <a:pt x="964079" y="872204"/>
                  <a:pt x="962944" y="878477"/>
                </a:cubicBezTo>
                <a:lnTo>
                  <a:pt x="962944" y="878477"/>
                </a:lnTo>
                <a:cubicBezTo>
                  <a:pt x="961970" y="884073"/>
                  <a:pt x="957077" y="887994"/>
                  <a:pt x="951615" y="887994"/>
                </a:cubicBezTo>
                <a:lnTo>
                  <a:pt x="951615" y="887994"/>
                </a:lnTo>
                <a:cubicBezTo>
                  <a:pt x="950939" y="887994"/>
                  <a:pt x="950263" y="887940"/>
                  <a:pt x="949587" y="887805"/>
                </a:cubicBezTo>
                <a:close/>
                <a:moveTo>
                  <a:pt x="1387145" y="872934"/>
                </a:moveTo>
                <a:cubicBezTo>
                  <a:pt x="1385848" y="866715"/>
                  <a:pt x="1389903" y="860604"/>
                  <a:pt x="1396122" y="859361"/>
                </a:cubicBezTo>
                <a:lnTo>
                  <a:pt x="1396122" y="859361"/>
                </a:lnTo>
                <a:cubicBezTo>
                  <a:pt x="1402368" y="858063"/>
                  <a:pt x="1408452" y="862119"/>
                  <a:pt x="1409722" y="868337"/>
                </a:cubicBezTo>
                <a:lnTo>
                  <a:pt x="1409722" y="868337"/>
                </a:lnTo>
                <a:cubicBezTo>
                  <a:pt x="1411020" y="874583"/>
                  <a:pt x="1406964" y="880667"/>
                  <a:pt x="1400719" y="881938"/>
                </a:cubicBezTo>
                <a:lnTo>
                  <a:pt x="1400719" y="881938"/>
                </a:lnTo>
                <a:cubicBezTo>
                  <a:pt x="1399962" y="882100"/>
                  <a:pt x="1399151" y="882181"/>
                  <a:pt x="1398420" y="882181"/>
                </a:cubicBezTo>
                <a:lnTo>
                  <a:pt x="1398420" y="882181"/>
                </a:lnTo>
                <a:cubicBezTo>
                  <a:pt x="1393040" y="882181"/>
                  <a:pt x="1388227" y="878423"/>
                  <a:pt x="1387145" y="872934"/>
                </a:cubicBezTo>
                <a:close/>
                <a:moveTo>
                  <a:pt x="875556" y="872285"/>
                </a:moveTo>
                <a:cubicBezTo>
                  <a:pt x="869365" y="870798"/>
                  <a:pt x="865552" y="864552"/>
                  <a:pt x="867093" y="858360"/>
                </a:cubicBezTo>
                <a:lnTo>
                  <a:pt x="867093" y="858360"/>
                </a:lnTo>
                <a:cubicBezTo>
                  <a:pt x="868580" y="852168"/>
                  <a:pt x="874826" y="848356"/>
                  <a:pt x="881018" y="849897"/>
                </a:cubicBezTo>
                <a:lnTo>
                  <a:pt x="881018" y="849897"/>
                </a:lnTo>
                <a:cubicBezTo>
                  <a:pt x="887183" y="851384"/>
                  <a:pt x="890995" y="857630"/>
                  <a:pt x="889481" y="863822"/>
                </a:cubicBezTo>
                <a:lnTo>
                  <a:pt x="889481" y="863822"/>
                </a:lnTo>
                <a:cubicBezTo>
                  <a:pt x="888183" y="869094"/>
                  <a:pt x="883478" y="872636"/>
                  <a:pt x="878287" y="872636"/>
                </a:cubicBezTo>
                <a:lnTo>
                  <a:pt x="878287" y="872636"/>
                </a:lnTo>
                <a:cubicBezTo>
                  <a:pt x="877395" y="872636"/>
                  <a:pt x="876476" y="872528"/>
                  <a:pt x="875556" y="872285"/>
                </a:cubicBezTo>
                <a:close/>
                <a:moveTo>
                  <a:pt x="1460176" y="856332"/>
                </a:moveTo>
                <a:cubicBezTo>
                  <a:pt x="1458526" y="850195"/>
                  <a:pt x="1462122" y="843868"/>
                  <a:pt x="1468287" y="842191"/>
                </a:cubicBezTo>
                <a:lnTo>
                  <a:pt x="1468287" y="842191"/>
                </a:lnTo>
                <a:cubicBezTo>
                  <a:pt x="1474425" y="840515"/>
                  <a:pt x="1480779" y="844138"/>
                  <a:pt x="1482428" y="850303"/>
                </a:cubicBezTo>
                <a:lnTo>
                  <a:pt x="1482428" y="850303"/>
                </a:lnTo>
                <a:cubicBezTo>
                  <a:pt x="1484104" y="856441"/>
                  <a:pt x="1480481" y="862767"/>
                  <a:pt x="1474316" y="864444"/>
                </a:cubicBezTo>
                <a:lnTo>
                  <a:pt x="1474316" y="864444"/>
                </a:lnTo>
                <a:cubicBezTo>
                  <a:pt x="1473316" y="864714"/>
                  <a:pt x="1472289" y="864849"/>
                  <a:pt x="1471288" y="864849"/>
                </a:cubicBezTo>
                <a:lnTo>
                  <a:pt x="1471288" y="864849"/>
                </a:lnTo>
                <a:cubicBezTo>
                  <a:pt x="1466205" y="864849"/>
                  <a:pt x="1461555" y="861470"/>
                  <a:pt x="1460176" y="856332"/>
                </a:cubicBezTo>
                <a:close/>
                <a:moveTo>
                  <a:pt x="802661" y="852114"/>
                </a:moveTo>
                <a:cubicBezTo>
                  <a:pt x="796578" y="850222"/>
                  <a:pt x="793198" y="843760"/>
                  <a:pt x="795091" y="837676"/>
                </a:cubicBezTo>
                <a:lnTo>
                  <a:pt x="795091" y="837676"/>
                </a:lnTo>
                <a:cubicBezTo>
                  <a:pt x="796983" y="831592"/>
                  <a:pt x="803446" y="828213"/>
                  <a:pt x="809529" y="830078"/>
                </a:cubicBezTo>
                <a:lnTo>
                  <a:pt x="809529" y="830078"/>
                </a:lnTo>
                <a:cubicBezTo>
                  <a:pt x="815613" y="831971"/>
                  <a:pt x="818993" y="838433"/>
                  <a:pt x="817127" y="844517"/>
                </a:cubicBezTo>
                <a:lnTo>
                  <a:pt x="817127" y="844517"/>
                </a:lnTo>
                <a:cubicBezTo>
                  <a:pt x="815586" y="849465"/>
                  <a:pt x="811043" y="852601"/>
                  <a:pt x="806122" y="852601"/>
                </a:cubicBezTo>
                <a:lnTo>
                  <a:pt x="806122" y="852601"/>
                </a:lnTo>
                <a:cubicBezTo>
                  <a:pt x="804987" y="852601"/>
                  <a:pt x="803824" y="852439"/>
                  <a:pt x="802688" y="852087"/>
                </a:cubicBezTo>
                <a:close/>
                <a:moveTo>
                  <a:pt x="1531962" y="835162"/>
                </a:moveTo>
                <a:cubicBezTo>
                  <a:pt x="1529907" y="829132"/>
                  <a:pt x="1533124" y="822589"/>
                  <a:pt x="1539154" y="820534"/>
                </a:cubicBezTo>
                <a:lnTo>
                  <a:pt x="1539154" y="820534"/>
                </a:lnTo>
                <a:cubicBezTo>
                  <a:pt x="1545183" y="818479"/>
                  <a:pt x="1551727" y="821696"/>
                  <a:pt x="1553809" y="827726"/>
                </a:cubicBezTo>
                <a:lnTo>
                  <a:pt x="1553809" y="827726"/>
                </a:lnTo>
                <a:cubicBezTo>
                  <a:pt x="1555837" y="833756"/>
                  <a:pt x="1552646" y="840299"/>
                  <a:pt x="1546616" y="842381"/>
                </a:cubicBezTo>
                <a:lnTo>
                  <a:pt x="1546616" y="842381"/>
                </a:lnTo>
                <a:cubicBezTo>
                  <a:pt x="1545400" y="842786"/>
                  <a:pt x="1544129" y="843003"/>
                  <a:pt x="1542912" y="843003"/>
                </a:cubicBezTo>
                <a:lnTo>
                  <a:pt x="1542912" y="843003"/>
                </a:lnTo>
                <a:cubicBezTo>
                  <a:pt x="1538099" y="843003"/>
                  <a:pt x="1533638" y="839974"/>
                  <a:pt x="1531989" y="835188"/>
                </a:cubicBezTo>
                <a:close/>
                <a:moveTo>
                  <a:pt x="731118" y="827293"/>
                </a:moveTo>
                <a:cubicBezTo>
                  <a:pt x="725170" y="824995"/>
                  <a:pt x="722196" y="818344"/>
                  <a:pt x="724467" y="812395"/>
                </a:cubicBezTo>
                <a:lnTo>
                  <a:pt x="724467" y="812395"/>
                </a:lnTo>
                <a:cubicBezTo>
                  <a:pt x="726765" y="806447"/>
                  <a:pt x="733390" y="803473"/>
                  <a:pt x="739365" y="805744"/>
                </a:cubicBezTo>
                <a:lnTo>
                  <a:pt x="739365" y="805744"/>
                </a:lnTo>
                <a:cubicBezTo>
                  <a:pt x="745314" y="808042"/>
                  <a:pt x="748288" y="814694"/>
                  <a:pt x="746017" y="820642"/>
                </a:cubicBezTo>
                <a:lnTo>
                  <a:pt x="746017" y="820642"/>
                </a:lnTo>
                <a:cubicBezTo>
                  <a:pt x="744259" y="825238"/>
                  <a:pt x="739879" y="828050"/>
                  <a:pt x="735228" y="828050"/>
                </a:cubicBezTo>
                <a:lnTo>
                  <a:pt x="735228" y="828050"/>
                </a:lnTo>
                <a:cubicBezTo>
                  <a:pt x="733876" y="828050"/>
                  <a:pt x="732470" y="827807"/>
                  <a:pt x="731118" y="827293"/>
                </a:cubicBezTo>
                <a:close/>
                <a:moveTo>
                  <a:pt x="1602288" y="809475"/>
                </a:moveTo>
                <a:cubicBezTo>
                  <a:pt x="1599855" y="803581"/>
                  <a:pt x="1602667" y="796848"/>
                  <a:pt x="1608534" y="794415"/>
                </a:cubicBezTo>
                <a:lnTo>
                  <a:pt x="1608534" y="794415"/>
                </a:lnTo>
                <a:cubicBezTo>
                  <a:pt x="1614401" y="791982"/>
                  <a:pt x="1621161" y="794793"/>
                  <a:pt x="1623594" y="800688"/>
                </a:cubicBezTo>
                <a:lnTo>
                  <a:pt x="1623594" y="800688"/>
                </a:lnTo>
                <a:cubicBezTo>
                  <a:pt x="1626028" y="806582"/>
                  <a:pt x="1623216" y="813315"/>
                  <a:pt x="1617321" y="815721"/>
                </a:cubicBezTo>
                <a:lnTo>
                  <a:pt x="1617321" y="815721"/>
                </a:lnTo>
                <a:cubicBezTo>
                  <a:pt x="1615888" y="816316"/>
                  <a:pt x="1614401" y="816613"/>
                  <a:pt x="1612914" y="816613"/>
                </a:cubicBezTo>
                <a:lnTo>
                  <a:pt x="1612914" y="816613"/>
                </a:lnTo>
                <a:cubicBezTo>
                  <a:pt x="1608399" y="816613"/>
                  <a:pt x="1604100" y="813936"/>
                  <a:pt x="1602261" y="809475"/>
                </a:cubicBezTo>
                <a:close/>
                <a:moveTo>
                  <a:pt x="661306" y="798011"/>
                </a:moveTo>
                <a:cubicBezTo>
                  <a:pt x="655520" y="795361"/>
                  <a:pt x="652978" y="788521"/>
                  <a:pt x="655628" y="782734"/>
                </a:cubicBezTo>
                <a:lnTo>
                  <a:pt x="655628" y="782734"/>
                </a:lnTo>
                <a:cubicBezTo>
                  <a:pt x="658278" y="776921"/>
                  <a:pt x="665118" y="774407"/>
                  <a:pt x="670904" y="777056"/>
                </a:cubicBezTo>
                <a:lnTo>
                  <a:pt x="670904" y="777056"/>
                </a:lnTo>
                <a:cubicBezTo>
                  <a:pt x="676691" y="779679"/>
                  <a:pt x="679232" y="786547"/>
                  <a:pt x="676582" y="792333"/>
                </a:cubicBezTo>
                <a:lnTo>
                  <a:pt x="676582" y="792333"/>
                </a:lnTo>
                <a:cubicBezTo>
                  <a:pt x="674636" y="796551"/>
                  <a:pt x="670472" y="799065"/>
                  <a:pt x="666092" y="799065"/>
                </a:cubicBezTo>
                <a:lnTo>
                  <a:pt x="666092" y="799065"/>
                </a:lnTo>
                <a:cubicBezTo>
                  <a:pt x="664496" y="799065"/>
                  <a:pt x="662874" y="798741"/>
                  <a:pt x="661306" y="798038"/>
                </a:cubicBezTo>
                <a:close/>
                <a:moveTo>
                  <a:pt x="1670830" y="779355"/>
                </a:moveTo>
                <a:cubicBezTo>
                  <a:pt x="1668018" y="773650"/>
                  <a:pt x="1670397" y="766728"/>
                  <a:pt x="1676102" y="763916"/>
                </a:cubicBezTo>
                <a:lnTo>
                  <a:pt x="1676102" y="763916"/>
                </a:lnTo>
                <a:cubicBezTo>
                  <a:pt x="1681834" y="761131"/>
                  <a:pt x="1688729" y="763483"/>
                  <a:pt x="1691541" y="769188"/>
                </a:cubicBezTo>
                <a:lnTo>
                  <a:pt x="1691541" y="769188"/>
                </a:lnTo>
                <a:cubicBezTo>
                  <a:pt x="1694326" y="774920"/>
                  <a:pt x="1691974" y="781842"/>
                  <a:pt x="1686269" y="784627"/>
                </a:cubicBezTo>
                <a:lnTo>
                  <a:pt x="1686269" y="784627"/>
                </a:lnTo>
                <a:cubicBezTo>
                  <a:pt x="1684646" y="785438"/>
                  <a:pt x="1682916" y="785790"/>
                  <a:pt x="1681185" y="785790"/>
                </a:cubicBezTo>
                <a:lnTo>
                  <a:pt x="1681185" y="785790"/>
                </a:lnTo>
                <a:cubicBezTo>
                  <a:pt x="1676914" y="785790"/>
                  <a:pt x="1672831" y="783438"/>
                  <a:pt x="1670830" y="779328"/>
                </a:cubicBezTo>
                <a:close/>
                <a:moveTo>
                  <a:pt x="593494" y="764349"/>
                </a:moveTo>
                <a:lnTo>
                  <a:pt x="593494" y="764349"/>
                </a:lnTo>
                <a:cubicBezTo>
                  <a:pt x="587870" y="761320"/>
                  <a:pt x="585788" y="754371"/>
                  <a:pt x="588790" y="748748"/>
                </a:cubicBezTo>
                <a:lnTo>
                  <a:pt x="588790" y="748748"/>
                </a:lnTo>
                <a:cubicBezTo>
                  <a:pt x="591818" y="743124"/>
                  <a:pt x="598794" y="741015"/>
                  <a:pt x="604418" y="744043"/>
                </a:cubicBezTo>
                <a:lnTo>
                  <a:pt x="604418" y="744043"/>
                </a:lnTo>
                <a:cubicBezTo>
                  <a:pt x="610042" y="747071"/>
                  <a:pt x="612151" y="754020"/>
                  <a:pt x="609122" y="759644"/>
                </a:cubicBezTo>
                <a:lnTo>
                  <a:pt x="609122" y="759644"/>
                </a:lnTo>
                <a:cubicBezTo>
                  <a:pt x="607040" y="763537"/>
                  <a:pt x="603039" y="765727"/>
                  <a:pt x="598956" y="765727"/>
                </a:cubicBezTo>
                <a:lnTo>
                  <a:pt x="598956" y="765727"/>
                </a:lnTo>
                <a:cubicBezTo>
                  <a:pt x="597118" y="765727"/>
                  <a:pt x="595252" y="765295"/>
                  <a:pt x="593494" y="764375"/>
                </a:cubicBezTo>
                <a:close/>
                <a:moveTo>
                  <a:pt x="1737344" y="744962"/>
                </a:moveTo>
                <a:cubicBezTo>
                  <a:pt x="1734180" y="739446"/>
                  <a:pt x="1736127" y="732389"/>
                  <a:pt x="1741616" y="729253"/>
                </a:cubicBezTo>
                <a:lnTo>
                  <a:pt x="1741616" y="729253"/>
                </a:lnTo>
                <a:cubicBezTo>
                  <a:pt x="1747159" y="726090"/>
                  <a:pt x="1754188" y="728036"/>
                  <a:pt x="1757352" y="733552"/>
                </a:cubicBezTo>
                <a:lnTo>
                  <a:pt x="1757352" y="733552"/>
                </a:lnTo>
                <a:cubicBezTo>
                  <a:pt x="1760515" y="739068"/>
                  <a:pt x="1758569" y="746125"/>
                  <a:pt x="1753053" y="749261"/>
                </a:cubicBezTo>
                <a:lnTo>
                  <a:pt x="1753053" y="749261"/>
                </a:lnTo>
                <a:cubicBezTo>
                  <a:pt x="1751241" y="750289"/>
                  <a:pt x="1749295" y="750775"/>
                  <a:pt x="1747348" y="750775"/>
                </a:cubicBezTo>
                <a:lnTo>
                  <a:pt x="1747348" y="750775"/>
                </a:lnTo>
                <a:cubicBezTo>
                  <a:pt x="1743346" y="750775"/>
                  <a:pt x="1739453" y="748693"/>
                  <a:pt x="1737344" y="744962"/>
                </a:cubicBezTo>
                <a:close/>
                <a:moveTo>
                  <a:pt x="527981" y="726468"/>
                </a:moveTo>
                <a:lnTo>
                  <a:pt x="527981" y="726468"/>
                </a:lnTo>
                <a:cubicBezTo>
                  <a:pt x="522573" y="723115"/>
                  <a:pt x="520897" y="716004"/>
                  <a:pt x="524249" y="710597"/>
                </a:cubicBezTo>
                <a:lnTo>
                  <a:pt x="524249" y="710597"/>
                </a:lnTo>
                <a:cubicBezTo>
                  <a:pt x="527602" y="705189"/>
                  <a:pt x="534713" y="703513"/>
                  <a:pt x="540148" y="706865"/>
                </a:cubicBezTo>
                <a:lnTo>
                  <a:pt x="540148" y="706865"/>
                </a:lnTo>
                <a:cubicBezTo>
                  <a:pt x="545556" y="710218"/>
                  <a:pt x="547205" y="717329"/>
                  <a:pt x="543852" y="722764"/>
                </a:cubicBezTo>
                <a:lnTo>
                  <a:pt x="543852" y="722764"/>
                </a:lnTo>
                <a:cubicBezTo>
                  <a:pt x="541662" y="726279"/>
                  <a:pt x="537904" y="728199"/>
                  <a:pt x="534037" y="728199"/>
                </a:cubicBezTo>
                <a:lnTo>
                  <a:pt x="534037" y="728199"/>
                </a:lnTo>
                <a:cubicBezTo>
                  <a:pt x="531955" y="728199"/>
                  <a:pt x="529874" y="727631"/>
                  <a:pt x="527954" y="726468"/>
                </a:cubicBezTo>
                <a:close/>
                <a:moveTo>
                  <a:pt x="1801559" y="706433"/>
                </a:moveTo>
                <a:cubicBezTo>
                  <a:pt x="1798071" y="701106"/>
                  <a:pt x="1799532" y="693968"/>
                  <a:pt x="1804858" y="690453"/>
                </a:cubicBezTo>
                <a:lnTo>
                  <a:pt x="1804858" y="690453"/>
                </a:lnTo>
                <a:cubicBezTo>
                  <a:pt x="1810184" y="686965"/>
                  <a:pt x="1817323" y="688425"/>
                  <a:pt x="1820838" y="693752"/>
                </a:cubicBezTo>
                <a:lnTo>
                  <a:pt x="1820838" y="693752"/>
                </a:lnTo>
                <a:cubicBezTo>
                  <a:pt x="1824326" y="699078"/>
                  <a:pt x="1822865" y="706217"/>
                  <a:pt x="1817539" y="709731"/>
                </a:cubicBezTo>
                <a:lnTo>
                  <a:pt x="1817539" y="709731"/>
                </a:lnTo>
                <a:cubicBezTo>
                  <a:pt x="1815592" y="711029"/>
                  <a:pt x="1813375" y="711624"/>
                  <a:pt x="1811212" y="711624"/>
                </a:cubicBezTo>
                <a:lnTo>
                  <a:pt x="1811212" y="711624"/>
                </a:lnTo>
                <a:cubicBezTo>
                  <a:pt x="1807454" y="711624"/>
                  <a:pt x="1803776" y="709786"/>
                  <a:pt x="1801559" y="706406"/>
                </a:cubicBezTo>
                <a:close/>
                <a:moveTo>
                  <a:pt x="464982" y="684532"/>
                </a:moveTo>
                <a:cubicBezTo>
                  <a:pt x="459791" y="680828"/>
                  <a:pt x="458574" y="673635"/>
                  <a:pt x="462305" y="668444"/>
                </a:cubicBezTo>
                <a:lnTo>
                  <a:pt x="462305" y="668444"/>
                </a:lnTo>
                <a:cubicBezTo>
                  <a:pt x="465982" y="663253"/>
                  <a:pt x="473174" y="662036"/>
                  <a:pt x="478366" y="665740"/>
                </a:cubicBezTo>
                <a:lnTo>
                  <a:pt x="478366" y="665740"/>
                </a:lnTo>
                <a:cubicBezTo>
                  <a:pt x="483557" y="669445"/>
                  <a:pt x="484774" y="676637"/>
                  <a:pt x="481070" y="681828"/>
                </a:cubicBezTo>
                <a:lnTo>
                  <a:pt x="481070" y="681828"/>
                </a:lnTo>
                <a:cubicBezTo>
                  <a:pt x="478826" y="684991"/>
                  <a:pt x="475256" y="686668"/>
                  <a:pt x="471660" y="686668"/>
                </a:cubicBezTo>
                <a:lnTo>
                  <a:pt x="471660" y="686668"/>
                </a:lnTo>
                <a:cubicBezTo>
                  <a:pt x="469362" y="686668"/>
                  <a:pt x="467037" y="685965"/>
                  <a:pt x="464982" y="684532"/>
                </a:cubicBezTo>
                <a:close/>
                <a:moveTo>
                  <a:pt x="1863206" y="663929"/>
                </a:moveTo>
                <a:cubicBezTo>
                  <a:pt x="1859394" y="658846"/>
                  <a:pt x="1860422" y="651626"/>
                  <a:pt x="1865505" y="647787"/>
                </a:cubicBezTo>
                <a:lnTo>
                  <a:pt x="1865505" y="647787"/>
                </a:lnTo>
                <a:cubicBezTo>
                  <a:pt x="1870588" y="643975"/>
                  <a:pt x="1877834" y="644975"/>
                  <a:pt x="1881646" y="650085"/>
                </a:cubicBezTo>
                <a:lnTo>
                  <a:pt x="1881646" y="650085"/>
                </a:lnTo>
                <a:cubicBezTo>
                  <a:pt x="1885459" y="655168"/>
                  <a:pt x="1884431" y="662415"/>
                  <a:pt x="1879348" y="666254"/>
                </a:cubicBezTo>
                <a:lnTo>
                  <a:pt x="1879348" y="666254"/>
                </a:lnTo>
                <a:cubicBezTo>
                  <a:pt x="1877266" y="667822"/>
                  <a:pt x="1874860" y="668552"/>
                  <a:pt x="1872453" y="668552"/>
                </a:cubicBezTo>
                <a:lnTo>
                  <a:pt x="1872453" y="668552"/>
                </a:lnTo>
                <a:cubicBezTo>
                  <a:pt x="1868939" y="668552"/>
                  <a:pt x="1865478" y="666957"/>
                  <a:pt x="1863206" y="663929"/>
                </a:cubicBezTo>
                <a:close/>
                <a:moveTo>
                  <a:pt x="404768" y="638729"/>
                </a:moveTo>
                <a:cubicBezTo>
                  <a:pt x="399820" y="634701"/>
                  <a:pt x="399063" y="627481"/>
                  <a:pt x="403065" y="622506"/>
                </a:cubicBezTo>
                <a:lnTo>
                  <a:pt x="403065" y="622506"/>
                </a:lnTo>
                <a:cubicBezTo>
                  <a:pt x="407093" y="617558"/>
                  <a:pt x="414339" y="616828"/>
                  <a:pt x="419287" y="620830"/>
                </a:cubicBezTo>
                <a:lnTo>
                  <a:pt x="419287" y="620830"/>
                </a:lnTo>
                <a:cubicBezTo>
                  <a:pt x="424235" y="624832"/>
                  <a:pt x="424992" y="632078"/>
                  <a:pt x="420991" y="637026"/>
                </a:cubicBezTo>
                <a:lnTo>
                  <a:pt x="420991" y="637026"/>
                </a:lnTo>
                <a:cubicBezTo>
                  <a:pt x="418692" y="639865"/>
                  <a:pt x="415367" y="641298"/>
                  <a:pt x="412041" y="641298"/>
                </a:cubicBezTo>
                <a:lnTo>
                  <a:pt x="412041" y="641298"/>
                </a:lnTo>
                <a:cubicBezTo>
                  <a:pt x="409473" y="641298"/>
                  <a:pt x="406904" y="640460"/>
                  <a:pt x="404768" y="638729"/>
                </a:cubicBezTo>
                <a:close/>
                <a:moveTo>
                  <a:pt x="1922122" y="617639"/>
                </a:moveTo>
                <a:cubicBezTo>
                  <a:pt x="1917986" y="612800"/>
                  <a:pt x="1918581" y="605526"/>
                  <a:pt x="1923393" y="601390"/>
                </a:cubicBezTo>
                <a:lnTo>
                  <a:pt x="1923393" y="601390"/>
                </a:lnTo>
                <a:cubicBezTo>
                  <a:pt x="1928233" y="597253"/>
                  <a:pt x="1935507" y="597820"/>
                  <a:pt x="1939643" y="602660"/>
                </a:cubicBezTo>
                <a:lnTo>
                  <a:pt x="1939643" y="602660"/>
                </a:lnTo>
                <a:cubicBezTo>
                  <a:pt x="1943807" y="607500"/>
                  <a:pt x="1943212" y="614773"/>
                  <a:pt x="1938372" y="618910"/>
                </a:cubicBezTo>
                <a:lnTo>
                  <a:pt x="1938372" y="618910"/>
                </a:lnTo>
                <a:cubicBezTo>
                  <a:pt x="1936209" y="620776"/>
                  <a:pt x="1933560" y="621668"/>
                  <a:pt x="1930910" y="621668"/>
                </a:cubicBezTo>
                <a:lnTo>
                  <a:pt x="1930910" y="621668"/>
                </a:lnTo>
                <a:cubicBezTo>
                  <a:pt x="1927638" y="621668"/>
                  <a:pt x="1924421" y="620316"/>
                  <a:pt x="1922122" y="617639"/>
                </a:cubicBezTo>
                <a:close/>
                <a:moveTo>
                  <a:pt x="347528" y="589249"/>
                </a:moveTo>
                <a:lnTo>
                  <a:pt x="347528" y="589249"/>
                </a:lnTo>
                <a:cubicBezTo>
                  <a:pt x="342851" y="584950"/>
                  <a:pt x="342553" y="577650"/>
                  <a:pt x="346852" y="572945"/>
                </a:cubicBezTo>
                <a:lnTo>
                  <a:pt x="346852" y="572945"/>
                </a:lnTo>
                <a:cubicBezTo>
                  <a:pt x="351178" y="568268"/>
                  <a:pt x="358452" y="567970"/>
                  <a:pt x="363156" y="572296"/>
                </a:cubicBezTo>
                <a:lnTo>
                  <a:pt x="363156" y="572296"/>
                </a:lnTo>
                <a:cubicBezTo>
                  <a:pt x="367834" y="576596"/>
                  <a:pt x="368131" y="583896"/>
                  <a:pt x="363832" y="588573"/>
                </a:cubicBezTo>
                <a:lnTo>
                  <a:pt x="363832" y="588573"/>
                </a:lnTo>
                <a:cubicBezTo>
                  <a:pt x="361561" y="591061"/>
                  <a:pt x="358452" y="592305"/>
                  <a:pt x="355342" y="592305"/>
                </a:cubicBezTo>
                <a:lnTo>
                  <a:pt x="355342" y="592305"/>
                </a:lnTo>
                <a:cubicBezTo>
                  <a:pt x="352557" y="592305"/>
                  <a:pt x="349745" y="591277"/>
                  <a:pt x="347528" y="589249"/>
                </a:cubicBezTo>
                <a:close/>
                <a:moveTo>
                  <a:pt x="1977983" y="567754"/>
                </a:moveTo>
                <a:cubicBezTo>
                  <a:pt x="1973549" y="563185"/>
                  <a:pt x="1973657" y="555884"/>
                  <a:pt x="1978227" y="551450"/>
                </a:cubicBezTo>
                <a:lnTo>
                  <a:pt x="1978227" y="551450"/>
                </a:lnTo>
                <a:cubicBezTo>
                  <a:pt x="1982796" y="547043"/>
                  <a:pt x="1990096" y="547151"/>
                  <a:pt x="1994531" y="551693"/>
                </a:cubicBezTo>
                <a:lnTo>
                  <a:pt x="1994531" y="551693"/>
                </a:lnTo>
                <a:cubicBezTo>
                  <a:pt x="1998938" y="556263"/>
                  <a:pt x="1998830" y="563563"/>
                  <a:pt x="1994287" y="567997"/>
                </a:cubicBezTo>
                <a:lnTo>
                  <a:pt x="1994287" y="567997"/>
                </a:lnTo>
                <a:cubicBezTo>
                  <a:pt x="1992043" y="570160"/>
                  <a:pt x="1989150" y="571242"/>
                  <a:pt x="1986257" y="571242"/>
                </a:cubicBezTo>
                <a:lnTo>
                  <a:pt x="1986257" y="571242"/>
                </a:lnTo>
                <a:cubicBezTo>
                  <a:pt x="1983229" y="571242"/>
                  <a:pt x="1980255" y="570079"/>
                  <a:pt x="1977983" y="567754"/>
                </a:cubicBezTo>
                <a:close/>
                <a:moveTo>
                  <a:pt x="293533" y="536282"/>
                </a:moveTo>
                <a:cubicBezTo>
                  <a:pt x="289126" y="531658"/>
                  <a:pt x="289288" y="524385"/>
                  <a:pt x="293884" y="519978"/>
                </a:cubicBezTo>
                <a:lnTo>
                  <a:pt x="293884" y="519978"/>
                </a:lnTo>
                <a:cubicBezTo>
                  <a:pt x="298508" y="515570"/>
                  <a:pt x="305781" y="515733"/>
                  <a:pt x="310189" y="520356"/>
                </a:cubicBezTo>
                <a:lnTo>
                  <a:pt x="310189" y="520356"/>
                </a:lnTo>
                <a:cubicBezTo>
                  <a:pt x="314595" y="524953"/>
                  <a:pt x="314433" y="532253"/>
                  <a:pt x="309837" y="536660"/>
                </a:cubicBezTo>
                <a:lnTo>
                  <a:pt x="309837" y="536660"/>
                </a:lnTo>
                <a:cubicBezTo>
                  <a:pt x="307620" y="538796"/>
                  <a:pt x="304727" y="539878"/>
                  <a:pt x="301861" y="539878"/>
                </a:cubicBezTo>
                <a:lnTo>
                  <a:pt x="301861" y="539878"/>
                </a:lnTo>
                <a:cubicBezTo>
                  <a:pt x="298832" y="539878"/>
                  <a:pt x="295804" y="538688"/>
                  <a:pt x="293533" y="536336"/>
                </a:cubicBezTo>
                <a:close/>
                <a:moveTo>
                  <a:pt x="2030654" y="514435"/>
                </a:moveTo>
                <a:cubicBezTo>
                  <a:pt x="2025949" y="510136"/>
                  <a:pt x="2025598" y="502862"/>
                  <a:pt x="2029869" y="498158"/>
                </a:cubicBezTo>
                <a:lnTo>
                  <a:pt x="2029869" y="498158"/>
                </a:lnTo>
                <a:cubicBezTo>
                  <a:pt x="2034142" y="493426"/>
                  <a:pt x="2041469" y="493075"/>
                  <a:pt x="2046174" y="497401"/>
                </a:cubicBezTo>
                <a:lnTo>
                  <a:pt x="2046174" y="497401"/>
                </a:lnTo>
                <a:cubicBezTo>
                  <a:pt x="2050878" y="501673"/>
                  <a:pt x="2051230" y="508973"/>
                  <a:pt x="2046931" y="513678"/>
                </a:cubicBezTo>
                <a:lnTo>
                  <a:pt x="2046931" y="513678"/>
                </a:lnTo>
                <a:cubicBezTo>
                  <a:pt x="2044660" y="516165"/>
                  <a:pt x="2041523" y="517436"/>
                  <a:pt x="2038387" y="517436"/>
                </a:cubicBezTo>
                <a:lnTo>
                  <a:pt x="2038387" y="517436"/>
                </a:lnTo>
                <a:cubicBezTo>
                  <a:pt x="2035629" y="517436"/>
                  <a:pt x="2032844" y="516463"/>
                  <a:pt x="2030654" y="514435"/>
                </a:cubicBezTo>
                <a:close/>
                <a:moveTo>
                  <a:pt x="242971" y="480042"/>
                </a:moveTo>
                <a:cubicBezTo>
                  <a:pt x="238862" y="475175"/>
                  <a:pt x="239484" y="467902"/>
                  <a:pt x="244350" y="463792"/>
                </a:cubicBezTo>
                <a:lnTo>
                  <a:pt x="244350" y="463792"/>
                </a:lnTo>
                <a:cubicBezTo>
                  <a:pt x="249217" y="459709"/>
                  <a:pt x="256463" y="460304"/>
                  <a:pt x="260600" y="465171"/>
                </a:cubicBezTo>
                <a:lnTo>
                  <a:pt x="260600" y="465171"/>
                </a:lnTo>
                <a:cubicBezTo>
                  <a:pt x="264710" y="470038"/>
                  <a:pt x="264088" y="477284"/>
                  <a:pt x="259248" y="481421"/>
                </a:cubicBezTo>
                <a:lnTo>
                  <a:pt x="259248" y="481421"/>
                </a:lnTo>
                <a:cubicBezTo>
                  <a:pt x="257086" y="483233"/>
                  <a:pt x="254436" y="484152"/>
                  <a:pt x="251813" y="484152"/>
                </a:cubicBezTo>
                <a:lnTo>
                  <a:pt x="251813" y="484152"/>
                </a:lnTo>
                <a:cubicBezTo>
                  <a:pt x="248514" y="484152"/>
                  <a:pt x="245270" y="482773"/>
                  <a:pt x="242998" y="480069"/>
                </a:cubicBezTo>
                <a:close/>
                <a:moveTo>
                  <a:pt x="2079836" y="457898"/>
                </a:moveTo>
                <a:cubicBezTo>
                  <a:pt x="2074888" y="453923"/>
                  <a:pt x="2074077" y="446677"/>
                  <a:pt x="2078052" y="441702"/>
                </a:cubicBezTo>
                <a:lnTo>
                  <a:pt x="2078052" y="441702"/>
                </a:lnTo>
                <a:cubicBezTo>
                  <a:pt x="2082026" y="436727"/>
                  <a:pt x="2089300" y="435916"/>
                  <a:pt x="2094275" y="439917"/>
                </a:cubicBezTo>
                <a:lnTo>
                  <a:pt x="2094275" y="439917"/>
                </a:lnTo>
                <a:cubicBezTo>
                  <a:pt x="2099222" y="443892"/>
                  <a:pt x="2100034" y="451138"/>
                  <a:pt x="2096059" y="456113"/>
                </a:cubicBezTo>
                <a:lnTo>
                  <a:pt x="2096059" y="456113"/>
                </a:lnTo>
                <a:cubicBezTo>
                  <a:pt x="2093761" y="458952"/>
                  <a:pt x="2090435" y="460440"/>
                  <a:pt x="2087055" y="460440"/>
                </a:cubicBezTo>
                <a:lnTo>
                  <a:pt x="2087055" y="460440"/>
                </a:lnTo>
                <a:cubicBezTo>
                  <a:pt x="2084514" y="460440"/>
                  <a:pt x="2081972" y="459601"/>
                  <a:pt x="2079863" y="457898"/>
                </a:cubicBezTo>
                <a:close/>
                <a:moveTo>
                  <a:pt x="196033" y="420748"/>
                </a:moveTo>
                <a:lnTo>
                  <a:pt x="196033" y="420748"/>
                </a:lnTo>
                <a:cubicBezTo>
                  <a:pt x="192248" y="415637"/>
                  <a:pt x="193329" y="408418"/>
                  <a:pt x="198440" y="404633"/>
                </a:cubicBezTo>
                <a:lnTo>
                  <a:pt x="198440" y="404633"/>
                </a:lnTo>
                <a:cubicBezTo>
                  <a:pt x="203550" y="400820"/>
                  <a:pt x="210769" y="401902"/>
                  <a:pt x="214554" y="407012"/>
                </a:cubicBezTo>
                <a:lnTo>
                  <a:pt x="214554" y="407012"/>
                </a:lnTo>
                <a:cubicBezTo>
                  <a:pt x="218340" y="412122"/>
                  <a:pt x="217285" y="419341"/>
                  <a:pt x="212175" y="423127"/>
                </a:cubicBezTo>
                <a:lnTo>
                  <a:pt x="212175" y="423127"/>
                </a:lnTo>
                <a:cubicBezTo>
                  <a:pt x="210093" y="424668"/>
                  <a:pt x="207687" y="425425"/>
                  <a:pt x="205307" y="425425"/>
                </a:cubicBezTo>
                <a:lnTo>
                  <a:pt x="205307" y="425425"/>
                </a:lnTo>
                <a:cubicBezTo>
                  <a:pt x="201792" y="425425"/>
                  <a:pt x="198305" y="423803"/>
                  <a:pt x="196033" y="420748"/>
                </a:cubicBezTo>
                <a:close/>
                <a:moveTo>
                  <a:pt x="2125396" y="398414"/>
                </a:moveTo>
                <a:cubicBezTo>
                  <a:pt x="2120177" y="394737"/>
                  <a:pt x="2118933" y="387545"/>
                  <a:pt x="2122584" y="382353"/>
                </a:cubicBezTo>
                <a:lnTo>
                  <a:pt x="2122584" y="382353"/>
                </a:lnTo>
                <a:cubicBezTo>
                  <a:pt x="2126261" y="377135"/>
                  <a:pt x="2133453" y="375891"/>
                  <a:pt x="2138644" y="379541"/>
                </a:cubicBezTo>
                <a:lnTo>
                  <a:pt x="2138644" y="379541"/>
                </a:lnTo>
                <a:cubicBezTo>
                  <a:pt x="2143863" y="383219"/>
                  <a:pt x="2145133" y="390411"/>
                  <a:pt x="2141456" y="395602"/>
                </a:cubicBezTo>
                <a:lnTo>
                  <a:pt x="2141456" y="395602"/>
                </a:lnTo>
                <a:cubicBezTo>
                  <a:pt x="2139212" y="398793"/>
                  <a:pt x="2135643" y="400496"/>
                  <a:pt x="2132020" y="400496"/>
                </a:cubicBezTo>
                <a:lnTo>
                  <a:pt x="2132020" y="400496"/>
                </a:lnTo>
                <a:cubicBezTo>
                  <a:pt x="2129722" y="400496"/>
                  <a:pt x="2127396" y="399820"/>
                  <a:pt x="2125396" y="398414"/>
                </a:cubicBezTo>
                <a:close/>
                <a:moveTo>
                  <a:pt x="152907" y="358641"/>
                </a:moveTo>
                <a:cubicBezTo>
                  <a:pt x="149446" y="353287"/>
                  <a:pt x="150961" y="346149"/>
                  <a:pt x="156314" y="342688"/>
                </a:cubicBezTo>
                <a:lnTo>
                  <a:pt x="156314" y="342688"/>
                </a:lnTo>
                <a:cubicBezTo>
                  <a:pt x="161668" y="339200"/>
                  <a:pt x="168806" y="340742"/>
                  <a:pt x="172267" y="346095"/>
                </a:cubicBezTo>
                <a:lnTo>
                  <a:pt x="172267" y="346095"/>
                </a:lnTo>
                <a:cubicBezTo>
                  <a:pt x="175727" y="351449"/>
                  <a:pt x="174214" y="358560"/>
                  <a:pt x="168860" y="362021"/>
                </a:cubicBezTo>
                <a:lnTo>
                  <a:pt x="168860" y="362021"/>
                </a:lnTo>
                <a:cubicBezTo>
                  <a:pt x="166940" y="363291"/>
                  <a:pt x="164750" y="363886"/>
                  <a:pt x="162587" y="363886"/>
                </a:cubicBezTo>
                <a:lnTo>
                  <a:pt x="162587" y="363886"/>
                </a:lnTo>
                <a:cubicBezTo>
                  <a:pt x="158829" y="363886"/>
                  <a:pt x="155124" y="362048"/>
                  <a:pt x="152907" y="358641"/>
                </a:cubicBezTo>
                <a:close/>
                <a:moveTo>
                  <a:pt x="2167142" y="336172"/>
                </a:moveTo>
                <a:cubicBezTo>
                  <a:pt x="2161735" y="332846"/>
                  <a:pt x="2160004" y="325762"/>
                  <a:pt x="2163330" y="320328"/>
                </a:cubicBezTo>
                <a:lnTo>
                  <a:pt x="2163330" y="320328"/>
                </a:lnTo>
                <a:cubicBezTo>
                  <a:pt x="2166656" y="314893"/>
                  <a:pt x="2173740" y="313190"/>
                  <a:pt x="2179175" y="316515"/>
                </a:cubicBezTo>
                <a:lnTo>
                  <a:pt x="2179175" y="316515"/>
                </a:lnTo>
                <a:cubicBezTo>
                  <a:pt x="2184609" y="319841"/>
                  <a:pt x="2186312" y="326952"/>
                  <a:pt x="2182987" y="332360"/>
                </a:cubicBezTo>
                <a:lnTo>
                  <a:pt x="2182987" y="332360"/>
                </a:lnTo>
                <a:cubicBezTo>
                  <a:pt x="2180824" y="335902"/>
                  <a:pt x="2177038" y="337875"/>
                  <a:pt x="2173145" y="337875"/>
                </a:cubicBezTo>
                <a:lnTo>
                  <a:pt x="2173145" y="337875"/>
                </a:lnTo>
                <a:cubicBezTo>
                  <a:pt x="2171090" y="337875"/>
                  <a:pt x="2169008" y="337308"/>
                  <a:pt x="2167142" y="336172"/>
                </a:cubicBezTo>
                <a:close/>
                <a:moveTo>
                  <a:pt x="113810" y="293938"/>
                </a:moveTo>
                <a:cubicBezTo>
                  <a:pt x="110674" y="288369"/>
                  <a:pt x="112648" y="281366"/>
                  <a:pt x="118218" y="278229"/>
                </a:cubicBezTo>
                <a:lnTo>
                  <a:pt x="118218" y="278229"/>
                </a:lnTo>
                <a:cubicBezTo>
                  <a:pt x="123760" y="275120"/>
                  <a:pt x="130790" y="277067"/>
                  <a:pt x="133927" y="282637"/>
                </a:cubicBezTo>
                <a:lnTo>
                  <a:pt x="133927" y="282637"/>
                </a:lnTo>
                <a:cubicBezTo>
                  <a:pt x="137036" y="288179"/>
                  <a:pt x="135089" y="295209"/>
                  <a:pt x="129519" y="298346"/>
                </a:cubicBezTo>
                <a:lnTo>
                  <a:pt x="129519" y="298346"/>
                </a:lnTo>
                <a:cubicBezTo>
                  <a:pt x="127735" y="299346"/>
                  <a:pt x="125788" y="299833"/>
                  <a:pt x="123868" y="299833"/>
                </a:cubicBezTo>
                <a:lnTo>
                  <a:pt x="123868" y="299833"/>
                </a:lnTo>
                <a:cubicBezTo>
                  <a:pt x="119840" y="299833"/>
                  <a:pt x="115919" y="297724"/>
                  <a:pt x="113810" y="293966"/>
                </a:cubicBezTo>
                <a:close/>
                <a:moveTo>
                  <a:pt x="2204861" y="271416"/>
                </a:moveTo>
                <a:cubicBezTo>
                  <a:pt x="2199237" y="268441"/>
                  <a:pt x="2197074" y="261466"/>
                  <a:pt x="2200048" y="255842"/>
                </a:cubicBezTo>
                <a:lnTo>
                  <a:pt x="2200048" y="255842"/>
                </a:lnTo>
                <a:cubicBezTo>
                  <a:pt x="2203022" y="250218"/>
                  <a:pt x="2209998" y="248055"/>
                  <a:pt x="2215622" y="251029"/>
                </a:cubicBezTo>
                <a:lnTo>
                  <a:pt x="2215622" y="251029"/>
                </a:lnTo>
                <a:cubicBezTo>
                  <a:pt x="2221246" y="254003"/>
                  <a:pt x="2223409" y="260979"/>
                  <a:pt x="2220435" y="266603"/>
                </a:cubicBezTo>
                <a:lnTo>
                  <a:pt x="2220435" y="266603"/>
                </a:lnTo>
                <a:cubicBezTo>
                  <a:pt x="2218353" y="270523"/>
                  <a:pt x="2214351" y="272741"/>
                  <a:pt x="2210241" y="272741"/>
                </a:cubicBezTo>
                <a:lnTo>
                  <a:pt x="2210241" y="272741"/>
                </a:lnTo>
                <a:cubicBezTo>
                  <a:pt x="2208403" y="272741"/>
                  <a:pt x="2206564" y="272308"/>
                  <a:pt x="2204861" y="271389"/>
                </a:cubicBezTo>
                <a:close/>
                <a:moveTo>
                  <a:pt x="78850" y="226911"/>
                </a:moveTo>
                <a:cubicBezTo>
                  <a:pt x="76092" y="221179"/>
                  <a:pt x="78498" y="214284"/>
                  <a:pt x="84230" y="211526"/>
                </a:cubicBezTo>
                <a:lnTo>
                  <a:pt x="84230" y="211526"/>
                </a:lnTo>
                <a:cubicBezTo>
                  <a:pt x="89963" y="208768"/>
                  <a:pt x="96857" y="211175"/>
                  <a:pt x="99615" y="216907"/>
                </a:cubicBezTo>
                <a:lnTo>
                  <a:pt x="99615" y="216907"/>
                </a:lnTo>
                <a:cubicBezTo>
                  <a:pt x="102373" y="222666"/>
                  <a:pt x="99967" y="229534"/>
                  <a:pt x="94234" y="232291"/>
                </a:cubicBezTo>
                <a:lnTo>
                  <a:pt x="94234" y="232291"/>
                </a:lnTo>
                <a:cubicBezTo>
                  <a:pt x="92612" y="233076"/>
                  <a:pt x="90936" y="233454"/>
                  <a:pt x="89232" y="233454"/>
                </a:cubicBezTo>
                <a:lnTo>
                  <a:pt x="89232" y="233454"/>
                </a:lnTo>
                <a:cubicBezTo>
                  <a:pt x="84961" y="233454"/>
                  <a:pt x="80824" y="231048"/>
                  <a:pt x="78850" y="226911"/>
                </a:cubicBezTo>
                <a:close/>
                <a:moveTo>
                  <a:pt x="2238442" y="204388"/>
                </a:moveTo>
                <a:cubicBezTo>
                  <a:pt x="2232629" y="201765"/>
                  <a:pt x="2230033" y="194952"/>
                  <a:pt x="2232656" y="189138"/>
                </a:cubicBezTo>
                <a:lnTo>
                  <a:pt x="2232656" y="189138"/>
                </a:lnTo>
                <a:cubicBezTo>
                  <a:pt x="2235279" y="183325"/>
                  <a:pt x="2242092" y="180730"/>
                  <a:pt x="2247905" y="183352"/>
                </a:cubicBezTo>
                <a:lnTo>
                  <a:pt x="2247905" y="183352"/>
                </a:lnTo>
                <a:cubicBezTo>
                  <a:pt x="2253719" y="185975"/>
                  <a:pt x="2256314" y="192789"/>
                  <a:pt x="2253692" y="198602"/>
                </a:cubicBezTo>
                <a:lnTo>
                  <a:pt x="2253692" y="198602"/>
                </a:lnTo>
                <a:cubicBezTo>
                  <a:pt x="2251772" y="202874"/>
                  <a:pt x="2247554" y="205416"/>
                  <a:pt x="2243174" y="205416"/>
                </a:cubicBezTo>
                <a:lnTo>
                  <a:pt x="2243174" y="205416"/>
                </a:lnTo>
                <a:cubicBezTo>
                  <a:pt x="2241606" y="205416"/>
                  <a:pt x="2239983" y="205091"/>
                  <a:pt x="2238469" y="204388"/>
                </a:cubicBezTo>
                <a:close/>
                <a:moveTo>
                  <a:pt x="48216" y="157828"/>
                </a:moveTo>
                <a:lnTo>
                  <a:pt x="48216" y="157828"/>
                </a:lnTo>
                <a:cubicBezTo>
                  <a:pt x="45836" y="151934"/>
                  <a:pt x="48648" y="145201"/>
                  <a:pt x="54570" y="142795"/>
                </a:cubicBezTo>
                <a:lnTo>
                  <a:pt x="54570" y="142795"/>
                </a:lnTo>
                <a:cubicBezTo>
                  <a:pt x="60464" y="140389"/>
                  <a:pt x="67196" y="143228"/>
                  <a:pt x="69603" y="149149"/>
                </a:cubicBezTo>
                <a:lnTo>
                  <a:pt x="69603" y="149149"/>
                </a:lnTo>
                <a:cubicBezTo>
                  <a:pt x="72009" y="155043"/>
                  <a:pt x="69170" y="161776"/>
                  <a:pt x="63249" y="164182"/>
                </a:cubicBezTo>
                <a:lnTo>
                  <a:pt x="63249" y="164182"/>
                </a:lnTo>
                <a:cubicBezTo>
                  <a:pt x="61816" y="164750"/>
                  <a:pt x="60356" y="165020"/>
                  <a:pt x="58896" y="165020"/>
                </a:cubicBezTo>
                <a:lnTo>
                  <a:pt x="58896" y="165020"/>
                </a:lnTo>
                <a:cubicBezTo>
                  <a:pt x="54353" y="165020"/>
                  <a:pt x="50027" y="162317"/>
                  <a:pt x="48216" y="157828"/>
                </a:cubicBezTo>
                <a:close/>
                <a:moveTo>
                  <a:pt x="2267670" y="135360"/>
                </a:moveTo>
                <a:cubicBezTo>
                  <a:pt x="2261722" y="133115"/>
                  <a:pt x="2258694" y="126464"/>
                  <a:pt x="2260938" y="120516"/>
                </a:cubicBezTo>
                <a:lnTo>
                  <a:pt x="2260938" y="120516"/>
                </a:lnTo>
                <a:cubicBezTo>
                  <a:pt x="2263182" y="114567"/>
                  <a:pt x="2269833" y="111539"/>
                  <a:pt x="2275782" y="113783"/>
                </a:cubicBezTo>
                <a:lnTo>
                  <a:pt x="2275782" y="113783"/>
                </a:lnTo>
                <a:cubicBezTo>
                  <a:pt x="2281730" y="116027"/>
                  <a:pt x="2284758" y="122679"/>
                  <a:pt x="2282514" y="128627"/>
                </a:cubicBezTo>
                <a:lnTo>
                  <a:pt x="2282514" y="128627"/>
                </a:lnTo>
                <a:cubicBezTo>
                  <a:pt x="2280757" y="133251"/>
                  <a:pt x="2276377" y="136117"/>
                  <a:pt x="2271726" y="136117"/>
                </a:cubicBezTo>
                <a:lnTo>
                  <a:pt x="2271726" y="136117"/>
                </a:lnTo>
                <a:cubicBezTo>
                  <a:pt x="2270374" y="136117"/>
                  <a:pt x="2268995" y="135873"/>
                  <a:pt x="2267670" y="135387"/>
                </a:cubicBezTo>
                <a:close/>
                <a:moveTo>
                  <a:pt x="22043" y="86934"/>
                </a:moveTo>
                <a:cubicBezTo>
                  <a:pt x="20015" y="80905"/>
                  <a:pt x="23259" y="74362"/>
                  <a:pt x="29316" y="72361"/>
                </a:cubicBezTo>
                <a:lnTo>
                  <a:pt x="29316" y="72361"/>
                </a:lnTo>
                <a:cubicBezTo>
                  <a:pt x="35345" y="70333"/>
                  <a:pt x="41889" y="73604"/>
                  <a:pt x="43890" y="79634"/>
                </a:cubicBezTo>
                <a:lnTo>
                  <a:pt x="43890" y="79634"/>
                </a:lnTo>
                <a:cubicBezTo>
                  <a:pt x="45917" y="85664"/>
                  <a:pt x="42646" y="92207"/>
                  <a:pt x="36616" y="94208"/>
                </a:cubicBezTo>
                <a:lnTo>
                  <a:pt x="36616" y="94208"/>
                </a:lnTo>
                <a:cubicBezTo>
                  <a:pt x="35400" y="94613"/>
                  <a:pt x="34183" y="94802"/>
                  <a:pt x="32966" y="94802"/>
                </a:cubicBezTo>
                <a:lnTo>
                  <a:pt x="32966" y="94802"/>
                </a:lnTo>
                <a:cubicBezTo>
                  <a:pt x="28153" y="94802"/>
                  <a:pt x="23638" y="91747"/>
                  <a:pt x="22043" y="86934"/>
                </a:cubicBezTo>
                <a:close/>
                <a:moveTo>
                  <a:pt x="2292491" y="64601"/>
                </a:moveTo>
                <a:cubicBezTo>
                  <a:pt x="2286408" y="62762"/>
                  <a:pt x="2282974" y="56327"/>
                  <a:pt x="2284812" y="50217"/>
                </a:cubicBezTo>
                <a:lnTo>
                  <a:pt x="2284812" y="50217"/>
                </a:lnTo>
                <a:cubicBezTo>
                  <a:pt x="2286651" y="44133"/>
                  <a:pt x="2293086" y="40699"/>
                  <a:pt x="2299197" y="42538"/>
                </a:cubicBezTo>
                <a:lnTo>
                  <a:pt x="2299197" y="42538"/>
                </a:lnTo>
                <a:cubicBezTo>
                  <a:pt x="2305280" y="44403"/>
                  <a:pt x="2308714" y="50838"/>
                  <a:pt x="2306876" y="56922"/>
                </a:cubicBezTo>
                <a:lnTo>
                  <a:pt x="2306876" y="56922"/>
                </a:lnTo>
                <a:cubicBezTo>
                  <a:pt x="2305361" y="61897"/>
                  <a:pt x="2300792" y="65114"/>
                  <a:pt x="2295844" y="65114"/>
                </a:cubicBezTo>
                <a:lnTo>
                  <a:pt x="2295844" y="65114"/>
                </a:lnTo>
                <a:cubicBezTo>
                  <a:pt x="2294736" y="65114"/>
                  <a:pt x="2293600" y="64952"/>
                  <a:pt x="2292491" y="64601"/>
                </a:cubicBezTo>
                <a:close/>
                <a:moveTo>
                  <a:pt x="385" y="14472"/>
                </a:moveTo>
                <a:lnTo>
                  <a:pt x="385" y="14472"/>
                </a:lnTo>
                <a:cubicBezTo>
                  <a:pt x="-1237" y="8334"/>
                  <a:pt x="2413" y="2007"/>
                  <a:pt x="8578" y="385"/>
                </a:cubicBezTo>
                <a:lnTo>
                  <a:pt x="8578" y="385"/>
                </a:lnTo>
                <a:cubicBezTo>
                  <a:pt x="14715" y="-1237"/>
                  <a:pt x="21042" y="2413"/>
                  <a:pt x="22664" y="8578"/>
                </a:cubicBezTo>
                <a:lnTo>
                  <a:pt x="22664" y="8578"/>
                </a:lnTo>
                <a:cubicBezTo>
                  <a:pt x="24287" y="14715"/>
                  <a:pt x="20637" y="21015"/>
                  <a:pt x="14472" y="22665"/>
                </a:cubicBezTo>
                <a:lnTo>
                  <a:pt x="14472" y="22665"/>
                </a:lnTo>
                <a:cubicBezTo>
                  <a:pt x="13499" y="22908"/>
                  <a:pt x="12498" y="23043"/>
                  <a:pt x="11525" y="23043"/>
                </a:cubicBezTo>
                <a:lnTo>
                  <a:pt x="11525" y="23043"/>
                </a:lnTo>
                <a:cubicBezTo>
                  <a:pt x="6415" y="23043"/>
                  <a:pt x="1737" y="19609"/>
                  <a:pt x="385" y="14445"/>
                </a:cubicBezTo>
                <a:close/>
              </a:path>
            </a:pathLst>
          </a:custGeom>
          <a:solidFill>
            <a:srgbClr val="494C4F"/>
          </a:solidFill>
          <a:ln w="0" cap="flat">
            <a:noFill/>
            <a:prstDash val="solid"/>
            <a:miter/>
          </a:ln>
        </p:spPr>
        <p:txBody>
          <a:bodyPr rtlCol="0" anchor="ctr"/>
          <a:lstStyle/>
          <a:p>
            <a:endParaRPr lang="en-IN"/>
          </a:p>
        </p:txBody>
      </p:sp>
      <p:sp>
        <p:nvSpPr>
          <p:cNvPr id="27" name="Freeform: Shape 26">
            <a:extLst>
              <a:ext uri="{FF2B5EF4-FFF2-40B4-BE49-F238E27FC236}">
                <a16:creationId xmlns:a16="http://schemas.microsoft.com/office/drawing/2014/main" id="{A89AD916-4157-4A97-9A1D-97EE80C6CD9B}"/>
              </a:ext>
            </a:extLst>
          </p:cNvPr>
          <p:cNvSpPr/>
          <p:nvPr/>
        </p:nvSpPr>
        <p:spPr>
          <a:xfrm>
            <a:off x="6216992" y="2117879"/>
            <a:ext cx="2413943" cy="835779"/>
          </a:xfrm>
          <a:custGeom>
            <a:avLst/>
            <a:gdLst>
              <a:gd name="connsiteX0" fmla="*/ 7199 w 2207381"/>
              <a:gd name="connsiteY0" fmla="*/ 763451 h 764261"/>
              <a:gd name="connsiteX1" fmla="*/ 845 w 2207381"/>
              <a:gd name="connsiteY1" fmla="*/ 748417 h 764261"/>
              <a:gd name="connsiteX2" fmla="*/ 845 w 2207381"/>
              <a:gd name="connsiteY2" fmla="*/ 748417 h 764261"/>
              <a:gd name="connsiteX3" fmla="*/ 15878 w 2207381"/>
              <a:gd name="connsiteY3" fmla="*/ 742063 h 764261"/>
              <a:gd name="connsiteX4" fmla="*/ 15878 w 2207381"/>
              <a:gd name="connsiteY4" fmla="*/ 742063 h 764261"/>
              <a:gd name="connsiteX5" fmla="*/ 22205 w 2207381"/>
              <a:gd name="connsiteY5" fmla="*/ 757070 h 764261"/>
              <a:gd name="connsiteX6" fmla="*/ 22205 w 2207381"/>
              <a:gd name="connsiteY6" fmla="*/ 757070 h 764261"/>
              <a:gd name="connsiteX7" fmla="*/ 11525 w 2207381"/>
              <a:gd name="connsiteY7" fmla="*/ 764262 h 764261"/>
              <a:gd name="connsiteX8" fmla="*/ 11525 w 2207381"/>
              <a:gd name="connsiteY8" fmla="*/ 764262 h 764261"/>
              <a:gd name="connsiteX9" fmla="*/ 7199 w 2207381"/>
              <a:gd name="connsiteY9" fmla="*/ 763424 h 764261"/>
              <a:gd name="connsiteX10" fmla="*/ 2185339 w 2207381"/>
              <a:gd name="connsiteY10" fmla="*/ 716945 h 764261"/>
              <a:gd name="connsiteX11" fmla="*/ 2185339 w 2207381"/>
              <a:gd name="connsiteY11" fmla="*/ 716945 h 764261"/>
              <a:gd name="connsiteX12" fmla="*/ 2191126 w 2207381"/>
              <a:gd name="connsiteY12" fmla="*/ 701695 h 764261"/>
              <a:gd name="connsiteX13" fmla="*/ 2191126 w 2207381"/>
              <a:gd name="connsiteY13" fmla="*/ 701695 h 764261"/>
              <a:gd name="connsiteX14" fmla="*/ 2206375 w 2207381"/>
              <a:gd name="connsiteY14" fmla="*/ 707482 h 764261"/>
              <a:gd name="connsiteX15" fmla="*/ 2206375 w 2207381"/>
              <a:gd name="connsiteY15" fmla="*/ 707482 h 764261"/>
              <a:gd name="connsiteX16" fmla="*/ 2200589 w 2207381"/>
              <a:gd name="connsiteY16" fmla="*/ 722731 h 764261"/>
              <a:gd name="connsiteX17" fmla="*/ 2200589 w 2207381"/>
              <a:gd name="connsiteY17" fmla="*/ 722731 h 764261"/>
              <a:gd name="connsiteX18" fmla="*/ 2195857 w 2207381"/>
              <a:gd name="connsiteY18" fmla="*/ 723759 h 764261"/>
              <a:gd name="connsiteX19" fmla="*/ 2195857 w 2207381"/>
              <a:gd name="connsiteY19" fmla="*/ 723759 h 764261"/>
              <a:gd name="connsiteX20" fmla="*/ 2185339 w 2207381"/>
              <a:gd name="connsiteY20" fmla="*/ 716945 h 764261"/>
              <a:gd name="connsiteX21" fmla="*/ 36833 w 2207381"/>
              <a:gd name="connsiteY21" fmla="*/ 694693 h 764261"/>
              <a:gd name="connsiteX22" fmla="*/ 31452 w 2207381"/>
              <a:gd name="connsiteY22" fmla="*/ 679308 h 764261"/>
              <a:gd name="connsiteX23" fmla="*/ 31452 w 2207381"/>
              <a:gd name="connsiteY23" fmla="*/ 679308 h 764261"/>
              <a:gd name="connsiteX24" fmla="*/ 46837 w 2207381"/>
              <a:gd name="connsiteY24" fmla="*/ 673927 h 764261"/>
              <a:gd name="connsiteX25" fmla="*/ 46837 w 2207381"/>
              <a:gd name="connsiteY25" fmla="*/ 673927 h 764261"/>
              <a:gd name="connsiteX26" fmla="*/ 52217 w 2207381"/>
              <a:gd name="connsiteY26" fmla="*/ 689312 h 764261"/>
              <a:gd name="connsiteX27" fmla="*/ 52217 w 2207381"/>
              <a:gd name="connsiteY27" fmla="*/ 689312 h 764261"/>
              <a:gd name="connsiteX28" fmla="*/ 41835 w 2207381"/>
              <a:gd name="connsiteY28" fmla="*/ 695855 h 764261"/>
              <a:gd name="connsiteX29" fmla="*/ 41835 w 2207381"/>
              <a:gd name="connsiteY29" fmla="*/ 695855 h 764261"/>
              <a:gd name="connsiteX30" fmla="*/ 36833 w 2207381"/>
              <a:gd name="connsiteY30" fmla="*/ 694720 h 764261"/>
              <a:gd name="connsiteX31" fmla="*/ 2152758 w 2207381"/>
              <a:gd name="connsiteY31" fmla="*/ 650269 h 764261"/>
              <a:gd name="connsiteX32" fmla="*/ 2157571 w 2207381"/>
              <a:gd name="connsiteY32" fmla="*/ 634695 h 764261"/>
              <a:gd name="connsiteX33" fmla="*/ 2157571 w 2207381"/>
              <a:gd name="connsiteY33" fmla="*/ 634695 h 764261"/>
              <a:gd name="connsiteX34" fmla="*/ 2173145 w 2207381"/>
              <a:gd name="connsiteY34" fmla="*/ 639508 h 764261"/>
              <a:gd name="connsiteX35" fmla="*/ 2173145 w 2207381"/>
              <a:gd name="connsiteY35" fmla="*/ 639508 h 764261"/>
              <a:gd name="connsiteX36" fmla="*/ 2168332 w 2207381"/>
              <a:gd name="connsiteY36" fmla="*/ 655082 h 764261"/>
              <a:gd name="connsiteX37" fmla="*/ 2168332 w 2207381"/>
              <a:gd name="connsiteY37" fmla="*/ 655082 h 764261"/>
              <a:gd name="connsiteX38" fmla="*/ 2162978 w 2207381"/>
              <a:gd name="connsiteY38" fmla="*/ 656406 h 764261"/>
              <a:gd name="connsiteX39" fmla="*/ 2162978 w 2207381"/>
              <a:gd name="connsiteY39" fmla="*/ 656406 h 764261"/>
              <a:gd name="connsiteX40" fmla="*/ 2152785 w 2207381"/>
              <a:gd name="connsiteY40" fmla="*/ 650269 h 764261"/>
              <a:gd name="connsiteX41" fmla="*/ 70820 w 2207381"/>
              <a:gd name="connsiteY41" fmla="*/ 627935 h 764261"/>
              <a:gd name="connsiteX42" fmla="*/ 66412 w 2207381"/>
              <a:gd name="connsiteY42" fmla="*/ 612226 h 764261"/>
              <a:gd name="connsiteX43" fmla="*/ 66412 w 2207381"/>
              <a:gd name="connsiteY43" fmla="*/ 612226 h 764261"/>
              <a:gd name="connsiteX44" fmla="*/ 82121 w 2207381"/>
              <a:gd name="connsiteY44" fmla="*/ 607819 h 764261"/>
              <a:gd name="connsiteX45" fmla="*/ 82121 w 2207381"/>
              <a:gd name="connsiteY45" fmla="*/ 607819 h 764261"/>
              <a:gd name="connsiteX46" fmla="*/ 86529 w 2207381"/>
              <a:gd name="connsiteY46" fmla="*/ 623528 h 764261"/>
              <a:gd name="connsiteX47" fmla="*/ 86529 w 2207381"/>
              <a:gd name="connsiteY47" fmla="*/ 623528 h 764261"/>
              <a:gd name="connsiteX48" fmla="*/ 76471 w 2207381"/>
              <a:gd name="connsiteY48" fmla="*/ 629395 h 764261"/>
              <a:gd name="connsiteX49" fmla="*/ 76471 w 2207381"/>
              <a:gd name="connsiteY49" fmla="*/ 629395 h 764261"/>
              <a:gd name="connsiteX50" fmla="*/ 70847 w 2207381"/>
              <a:gd name="connsiteY50" fmla="*/ 627908 h 764261"/>
              <a:gd name="connsiteX51" fmla="*/ 2116041 w 2207381"/>
              <a:gd name="connsiteY51" fmla="*/ 585783 h 764261"/>
              <a:gd name="connsiteX52" fmla="*/ 2119853 w 2207381"/>
              <a:gd name="connsiteY52" fmla="*/ 569938 h 764261"/>
              <a:gd name="connsiteX53" fmla="*/ 2119853 w 2207381"/>
              <a:gd name="connsiteY53" fmla="*/ 569938 h 764261"/>
              <a:gd name="connsiteX54" fmla="*/ 2135697 w 2207381"/>
              <a:gd name="connsiteY54" fmla="*/ 573751 h 764261"/>
              <a:gd name="connsiteX55" fmla="*/ 2135697 w 2207381"/>
              <a:gd name="connsiteY55" fmla="*/ 573751 h 764261"/>
              <a:gd name="connsiteX56" fmla="*/ 2131885 w 2207381"/>
              <a:gd name="connsiteY56" fmla="*/ 589595 h 764261"/>
              <a:gd name="connsiteX57" fmla="*/ 2131885 w 2207381"/>
              <a:gd name="connsiteY57" fmla="*/ 589595 h 764261"/>
              <a:gd name="connsiteX58" fmla="*/ 2125882 w 2207381"/>
              <a:gd name="connsiteY58" fmla="*/ 591299 h 764261"/>
              <a:gd name="connsiteX59" fmla="*/ 2125882 w 2207381"/>
              <a:gd name="connsiteY59" fmla="*/ 591299 h 764261"/>
              <a:gd name="connsiteX60" fmla="*/ 2116014 w 2207381"/>
              <a:gd name="connsiteY60" fmla="*/ 585783 h 764261"/>
              <a:gd name="connsiteX61" fmla="*/ 108943 w 2207381"/>
              <a:gd name="connsiteY61" fmla="*/ 563476 h 764261"/>
              <a:gd name="connsiteX62" fmla="*/ 105537 w 2207381"/>
              <a:gd name="connsiteY62" fmla="*/ 547524 h 764261"/>
              <a:gd name="connsiteX63" fmla="*/ 105537 w 2207381"/>
              <a:gd name="connsiteY63" fmla="*/ 547524 h 764261"/>
              <a:gd name="connsiteX64" fmla="*/ 121489 w 2207381"/>
              <a:gd name="connsiteY64" fmla="*/ 544117 h 764261"/>
              <a:gd name="connsiteX65" fmla="*/ 121489 w 2207381"/>
              <a:gd name="connsiteY65" fmla="*/ 544117 h 764261"/>
              <a:gd name="connsiteX66" fmla="*/ 124896 w 2207381"/>
              <a:gd name="connsiteY66" fmla="*/ 560070 h 764261"/>
              <a:gd name="connsiteX67" fmla="*/ 124896 w 2207381"/>
              <a:gd name="connsiteY67" fmla="*/ 560070 h 764261"/>
              <a:gd name="connsiteX68" fmla="*/ 115189 w 2207381"/>
              <a:gd name="connsiteY68" fmla="*/ 565315 h 764261"/>
              <a:gd name="connsiteX69" fmla="*/ 115189 w 2207381"/>
              <a:gd name="connsiteY69" fmla="*/ 565315 h 764261"/>
              <a:gd name="connsiteX70" fmla="*/ 108943 w 2207381"/>
              <a:gd name="connsiteY70" fmla="*/ 563476 h 764261"/>
              <a:gd name="connsiteX71" fmla="*/ 2075321 w 2207381"/>
              <a:gd name="connsiteY71" fmla="*/ 523757 h 764261"/>
              <a:gd name="connsiteX72" fmla="*/ 2075321 w 2207381"/>
              <a:gd name="connsiteY72" fmla="*/ 523757 h 764261"/>
              <a:gd name="connsiteX73" fmla="*/ 2078133 w 2207381"/>
              <a:gd name="connsiteY73" fmla="*/ 507697 h 764261"/>
              <a:gd name="connsiteX74" fmla="*/ 2078133 w 2207381"/>
              <a:gd name="connsiteY74" fmla="*/ 507697 h 764261"/>
              <a:gd name="connsiteX75" fmla="*/ 2094193 w 2207381"/>
              <a:gd name="connsiteY75" fmla="*/ 510509 h 764261"/>
              <a:gd name="connsiteX76" fmla="*/ 2094193 w 2207381"/>
              <a:gd name="connsiteY76" fmla="*/ 510509 h 764261"/>
              <a:gd name="connsiteX77" fmla="*/ 2091381 w 2207381"/>
              <a:gd name="connsiteY77" fmla="*/ 526569 h 764261"/>
              <a:gd name="connsiteX78" fmla="*/ 2091381 w 2207381"/>
              <a:gd name="connsiteY78" fmla="*/ 526569 h 764261"/>
              <a:gd name="connsiteX79" fmla="*/ 2084784 w 2207381"/>
              <a:gd name="connsiteY79" fmla="*/ 528651 h 764261"/>
              <a:gd name="connsiteX80" fmla="*/ 2084784 w 2207381"/>
              <a:gd name="connsiteY80" fmla="*/ 528651 h 764261"/>
              <a:gd name="connsiteX81" fmla="*/ 2075321 w 2207381"/>
              <a:gd name="connsiteY81" fmla="*/ 523757 h 764261"/>
              <a:gd name="connsiteX82" fmla="*/ 151042 w 2207381"/>
              <a:gd name="connsiteY82" fmla="*/ 501532 h 764261"/>
              <a:gd name="connsiteX83" fmla="*/ 148662 w 2207381"/>
              <a:gd name="connsiteY83" fmla="*/ 485417 h 764261"/>
              <a:gd name="connsiteX84" fmla="*/ 148662 w 2207381"/>
              <a:gd name="connsiteY84" fmla="*/ 485417 h 764261"/>
              <a:gd name="connsiteX85" fmla="*/ 164777 w 2207381"/>
              <a:gd name="connsiteY85" fmla="*/ 483011 h 764261"/>
              <a:gd name="connsiteX86" fmla="*/ 164777 w 2207381"/>
              <a:gd name="connsiteY86" fmla="*/ 483011 h 764261"/>
              <a:gd name="connsiteX87" fmla="*/ 167184 w 2207381"/>
              <a:gd name="connsiteY87" fmla="*/ 499126 h 764261"/>
              <a:gd name="connsiteX88" fmla="*/ 167184 w 2207381"/>
              <a:gd name="connsiteY88" fmla="*/ 499126 h 764261"/>
              <a:gd name="connsiteX89" fmla="*/ 157910 w 2207381"/>
              <a:gd name="connsiteY89" fmla="*/ 503803 h 764261"/>
              <a:gd name="connsiteX90" fmla="*/ 157910 w 2207381"/>
              <a:gd name="connsiteY90" fmla="*/ 503803 h 764261"/>
              <a:gd name="connsiteX91" fmla="*/ 151042 w 2207381"/>
              <a:gd name="connsiteY91" fmla="*/ 501532 h 764261"/>
              <a:gd name="connsiteX92" fmla="*/ 2030762 w 2207381"/>
              <a:gd name="connsiteY92" fmla="*/ 464408 h 764261"/>
              <a:gd name="connsiteX93" fmla="*/ 2032546 w 2207381"/>
              <a:gd name="connsiteY93" fmla="*/ 448213 h 764261"/>
              <a:gd name="connsiteX94" fmla="*/ 2032546 w 2207381"/>
              <a:gd name="connsiteY94" fmla="*/ 448213 h 764261"/>
              <a:gd name="connsiteX95" fmla="*/ 2048769 w 2207381"/>
              <a:gd name="connsiteY95" fmla="*/ 449997 h 764261"/>
              <a:gd name="connsiteX96" fmla="*/ 2048769 w 2207381"/>
              <a:gd name="connsiteY96" fmla="*/ 449997 h 764261"/>
              <a:gd name="connsiteX97" fmla="*/ 2046985 w 2207381"/>
              <a:gd name="connsiteY97" fmla="*/ 466193 h 764261"/>
              <a:gd name="connsiteX98" fmla="*/ 2046985 w 2207381"/>
              <a:gd name="connsiteY98" fmla="*/ 466193 h 764261"/>
              <a:gd name="connsiteX99" fmla="*/ 2039792 w 2207381"/>
              <a:gd name="connsiteY99" fmla="*/ 468735 h 764261"/>
              <a:gd name="connsiteX100" fmla="*/ 2039792 w 2207381"/>
              <a:gd name="connsiteY100" fmla="*/ 468735 h 764261"/>
              <a:gd name="connsiteX101" fmla="*/ 2030789 w 2207381"/>
              <a:gd name="connsiteY101" fmla="*/ 464408 h 764261"/>
              <a:gd name="connsiteX102" fmla="*/ 196952 w 2207381"/>
              <a:gd name="connsiteY102" fmla="*/ 442345 h 764261"/>
              <a:gd name="connsiteX103" fmla="*/ 195574 w 2207381"/>
              <a:gd name="connsiteY103" fmla="*/ 426095 h 764261"/>
              <a:gd name="connsiteX104" fmla="*/ 195574 w 2207381"/>
              <a:gd name="connsiteY104" fmla="*/ 426095 h 764261"/>
              <a:gd name="connsiteX105" fmla="*/ 211823 w 2207381"/>
              <a:gd name="connsiteY105" fmla="*/ 424716 h 764261"/>
              <a:gd name="connsiteX106" fmla="*/ 211823 w 2207381"/>
              <a:gd name="connsiteY106" fmla="*/ 424716 h 764261"/>
              <a:gd name="connsiteX107" fmla="*/ 213202 w 2207381"/>
              <a:gd name="connsiteY107" fmla="*/ 440966 h 764261"/>
              <a:gd name="connsiteX108" fmla="*/ 213202 w 2207381"/>
              <a:gd name="connsiteY108" fmla="*/ 440966 h 764261"/>
              <a:gd name="connsiteX109" fmla="*/ 204388 w 2207381"/>
              <a:gd name="connsiteY109" fmla="*/ 445049 h 764261"/>
              <a:gd name="connsiteX110" fmla="*/ 204388 w 2207381"/>
              <a:gd name="connsiteY110" fmla="*/ 445049 h 764261"/>
              <a:gd name="connsiteX111" fmla="*/ 196952 w 2207381"/>
              <a:gd name="connsiteY111" fmla="*/ 442345 h 764261"/>
              <a:gd name="connsiteX112" fmla="*/ 1982607 w 2207381"/>
              <a:gd name="connsiteY112" fmla="*/ 407980 h 764261"/>
              <a:gd name="connsiteX113" fmla="*/ 1982607 w 2207381"/>
              <a:gd name="connsiteY113" fmla="*/ 407980 h 764261"/>
              <a:gd name="connsiteX114" fmla="*/ 1983364 w 2207381"/>
              <a:gd name="connsiteY114" fmla="*/ 391676 h 764261"/>
              <a:gd name="connsiteX115" fmla="*/ 1983364 w 2207381"/>
              <a:gd name="connsiteY115" fmla="*/ 391676 h 764261"/>
              <a:gd name="connsiteX116" fmla="*/ 1999668 w 2207381"/>
              <a:gd name="connsiteY116" fmla="*/ 392433 h 764261"/>
              <a:gd name="connsiteX117" fmla="*/ 1999668 w 2207381"/>
              <a:gd name="connsiteY117" fmla="*/ 392433 h 764261"/>
              <a:gd name="connsiteX118" fmla="*/ 1998884 w 2207381"/>
              <a:gd name="connsiteY118" fmla="*/ 408737 h 764261"/>
              <a:gd name="connsiteX119" fmla="*/ 1998884 w 2207381"/>
              <a:gd name="connsiteY119" fmla="*/ 408737 h 764261"/>
              <a:gd name="connsiteX120" fmla="*/ 1991151 w 2207381"/>
              <a:gd name="connsiteY120" fmla="*/ 411738 h 764261"/>
              <a:gd name="connsiteX121" fmla="*/ 1991151 w 2207381"/>
              <a:gd name="connsiteY121" fmla="*/ 411738 h 764261"/>
              <a:gd name="connsiteX122" fmla="*/ 1982634 w 2207381"/>
              <a:gd name="connsiteY122" fmla="*/ 407980 h 764261"/>
              <a:gd name="connsiteX123" fmla="*/ 246514 w 2207381"/>
              <a:gd name="connsiteY123" fmla="*/ 386133 h 764261"/>
              <a:gd name="connsiteX124" fmla="*/ 246135 w 2207381"/>
              <a:gd name="connsiteY124" fmla="*/ 369829 h 764261"/>
              <a:gd name="connsiteX125" fmla="*/ 246135 w 2207381"/>
              <a:gd name="connsiteY125" fmla="*/ 369829 h 764261"/>
              <a:gd name="connsiteX126" fmla="*/ 262439 w 2207381"/>
              <a:gd name="connsiteY126" fmla="*/ 369477 h 764261"/>
              <a:gd name="connsiteX127" fmla="*/ 262439 w 2207381"/>
              <a:gd name="connsiteY127" fmla="*/ 369477 h 764261"/>
              <a:gd name="connsiteX128" fmla="*/ 262791 w 2207381"/>
              <a:gd name="connsiteY128" fmla="*/ 385782 h 764261"/>
              <a:gd name="connsiteX129" fmla="*/ 262791 w 2207381"/>
              <a:gd name="connsiteY129" fmla="*/ 385782 h 764261"/>
              <a:gd name="connsiteX130" fmla="*/ 254463 w 2207381"/>
              <a:gd name="connsiteY130" fmla="*/ 389324 h 764261"/>
              <a:gd name="connsiteX131" fmla="*/ 254463 w 2207381"/>
              <a:gd name="connsiteY131" fmla="*/ 389324 h 764261"/>
              <a:gd name="connsiteX132" fmla="*/ 246487 w 2207381"/>
              <a:gd name="connsiteY132" fmla="*/ 386106 h 764261"/>
              <a:gd name="connsiteX133" fmla="*/ 1930991 w 2207381"/>
              <a:gd name="connsiteY133" fmla="*/ 354661 h 764261"/>
              <a:gd name="connsiteX134" fmla="*/ 1930748 w 2207381"/>
              <a:gd name="connsiteY134" fmla="*/ 338357 h 764261"/>
              <a:gd name="connsiteX135" fmla="*/ 1930748 w 2207381"/>
              <a:gd name="connsiteY135" fmla="*/ 338357 h 764261"/>
              <a:gd name="connsiteX136" fmla="*/ 1947052 w 2207381"/>
              <a:gd name="connsiteY136" fmla="*/ 338140 h 764261"/>
              <a:gd name="connsiteX137" fmla="*/ 1947052 w 2207381"/>
              <a:gd name="connsiteY137" fmla="*/ 338140 h 764261"/>
              <a:gd name="connsiteX138" fmla="*/ 1947295 w 2207381"/>
              <a:gd name="connsiteY138" fmla="*/ 354444 h 764261"/>
              <a:gd name="connsiteX139" fmla="*/ 1947295 w 2207381"/>
              <a:gd name="connsiteY139" fmla="*/ 354444 h 764261"/>
              <a:gd name="connsiteX140" fmla="*/ 1939022 w 2207381"/>
              <a:gd name="connsiteY140" fmla="*/ 357932 h 764261"/>
              <a:gd name="connsiteX141" fmla="*/ 1939022 w 2207381"/>
              <a:gd name="connsiteY141" fmla="*/ 357932 h 764261"/>
              <a:gd name="connsiteX142" fmla="*/ 1931018 w 2207381"/>
              <a:gd name="connsiteY142" fmla="*/ 354688 h 764261"/>
              <a:gd name="connsiteX143" fmla="*/ 299481 w 2207381"/>
              <a:gd name="connsiteY143" fmla="*/ 333165 h 764261"/>
              <a:gd name="connsiteX144" fmla="*/ 300130 w 2207381"/>
              <a:gd name="connsiteY144" fmla="*/ 316861 h 764261"/>
              <a:gd name="connsiteX145" fmla="*/ 300130 w 2207381"/>
              <a:gd name="connsiteY145" fmla="*/ 316861 h 764261"/>
              <a:gd name="connsiteX146" fmla="*/ 316434 w 2207381"/>
              <a:gd name="connsiteY146" fmla="*/ 317537 h 764261"/>
              <a:gd name="connsiteX147" fmla="*/ 316434 w 2207381"/>
              <a:gd name="connsiteY147" fmla="*/ 317537 h 764261"/>
              <a:gd name="connsiteX148" fmla="*/ 315785 w 2207381"/>
              <a:gd name="connsiteY148" fmla="*/ 333841 h 764261"/>
              <a:gd name="connsiteX149" fmla="*/ 315785 w 2207381"/>
              <a:gd name="connsiteY149" fmla="*/ 333841 h 764261"/>
              <a:gd name="connsiteX150" fmla="*/ 307971 w 2207381"/>
              <a:gd name="connsiteY150" fmla="*/ 336869 h 764261"/>
              <a:gd name="connsiteX151" fmla="*/ 307971 w 2207381"/>
              <a:gd name="connsiteY151" fmla="*/ 336869 h 764261"/>
              <a:gd name="connsiteX152" fmla="*/ 299508 w 2207381"/>
              <a:gd name="connsiteY152" fmla="*/ 333165 h 764261"/>
              <a:gd name="connsiteX153" fmla="*/ 1876131 w 2207381"/>
              <a:gd name="connsiteY153" fmla="*/ 304721 h 764261"/>
              <a:gd name="connsiteX154" fmla="*/ 1874860 w 2207381"/>
              <a:gd name="connsiteY154" fmla="*/ 288471 h 764261"/>
              <a:gd name="connsiteX155" fmla="*/ 1874860 w 2207381"/>
              <a:gd name="connsiteY155" fmla="*/ 288471 h 764261"/>
              <a:gd name="connsiteX156" fmla="*/ 1891110 w 2207381"/>
              <a:gd name="connsiteY156" fmla="*/ 287200 h 764261"/>
              <a:gd name="connsiteX157" fmla="*/ 1891110 w 2207381"/>
              <a:gd name="connsiteY157" fmla="*/ 287200 h 764261"/>
              <a:gd name="connsiteX158" fmla="*/ 1892381 w 2207381"/>
              <a:gd name="connsiteY158" fmla="*/ 303450 h 764261"/>
              <a:gd name="connsiteX159" fmla="*/ 1892381 w 2207381"/>
              <a:gd name="connsiteY159" fmla="*/ 303450 h 764261"/>
              <a:gd name="connsiteX160" fmla="*/ 1883620 w 2207381"/>
              <a:gd name="connsiteY160" fmla="*/ 307479 h 764261"/>
              <a:gd name="connsiteX161" fmla="*/ 1883620 w 2207381"/>
              <a:gd name="connsiteY161" fmla="*/ 307479 h 764261"/>
              <a:gd name="connsiteX162" fmla="*/ 1876131 w 2207381"/>
              <a:gd name="connsiteY162" fmla="*/ 304721 h 764261"/>
              <a:gd name="connsiteX163" fmla="*/ 355667 w 2207381"/>
              <a:gd name="connsiteY163" fmla="*/ 283604 h 764261"/>
              <a:gd name="connsiteX164" fmla="*/ 357370 w 2207381"/>
              <a:gd name="connsiteY164" fmla="*/ 267381 h 764261"/>
              <a:gd name="connsiteX165" fmla="*/ 357370 w 2207381"/>
              <a:gd name="connsiteY165" fmla="*/ 267381 h 764261"/>
              <a:gd name="connsiteX166" fmla="*/ 373593 w 2207381"/>
              <a:gd name="connsiteY166" fmla="*/ 269085 h 764261"/>
              <a:gd name="connsiteX167" fmla="*/ 373593 w 2207381"/>
              <a:gd name="connsiteY167" fmla="*/ 269085 h 764261"/>
              <a:gd name="connsiteX168" fmla="*/ 371890 w 2207381"/>
              <a:gd name="connsiteY168" fmla="*/ 285308 h 764261"/>
              <a:gd name="connsiteX169" fmla="*/ 371890 w 2207381"/>
              <a:gd name="connsiteY169" fmla="*/ 285308 h 764261"/>
              <a:gd name="connsiteX170" fmla="*/ 364643 w 2207381"/>
              <a:gd name="connsiteY170" fmla="*/ 287876 h 764261"/>
              <a:gd name="connsiteX171" fmla="*/ 364643 w 2207381"/>
              <a:gd name="connsiteY171" fmla="*/ 287876 h 764261"/>
              <a:gd name="connsiteX172" fmla="*/ 355667 w 2207381"/>
              <a:gd name="connsiteY172" fmla="*/ 283604 h 764261"/>
              <a:gd name="connsiteX173" fmla="*/ 1818242 w 2207381"/>
              <a:gd name="connsiteY173" fmla="*/ 258297 h 764261"/>
              <a:gd name="connsiteX174" fmla="*/ 1815944 w 2207381"/>
              <a:gd name="connsiteY174" fmla="*/ 242155 h 764261"/>
              <a:gd name="connsiteX175" fmla="*/ 1815944 w 2207381"/>
              <a:gd name="connsiteY175" fmla="*/ 242155 h 764261"/>
              <a:gd name="connsiteX176" fmla="*/ 1832086 w 2207381"/>
              <a:gd name="connsiteY176" fmla="*/ 239857 h 764261"/>
              <a:gd name="connsiteX177" fmla="*/ 1832086 w 2207381"/>
              <a:gd name="connsiteY177" fmla="*/ 239857 h 764261"/>
              <a:gd name="connsiteX178" fmla="*/ 1834384 w 2207381"/>
              <a:gd name="connsiteY178" fmla="*/ 255998 h 764261"/>
              <a:gd name="connsiteX179" fmla="*/ 1834384 w 2207381"/>
              <a:gd name="connsiteY179" fmla="*/ 255998 h 764261"/>
              <a:gd name="connsiteX180" fmla="*/ 1825164 w 2207381"/>
              <a:gd name="connsiteY180" fmla="*/ 260622 h 764261"/>
              <a:gd name="connsiteX181" fmla="*/ 1825164 w 2207381"/>
              <a:gd name="connsiteY181" fmla="*/ 260622 h 764261"/>
              <a:gd name="connsiteX182" fmla="*/ 1818242 w 2207381"/>
              <a:gd name="connsiteY182" fmla="*/ 258297 h 764261"/>
              <a:gd name="connsiteX183" fmla="*/ 414880 w 2207381"/>
              <a:gd name="connsiteY183" fmla="*/ 237666 h 764261"/>
              <a:gd name="connsiteX184" fmla="*/ 417584 w 2207381"/>
              <a:gd name="connsiteY184" fmla="*/ 221579 h 764261"/>
              <a:gd name="connsiteX185" fmla="*/ 417584 w 2207381"/>
              <a:gd name="connsiteY185" fmla="*/ 221579 h 764261"/>
              <a:gd name="connsiteX186" fmla="*/ 433672 w 2207381"/>
              <a:gd name="connsiteY186" fmla="*/ 224283 h 764261"/>
              <a:gd name="connsiteX187" fmla="*/ 433672 w 2207381"/>
              <a:gd name="connsiteY187" fmla="*/ 224283 h 764261"/>
              <a:gd name="connsiteX188" fmla="*/ 430968 w 2207381"/>
              <a:gd name="connsiteY188" fmla="*/ 240370 h 764261"/>
              <a:gd name="connsiteX189" fmla="*/ 430968 w 2207381"/>
              <a:gd name="connsiteY189" fmla="*/ 240370 h 764261"/>
              <a:gd name="connsiteX190" fmla="*/ 424290 w 2207381"/>
              <a:gd name="connsiteY190" fmla="*/ 242506 h 764261"/>
              <a:gd name="connsiteX191" fmla="*/ 424290 w 2207381"/>
              <a:gd name="connsiteY191" fmla="*/ 242506 h 764261"/>
              <a:gd name="connsiteX192" fmla="*/ 414880 w 2207381"/>
              <a:gd name="connsiteY192" fmla="*/ 237666 h 764261"/>
              <a:gd name="connsiteX193" fmla="*/ 1757568 w 2207381"/>
              <a:gd name="connsiteY193" fmla="*/ 215603 h 764261"/>
              <a:gd name="connsiteX194" fmla="*/ 1757568 w 2207381"/>
              <a:gd name="connsiteY194" fmla="*/ 215603 h 764261"/>
              <a:gd name="connsiteX195" fmla="*/ 1754270 w 2207381"/>
              <a:gd name="connsiteY195" fmla="*/ 199624 h 764261"/>
              <a:gd name="connsiteX196" fmla="*/ 1754270 w 2207381"/>
              <a:gd name="connsiteY196" fmla="*/ 199624 h 764261"/>
              <a:gd name="connsiteX197" fmla="*/ 1770249 w 2207381"/>
              <a:gd name="connsiteY197" fmla="*/ 196325 h 764261"/>
              <a:gd name="connsiteX198" fmla="*/ 1770249 w 2207381"/>
              <a:gd name="connsiteY198" fmla="*/ 196325 h 764261"/>
              <a:gd name="connsiteX199" fmla="*/ 1773548 w 2207381"/>
              <a:gd name="connsiteY199" fmla="*/ 212305 h 764261"/>
              <a:gd name="connsiteX200" fmla="*/ 1773548 w 2207381"/>
              <a:gd name="connsiteY200" fmla="*/ 212305 h 764261"/>
              <a:gd name="connsiteX201" fmla="*/ 1763923 w 2207381"/>
              <a:gd name="connsiteY201" fmla="*/ 217523 h 764261"/>
              <a:gd name="connsiteX202" fmla="*/ 1763923 w 2207381"/>
              <a:gd name="connsiteY202" fmla="*/ 217523 h 764261"/>
              <a:gd name="connsiteX203" fmla="*/ 1757568 w 2207381"/>
              <a:gd name="connsiteY203" fmla="*/ 215630 h 764261"/>
              <a:gd name="connsiteX204" fmla="*/ 476879 w 2207381"/>
              <a:gd name="connsiteY204" fmla="*/ 195541 h 764261"/>
              <a:gd name="connsiteX205" fmla="*/ 480583 w 2207381"/>
              <a:gd name="connsiteY205" fmla="*/ 179670 h 764261"/>
              <a:gd name="connsiteX206" fmla="*/ 480583 w 2207381"/>
              <a:gd name="connsiteY206" fmla="*/ 179670 h 764261"/>
              <a:gd name="connsiteX207" fmla="*/ 496455 w 2207381"/>
              <a:gd name="connsiteY207" fmla="*/ 183374 h 764261"/>
              <a:gd name="connsiteX208" fmla="*/ 496455 w 2207381"/>
              <a:gd name="connsiteY208" fmla="*/ 183374 h 764261"/>
              <a:gd name="connsiteX209" fmla="*/ 492750 w 2207381"/>
              <a:gd name="connsiteY209" fmla="*/ 199272 h 764261"/>
              <a:gd name="connsiteX210" fmla="*/ 492750 w 2207381"/>
              <a:gd name="connsiteY210" fmla="*/ 199272 h 764261"/>
              <a:gd name="connsiteX211" fmla="*/ 486666 w 2207381"/>
              <a:gd name="connsiteY211" fmla="*/ 201003 h 764261"/>
              <a:gd name="connsiteX212" fmla="*/ 486666 w 2207381"/>
              <a:gd name="connsiteY212" fmla="*/ 201003 h 764261"/>
              <a:gd name="connsiteX213" fmla="*/ 476879 w 2207381"/>
              <a:gd name="connsiteY213" fmla="*/ 195541 h 764261"/>
              <a:gd name="connsiteX214" fmla="*/ 1694353 w 2207381"/>
              <a:gd name="connsiteY214" fmla="*/ 176831 h 764261"/>
              <a:gd name="connsiteX215" fmla="*/ 1690054 w 2207381"/>
              <a:gd name="connsiteY215" fmla="*/ 161094 h 764261"/>
              <a:gd name="connsiteX216" fmla="*/ 1690054 w 2207381"/>
              <a:gd name="connsiteY216" fmla="*/ 161094 h 764261"/>
              <a:gd name="connsiteX217" fmla="*/ 1705763 w 2207381"/>
              <a:gd name="connsiteY217" fmla="*/ 156822 h 764261"/>
              <a:gd name="connsiteX218" fmla="*/ 1705763 w 2207381"/>
              <a:gd name="connsiteY218" fmla="*/ 156822 h 764261"/>
              <a:gd name="connsiteX219" fmla="*/ 1710062 w 2207381"/>
              <a:gd name="connsiteY219" fmla="*/ 172531 h 764261"/>
              <a:gd name="connsiteX220" fmla="*/ 1710062 w 2207381"/>
              <a:gd name="connsiteY220" fmla="*/ 172531 h 764261"/>
              <a:gd name="connsiteX221" fmla="*/ 1700031 w 2207381"/>
              <a:gd name="connsiteY221" fmla="*/ 178345 h 764261"/>
              <a:gd name="connsiteX222" fmla="*/ 1700031 w 2207381"/>
              <a:gd name="connsiteY222" fmla="*/ 178345 h 764261"/>
              <a:gd name="connsiteX223" fmla="*/ 1694353 w 2207381"/>
              <a:gd name="connsiteY223" fmla="*/ 176831 h 764261"/>
              <a:gd name="connsiteX224" fmla="*/ 541365 w 2207381"/>
              <a:gd name="connsiteY224" fmla="*/ 157390 h 764261"/>
              <a:gd name="connsiteX225" fmla="*/ 546069 w 2207381"/>
              <a:gd name="connsiteY225" fmla="*/ 141789 h 764261"/>
              <a:gd name="connsiteX226" fmla="*/ 546069 w 2207381"/>
              <a:gd name="connsiteY226" fmla="*/ 141789 h 764261"/>
              <a:gd name="connsiteX227" fmla="*/ 561670 w 2207381"/>
              <a:gd name="connsiteY227" fmla="*/ 146494 h 764261"/>
              <a:gd name="connsiteX228" fmla="*/ 561670 w 2207381"/>
              <a:gd name="connsiteY228" fmla="*/ 146494 h 764261"/>
              <a:gd name="connsiteX229" fmla="*/ 556966 w 2207381"/>
              <a:gd name="connsiteY229" fmla="*/ 162095 h 764261"/>
              <a:gd name="connsiteX230" fmla="*/ 556966 w 2207381"/>
              <a:gd name="connsiteY230" fmla="*/ 162095 h 764261"/>
              <a:gd name="connsiteX231" fmla="*/ 551531 w 2207381"/>
              <a:gd name="connsiteY231" fmla="*/ 163474 h 764261"/>
              <a:gd name="connsiteX232" fmla="*/ 551531 w 2207381"/>
              <a:gd name="connsiteY232" fmla="*/ 163474 h 764261"/>
              <a:gd name="connsiteX233" fmla="*/ 541365 w 2207381"/>
              <a:gd name="connsiteY233" fmla="*/ 157390 h 764261"/>
              <a:gd name="connsiteX234" fmla="*/ 1628785 w 2207381"/>
              <a:gd name="connsiteY234" fmla="*/ 142141 h 764261"/>
              <a:gd name="connsiteX235" fmla="*/ 1628785 w 2207381"/>
              <a:gd name="connsiteY235" fmla="*/ 142141 h 764261"/>
              <a:gd name="connsiteX236" fmla="*/ 1623513 w 2207381"/>
              <a:gd name="connsiteY236" fmla="*/ 126702 h 764261"/>
              <a:gd name="connsiteX237" fmla="*/ 1623513 w 2207381"/>
              <a:gd name="connsiteY237" fmla="*/ 126702 h 764261"/>
              <a:gd name="connsiteX238" fmla="*/ 1638952 w 2207381"/>
              <a:gd name="connsiteY238" fmla="*/ 121429 h 764261"/>
              <a:gd name="connsiteX239" fmla="*/ 1638952 w 2207381"/>
              <a:gd name="connsiteY239" fmla="*/ 121429 h 764261"/>
              <a:gd name="connsiteX240" fmla="*/ 1644225 w 2207381"/>
              <a:gd name="connsiteY240" fmla="*/ 136868 h 764261"/>
              <a:gd name="connsiteX241" fmla="*/ 1644225 w 2207381"/>
              <a:gd name="connsiteY241" fmla="*/ 136868 h 764261"/>
              <a:gd name="connsiteX242" fmla="*/ 1633869 w 2207381"/>
              <a:gd name="connsiteY242" fmla="*/ 143330 h 764261"/>
              <a:gd name="connsiteX243" fmla="*/ 1633869 w 2207381"/>
              <a:gd name="connsiteY243" fmla="*/ 143330 h 764261"/>
              <a:gd name="connsiteX244" fmla="*/ 1628785 w 2207381"/>
              <a:gd name="connsiteY244" fmla="*/ 142168 h 764261"/>
              <a:gd name="connsiteX245" fmla="*/ 608176 w 2207381"/>
              <a:gd name="connsiteY245" fmla="*/ 123403 h 764261"/>
              <a:gd name="connsiteX246" fmla="*/ 613854 w 2207381"/>
              <a:gd name="connsiteY246" fmla="*/ 108127 h 764261"/>
              <a:gd name="connsiteX247" fmla="*/ 613854 w 2207381"/>
              <a:gd name="connsiteY247" fmla="*/ 108127 h 764261"/>
              <a:gd name="connsiteX248" fmla="*/ 629130 w 2207381"/>
              <a:gd name="connsiteY248" fmla="*/ 113805 h 764261"/>
              <a:gd name="connsiteX249" fmla="*/ 629130 w 2207381"/>
              <a:gd name="connsiteY249" fmla="*/ 113805 h 764261"/>
              <a:gd name="connsiteX250" fmla="*/ 623453 w 2207381"/>
              <a:gd name="connsiteY250" fmla="*/ 129081 h 764261"/>
              <a:gd name="connsiteX251" fmla="*/ 623453 w 2207381"/>
              <a:gd name="connsiteY251" fmla="*/ 129081 h 764261"/>
              <a:gd name="connsiteX252" fmla="*/ 618640 w 2207381"/>
              <a:gd name="connsiteY252" fmla="*/ 130136 h 764261"/>
              <a:gd name="connsiteX253" fmla="*/ 618640 w 2207381"/>
              <a:gd name="connsiteY253" fmla="*/ 130136 h 764261"/>
              <a:gd name="connsiteX254" fmla="*/ 608149 w 2207381"/>
              <a:gd name="connsiteY254" fmla="*/ 123403 h 764261"/>
              <a:gd name="connsiteX255" fmla="*/ 1561190 w 2207381"/>
              <a:gd name="connsiteY255" fmla="*/ 111642 h 764261"/>
              <a:gd name="connsiteX256" fmla="*/ 1561190 w 2207381"/>
              <a:gd name="connsiteY256" fmla="*/ 111642 h 764261"/>
              <a:gd name="connsiteX257" fmla="*/ 1554917 w 2207381"/>
              <a:gd name="connsiteY257" fmla="*/ 96608 h 764261"/>
              <a:gd name="connsiteX258" fmla="*/ 1554917 w 2207381"/>
              <a:gd name="connsiteY258" fmla="*/ 96608 h 764261"/>
              <a:gd name="connsiteX259" fmla="*/ 1569977 w 2207381"/>
              <a:gd name="connsiteY259" fmla="*/ 90335 h 764261"/>
              <a:gd name="connsiteX260" fmla="*/ 1569977 w 2207381"/>
              <a:gd name="connsiteY260" fmla="*/ 90335 h 764261"/>
              <a:gd name="connsiteX261" fmla="*/ 1576250 w 2207381"/>
              <a:gd name="connsiteY261" fmla="*/ 105396 h 764261"/>
              <a:gd name="connsiteX262" fmla="*/ 1576250 w 2207381"/>
              <a:gd name="connsiteY262" fmla="*/ 105396 h 764261"/>
              <a:gd name="connsiteX263" fmla="*/ 1565597 w 2207381"/>
              <a:gd name="connsiteY263" fmla="*/ 112534 h 764261"/>
              <a:gd name="connsiteX264" fmla="*/ 1565597 w 2207381"/>
              <a:gd name="connsiteY264" fmla="*/ 112534 h 764261"/>
              <a:gd name="connsiteX265" fmla="*/ 1561190 w 2207381"/>
              <a:gd name="connsiteY265" fmla="*/ 111642 h 764261"/>
              <a:gd name="connsiteX266" fmla="*/ 676988 w 2207381"/>
              <a:gd name="connsiteY266" fmla="*/ 93715 h 764261"/>
              <a:gd name="connsiteX267" fmla="*/ 683640 w 2207381"/>
              <a:gd name="connsiteY267" fmla="*/ 78817 h 764261"/>
              <a:gd name="connsiteX268" fmla="*/ 683640 w 2207381"/>
              <a:gd name="connsiteY268" fmla="*/ 78817 h 764261"/>
              <a:gd name="connsiteX269" fmla="*/ 698538 w 2207381"/>
              <a:gd name="connsiteY269" fmla="*/ 85469 h 764261"/>
              <a:gd name="connsiteX270" fmla="*/ 698538 w 2207381"/>
              <a:gd name="connsiteY270" fmla="*/ 85469 h 764261"/>
              <a:gd name="connsiteX271" fmla="*/ 691886 w 2207381"/>
              <a:gd name="connsiteY271" fmla="*/ 100367 h 764261"/>
              <a:gd name="connsiteX272" fmla="*/ 691886 w 2207381"/>
              <a:gd name="connsiteY272" fmla="*/ 100367 h 764261"/>
              <a:gd name="connsiteX273" fmla="*/ 687777 w 2207381"/>
              <a:gd name="connsiteY273" fmla="*/ 101124 h 764261"/>
              <a:gd name="connsiteX274" fmla="*/ 687777 w 2207381"/>
              <a:gd name="connsiteY274" fmla="*/ 101124 h 764261"/>
              <a:gd name="connsiteX275" fmla="*/ 676988 w 2207381"/>
              <a:gd name="connsiteY275" fmla="*/ 93715 h 764261"/>
              <a:gd name="connsiteX276" fmla="*/ 1491783 w 2207381"/>
              <a:gd name="connsiteY276" fmla="*/ 85496 h 764261"/>
              <a:gd name="connsiteX277" fmla="*/ 1484591 w 2207381"/>
              <a:gd name="connsiteY277" fmla="*/ 70868 h 764261"/>
              <a:gd name="connsiteX278" fmla="*/ 1484591 w 2207381"/>
              <a:gd name="connsiteY278" fmla="*/ 70868 h 764261"/>
              <a:gd name="connsiteX279" fmla="*/ 1499219 w 2207381"/>
              <a:gd name="connsiteY279" fmla="*/ 63676 h 764261"/>
              <a:gd name="connsiteX280" fmla="*/ 1499219 w 2207381"/>
              <a:gd name="connsiteY280" fmla="*/ 63676 h 764261"/>
              <a:gd name="connsiteX281" fmla="*/ 1506411 w 2207381"/>
              <a:gd name="connsiteY281" fmla="*/ 78331 h 764261"/>
              <a:gd name="connsiteX282" fmla="*/ 1506411 w 2207381"/>
              <a:gd name="connsiteY282" fmla="*/ 78331 h 764261"/>
              <a:gd name="connsiteX283" fmla="*/ 1495488 w 2207381"/>
              <a:gd name="connsiteY283" fmla="*/ 86145 h 764261"/>
              <a:gd name="connsiteX284" fmla="*/ 1495488 w 2207381"/>
              <a:gd name="connsiteY284" fmla="*/ 86145 h 764261"/>
              <a:gd name="connsiteX285" fmla="*/ 1491756 w 2207381"/>
              <a:gd name="connsiteY285" fmla="*/ 85523 h 764261"/>
              <a:gd name="connsiteX286" fmla="*/ 747585 w 2207381"/>
              <a:gd name="connsiteY286" fmla="*/ 68435 h 764261"/>
              <a:gd name="connsiteX287" fmla="*/ 755183 w 2207381"/>
              <a:gd name="connsiteY287" fmla="*/ 53996 h 764261"/>
              <a:gd name="connsiteX288" fmla="*/ 755183 w 2207381"/>
              <a:gd name="connsiteY288" fmla="*/ 53996 h 764261"/>
              <a:gd name="connsiteX289" fmla="*/ 769621 w 2207381"/>
              <a:gd name="connsiteY289" fmla="*/ 61567 h 764261"/>
              <a:gd name="connsiteX290" fmla="*/ 769621 w 2207381"/>
              <a:gd name="connsiteY290" fmla="*/ 61567 h 764261"/>
              <a:gd name="connsiteX291" fmla="*/ 762050 w 2207381"/>
              <a:gd name="connsiteY291" fmla="*/ 76005 h 764261"/>
              <a:gd name="connsiteX292" fmla="*/ 762050 w 2207381"/>
              <a:gd name="connsiteY292" fmla="*/ 76005 h 764261"/>
              <a:gd name="connsiteX293" fmla="*/ 758616 w 2207381"/>
              <a:gd name="connsiteY293" fmla="*/ 76519 h 764261"/>
              <a:gd name="connsiteX294" fmla="*/ 758616 w 2207381"/>
              <a:gd name="connsiteY294" fmla="*/ 76519 h 764261"/>
              <a:gd name="connsiteX295" fmla="*/ 747612 w 2207381"/>
              <a:gd name="connsiteY295" fmla="*/ 68408 h 764261"/>
              <a:gd name="connsiteX296" fmla="*/ 1420889 w 2207381"/>
              <a:gd name="connsiteY296" fmla="*/ 63838 h 764261"/>
              <a:gd name="connsiteX297" fmla="*/ 1412751 w 2207381"/>
              <a:gd name="connsiteY297" fmla="*/ 49697 h 764261"/>
              <a:gd name="connsiteX298" fmla="*/ 1412751 w 2207381"/>
              <a:gd name="connsiteY298" fmla="*/ 49697 h 764261"/>
              <a:gd name="connsiteX299" fmla="*/ 1426919 w 2207381"/>
              <a:gd name="connsiteY299" fmla="*/ 41586 h 764261"/>
              <a:gd name="connsiteX300" fmla="*/ 1426919 w 2207381"/>
              <a:gd name="connsiteY300" fmla="*/ 41586 h 764261"/>
              <a:gd name="connsiteX301" fmla="*/ 1435030 w 2207381"/>
              <a:gd name="connsiteY301" fmla="*/ 55727 h 764261"/>
              <a:gd name="connsiteX302" fmla="*/ 1435030 w 2207381"/>
              <a:gd name="connsiteY302" fmla="*/ 55727 h 764261"/>
              <a:gd name="connsiteX303" fmla="*/ 1423918 w 2207381"/>
              <a:gd name="connsiteY303" fmla="*/ 64244 h 764261"/>
              <a:gd name="connsiteX304" fmla="*/ 1423918 w 2207381"/>
              <a:gd name="connsiteY304" fmla="*/ 64244 h 764261"/>
              <a:gd name="connsiteX305" fmla="*/ 1420889 w 2207381"/>
              <a:gd name="connsiteY305" fmla="*/ 63838 h 764261"/>
              <a:gd name="connsiteX306" fmla="*/ 819642 w 2207381"/>
              <a:gd name="connsiteY306" fmla="*/ 47723 h 764261"/>
              <a:gd name="connsiteX307" fmla="*/ 828104 w 2207381"/>
              <a:gd name="connsiteY307" fmla="*/ 33799 h 764261"/>
              <a:gd name="connsiteX308" fmla="*/ 828104 w 2207381"/>
              <a:gd name="connsiteY308" fmla="*/ 33799 h 764261"/>
              <a:gd name="connsiteX309" fmla="*/ 842029 w 2207381"/>
              <a:gd name="connsiteY309" fmla="*/ 42262 h 764261"/>
              <a:gd name="connsiteX310" fmla="*/ 842029 w 2207381"/>
              <a:gd name="connsiteY310" fmla="*/ 42262 h 764261"/>
              <a:gd name="connsiteX311" fmla="*/ 833539 w 2207381"/>
              <a:gd name="connsiteY311" fmla="*/ 56186 h 764261"/>
              <a:gd name="connsiteX312" fmla="*/ 833539 w 2207381"/>
              <a:gd name="connsiteY312" fmla="*/ 56186 h 764261"/>
              <a:gd name="connsiteX313" fmla="*/ 830808 w 2207381"/>
              <a:gd name="connsiteY313" fmla="*/ 56511 h 764261"/>
              <a:gd name="connsiteX314" fmla="*/ 830808 w 2207381"/>
              <a:gd name="connsiteY314" fmla="*/ 56511 h 764261"/>
              <a:gd name="connsiteX315" fmla="*/ 819615 w 2207381"/>
              <a:gd name="connsiteY315" fmla="*/ 47723 h 764261"/>
              <a:gd name="connsiteX316" fmla="*/ 1348724 w 2207381"/>
              <a:gd name="connsiteY316" fmla="*/ 46723 h 764261"/>
              <a:gd name="connsiteX317" fmla="*/ 1348724 w 2207381"/>
              <a:gd name="connsiteY317" fmla="*/ 46723 h 764261"/>
              <a:gd name="connsiteX318" fmla="*/ 1339720 w 2207381"/>
              <a:gd name="connsiteY318" fmla="*/ 33096 h 764261"/>
              <a:gd name="connsiteX319" fmla="*/ 1339720 w 2207381"/>
              <a:gd name="connsiteY319" fmla="*/ 33096 h 764261"/>
              <a:gd name="connsiteX320" fmla="*/ 1353321 w 2207381"/>
              <a:gd name="connsiteY320" fmla="*/ 24119 h 764261"/>
              <a:gd name="connsiteX321" fmla="*/ 1353321 w 2207381"/>
              <a:gd name="connsiteY321" fmla="*/ 24119 h 764261"/>
              <a:gd name="connsiteX322" fmla="*/ 1362325 w 2207381"/>
              <a:gd name="connsiteY322" fmla="*/ 37692 h 764261"/>
              <a:gd name="connsiteX323" fmla="*/ 1362325 w 2207381"/>
              <a:gd name="connsiteY323" fmla="*/ 37692 h 764261"/>
              <a:gd name="connsiteX324" fmla="*/ 1351049 w 2207381"/>
              <a:gd name="connsiteY324" fmla="*/ 46939 h 764261"/>
              <a:gd name="connsiteX325" fmla="*/ 1351049 w 2207381"/>
              <a:gd name="connsiteY325" fmla="*/ 46939 h 764261"/>
              <a:gd name="connsiteX326" fmla="*/ 1348751 w 2207381"/>
              <a:gd name="connsiteY326" fmla="*/ 46696 h 764261"/>
              <a:gd name="connsiteX327" fmla="*/ 892807 w 2207381"/>
              <a:gd name="connsiteY327" fmla="*/ 31609 h 764261"/>
              <a:gd name="connsiteX328" fmla="*/ 902162 w 2207381"/>
              <a:gd name="connsiteY328" fmla="*/ 18252 h 764261"/>
              <a:gd name="connsiteX329" fmla="*/ 902162 w 2207381"/>
              <a:gd name="connsiteY329" fmla="*/ 18252 h 764261"/>
              <a:gd name="connsiteX330" fmla="*/ 915519 w 2207381"/>
              <a:gd name="connsiteY330" fmla="*/ 27580 h 764261"/>
              <a:gd name="connsiteX331" fmla="*/ 915519 w 2207381"/>
              <a:gd name="connsiteY331" fmla="*/ 27580 h 764261"/>
              <a:gd name="connsiteX332" fmla="*/ 906164 w 2207381"/>
              <a:gd name="connsiteY332" fmla="*/ 40964 h 764261"/>
              <a:gd name="connsiteX333" fmla="*/ 906164 w 2207381"/>
              <a:gd name="connsiteY333" fmla="*/ 40964 h 764261"/>
              <a:gd name="connsiteX334" fmla="*/ 904136 w 2207381"/>
              <a:gd name="connsiteY334" fmla="*/ 41126 h 764261"/>
              <a:gd name="connsiteX335" fmla="*/ 904136 w 2207381"/>
              <a:gd name="connsiteY335" fmla="*/ 41126 h 764261"/>
              <a:gd name="connsiteX336" fmla="*/ 892807 w 2207381"/>
              <a:gd name="connsiteY336" fmla="*/ 31609 h 764261"/>
              <a:gd name="connsiteX337" fmla="*/ 1275586 w 2207381"/>
              <a:gd name="connsiteY337" fmla="*/ 34204 h 764261"/>
              <a:gd name="connsiteX338" fmla="*/ 1265772 w 2207381"/>
              <a:gd name="connsiteY338" fmla="*/ 21199 h 764261"/>
              <a:gd name="connsiteX339" fmla="*/ 1265772 w 2207381"/>
              <a:gd name="connsiteY339" fmla="*/ 21199 h 764261"/>
              <a:gd name="connsiteX340" fmla="*/ 1278749 w 2207381"/>
              <a:gd name="connsiteY340" fmla="*/ 11357 h 764261"/>
              <a:gd name="connsiteX341" fmla="*/ 1278749 w 2207381"/>
              <a:gd name="connsiteY341" fmla="*/ 11357 h 764261"/>
              <a:gd name="connsiteX342" fmla="*/ 1288592 w 2207381"/>
              <a:gd name="connsiteY342" fmla="*/ 24362 h 764261"/>
              <a:gd name="connsiteX343" fmla="*/ 1288592 w 2207381"/>
              <a:gd name="connsiteY343" fmla="*/ 24362 h 764261"/>
              <a:gd name="connsiteX344" fmla="*/ 1277209 w 2207381"/>
              <a:gd name="connsiteY344" fmla="*/ 34312 h 764261"/>
              <a:gd name="connsiteX345" fmla="*/ 1277209 w 2207381"/>
              <a:gd name="connsiteY345" fmla="*/ 34312 h 764261"/>
              <a:gd name="connsiteX346" fmla="*/ 1275586 w 2207381"/>
              <a:gd name="connsiteY346" fmla="*/ 34204 h 764261"/>
              <a:gd name="connsiteX347" fmla="*/ 966837 w 2207381"/>
              <a:gd name="connsiteY347" fmla="*/ 20198 h 764261"/>
              <a:gd name="connsiteX348" fmla="*/ 977004 w 2207381"/>
              <a:gd name="connsiteY348" fmla="*/ 7463 h 764261"/>
              <a:gd name="connsiteX349" fmla="*/ 977004 w 2207381"/>
              <a:gd name="connsiteY349" fmla="*/ 7463 h 764261"/>
              <a:gd name="connsiteX350" fmla="*/ 989766 w 2207381"/>
              <a:gd name="connsiteY350" fmla="*/ 17630 h 764261"/>
              <a:gd name="connsiteX351" fmla="*/ 989766 w 2207381"/>
              <a:gd name="connsiteY351" fmla="*/ 17630 h 764261"/>
              <a:gd name="connsiteX352" fmla="*/ 979572 w 2207381"/>
              <a:gd name="connsiteY352" fmla="*/ 30392 h 764261"/>
              <a:gd name="connsiteX353" fmla="*/ 979572 w 2207381"/>
              <a:gd name="connsiteY353" fmla="*/ 30392 h 764261"/>
              <a:gd name="connsiteX354" fmla="*/ 978274 w 2207381"/>
              <a:gd name="connsiteY354" fmla="*/ 30473 h 764261"/>
              <a:gd name="connsiteX355" fmla="*/ 978274 w 2207381"/>
              <a:gd name="connsiteY355" fmla="*/ 30473 h 764261"/>
              <a:gd name="connsiteX356" fmla="*/ 966810 w 2207381"/>
              <a:gd name="connsiteY356" fmla="*/ 20226 h 764261"/>
              <a:gd name="connsiteX357" fmla="*/ 1201826 w 2207381"/>
              <a:gd name="connsiteY357" fmla="*/ 26309 h 764261"/>
              <a:gd name="connsiteX358" fmla="*/ 1191200 w 2207381"/>
              <a:gd name="connsiteY358" fmla="*/ 13926 h 764261"/>
              <a:gd name="connsiteX359" fmla="*/ 1191200 w 2207381"/>
              <a:gd name="connsiteY359" fmla="*/ 13926 h 764261"/>
              <a:gd name="connsiteX360" fmla="*/ 1203584 w 2207381"/>
              <a:gd name="connsiteY360" fmla="*/ 3300 h 764261"/>
              <a:gd name="connsiteX361" fmla="*/ 1203584 w 2207381"/>
              <a:gd name="connsiteY361" fmla="*/ 3300 h 764261"/>
              <a:gd name="connsiteX362" fmla="*/ 1214237 w 2207381"/>
              <a:gd name="connsiteY362" fmla="*/ 15656 h 764261"/>
              <a:gd name="connsiteX363" fmla="*/ 1214237 w 2207381"/>
              <a:gd name="connsiteY363" fmla="*/ 15656 h 764261"/>
              <a:gd name="connsiteX364" fmla="*/ 1202745 w 2207381"/>
              <a:gd name="connsiteY364" fmla="*/ 26309 h 764261"/>
              <a:gd name="connsiteX365" fmla="*/ 1202745 w 2207381"/>
              <a:gd name="connsiteY365" fmla="*/ 26309 h 764261"/>
              <a:gd name="connsiteX366" fmla="*/ 1201853 w 2207381"/>
              <a:gd name="connsiteY366" fmla="*/ 26309 h 764261"/>
              <a:gd name="connsiteX367" fmla="*/ 1041462 w 2207381"/>
              <a:gd name="connsiteY367" fmla="*/ 13439 h 764261"/>
              <a:gd name="connsiteX368" fmla="*/ 1052413 w 2207381"/>
              <a:gd name="connsiteY368" fmla="*/ 1380 h 764261"/>
              <a:gd name="connsiteX369" fmla="*/ 1052413 w 2207381"/>
              <a:gd name="connsiteY369" fmla="*/ 1380 h 764261"/>
              <a:gd name="connsiteX370" fmla="*/ 1064472 w 2207381"/>
              <a:gd name="connsiteY370" fmla="*/ 12303 h 764261"/>
              <a:gd name="connsiteX371" fmla="*/ 1064472 w 2207381"/>
              <a:gd name="connsiteY371" fmla="*/ 12303 h 764261"/>
              <a:gd name="connsiteX372" fmla="*/ 1053548 w 2207381"/>
              <a:gd name="connsiteY372" fmla="*/ 24389 h 764261"/>
              <a:gd name="connsiteX373" fmla="*/ 1053548 w 2207381"/>
              <a:gd name="connsiteY373" fmla="*/ 24389 h 764261"/>
              <a:gd name="connsiteX374" fmla="*/ 1052981 w 2207381"/>
              <a:gd name="connsiteY374" fmla="*/ 24389 h 764261"/>
              <a:gd name="connsiteX375" fmla="*/ 1052981 w 2207381"/>
              <a:gd name="connsiteY375" fmla="*/ 24389 h 764261"/>
              <a:gd name="connsiteX376" fmla="*/ 1041462 w 2207381"/>
              <a:gd name="connsiteY376" fmla="*/ 13412 h 764261"/>
              <a:gd name="connsiteX377" fmla="*/ 1127714 w 2207381"/>
              <a:gd name="connsiteY377" fmla="*/ 23037 h 764261"/>
              <a:gd name="connsiteX378" fmla="*/ 1116332 w 2207381"/>
              <a:gd name="connsiteY378" fmla="*/ 11384 h 764261"/>
              <a:gd name="connsiteX379" fmla="*/ 1116332 w 2207381"/>
              <a:gd name="connsiteY379" fmla="*/ 11384 h 764261"/>
              <a:gd name="connsiteX380" fmla="*/ 1128012 w 2207381"/>
              <a:gd name="connsiteY380" fmla="*/ 1 h 764261"/>
              <a:gd name="connsiteX381" fmla="*/ 1128012 w 2207381"/>
              <a:gd name="connsiteY381" fmla="*/ 1 h 764261"/>
              <a:gd name="connsiteX382" fmla="*/ 1139395 w 2207381"/>
              <a:gd name="connsiteY382" fmla="*/ 11681 h 764261"/>
              <a:gd name="connsiteX383" fmla="*/ 1139395 w 2207381"/>
              <a:gd name="connsiteY383" fmla="*/ 11681 h 764261"/>
              <a:gd name="connsiteX384" fmla="*/ 1127877 w 2207381"/>
              <a:gd name="connsiteY384" fmla="*/ 23065 h 764261"/>
              <a:gd name="connsiteX385" fmla="*/ 1127714 w 2207381"/>
              <a:gd name="connsiteY385" fmla="*/ 23065 h 764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Lst>
            <a:rect l="l" t="t" r="r" b="b"/>
            <a:pathLst>
              <a:path w="2207381" h="764261">
                <a:moveTo>
                  <a:pt x="7199" y="763451"/>
                </a:moveTo>
                <a:cubicBezTo>
                  <a:pt x="1277" y="761044"/>
                  <a:pt x="-1534" y="754312"/>
                  <a:pt x="845" y="748417"/>
                </a:cubicBezTo>
                <a:lnTo>
                  <a:pt x="845" y="748417"/>
                </a:lnTo>
                <a:cubicBezTo>
                  <a:pt x="3251" y="742523"/>
                  <a:pt x="9984" y="739684"/>
                  <a:pt x="15878" y="742063"/>
                </a:cubicBezTo>
                <a:lnTo>
                  <a:pt x="15878" y="742063"/>
                </a:lnTo>
                <a:cubicBezTo>
                  <a:pt x="21772" y="744443"/>
                  <a:pt x="24611" y="751175"/>
                  <a:pt x="22205" y="757070"/>
                </a:cubicBezTo>
                <a:lnTo>
                  <a:pt x="22205" y="757070"/>
                </a:lnTo>
                <a:cubicBezTo>
                  <a:pt x="20393" y="761558"/>
                  <a:pt x="16067" y="764262"/>
                  <a:pt x="11525" y="764262"/>
                </a:cubicBezTo>
                <a:lnTo>
                  <a:pt x="11525" y="764262"/>
                </a:lnTo>
                <a:cubicBezTo>
                  <a:pt x="10092" y="764262"/>
                  <a:pt x="8632" y="763991"/>
                  <a:pt x="7199" y="763424"/>
                </a:cubicBezTo>
                <a:close/>
                <a:moveTo>
                  <a:pt x="2185339" y="716945"/>
                </a:moveTo>
                <a:lnTo>
                  <a:pt x="2185339" y="716945"/>
                </a:lnTo>
                <a:cubicBezTo>
                  <a:pt x="2182716" y="711132"/>
                  <a:pt x="2185339" y="704318"/>
                  <a:pt x="2191126" y="701695"/>
                </a:cubicBezTo>
                <a:lnTo>
                  <a:pt x="2191126" y="701695"/>
                </a:lnTo>
                <a:cubicBezTo>
                  <a:pt x="2196939" y="699073"/>
                  <a:pt x="2203752" y="701695"/>
                  <a:pt x="2206375" y="707482"/>
                </a:cubicBezTo>
                <a:lnTo>
                  <a:pt x="2206375" y="707482"/>
                </a:lnTo>
                <a:cubicBezTo>
                  <a:pt x="2208970" y="713295"/>
                  <a:pt x="2206375" y="720135"/>
                  <a:pt x="2200589" y="722731"/>
                </a:cubicBezTo>
                <a:lnTo>
                  <a:pt x="2200589" y="722731"/>
                </a:lnTo>
                <a:cubicBezTo>
                  <a:pt x="2199048" y="723434"/>
                  <a:pt x="2197425" y="723759"/>
                  <a:pt x="2195857" y="723759"/>
                </a:cubicBezTo>
                <a:lnTo>
                  <a:pt x="2195857" y="723759"/>
                </a:lnTo>
                <a:cubicBezTo>
                  <a:pt x="2191450" y="723759"/>
                  <a:pt x="2187259" y="721217"/>
                  <a:pt x="2185339" y="716945"/>
                </a:cubicBezTo>
                <a:close/>
                <a:moveTo>
                  <a:pt x="36833" y="694693"/>
                </a:moveTo>
                <a:cubicBezTo>
                  <a:pt x="31100" y="691935"/>
                  <a:pt x="28694" y="685040"/>
                  <a:pt x="31452" y="679308"/>
                </a:cubicBezTo>
                <a:lnTo>
                  <a:pt x="31452" y="679308"/>
                </a:lnTo>
                <a:cubicBezTo>
                  <a:pt x="34210" y="673576"/>
                  <a:pt x="41105" y="671169"/>
                  <a:pt x="46837" y="673927"/>
                </a:cubicBezTo>
                <a:lnTo>
                  <a:pt x="46837" y="673927"/>
                </a:lnTo>
                <a:cubicBezTo>
                  <a:pt x="52596" y="676685"/>
                  <a:pt x="54975" y="683580"/>
                  <a:pt x="52217" y="689312"/>
                </a:cubicBezTo>
                <a:lnTo>
                  <a:pt x="52217" y="689312"/>
                </a:lnTo>
                <a:cubicBezTo>
                  <a:pt x="50244" y="693449"/>
                  <a:pt x="46134" y="695855"/>
                  <a:pt x="41835" y="695855"/>
                </a:cubicBezTo>
                <a:lnTo>
                  <a:pt x="41835" y="695855"/>
                </a:lnTo>
                <a:cubicBezTo>
                  <a:pt x="40158" y="695855"/>
                  <a:pt x="38455" y="695477"/>
                  <a:pt x="36833" y="694720"/>
                </a:cubicBezTo>
                <a:close/>
                <a:moveTo>
                  <a:pt x="2152758" y="650269"/>
                </a:moveTo>
                <a:cubicBezTo>
                  <a:pt x="2149784" y="644645"/>
                  <a:pt x="2151920" y="637642"/>
                  <a:pt x="2157571" y="634695"/>
                </a:cubicBezTo>
                <a:lnTo>
                  <a:pt x="2157571" y="634695"/>
                </a:lnTo>
                <a:cubicBezTo>
                  <a:pt x="2163195" y="631721"/>
                  <a:pt x="2170171" y="633857"/>
                  <a:pt x="2173145" y="639508"/>
                </a:cubicBezTo>
                <a:lnTo>
                  <a:pt x="2173145" y="639508"/>
                </a:lnTo>
                <a:cubicBezTo>
                  <a:pt x="2176119" y="645132"/>
                  <a:pt x="2173983" y="652107"/>
                  <a:pt x="2168332" y="655082"/>
                </a:cubicBezTo>
                <a:lnTo>
                  <a:pt x="2168332" y="655082"/>
                </a:lnTo>
                <a:cubicBezTo>
                  <a:pt x="2166629" y="655974"/>
                  <a:pt x="2164790" y="656406"/>
                  <a:pt x="2162978" y="656406"/>
                </a:cubicBezTo>
                <a:lnTo>
                  <a:pt x="2162978" y="656406"/>
                </a:lnTo>
                <a:cubicBezTo>
                  <a:pt x="2158842" y="656406"/>
                  <a:pt x="2154840" y="654189"/>
                  <a:pt x="2152785" y="650269"/>
                </a:cubicBezTo>
                <a:close/>
                <a:moveTo>
                  <a:pt x="70820" y="627935"/>
                </a:moveTo>
                <a:cubicBezTo>
                  <a:pt x="65277" y="624826"/>
                  <a:pt x="63303" y="617796"/>
                  <a:pt x="66412" y="612226"/>
                </a:cubicBezTo>
                <a:lnTo>
                  <a:pt x="66412" y="612226"/>
                </a:lnTo>
                <a:cubicBezTo>
                  <a:pt x="69522" y="606683"/>
                  <a:pt x="76552" y="604710"/>
                  <a:pt x="82121" y="607819"/>
                </a:cubicBezTo>
                <a:lnTo>
                  <a:pt x="82121" y="607819"/>
                </a:lnTo>
                <a:cubicBezTo>
                  <a:pt x="87664" y="610928"/>
                  <a:pt x="89665" y="617958"/>
                  <a:pt x="86529" y="623528"/>
                </a:cubicBezTo>
                <a:lnTo>
                  <a:pt x="86529" y="623528"/>
                </a:lnTo>
                <a:cubicBezTo>
                  <a:pt x="84420" y="627286"/>
                  <a:pt x="80499" y="629395"/>
                  <a:pt x="76471" y="629395"/>
                </a:cubicBezTo>
                <a:lnTo>
                  <a:pt x="76471" y="629395"/>
                </a:lnTo>
                <a:cubicBezTo>
                  <a:pt x="74578" y="629395"/>
                  <a:pt x="72631" y="628936"/>
                  <a:pt x="70847" y="627908"/>
                </a:cubicBezTo>
                <a:close/>
                <a:moveTo>
                  <a:pt x="2116041" y="585783"/>
                </a:moveTo>
                <a:cubicBezTo>
                  <a:pt x="2112715" y="580348"/>
                  <a:pt x="2114418" y="573264"/>
                  <a:pt x="2119853" y="569938"/>
                </a:cubicBezTo>
                <a:lnTo>
                  <a:pt x="2119853" y="569938"/>
                </a:lnTo>
                <a:cubicBezTo>
                  <a:pt x="2125260" y="566613"/>
                  <a:pt x="2132371" y="568316"/>
                  <a:pt x="2135697" y="573751"/>
                </a:cubicBezTo>
                <a:lnTo>
                  <a:pt x="2135697" y="573751"/>
                </a:lnTo>
                <a:cubicBezTo>
                  <a:pt x="2139023" y="579186"/>
                  <a:pt x="2137319" y="586270"/>
                  <a:pt x="2131885" y="589595"/>
                </a:cubicBezTo>
                <a:lnTo>
                  <a:pt x="2131885" y="589595"/>
                </a:lnTo>
                <a:cubicBezTo>
                  <a:pt x="2130019" y="590758"/>
                  <a:pt x="2127937" y="591299"/>
                  <a:pt x="2125882" y="591299"/>
                </a:cubicBezTo>
                <a:lnTo>
                  <a:pt x="2125882" y="591299"/>
                </a:lnTo>
                <a:cubicBezTo>
                  <a:pt x="2121989" y="591299"/>
                  <a:pt x="2118203" y="589352"/>
                  <a:pt x="2116014" y="585783"/>
                </a:cubicBezTo>
                <a:close/>
                <a:moveTo>
                  <a:pt x="108943" y="563476"/>
                </a:moveTo>
                <a:cubicBezTo>
                  <a:pt x="103590" y="559988"/>
                  <a:pt x="102076" y="552877"/>
                  <a:pt x="105537" y="547524"/>
                </a:cubicBezTo>
                <a:lnTo>
                  <a:pt x="105537" y="547524"/>
                </a:lnTo>
                <a:cubicBezTo>
                  <a:pt x="108998" y="542170"/>
                  <a:pt x="116136" y="540656"/>
                  <a:pt x="121489" y="544117"/>
                </a:cubicBezTo>
                <a:lnTo>
                  <a:pt x="121489" y="544117"/>
                </a:lnTo>
                <a:cubicBezTo>
                  <a:pt x="126843" y="547578"/>
                  <a:pt x="128357" y="554716"/>
                  <a:pt x="124896" y="560070"/>
                </a:cubicBezTo>
                <a:lnTo>
                  <a:pt x="124896" y="560070"/>
                </a:lnTo>
                <a:cubicBezTo>
                  <a:pt x="122679" y="563476"/>
                  <a:pt x="118974" y="565315"/>
                  <a:pt x="115189" y="565315"/>
                </a:cubicBezTo>
                <a:lnTo>
                  <a:pt x="115189" y="565315"/>
                </a:lnTo>
                <a:cubicBezTo>
                  <a:pt x="113053" y="565315"/>
                  <a:pt x="110890" y="564720"/>
                  <a:pt x="108943" y="563476"/>
                </a:cubicBezTo>
                <a:close/>
                <a:moveTo>
                  <a:pt x="2075321" y="523757"/>
                </a:moveTo>
                <a:lnTo>
                  <a:pt x="2075321" y="523757"/>
                </a:lnTo>
                <a:cubicBezTo>
                  <a:pt x="2071670" y="518539"/>
                  <a:pt x="2072914" y="511347"/>
                  <a:pt x="2078133" y="507697"/>
                </a:cubicBezTo>
                <a:lnTo>
                  <a:pt x="2078133" y="507697"/>
                </a:lnTo>
                <a:cubicBezTo>
                  <a:pt x="2083351" y="504019"/>
                  <a:pt x="2090516" y="505290"/>
                  <a:pt x="2094193" y="510509"/>
                </a:cubicBezTo>
                <a:lnTo>
                  <a:pt x="2094193" y="510509"/>
                </a:lnTo>
                <a:cubicBezTo>
                  <a:pt x="2097871" y="515727"/>
                  <a:pt x="2096600" y="522892"/>
                  <a:pt x="2091381" y="526569"/>
                </a:cubicBezTo>
                <a:lnTo>
                  <a:pt x="2091381" y="526569"/>
                </a:lnTo>
                <a:cubicBezTo>
                  <a:pt x="2089354" y="527975"/>
                  <a:pt x="2087056" y="528651"/>
                  <a:pt x="2084784" y="528651"/>
                </a:cubicBezTo>
                <a:lnTo>
                  <a:pt x="2084784" y="528651"/>
                </a:lnTo>
                <a:cubicBezTo>
                  <a:pt x="2081161" y="528651"/>
                  <a:pt x="2077592" y="526948"/>
                  <a:pt x="2075321" y="523757"/>
                </a:cubicBezTo>
                <a:close/>
                <a:moveTo>
                  <a:pt x="151042" y="501532"/>
                </a:moveTo>
                <a:cubicBezTo>
                  <a:pt x="145931" y="497747"/>
                  <a:pt x="144850" y="490527"/>
                  <a:pt x="148662" y="485417"/>
                </a:cubicBezTo>
                <a:lnTo>
                  <a:pt x="148662" y="485417"/>
                </a:lnTo>
                <a:cubicBezTo>
                  <a:pt x="152448" y="480280"/>
                  <a:pt x="159667" y="479198"/>
                  <a:pt x="164777" y="483011"/>
                </a:cubicBezTo>
                <a:lnTo>
                  <a:pt x="164777" y="483011"/>
                </a:lnTo>
                <a:cubicBezTo>
                  <a:pt x="169888" y="486796"/>
                  <a:pt x="170969" y="494015"/>
                  <a:pt x="167184" y="499126"/>
                </a:cubicBezTo>
                <a:lnTo>
                  <a:pt x="167184" y="499126"/>
                </a:lnTo>
                <a:cubicBezTo>
                  <a:pt x="164912" y="502181"/>
                  <a:pt x="161425" y="503803"/>
                  <a:pt x="157910" y="503803"/>
                </a:cubicBezTo>
                <a:lnTo>
                  <a:pt x="157910" y="503803"/>
                </a:lnTo>
                <a:cubicBezTo>
                  <a:pt x="155530" y="503803"/>
                  <a:pt x="153124" y="503073"/>
                  <a:pt x="151042" y="501532"/>
                </a:cubicBezTo>
                <a:close/>
                <a:moveTo>
                  <a:pt x="2030762" y="464408"/>
                </a:moveTo>
                <a:cubicBezTo>
                  <a:pt x="2026788" y="459433"/>
                  <a:pt x="2027598" y="452187"/>
                  <a:pt x="2032546" y="448213"/>
                </a:cubicBezTo>
                <a:lnTo>
                  <a:pt x="2032546" y="448213"/>
                </a:lnTo>
                <a:cubicBezTo>
                  <a:pt x="2037522" y="444211"/>
                  <a:pt x="2044795" y="445022"/>
                  <a:pt x="2048769" y="449997"/>
                </a:cubicBezTo>
                <a:lnTo>
                  <a:pt x="2048769" y="449997"/>
                </a:lnTo>
                <a:cubicBezTo>
                  <a:pt x="2052744" y="454945"/>
                  <a:pt x="2051932" y="462218"/>
                  <a:pt x="2046985" y="466193"/>
                </a:cubicBezTo>
                <a:lnTo>
                  <a:pt x="2046985" y="466193"/>
                </a:lnTo>
                <a:cubicBezTo>
                  <a:pt x="2044849" y="467896"/>
                  <a:pt x="2042307" y="468735"/>
                  <a:pt x="2039792" y="468735"/>
                </a:cubicBezTo>
                <a:lnTo>
                  <a:pt x="2039792" y="468735"/>
                </a:lnTo>
                <a:cubicBezTo>
                  <a:pt x="2036413" y="468735"/>
                  <a:pt x="2033060" y="467247"/>
                  <a:pt x="2030789" y="464408"/>
                </a:cubicBezTo>
                <a:close/>
                <a:moveTo>
                  <a:pt x="196952" y="442345"/>
                </a:moveTo>
                <a:cubicBezTo>
                  <a:pt x="192086" y="438236"/>
                  <a:pt x="191464" y="430962"/>
                  <a:pt x="195574" y="426095"/>
                </a:cubicBezTo>
                <a:lnTo>
                  <a:pt x="195574" y="426095"/>
                </a:lnTo>
                <a:cubicBezTo>
                  <a:pt x="199683" y="421229"/>
                  <a:pt x="206957" y="420607"/>
                  <a:pt x="211823" y="424716"/>
                </a:cubicBezTo>
                <a:lnTo>
                  <a:pt x="211823" y="424716"/>
                </a:lnTo>
                <a:cubicBezTo>
                  <a:pt x="216690" y="428826"/>
                  <a:pt x="217312" y="436100"/>
                  <a:pt x="213202" y="440966"/>
                </a:cubicBezTo>
                <a:lnTo>
                  <a:pt x="213202" y="440966"/>
                </a:lnTo>
                <a:cubicBezTo>
                  <a:pt x="210904" y="443670"/>
                  <a:pt x="207660" y="445049"/>
                  <a:pt x="204388" y="445049"/>
                </a:cubicBezTo>
                <a:lnTo>
                  <a:pt x="204388" y="445049"/>
                </a:lnTo>
                <a:cubicBezTo>
                  <a:pt x="201765" y="445049"/>
                  <a:pt x="199116" y="444157"/>
                  <a:pt x="196952" y="442345"/>
                </a:cubicBezTo>
                <a:close/>
                <a:moveTo>
                  <a:pt x="1982607" y="407980"/>
                </a:moveTo>
                <a:lnTo>
                  <a:pt x="1982607" y="407980"/>
                </a:lnTo>
                <a:cubicBezTo>
                  <a:pt x="1978308" y="403275"/>
                  <a:pt x="1978659" y="395975"/>
                  <a:pt x="1983364" y="391676"/>
                </a:cubicBezTo>
                <a:lnTo>
                  <a:pt x="1983364" y="391676"/>
                </a:lnTo>
                <a:cubicBezTo>
                  <a:pt x="1988069" y="387404"/>
                  <a:pt x="1995369" y="387728"/>
                  <a:pt x="1999668" y="392433"/>
                </a:cubicBezTo>
                <a:lnTo>
                  <a:pt x="1999668" y="392433"/>
                </a:lnTo>
                <a:cubicBezTo>
                  <a:pt x="2003940" y="397165"/>
                  <a:pt x="2003616" y="404438"/>
                  <a:pt x="1998884" y="408737"/>
                </a:cubicBezTo>
                <a:lnTo>
                  <a:pt x="1998884" y="408737"/>
                </a:lnTo>
                <a:cubicBezTo>
                  <a:pt x="1996667" y="410765"/>
                  <a:pt x="1993909" y="411738"/>
                  <a:pt x="1991151" y="411738"/>
                </a:cubicBezTo>
                <a:lnTo>
                  <a:pt x="1991151" y="411738"/>
                </a:lnTo>
                <a:cubicBezTo>
                  <a:pt x="1988015" y="411738"/>
                  <a:pt x="1984878" y="410467"/>
                  <a:pt x="1982634" y="407980"/>
                </a:cubicBezTo>
                <a:close/>
                <a:moveTo>
                  <a:pt x="246514" y="386133"/>
                </a:moveTo>
                <a:cubicBezTo>
                  <a:pt x="241890" y="381726"/>
                  <a:pt x="241755" y="374425"/>
                  <a:pt x="246135" y="369829"/>
                </a:cubicBezTo>
                <a:lnTo>
                  <a:pt x="246135" y="369829"/>
                </a:lnTo>
                <a:cubicBezTo>
                  <a:pt x="250542" y="365233"/>
                  <a:pt x="257842" y="365070"/>
                  <a:pt x="262439" y="369477"/>
                </a:cubicBezTo>
                <a:lnTo>
                  <a:pt x="262439" y="369477"/>
                </a:lnTo>
                <a:cubicBezTo>
                  <a:pt x="267063" y="373885"/>
                  <a:pt x="267198" y="381185"/>
                  <a:pt x="262791" y="385782"/>
                </a:cubicBezTo>
                <a:lnTo>
                  <a:pt x="262791" y="385782"/>
                </a:lnTo>
                <a:cubicBezTo>
                  <a:pt x="260519" y="388134"/>
                  <a:pt x="257491" y="389324"/>
                  <a:pt x="254463" y="389324"/>
                </a:cubicBezTo>
                <a:lnTo>
                  <a:pt x="254463" y="389324"/>
                </a:lnTo>
                <a:cubicBezTo>
                  <a:pt x="251570" y="389324"/>
                  <a:pt x="248731" y="388269"/>
                  <a:pt x="246487" y="386106"/>
                </a:cubicBezTo>
                <a:close/>
                <a:moveTo>
                  <a:pt x="1930991" y="354661"/>
                </a:moveTo>
                <a:cubicBezTo>
                  <a:pt x="1926422" y="350226"/>
                  <a:pt x="1926313" y="342926"/>
                  <a:pt x="1930748" y="338357"/>
                </a:cubicBezTo>
                <a:lnTo>
                  <a:pt x="1930748" y="338357"/>
                </a:lnTo>
                <a:cubicBezTo>
                  <a:pt x="1935155" y="333814"/>
                  <a:pt x="1942455" y="333679"/>
                  <a:pt x="1947052" y="338140"/>
                </a:cubicBezTo>
                <a:lnTo>
                  <a:pt x="1947052" y="338140"/>
                </a:lnTo>
                <a:cubicBezTo>
                  <a:pt x="1951621" y="342547"/>
                  <a:pt x="1951730" y="349848"/>
                  <a:pt x="1947295" y="354444"/>
                </a:cubicBezTo>
                <a:lnTo>
                  <a:pt x="1947295" y="354444"/>
                </a:lnTo>
                <a:cubicBezTo>
                  <a:pt x="1945024" y="356770"/>
                  <a:pt x="1942023" y="357932"/>
                  <a:pt x="1939022" y="357932"/>
                </a:cubicBezTo>
                <a:lnTo>
                  <a:pt x="1939022" y="357932"/>
                </a:lnTo>
                <a:cubicBezTo>
                  <a:pt x="1936128" y="357932"/>
                  <a:pt x="1933235" y="356851"/>
                  <a:pt x="1931018" y="354688"/>
                </a:cubicBezTo>
                <a:close/>
                <a:moveTo>
                  <a:pt x="299481" y="333165"/>
                </a:moveTo>
                <a:cubicBezTo>
                  <a:pt x="295155" y="328488"/>
                  <a:pt x="295453" y="321187"/>
                  <a:pt x="300130" y="316861"/>
                </a:cubicBezTo>
                <a:lnTo>
                  <a:pt x="300130" y="316861"/>
                </a:lnTo>
                <a:cubicBezTo>
                  <a:pt x="304808" y="312562"/>
                  <a:pt x="312108" y="312833"/>
                  <a:pt x="316434" y="317537"/>
                </a:cubicBezTo>
                <a:lnTo>
                  <a:pt x="316434" y="317537"/>
                </a:lnTo>
                <a:cubicBezTo>
                  <a:pt x="320760" y="322215"/>
                  <a:pt x="320463" y="329515"/>
                  <a:pt x="315785" y="333841"/>
                </a:cubicBezTo>
                <a:lnTo>
                  <a:pt x="315785" y="333841"/>
                </a:lnTo>
                <a:cubicBezTo>
                  <a:pt x="313568" y="335869"/>
                  <a:pt x="310756" y="336869"/>
                  <a:pt x="307971" y="336869"/>
                </a:cubicBezTo>
                <a:lnTo>
                  <a:pt x="307971" y="336869"/>
                </a:lnTo>
                <a:cubicBezTo>
                  <a:pt x="304862" y="336869"/>
                  <a:pt x="301752" y="335626"/>
                  <a:pt x="299508" y="333165"/>
                </a:cubicBezTo>
                <a:close/>
                <a:moveTo>
                  <a:pt x="1876131" y="304721"/>
                </a:moveTo>
                <a:cubicBezTo>
                  <a:pt x="1871291" y="300584"/>
                  <a:pt x="1870723" y="293311"/>
                  <a:pt x="1874860" y="288471"/>
                </a:cubicBezTo>
                <a:lnTo>
                  <a:pt x="1874860" y="288471"/>
                </a:lnTo>
                <a:cubicBezTo>
                  <a:pt x="1878996" y="283631"/>
                  <a:pt x="1886270" y="283064"/>
                  <a:pt x="1891110" y="287200"/>
                </a:cubicBezTo>
                <a:lnTo>
                  <a:pt x="1891110" y="287200"/>
                </a:lnTo>
                <a:cubicBezTo>
                  <a:pt x="1895949" y="291337"/>
                  <a:pt x="1896517" y="298610"/>
                  <a:pt x="1892381" y="303450"/>
                </a:cubicBezTo>
                <a:lnTo>
                  <a:pt x="1892381" y="303450"/>
                </a:lnTo>
                <a:cubicBezTo>
                  <a:pt x="1890082" y="306127"/>
                  <a:pt x="1886865" y="307479"/>
                  <a:pt x="1883620" y="307479"/>
                </a:cubicBezTo>
                <a:lnTo>
                  <a:pt x="1883620" y="307479"/>
                </a:lnTo>
                <a:cubicBezTo>
                  <a:pt x="1880970" y="307479"/>
                  <a:pt x="1878293" y="306587"/>
                  <a:pt x="1876131" y="304721"/>
                </a:cubicBezTo>
                <a:close/>
                <a:moveTo>
                  <a:pt x="355667" y="283604"/>
                </a:moveTo>
                <a:cubicBezTo>
                  <a:pt x="351665" y="278656"/>
                  <a:pt x="352422" y="271410"/>
                  <a:pt x="357370" y="267381"/>
                </a:cubicBezTo>
                <a:lnTo>
                  <a:pt x="357370" y="267381"/>
                </a:lnTo>
                <a:cubicBezTo>
                  <a:pt x="362318" y="263353"/>
                  <a:pt x="369564" y="264110"/>
                  <a:pt x="373593" y="269085"/>
                </a:cubicBezTo>
                <a:lnTo>
                  <a:pt x="373593" y="269085"/>
                </a:lnTo>
                <a:cubicBezTo>
                  <a:pt x="377622" y="274033"/>
                  <a:pt x="376837" y="281279"/>
                  <a:pt x="371890" y="285308"/>
                </a:cubicBezTo>
                <a:lnTo>
                  <a:pt x="371890" y="285308"/>
                </a:lnTo>
                <a:cubicBezTo>
                  <a:pt x="369753" y="287038"/>
                  <a:pt x="367185" y="287876"/>
                  <a:pt x="364643" y="287876"/>
                </a:cubicBezTo>
                <a:lnTo>
                  <a:pt x="364643" y="287876"/>
                </a:lnTo>
                <a:cubicBezTo>
                  <a:pt x="361290" y="287876"/>
                  <a:pt x="357965" y="286416"/>
                  <a:pt x="355667" y="283604"/>
                </a:cubicBezTo>
                <a:close/>
                <a:moveTo>
                  <a:pt x="1818242" y="258297"/>
                </a:moveTo>
                <a:cubicBezTo>
                  <a:pt x="1813159" y="254484"/>
                  <a:pt x="1812131" y="247238"/>
                  <a:pt x="1815944" y="242155"/>
                </a:cubicBezTo>
                <a:lnTo>
                  <a:pt x="1815944" y="242155"/>
                </a:lnTo>
                <a:cubicBezTo>
                  <a:pt x="1819756" y="237072"/>
                  <a:pt x="1827002" y="236044"/>
                  <a:pt x="1832086" y="239857"/>
                </a:cubicBezTo>
                <a:lnTo>
                  <a:pt x="1832086" y="239857"/>
                </a:lnTo>
                <a:cubicBezTo>
                  <a:pt x="1837169" y="243669"/>
                  <a:pt x="1838196" y="250915"/>
                  <a:pt x="1834384" y="255998"/>
                </a:cubicBezTo>
                <a:lnTo>
                  <a:pt x="1834384" y="255998"/>
                </a:lnTo>
                <a:cubicBezTo>
                  <a:pt x="1832113" y="259027"/>
                  <a:pt x="1828652" y="260622"/>
                  <a:pt x="1825164" y="260622"/>
                </a:cubicBezTo>
                <a:lnTo>
                  <a:pt x="1825164" y="260622"/>
                </a:lnTo>
                <a:cubicBezTo>
                  <a:pt x="1822731" y="260622"/>
                  <a:pt x="1820324" y="259865"/>
                  <a:pt x="1818242" y="258297"/>
                </a:cubicBezTo>
                <a:close/>
                <a:moveTo>
                  <a:pt x="414880" y="237666"/>
                </a:moveTo>
                <a:cubicBezTo>
                  <a:pt x="411203" y="232475"/>
                  <a:pt x="412393" y="225283"/>
                  <a:pt x="417584" y="221579"/>
                </a:cubicBezTo>
                <a:lnTo>
                  <a:pt x="417584" y="221579"/>
                </a:lnTo>
                <a:cubicBezTo>
                  <a:pt x="422775" y="217902"/>
                  <a:pt x="429967" y="219091"/>
                  <a:pt x="433672" y="224283"/>
                </a:cubicBezTo>
                <a:lnTo>
                  <a:pt x="433672" y="224283"/>
                </a:lnTo>
                <a:cubicBezTo>
                  <a:pt x="437349" y="229474"/>
                  <a:pt x="436159" y="236666"/>
                  <a:pt x="430968" y="240370"/>
                </a:cubicBezTo>
                <a:lnTo>
                  <a:pt x="430968" y="240370"/>
                </a:lnTo>
                <a:cubicBezTo>
                  <a:pt x="428940" y="241803"/>
                  <a:pt x="426615" y="242506"/>
                  <a:pt x="424290" y="242506"/>
                </a:cubicBezTo>
                <a:lnTo>
                  <a:pt x="424290" y="242506"/>
                </a:lnTo>
                <a:cubicBezTo>
                  <a:pt x="420693" y="242506"/>
                  <a:pt x="417151" y="240803"/>
                  <a:pt x="414880" y="237666"/>
                </a:cubicBezTo>
                <a:close/>
                <a:moveTo>
                  <a:pt x="1757568" y="215603"/>
                </a:moveTo>
                <a:lnTo>
                  <a:pt x="1757568" y="215603"/>
                </a:lnTo>
                <a:cubicBezTo>
                  <a:pt x="1752242" y="212115"/>
                  <a:pt x="1750755" y="204950"/>
                  <a:pt x="1754270" y="199624"/>
                </a:cubicBezTo>
                <a:lnTo>
                  <a:pt x="1754270" y="199624"/>
                </a:lnTo>
                <a:cubicBezTo>
                  <a:pt x="1757758" y="194297"/>
                  <a:pt x="1764923" y="192810"/>
                  <a:pt x="1770249" y="196325"/>
                </a:cubicBezTo>
                <a:lnTo>
                  <a:pt x="1770249" y="196325"/>
                </a:lnTo>
                <a:cubicBezTo>
                  <a:pt x="1775548" y="199813"/>
                  <a:pt x="1777036" y="206978"/>
                  <a:pt x="1773548" y="212305"/>
                </a:cubicBezTo>
                <a:lnTo>
                  <a:pt x="1773548" y="212305"/>
                </a:lnTo>
                <a:cubicBezTo>
                  <a:pt x="1771331" y="215684"/>
                  <a:pt x="1767681" y="217523"/>
                  <a:pt x="1763923" y="217523"/>
                </a:cubicBezTo>
                <a:lnTo>
                  <a:pt x="1763923" y="217523"/>
                </a:lnTo>
                <a:cubicBezTo>
                  <a:pt x="1761732" y="217523"/>
                  <a:pt x="1759542" y="216901"/>
                  <a:pt x="1757568" y="215630"/>
                </a:cubicBezTo>
                <a:close/>
                <a:moveTo>
                  <a:pt x="476879" y="195541"/>
                </a:moveTo>
                <a:cubicBezTo>
                  <a:pt x="473526" y="190133"/>
                  <a:pt x="475175" y="183022"/>
                  <a:pt x="480583" y="179670"/>
                </a:cubicBezTo>
                <a:lnTo>
                  <a:pt x="480583" y="179670"/>
                </a:lnTo>
                <a:cubicBezTo>
                  <a:pt x="485990" y="176317"/>
                  <a:pt x="493102" y="177966"/>
                  <a:pt x="496455" y="183374"/>
                </a:cubicBezTo>
                <a:lnTo>
                  <a:pt x="496455" y="183374"/>
                </a:lnTo>
                <a:cubicBezTo>
                  <a:pt x="499807" y="188781"/>
                  <a:pt x="498158" y="195892"/>
                  <a:pt x="492750" y="199272"/>
                </a:cubicBezTo>
                <a:lnTo>
                  <a:pt x="492750" y="199272"/>
                </a:lnTo>
                <a:cubicBezTo>
                  <a:pt x="490857" y="200435"/>
                  <a:pt x="488748" y="201003"/>
                  <a:pt x="486666" y="201003"/>
                </a:cubicBezTo>
                <a:lnTo>
                  <a:pt x="486666" y="201003"/>
                </a:lnTo>
                <a:cubicBezTo>
                  <a:pt x="482800" y="201003"/>
                  <a:pt x="479041" y="199056"/>
                  <a:pt x="476879" y="195541"/>
                </a:cubicBezTo>
                <a:close/>
                <a:moveTo>
                  <a:pt x="1694353" y="176831"/>
                </a:moveTo>
                <a:cubicBezTo>
                  <a:pt x="1688810" y="173667"/>
                  <a:pt x="1686891" y="166637"/>
                  <a:pt x="1690054" y="161094"/>
                </a:cubicBezTo>
                <a:lnTo>
                  <a:pt x="1690054" y="161094"/>
                </a:lnTo>
                <a:cubicBezTo>
                  <a:pt x="1693217" y="155579"/>
                  <a:pt x="1700248" y="153632"/>
                  <a:pt x="1705763" y="156822"/>
                </a:cubicBezTo>
                <a:lnTo>
                  <a:pt x="1705763" y="156822"/>
                </a:lnTo>
                <a:cubicBezTo>
                  <a:pt x="1711306" y="159986"/>
                  <a:pt x="1713226" y="167016"/>
                  <a:pt x="1710062" y="172531"/>
                </a:cubicBezTo>
                <a:lnTo>
                  <a:pt x="1710062" y="172531"/>
                </a:lnTo>
                <a:cubicBezTo>
                  <a:pt x="1707926" y="176263"/>
                  <a:pt x="1704033" y="178345"/>
                  <a:pt x="1700031" y="178345"/>
                </a:cubicBezTo>
                <a:lnTo>
                  <a:pt x="1700031" y="178345"/>
                </a:lnTo>
                <a:cubicBezTo>
                  <a:pt x="1698111" y="178345"/>
                  <a:pt x="1696138" y="177858"/>
                  <a:pt x="1694353" y="176831"/>
                </a:cubicBezTo>
                <a:close/>
                <a:moveTo>
                  <a:pt x="541365" y="157390"/>
                </a:moveTo>
                <a:cubicBezTo>
                  <a:pt x="538337" y="151766"/>
                  <a:pt x="540473" y="144790"/>
                  <a:pt x="546069" y="141789"/>
                </a:cubicBezTo>
                <a:lnTo>
                  <a:pt x="546069" y="141789"/>
                </a:lnTo>
                <a:cubicBezTo>
                  <a:pt x="551693" y="138761"/>
                  <a:pt x="558669" y="140897"/>
                  <a:pt x="561670" y="146494"/>
                </a:cubicBezTo>
                <a:lnTo>
                  <a:pt x="561670" y="146494"/>
                </a:lnTo>
                <a:cubicBezTo>
                  <a:pt x="564699" y="152118"/>
                  <a:pt x="562563" y="159094"/>
                  <a:pt x="556966" y="162095"/>
                </a:cubicBezTo>
                <a:lnTo>
                  <a:pt x="556966" y="162095"/>
                </a:lnTo>
                <a:cubicBezTo>
                  <a:pt x="555236" y="163041"/>
                  <a:pt x="553369" y="163474"/>
                  <a:pt x="551531" y="163474"/>
                </a:cubicBezTo>
                <a:lnTo>
                  <a:pt x="551531" y="163474"/>
                </a:lnTo>
                <a:cubicBezTo>
                  <a:pt x="547421" y="163474"/>
                  <a:pt x="543447" y="161257"/>
                  <a:pt x="541365" y="157390"/>
                </a:cubicBezTo>
                <a:close/>
                <a:moveTo>
                  <a:pt x="1628785" y="142141"/>
                </a:moveTo>
                <a:lnTo>
                  <a:pt x="1628785" y="142141"/>
                </a:lnTo>
                <a:cubicBezTo>
                  <a:pt x="1623081" y="139329"/>
                  <a:pt x="1620701" y="132434"/>
                  <a:pt x="1623513" y="126702"/>
                </a:cubicBezTo>
                <a:lnTo>
                  <a:pt x="1623513" y="126702"/>
                </a:lnTo>
                <a:cubicBezTo>
                  <a:pt x="1626325" y="120970"/>
                  <a:pt x="1633220" y="118617"/>
                  <a:pt x="1638952" y="121429"/>
                </a:cubicBezTo>
                <a:lnTo>
                  <a:pt x="1638952" y="121429"/>
                </a:lnTo>
                <a:cubicBezTo>
                  <a:pt x="1644657" y="124241"/>
                  <a:pt x="1647036" y="131136"/>
                  <a:pt x="1644225" y="136868"/>
                </a:cubicBezTo>
                <a:lnTo>
                  <a:pt x="1644225" y="136868"/>
                </a:lnTo>
                <a:cubicBezTo>
                  <a:pt x="1642224" y="140951"/>
                  <a:pt x="1638141" y="143330"/>
                  <a:pt x="1633869" y="143330"/>
                </a:cubicBezTo>
                <a:lnTo>
                  <a:pt x="1633869" y="143330"/>
                </a:lnTo>
                <a:cubicBezTo>
                  <a:pt x="1632165" y="143330"/>
                  <a:pt x="1630435" y="142952"/>
                  <a:pt x="1628785" y="142168"/>
                </a:cubicBezTo>
                <a:close/>
                <a:moveTo>
                  <a:pt x="608176" y="123403"/>
                </a:moveTo>
                <a:cubicBezTo>
                  <a:pt x="605526" y="117617"/>
                  <a:pt x="608068" y="110776"/>
                  <a:pt x="613854" y="108127"/>
                </a:cubicBezTo>
                <a:lnTo>
                  <a:pt x="613854" y="108127"/>
                </a:lnTo>
                <a:cubicBezTo>
                  <a:pt x="619640" y="105477"/>
                  <a:pt x="626481" y="108018"/>
                  <a:pt x="629130" y="113805"/>
                </a:cubicBezTo>
                <a:lnTo>
                  <a:pt x="629130" y="113805"/>
                </a:lnTo>
                <a:cubicBezTo>
                  <a:pt x="631780" y="119591"/>
                  <a:pt x="629239" y="126431"/>
                  <a:pt x="623453" y="129081"/>
                </a:cubicBezTo>
                <a:lnTo>
                  <a:pt x="623453" y="129081"/>
                </a:lnTo>
                <a:cubicBezTo>
                  <a:pt x="621884" y="129784"/>
                  <a:pt x="620262" y="130136"/>
                  <a:pt x="618640" y="130136"/>
                </a:cubicBezTo>
                <a:lnTo>
                  <a:pt x="618640" y="130136"/>
                </a:lnTo>
                <a:cubicBezTo>
                  <a:pt x="614286" y="130136"/>
                  <a:pt x="610096" y="127648"/>
                  <a:pt x="608149" y="123403"/>
                </a:cubicBezTo>
                <a:close/>
                <a:moveTo>
                  <a:pt x="1561190" y="111642"/>
                </a:moveTo>
                <a:lnTo>
                  <a:pt x="1561190" y="111642"/>
                </a:lnTo>
                <a:cubicBezTo>
                  <a:pt x="1555323" y="109208"/>
                  <a:pt x="1552511" y="102476"/>
                  <a:pt x="1554917" y="96608"/>
                </a:cubicBezTo>
                <a:lnTo>
                  <a:pt x="1554917" y="96608"/>
                </a:lnTo>
                <a:cubicBezTo>
                  <a:pt x="1557351" y="90714"/>
                  <a:pt x="1564110" y="87929"/>
                  <a:pt x="1569977" y="90335"/>
                </a:cubicBezTo>
                <a:lnTo>
                  <a:pt x="1569977" y="90335"/>
                </a:lnTo>
                <a:cubicBezTo>
                  <a:pt x="1575845" y="92769"/>
                  <a:pt x="1578657" y="99528"/>
                  <a:pt x="1576250" y="105396"/>
                </a:cubicBezTo>
                <a:lnTo>
                  <a:pt x="1576250" y="105396"/>
                </a:lnTo>
                <a:cubicBezTo>
                  <a:pt x="1574412" y="109830"/>
                  <a:pt x="1570113" y="112534"/>
                  <a:pt x="1565597" y="112534"/>
                </a:cubicBezTo>
                <a:lnTo>
                  <a:pt x="1565597" y="112534"/>
                </a:lnTo>
                <a:cubicBezTo>
                  <a:pt x="1564110" y="112534"/>
                  <a:pt x="1562650" y="112236"/>
                  <a:pt x="1561190" y="111642"/>
                </a:cubicBezTo>
                <a:close/>
                <a:moveTo>
                  <a:pt x="676988" y="93715"/>
                </a:moveTo>
                <a:cubicBezTo>
                  <a:pt x="674717" y="87767"/>
                  <a:pt x="677691" y="81115"/>
                  <a:pt x="683640" y="78817"/>
                </a:cubicBezTo>
                <a:lnTo>
                  <a:pt x="683640" y="78817"/>
                </a:lnTo>
                <a:cubicBezTo>
                  <a:pt x="689588" y="76546"/>
                  <a:pt x="696239" y="79520"/>
                  <a:pt x="698538" y="85469"/>
                </a:cubicBezTo>
                <a:lnTo>
                  <a:pt x="698538" y="85469"/>
                </a:lnTo>
                <a:cubicBezTo>
                  <a:pt x="700809" y="91417"/>
                  <a:pt x="697835" y="98068"/>
                  <a:pt x="691886" y="100367"/>
                </a:cubicBezTo>
                <a:lnTo>
                  <a:pt x="691886" y="100367"/>
                </a:lnTo>
                <a:cubicBezTo>
                  <a:pt x="690535" y="100880"/>
                  <a:pt x="689129" y="101124"/>
                  <a:pt x="687777" y="101124"/>
                </a:cubicBezTo>
                <a:lnTo>
                  <a:pt x="687777" y="101124"/>
                </a:lnTo>
                <a:cubicBezTo>
                  <a:pt x="683125" y="101124"/>
                  <a:pt x="678746" y="98312"/>
                  <a:pt x="676988" y="93715"/>
                </a:cubicBezTo>
                <a:close/>
                <a:moveTo>
                  <a:pt x="1491783" y="85496"/>
                </a:moveTo>
                <a:cubicBezTo>
                  <a:pt x="1485781" y="83468"/>
                  <a:pt x="1482536" y="76898"/>
                  <a:pt x="1484591" y="70868"/>
                </a:cubicBezTo>
                <a:lnTo>
                  <a:pt x="1484591" y="70868"/>
                </a:lnTo>
                <a:cubicBezTo>
                  <a:pt x="1486646" y="64838"/>
                  <a:pt x="1493189" y="61594"/>
                  <a:pt x="1499219" y="63676"/>
                </a:cubicBezTo>
                <a:lnTo>
                  <a:pt x="1499219" y="63676"/>
                </a:lnTo>
                <a:cubicBezTo>
                  <a:pt x="1505221" y="65731"/>
                  <a:pt x="1508465" y="72274"/>
                  <a:pt x="1506411" y="78331"/>
                </a:cubicBezTo>
                <a:lnTo>
                  <a:pt x="1506411" y="78331"/>
                </a:lnTo>
                <a:cubicBezTo>
                  <a:pt x="1504789" y="83143"/>
                  <a:pt x="1500300" y="86145"/>
                  <a:pt x="1495488" y="86145"/>
                </a:cubicBezTo>
                <a:lnTo>
                  <a:pt x="1495488" y="86145"/>
                </a:lnTo>
                <a:cubicBezTo>
                  <a:pt x="1494244" y="86145"/>
                  <a:pt x="1493000" y="85928"/>
                  <a:pt x="1491756" y="85523"/>
                </a:cubicBezTo>
                <a:close/>
                <a:moveTo>
                  <a:pt x="747585" y="68435"/>
                </a:moveTo>
                <a:cubicBezTo>
                  <a:pt x="745692" y="62351"/>
                  <a:pt x="749072" y="55916"/>
                  <a:pt x="755183" y="53996"/>
                </a:cubicBezTo>
                <a:lnTo>
                  <a:pt x="755183" y="53996"/>
                </a:lnTo>
                <a:cubicBezTo>
                  <a:pt x="761266" y="52103"/>
                  <a:pt x="767728" y="55483"/>
                  <a:pt x="769621" y="61567"/>
                </a:cubicBezTo>
                <a:lnTo>
                  <a:pt x="769621" y="61567"/>
                </a:lnTo>
                <a:cubicBezTo>
                  <a:pt x="771514" y="67650"/>
                  <a:pt x="768134" y="74113"/>
                  <a:pt x="762050" y="76005"/>
                </a:cubicBezTo>
                <a:lnTo>
                  <a:pt x="762050" y="76005"/>
                </a:lnTo>
                <a:cubicBezTo>
                  <a:pt x="760914" y="76357"/>
                  <a:pt x="759752" y="76519"/>
                  <a:pt x="758616" y="76519"/>
                </a:cubicBezTo>
                <a:lnTo>
                  <a:pt x="758616" y="76519"/>
                </a:lnTo>
                <a:cubicBezTo>
                  <a:pt x="753722" y="76519"/>
                  <a:pt x="749153" y="73356"/>
                  <a:pt x="747612" y="68408"/>
                </a:cubicBezTo>
                <a:close/>
                <a:moveTo>
                  <a:pt x="1420889" y="63838"/>
                </a:moveTo>
                <a:cubicBezTo>
                  <a:pt x="1414751" y="62162"/>
                  <a:pt x="1411102" y="55835"/>
                  <a:pt x="1412751" y="49697"/>
                </a:cubicBezTo>
                <a:lnTo>
                  <a:pt x="1412751" y="49697"/>
                </a:lnTo>
                <a:cubicBezTo>
                  <a:pt x="1414427" y="43559"/>
                  <a:pt x="1420754" y="39909"/>
                  <a:pt x="1426919" y="41586"/>
                </a:cubicBezTo>
                <a:lnTo>
                  <a:pt x="1426919" y="41586"/>
                </a:lnTo>
                <a:cubicBezTo>
                  <a:pt x="1433056" y="43235"/>
                  <a:pt x="1436680" y="49589"/>
                  <a:pt x="1435030" y="55727"/>
                </a:cubicBezTo>
                <a:lnTo>
                  <a:pt x="1435030" y="55727"/>
                </a:lnTo>
                <a:cubicBezTo>
                  <a:pt x="1433624" y="60864"/>
                  <a:pt x="1428973" y="64244"/>
                  <a:pt x="1423918" y="64244"/>
                </a:cubicBezTo>
                <a:lnTo>
                  <a:pt x="1423918" y="64244"/>
                </a:lnTo>
                <a:cubicBezTo>
                  <a:pt x="1422917" y="64244"/>
                  <a:pt x="1421890" y="64108"/>
                  <a:pt x="1420889" y="63838"/>
                </a:cubicBezTo>
                <a:close/>
                <a:moveTo>
                  <a:pt x="819642" y="47723"/>
                </a:moveTo>
                <a:cubicBezTo>
                  <a:pt x="818128" y="41532"/>
                  <a:pt x="821940" y="35286"/>
                  <a:pt x="828104" y="33799"/>
                </a:cubicBezTo>
                <a:lnTo>
                  <a:pt x="828104" y="33799"/>
                </a:lnTo>
                <a:cubicBezTo>
                  <a:pt x="834296" y="32285"/>
                  <a:pt x="840515" y="36097"/>
                  <a:pt x="842029" y="42262"/>
                </a:cubicBezTo>
                <a:lnTo>
                  <a:pt x="842029" y="42262"/>
                </a:lnTo>
                <a:cubicBezTo>
                  <a:pt x="843516" y="48453"/>
                  <a:pt x="839731" y="54699"/>
                  <a:pt x="833539" y="56186"/>
                </a:cubicBezTo>
                <a:lnTo>
                  <a:pt x="833539" y="56186"/>
                </a:lnTo>
                <a:cubicBezTo>
                  <a:pt x="832647" y="56403"/>
                  <a:pt x="831701" y="56511"/>
                  <a:pt x="830808" y="56511"/>
                </a:cubicBezTo>
                <a:lnTo>
                  <a:pt x="830808" y="56511"/>
                </a:lnTo>
                <a:cubicBezTo>
                  <a:pt x="825617" y="56511"/>
                  <a:pt x="820885" y="52969"/>
                  <a:pt x="819615" y="47723"/>
                </a:cubicBezTo>
                <a:close/>
                <a:moveTo>
                  <a:pt x="1348724" y="46723"/>
                </a:moveTo>
                <a:lnTo>
                  <a:pt x="1348724" y="46723"/>
                </a:lnTo>
                <a:cubicBezTo>
                  <a:pt x="1342505" y="45425"/>
                  <a:pt x="1338477" y="39341"/>
                  <a:pt x="1339720" y="33096"/>
                </a:cubicBezTo>
                <a:lnTo>
                  <a:pt x="1339720" y="33096"/>
                </a:lnTo>
                <a:cubicBezTo>
                  <a:pt x="1341018" y="26877"/>
                  <a:pt x="1347102" y="22848"/>
                  <a:pt x="1353321" y="24119"/>
                </a:cubicBezTo>
                <a:lnTo>
                  <a:pt x="1353321" y="24119"/>
                </a:lnTo>
                <a:cubicBezTo>
                  <a:pt x="1359567" y="25390"/>
                  <a:pt x="1363568" y="31473"/>
                  <a:pt x="1362325" y="37692"/>
                </a:cubicBezTo>
                <a:lnTo>
                  <a:pt x="1362325" y="37692"/>
                </a:lnTo>
                <a:cubicBezTo>
                  <a:pt x="1361216" y="43181"/>
                  <a:pt x="1356403" y="46939"/>
                  <a:pt x="1351049" y="46939"/>
                </a:cubicBezTo>
                <a:lnTo>
                  <a:pt x="1351049" y="46939"/>
                </a:lnTo>
                <a:cubicBezTo>
                  <a:pt x="1350292" y="46939"/>
                  <a:pt x="1349509" y="46858"/>
                  <a:pt x="1348751" y="46696"/>
                </a:cubicBezTo>
                <a:close/>
                <a:moveTo>
                  <a:pt x="892807" y="31609"/>
                </a:moveTo>
                <a:cubicBezTo>
                  <a:pt x="891698" y="25336"/>
                  <a:pt x="895889" y="19360"/>
                  <a:pt x="902162" y="18252"/>
                </a:cubicBezTo>
                <a:lnTo>
                  <a:pt x="902162" y="18252"/>
                </a:lnTo>
                <a:cubicBezTo>
                  <a:pt x="908435" y="17143"/>
                  <a:pt x="914410" y="21334"/>
                  <a:pt x="915519" y="27580"/>
                </a:cubicBezTo>
                <a:lnTo>
                  <a:pt x="915519" y="27580"/>
                </a:lnTo>
                <a:cubicBezTo>
                  <a:pt x="916627" y="33853"/>
                  <a:pt x="912436" y="39828"/>
                  <a:pt x="906164" y="40964"/>
                </a:cubicBezTo>
                <a:lnTo>
                  <a:pt x="906164" y="40964"/>
                </a:lnTo>
                <a:cubicBezTo>
                  <a:pt x="905488" y="41072"/>
                  <a:pt x="904812" y="41126"/>
                  <a:pt x="904136" y="41126"/>
                </a:cubicBezTo>
                <a:lnTo>
                  <a:pt x="904136" y="41126"/>
                </a:lnTo>
                <a:cubicBezTo>
                  <a:pt x="898647" y="41126"/>
                  <a:pt x="893807" y="37178"/>
                  <a:pt x="892807" y="31609"/>
                </a:cubicBezTo>
                <a:close/>
                <a:moveTo>
                  <a:pt x="1275586" y="34204"/>
                </a:moveTo>
                <a:cubicBezTo>
                  <a:pt x="1269286" y="33312"/>
                  <a:pt x="1264879" y="27499"/>
                  <a:pt x="1265772" y="21199"/>
                </a:cubicBezTo>
                <a:lnTo>
                  <a:pt x="1265772" y="21199"/>
                </a:lnTo>
                <a:cubicBezTo>
                  <a:pt x="1266636" y="14899"/>
                  <a:pt x="1272450" y="10492"/>
                  <a:pt x="1278749" y="11357"/>
                </a:cubicBezTo>
                <a:lnTo>
                  <a:pt x="1278749" y="11357"/>
                </a:lnTo>
                <a:cubicBezTo>
                  <a:pt x="1285076" y="12249"/>
                  <a:pt x="1289456" y="18062"/>
                  <a:pt x="1288592" y="24362"/>
                </a:cubicBezTo>
                <a:lnTo>
                  <a:pt x="1288592" y="24362"/>
                </a:lnTo>
                <a:cubicBezTo>
                  <a:pt x="1287780" y="30121"/>
                  <a:pt x="1282859" y="34312"/>
                  <a:pt x="1277209" y="34312"/>
                </a:cubicBezTo>
                <a:lnTo>
                  <a:pt x="1277209" y="34312"/>
                </a:lnTo>
                <a:cubicBezTo>
                  <a:pt x="1276667" y="34312"/>
                  <a:pt x="1276127" y="34285"/>
                  <a:pt x="1275586" y="34204"/>
                </a:cubicBezTo>
                <a:close/>
                <a:moveTo>
                  <a:pt x="966837" y="20198"/>
                </a:moveTo>
                <a:cubicBezTo>
                  <a:pt x="966134" y="13872"/>
                  <a:pt x="970677" y="8166"/>
                  <a:pt x="977004" y="7463"/>
                </a:cubicBezTo>
                <a:lnTo>
                  <a:pt x="977004" y="7463"/>
                </a:lnTo>
                <a:cubicBezTo>
                  <a:pt x="983357" y="6760"/>
                  <a:pt x="989063" y="11303"/>
                  <a:pt x="989766" y="17630"/>
                </a:cubicBezTo>
                <a:lnTo>
                  <a:pt x="989766" y="17630"/>
                </a:lnTo>
                <a:cubicBezTo>
                  <a:pt x="990469" y="23984"/>
                  <a:pt x="985899" y="29689"/>
                  <a:pt x="979572" y="30392"/>
                </a:cubicBezTo>
                <a:lnTo>
                  <a:pt x="979572" y="30392"/>
                </a:lnTo>
                <a:cubicBezTo>
                  <a:pt x="979140" y="30419"/>
                  <a:pt x="978707" y="30473"/>
                  <a:pt x="978274" y="30473"/>
                </a:cubicBezTo>
                <a:lnTo>
                  <a:pt x="978274" y="30473"/>
                </a:lnTo>
                <a:cubicBezTo>
                  <a:pt x="972461" y="30473"/>
                  <a:pt x="967486" y="26120"/>
                  <a:pt x="966810" y="20226"/>
                </a:cubicBezTo>
                <a:close/>
                <a:moveTo>
                  <a:pt x="1201826" y="26309"/>
                </a:moveTo>
                <a:cubicBezTo>
                  <a:pt x="1195472" y="25822"/>
                  <a:pt x="1190714" y="20280"/>
                  <a:pt x="1191200" y="13926"/>
                </a:cubicBezTo>
                <a:lnTo>
                  <a:pt x="1191200" y="13926"/>
                </a:lnTo>
                <a:cubicBezTo>
                  <a:pt x="1191687" y="7572"/>
                  <a:pt x="1197202" y="2813"/>
                  <a:pt x="1203584" y="3300"/>
                </a:cubicBezTo>
                <a:lnTo>
                  <a:pt x="1203584" y="3300"/>
                </a:lnTo>
                <a:cubicBezTo>
                  <a:pt x="1209937" y="3786"/>
                  <a:pt x="1214696" y="9302"/>
                  <a:pt x="1214237" y="15656"/>
                </a:cubicBezTo>
                <a:lnTo>
                  <a:pt x="1214237" y="15656"/>
                </a:lnTo>
                <a:cubicBezTo>
                  <a:pt x="1213777" y="21713"/>
                  <a:pt x="1208721" y="26309"/>
                  <a:pt x="1202745" y="26309"/>
                </a:cubicBezTo>
                <a:lnTo>
                  <a:pt x="1202745" y="26309"/>
                </a:lnTo>
                <a:cubicBezTo>
                  <a:pt x="1202448" y="26309"/>
                  <a:pt x="1202178" y="26309"/>
                  <a:pt x="1201853" y="26309"/>
                </a:cubicBezTo>
                <a:close/>
                <a:moveTo>
                  <a:pt x="1041462" y="13439"/>
                </a:moveTo>
                <a:cubicBezTo>
                  <a:pt x="1041138" y="7085"/>
                  <a:pt x="1046059" y="1677"/>
                  <a:pt x="1052413" y="1380"/>
                </a:cubicBezTo>
                <a:lnTo>
                  <a:pt x="1052413" y="1380"/>
                </a:lnTo>
                <a:cubicBezTo>
                  <a:pt x="1058767" y="1055"/>
                  <a:pt x="1064175" y="5949"/>
                  <a:pt x="1064472" y="12303"/>
                </a:cubicBezTo>
                <a:lnTo>
                  <a:pt x="1064472" y="12303"/>
                </a:lnTo>
                <a:cubicBezTo>
                  <a:pt x="1064797" y="18657"/>
                  <a:pt x="1059903" y="24092"/>
                  <a:pt x="1053548" y="24389"/>
                </a:cubicBezTo>
                <a:lnTo>
                  <a:pt x="1053548" y="24389"/>
                </a:lnTo>
                <a:cubicBezTo>
                  <a:pt x="1053360" y="24389"/>
                  <a:pt x="1053170" y="24389"/>
                  <a:pt x="1052981" y="24389"/>
                </a:cubicBezTo>
                <a:lnTo>
                  <a:pt x="1052981" y="24389"/>
                </a:lnTo>
                <a:cubicBezTo>
                  <a:pt x="1046870" y="24389"/>
                  <a:pt x="1041787" y="19577"/>
                  <a:pt x="1041462" y="13412"/>
                </a:cubicBezTo>
                <a:close/>
                <a:moveTo>
                  <a:pt x="1127714" y="23037"/>
                </a:moveTo>
                <a:cubicBezTo>
                  <a:pt x="1121360" y="22956"/>
                  <a:pt x="1116250" y="17738"/>
                  <a:pt x="1116332" y="11384"/>
                </a:cubicBezTo>
                <a:lnTo>
                  <a:pt x="1116332" y="11384"/>
                </a:lnTo>
                <a:cubicBezTo>
                  <a:pt x="1116412" y="5003"/>
                  <a:pt x="1121631" y="-80"/>
                  <a:pt x="1128012" y="1"/>
                </a:cubicBezTo>
                <a:lnTo>
                  <a:pt x="1128012" y="1"/>
                </a:lnTo>
                <a:cubicBezTo>
                  <a:pt x="1134366" y="82"/>
                  <a:pt x="1139476" y="5300"/>
                  <a:pt x="1139395" y="11681"/>
                </a:cubicBezTo>
                <a:lnTo>
                  <a:pt x="1139395" y="11681"/>
                </a:lnTo>
                <a:cubicBezTo>
                  <a:pt x="1139314" y="18008"/>
                  <a:pt x="1134176" y="23065"/>
                  <a:pt x="1127877" y="23065"/>
                </a:cubicBezTo>
                <a:lnTo>
                  <a:pt x="1127714" y="23065"/>
                </a:lnTo>
                <a:close/>
              </a:path>
            </a:pathLst>
          </a:custGeom>
          <a:solidFill>
            <a:srgbClr val="494C4F"/>
          </a:solidFill>
          <a:ln w="0" cap="flat">
            <a:noFill/>
            <a:prstDash val="solid"/>
            <a:miter/>
          </a:ln>
        </p:spPr>
        <p:txBody>
          <a:bodyPr rtlCol="0" anchor="ctr"/>
          <a:lstStyle/>
          <a:p>
            <a:endParaRPr lang="en-IN"/>
          </a:p>
        </p:txBody>
      </p:sp>
      <p:sp>
        <p:nvSpPr>
          <p:cNvPr id="28" name="Freeform: Shape 27">
            <a:extLst>
              <a:ext uri="{FF2B5EF4-FFF2-40B4-BE49-F238E27FC236}">
                <a16:creationId xmlns:a16="http://schemas.microsoft.com/office/drawing/2014/main" id="{BA33F5AC-8C77-4063-B102-34240365415F}"/>
              </a:ext>
            </a:extLst>
          </p:cNvPr>
          <p:cNvSpPr/>
          <p:nvPr/>
        </p:nvSpPr>
        <p:spPr>
          <a:xfrm>
            <a:off x="871842" y="3207000"/>
            <a:ext cx="97812" cy="247634"/>
          </a:xfrm>
          <a:custGeom>
            <a:avLst/>
            <a:gdLst>
              <a:gd name="connsiteX0" fmla="*/ 24956 w 89442"/>
              <a:gd name="connsiteY0" fmla="*/ 0 h 226444"/>
              <a:gd name="connsiteX1" fmla="*/ 89442 w 89442"/>
              <a:gd name="connsiteY1" fmla="*/ 0 h 226444"/>
              <a:gd name="connsiteX2" fmla="*/ 89442 w 89442"/>
              <a:gd name="connsiteY2" fmla="*/ 226445 h 226444"/>
              <a:gd name="connsiteX3" fmla="*/ 46641 w 89442"/>
              <a:gd name="connsiteY3" fmla="*/ 226445 h 226444"/>
              <a:gd name="connsiteX4" fmla="*/ 46641 w 89442"/>
              <a:gd name="connsiteY4" fmla="*/ 40476 h 226444"/>
              <a:gd name="connsiteX5" fmla="*/ 0 w 89442"/>
              <a:gd name="connsiteY5" fmla="*/ 40476 h 226444"/>
              <a:gd name="connsiteX6" fmla="*/ 24929 w 89442"/>
              <a:gd name="connsiteY6" fmla="*/ 0 h 226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42" h="226444">
                <a:moveTo>
                  <a:pt x="24956" y="0"/>
                </a:moveTo>
                <a:lnTo>
                  <a:pt x="89442" y="0"/>
                </a:lnTo>
                <a:lnTo>
                  <a:pt x="89442" y="226445"/>
                </a:lnTo>
                <a:lnTo>
                  <a:pt x="46641" y="226445"/>
                </a:lnTo>
                <a:lnTo>
                  <a:pt x="46641" y="40476"/>
                </a:lnTo>
                <a:lnTo>
                  <a:pt x="0" y="40476"/>
                </a:lnTo>
                <a:lnTo>
                  <a:pt x="24929" y="0"/>
                </a:lnTo>
                <a:close/>
              </a:path>
            </a:pathLst>
          </a:custGeom>
          <a:solidFill>
            <a:srgbClr val="E3E9E6"/>
          </a:solidFill>
          <a:ln w="0" cap="flat">
            <a:noFill/>
            <a:prstDash val="solid"/>
            <a:miter/>
          </a:ln>
        </p:spPr>
        <p:txBody>
          <a:bodyPr rtlCol="0" anchor="ctr"/>
          <a:lstStyle/>
          <a:p>
            <a:endParaRPr lang="en-IN"/>
          </a:p>
        </p:txBody>
      </p:sp>
      <p:sp>
        <p:nvSpPr>
          <p:cNvPr id="29" name="Freeform: Shape 28">
            <a:extLst>
              <a:ext uri="{FF2B5EF4-FFF2-40B4-BE49-F238E27FC236}">
                <a16:creationId xmlns:a16="http://schemas.microsoft.com/office/drawing/2014/main" id="{A8020B17-BCED-477D-86E1-CB7F03C377BF}"/>
              </a:ext>
            </a:extLst>
          </p:cNvPr>
          <p:cNvSpPr/>
          <p:nvPr/>
        </p:nvSpPr>
        <p:spPr>
          <a:xfrm>
            <a:off x="3449166" y="3200761"/>
            <a:ext cx="171555" cy="253932"/>
          </a:xfrm>
          <a:custGeom>
            <a:avLst/>
            <a:gdLst>
              <a:gd name="connsiteX0" fmla="*/ 48182 w 156875"/>
              <a:gd name="connsiteY0" fmla="*/ 78654 h 232203"/>
              <a:gd name="connsiteX1" fmla="*/ 6165 w 156875"/>
              <a:gd name="connsiteY1" fmla="*/ 78654 h 232203"/>
              <a:gd name="connsiteX2" fmla="*/ 29174 w 156875"/>
              <a:gd name="connsiteY2" fmla="*/ 21009 h 232203"/>
              <a:gd name="connsiteX3" fmla="*/ 83899 w 156875"/>
              <a:gd name="connsiteY3" fmla="*/ 0 h 232203"/>
              <a:gd name="connsiteX4" fmla="*/ 120293 w 156875"/>
              <a:gd name="connsiteY4" fmla="*/ 8706 h 232203"/>
              <a:gd name="connsiteX5" fmla="*/ 145546 w 156875"/>
              <a:gd name="connsiteY5" fmla="*/ 33798 h 232203"/>
              <a:gd name="connsiteX6" fmla="*/ 155010 w 156875"/>
              <a:gd name="connsiteY6" fmla="*/ 67136 h 232203"/>
              <a:gd name="connsiteX7" fmla="*/ 143546 w 156875"/>
              <a:gd name="connsiteY7" fmla="*/ 110559 h 232203"/>
              <a:gd name="connsiteX8" fmla="*/ 101582 w 156875"/>
              <a:gd name="connsiteY8" fmla="*/ 165528 h 232203"/>
              <a:gd name="connsiteX9" fmla="*/ 76166 w 156875"/>
              <a:gd name="connsiteY9" fmla="*/ 192322 h 232203"/>
              <a:gd name="connsiteX10" fmla="*/ 156875 w 156875"/>
              <a:gd name="connsiteY10" fmla="*/ 192322 h 232203"/>
              <a:gd name="connsiteX11" fmla="*/ 156875 w 156875"/>
              <a:gd name="connsiteY11" fmla="*/ 232204 h 232203"/>
              <a:gd name="connsiteX12" fmla="*/ 0 w 156875"/>
              <a:gd name="connsiteY12" fmla="*/ 232204 h 232203"/>
              <a:gd name="connsiteX13" fmla="*/ 0 w 156875"/>
              <a:gd name="connsiteY13" fmla="*/ 211574 h 232203"/>
              <a:gd name="connsiteX14" fmla="*/ 70029 w 156875"/>
              <a:gd name="connsiteY14" fmla="*/ 140139 h 232203"/>
              <a:gd name="connsiteX15" fmla="*/ 103826 w 156875"/>
              <a:gd name="connsiteY15" fmla="*/ 98797 h 232203"/>
              <a:gd name="connsiteX16" fmla="*/ 112208 w 156875"/>
              <a:gd name="connsiteY16" fmla="*/ 70543 h 232203"/>
              <a:gd name="connsiteX17" fmla="*/ 103502 w 156875"/>
              <a:gd name="connsiteY17" fmla="*/ 48912 h 232203"/>
              <a:gd name="connsiteX18" fmla="*/ 81114 w 156875"/>
              <a:gd name="connsiteY18" fmla="*/ 40368 h 232203"/>
              <a:gd name="connsiteX19" fmla="*/ 58024 w 156875"/>
              <a:gd name="connsiteY19" fmla="*/ 50697 h 232203"/>
              <a:gd name="connsiteX20" fmla="*/ 48182 w 156875"/>
              <a:gd name="connsiteY20" fmla="*/ 78708 h 232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6875" h="232203">
                <a:moveTo>
                  <a:pt x="48182" y="78654"/>
                </a:moveTo>
                <a:lnTo>
                  <a:pt x="6165" y="78654"/>
                </a:lnTo>
                <a:cubicBezTo>
                  <a:pt x="7300" y="54239"/>
                  <a:pt x="14952" y="35014"/>
                  <a:pt x="29174" y="21009"/>
                </a:cubicBezTo>
                <a:cubicBezTo>
                  <a:pt x="43396" y="7003"/>
                  <a:pt x="61620" y="0"/>
                  <a:pt x="83899" y="0"/>
                </a:cubicBezTo>
                <a:cubicBezTo>
                  <a:pt x="97662" y="0"/>
                  <a:pt x="109775" y="2893"/>
                  <a:pt x="120293" y="8706"/>
                </a:cubicBezTo>
                <a:cubicBezTo>
                  <a:pt x="130811" y="14519"/>
                  <a:pt x="139219" y="22874"/>
                  <a:pt x="145546" y="33798"/>
                </a:cubicBezTo>
                <a:cubicBezTo>
                  <a:pt x="151846" y="44721"/>
                  <a:pt x="155010" y="55834"/>
                  <a:pt x="155010" y="67136"/>
                </a:cubicBezTo>
                <a:cubicBezTo>
                  <a:pt x="155010" y="80574"/>
                  <a:pt x="151170" y="95039"/>
                  <a:pt x="143546" y="110559"/>
                </a:cubicBezTo>
                <a:cubicBezTo>
                  <a:pt x="135894" y="126052"/>
                  <a:pt x="121915" y="144384"/>
                  <a:pt x="101582" y="165528"/>
                </a:cubicBezTo>
                <a:lnTo>
                  <a:pt x="76166" y="192322"/>
                </a:lnTo>
                <a:lnTo>
                  <a:pt x="156875" y="192322"/>
                </a:lnTo>
                <a:lnTo>
                  <a:pt x="156875" y="232204"/>
                </a:lnTo>
                <a:lnTo>
                  <a:pt x="0" y="232204"/>
                </a:lnTo>
                <a:lnTo>
                  <a:pt x="0" y="211574"/>
                </a:lnTo>
                <a:lnTo>
                  <a:pt x="70029" y="140139"/>
                </a:lnTo>
                <a:cubicBezTo>
                  <a:pt x="86955" y="122997"/>
                  <a:pt x="98230" y="109234"/>
                  <a:pt x="103826" y="98797"/>
                </a:cubicBezTo>
                <a:cubicBezTo>
                  <a:pt x="109423" y="88388"/>
                  <a:pt x="112208" y="78951"/>
                  <a:pt x="112208" y="70543"/>
                </a:cubicBezTo>
                <a:cubicBezTo>
                  <a:pt x="112208" y="62134"/>
                  <a:pt x="109315" y="54617"/>
                  <a:pt x="103502" y="48912"/>
                </a:cubicBezTo>
                <a:cubicBezTo>
                  <a:pt x="97716" y="43207"/>
                  <a:pt x="90226" y="40368"/>
                  <a:pt x="81114" y="40368"/>
                </a:cubicBezTo>
                <a:cubicBezTo>
                  <a:pt x="72003" y="40368"/>
                  <a:pt x="64189" y="43802"/>
                  <a:pt x="58024" y="50697"/>
                </a:cubicBezTo>
                <a:cubicBezTo>
                  <a:pt x="51859" y="57564"/>
                  <a:pt x="48587" y="66919"/>
                  <a:pt x="48182" y="78708"/>
                </a:cubicBezTo>
                <a:close/>
              </a:path>
            </a:pathLst>
          </a:custGeom>
          <a:solidFill>
            <a:srgbClr val="E3E9E6"/>
          </a:solidFill>
          <a:ln w="0" cap="flat">
            <a:noFill/>
            <a:prstDash val="solid"/>
            <a:miter/>
          </a:ln>
        </p:spPr>
        <p:txBody>
          <a:bodyPr rtlCol="0" anchor="ctr"/>
          <a:lstStyle/>
          <a:p>
            <a:endParaRPr lang="en-IN"/>
          </a:p>
        </p:txBody>
      </p:sp>
      <p:sp>
        <p:nvSpPr>
          <p:cNvPr id="30" name="Freeform: Shape 29">
            <a:extLst>
              <a:ext uri="{FF2B5EF4-FFF2-40B4-BE49-F238E27FC236}">
                <a16:creationId xmlns:a16="http://schemas.microsoft.com/office/drawing/2014/main" id="{FBE2EAF0-3AFF-4D43-84E5-CC54D0742891}"/>
              </a:ext>
            </a:extLst>
          </p:cNvPr>
          <p:cNvSpPr/>
          <p:nvPr/>
        </p:nvSpPr>
        <p:spPr>
          <a:xfrm>
            <a:off x="6061913" y="3200732"/>
            <a:ext cx="170875" cy="260082"/>
          </a:xfrm>
          <a:custGeom>
            <a:avLst/>
            <a:gdLst>
              <a:gd name="connsiteX0" fmla="*/ 50480 w 156253"/>
              <a:gd name="connsiteY0" fmla="*/ 61593 h 237827"/>
              <a:gd name="connsiteX1" fmla="*/ 9085 w 156253"/>
              <a:gd name="connsiteY1" fmla="*/ 61593 h 237827"/>
              <a:gd name="connsiteX2" fmla="*/ 27092 w 156253"/>
              <a:gd name="connsiteY2" fmla="*/ 21252 h 237827"/>
              <a:gd name="connsiteX3" fmla="*/ 78978 w 156253"/>
              <a:gd name="connsiteY3" fmla="*/ 0 h 237827"/>
              <a:gd name="connsiteX4" fmla="*/ 125700 w 156253"/>
              <a:gd name="connsiteY4" fmla="*/ 17710 h 237827"/>
              <a:gd name="connsiteX5" fmla="*/ 144546 w 156253"/>
              <a:gd name="connsiteY5" fmla="*/ 59727 h 237827"/>
              <a:gd name="connsiteX6" fmla="*/ 136299 w 156253"/>
              <a:gd name="connsiteY6" fmla="*/ 87279 h 237827"/>
              <a:gd name="connsiteX7" fmla="*/ 112370 w 156253"/>
              <a:gd name="connsiteY7" fmla="*/ 107450 h 237827"/>
              <a:gd name="connsiteX8" fmla="*/ 144627 w 156253"/>
              <a:gd name="connsiteY8" fmla="*/ 128918 h 237827"/>
              <a:gd name="connsiteX9" fmla="*/ 156253 w 156253"/>
              <a:gd name="connsiteY9" fmla="*/ 165014 h 237827"/>
              <a:gd name="connsiteX10" fmla="*/ 133785 w 156253"/>
              <a:gd name="connsiteY10" fmla="*/ 216657 h 237827"/>
              <a:gd name="connsiteX11" fmla="*/ 76518 w 156253"/>
              <a:gd name="connsiteY11" fmla="*/ 237828 h 237827"/>
              <a:gd name="connsiteX12" fmla="*/ 22793 w 156253"/>
              <a:gd name="connsiteY12" fmla="*/ 217901 h 237827"/>
              <a:gd name="connsiteX13" fmla="*/ 0 w 156253"/>
              <a:gd name="connsiteY13" fmla="*/ 163635 h 237827"/>
              <a:gd name="connsiteX14" fmla="*/ 42639 w 156253"/>
              <a:gd name="connsiteY14" fmla="*/ 163635 h 237827"/>
              <a:gd name="connsiteX15" fmla="*/ 54887 w 156253"/>
              <a:gd name="connsiteY15" fmla="*/ 189727 h 237827"/>
              <a:gd name="connsiteX16" fmla="*/ 78816 w 156253"/>
              <a:gd name="connsiteY16" fmla="*/ 198271 h 237827"/>
              <a:gd name="connsiteX17" fmla="*/ 103827 w 156253"/>
              <a:gd name="connsiteY17" fmla="*/ 188564 h 237827"/>
              <a:gd name="connsiteX18" fmla="*/ 113749 w 156253"/>
              <a:gd name="connsiteY18" fmla="*/ 164852 h 237827"/>
              <a:gd name="connsiteX19" fmla="*/ 100366 w 156253"/>
              <a:gd name="connsiteY19" fmla="*/ 138841 h 237827"/>
              <a:gd name="connsiteX20" fmla="*/ 61728 w 156253"/>
              <a:gd name="connsiteY20" fmla="*/ 127918 h 237827"/>
              <a:gd name="connsiteX21" fmla="*/ 61728 w 156253"/>
              <a:gd name="connsiteY21" fmla="*/ 90983 h 237827"/>
              <a:gd name="connsiteX22" fmla="*/ 84900 w 156253"/>
              <a:gd name="connsiteY22" fmla="*/ 86144 h 237827"/>
              <a:gd name="connsiteX23" fmla="*/ 96743 w 156253"/>
              <a:gd name="connsiteY23" fmla="*/ 76221 h 237827"/>
              <a:gd name="connsiteX24" fmla="*/ 100987 w 156253"/>
              <a:gd name="connsiteY24" fmla="*/ 62837 h 237827"/>
              <a:gd name="connsiteX25" fmla="*/ 94525 w 156253"/>
              <a:gd name="connsiteY25" fmla="*/ 47533 h 237827"/>
              <a:gd name="connsiteX26" fmla="*/ 77599 w 156253"/>
              <a:gd name="connsiteY26" fmla="*/ 41449 h 237827"/>
              <a:gd name="connsiteX27" fmla="*/ 60809 w 156253"/>
              <a:gd name="connsiteY27" fmla="*/ 47073 h 237827"/>
              <a:gd name="connsiteX28" fmla="*/ 50507 w 156253"/>
              <a:gd name="connsiteY28" fmla="*/ 61620 h 23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6253" h="237827">
                <a:moveTo>
                  <a:pt x="50480" y="61593"/>
                </a:moveTo>
                <a:lnTo>
                  <a:pt x="9085" y="61593"/>
                </a:lnTo>
                <a:cubicBezTo>
                  <a:pt x="11248" y="44856"/>
                  <a:pt x="17250" y="31418"/>
                  <a:pt x="27092" y="21252"/>
                </a:cubicBezTo>
                <a:cubicBezTo>
                  <a:pt x="40855" y="7084"/>
                  <a:pt x="58132" y="0"/>
                  <a:pt x="78978" y="0"/>
                </a:cubicBezTo>
                <a:cubicBezTo>
                  <a:pt x="97554" y="0"/>
                  <a:pt x="113128" y="5894"/>
                  <a:pt x="125700" y="17710"/>
                </a:cubicBezTo>
                <a:cubicBezTo>
                  <a:pt x="138273" y="29526"/>
                  <a:pt x="144546" y="43531"/>
                  <a:pt x="144546" y="59727"/>
                </a:cubicBezTo>
                <a:cubicBezTo>
                  <a:pt x="144546" y="69786"/>
                  <a:pt x="141788" y="78978"/>
                  <a:pt x="136299" y="87279"/>
                </a:cubicBezTo>
                <a:cubicBezTo>
                  <a:pt x="130811" y="95580"/>
                  <a:pt x="122834" y="102312"/>
                  <a:pt x="112370" y="107450"/>
                </a:cubicBezTo>
                <a:cubicBezTo>
                  <a:pt x="126133" y="111560"/>
                  <a:pt x="136867" y="118725"/>
                  <a:pt x="144627" y="128918"/>
                </a:cubicBezTo>
                <a:cubicBezTo>
                  <a:pt x="152360" y="139138"/>
                  <a:pt x="156253" y="151170"/>
                  <a:pt x="156253" y="165014"/>
                </a:cubicBezTo>
                <a:cubicBezTo>
                  <a:pt x="156253" y="185320"/>
                  <a:pt x="148764" y="202543"/>
                  <a:pt x="133785" y="216657"/>
                </a:cubicBezTo>
                <a:cubicBezTo>
                  <a:pt x="118806" y="230771"/>
                  <a:pt x="99717" y="237828"/>
                  <a:pt x="76518" y="237828"/>
                </a:cubicBezTo>
                <a:cubicBezTo>
                  <a:pt x="54563" y="237828"/>
                  <a:pt x="36637" y="231176"/>
                  <a:pt x="22793" y="217901"/>
                </a:cubicBezTo>
                <a:cubicBezTo>
                  <a:pt x="8949" y="204598"/>
                  <a:pt x="1352" y="186536"/>
                  <a:pt x="0" y="163635"/>
                </a:cubicBezTo>
                <a:lnTo>
                  <a:pt x="42639" y="163635"/>
                </a:lnTo>
                <a:cubicBezTo>
                  <a:pt x="44478" y="175343"/>
                  <a:pt x="48560" y="184022"/>
                  <a:pt x="54887" y="189727"/>
                </a:cubicBezTo>
                <a:cubicBezTo>
                  <a:pt x="61187" y="195432"/>
                  <a:pt x="69191" y="198271"/>
                  <a:pt x="78816" y="198271"/>
                </a:cubicBezTo>
                <a:cubicBezTo>
                  <a:pt x="88442" y="198271"/>
                  <a:pt x="97202" y="195026"/>
                  <a:pt x="103827" y="188564"/>
                </a:cubicBezTo>
                <a:cubicBezTo>
                  <a:pt x="110451" y="182102"/>
                  <a:pt x="113749" y="174207"/>
                  <a:pt x="113749" y="164852"/>
                </a:cubicBezTo>
                <a:cubicBezTo>
                  <a:pt x="113749" y="154604"/>
                  <a:pt x="109288" y="145925"/>
                  <a:pt x="100366" y="138841"/>
                </a:cubicBezTo>
                <a:cubicBezTo>
                  <a:pt x="91443" y="131757"/>
                  <a:pt x="78546" y="128107"/>
                  <a:pt x="61728" y="127918"/>
                </a:cubicBezTo>
                <a:lnTo>
                  <a:pt x="61728" y="90983"/>
                </a:lnTo>
                <a:cubicBezTo>
                  <a:pt x="72084" y="90172"/>
                  <a:pt x="79817" y="88550"/>
                  <a:pt x="84900" y="86144"/>
                </a:cubicBezTo>
                <a:cubicBezTo>
                  <a:pt x="89983" y="83737"/>
                  <a:pt x="93931" y="80411"/>
                  <a:pt x="96743" y="76221"/>
                </a:cubicBezTo>
                <a:cubicBezTo>
                  <a:pt x="99554" y="72003"/>
                  <a:pt x="100987" y="67541"/>
                  <a:pt x="100987" y="62837"/>
                </a:cubicBezTo>
                <a:cubicBezTo>
                  <a:pt x="100987" y="56672"/>
                  <a:pt x="98824" y="51589"/>
                  <a:pt x="94525" y="47533"/>
                </a:cubicBezTo>
                <a:cubicBezTo>
                  <a:pt x="90226" y="43477"/>
                  <a:pt x="84575" y="41449"/>
                  <a:pt x="77599" y="41449"/>
                </a:cubicBezTo>
                <a:cubicBezTo>
                  <a:pt x="71435" y="41449"/>
                  <a:pt x="65838" y="43315"/>
                  <a:pt x="60809" y="47073"/>
                </a:cubicBezTo>
                <a:cubicBezTo>
                  <a:pt x="55780" y="50832"/>
                  <a:pt x="52346" y="55672"/>
                  <a:pt x="50507" y="61620"/>
                </a:cubicBezTo>
                <a:close/>
              </a:path>
            </a:pathLst>
          </a:custGeom>
          <a:solidFill>
            <a:srgbClr val="E3E9E6"/>
          </a:solidFill>
          <a:ln w="0" cap="flat">
            <a:noFill/>
            <a:prstDash val="solid"/>
            <a:miter/>
          </a:ln>
        </p:spPr>
        <p:txBody>
          <a:bodyPr rtlCol="0" anchor="ctr"/>
          <a:lstStyle/>
          <a:p>
            <a:endParaRPr lang="en-IN"/>
          </a:p>
        </p:txBody>
      </p:sp>
      <p:sp>
        <p:nvSpPr>
          <p:cNvPr id="31" name="Freeform: Shape 30">
            <a:extLst>
              <a:ext uri="{FF2B5EF4-FFF2-40B4-BE49-F238E27FC236}">
                <a16:creationId xmlns:a16="http://schemas.microsoft.com/office/drawing/2014/main" id="{B6FBD8C2-83A5-437C-841C-A7DF0D8B892C}"/>
              </a:ext>
            </a:extLst>
          </p:cNvPr>
          <p:cNvSpPr/>
          <p:nvPr/>
        </p:nvSpPr>
        <p:spPr>
          <a:xfrm>
            <a:off x="8632851" y="3200761"/>
            <a:ext cx="176256" cy="253873"/>
          </a:xfrm>
          <a:custGeom>
            <a:avLst/>
            <a:gdLst>
              <a:gd name="connsiteX0" fmla="*/ 98040 w 161174"/>
              <a:gd name="connsiteY0" fmla="*/ 0 h 232149"/>
              <a:gd name="connsiteX1" fmla="*/ 141004 w 161174"/>
              <a:gd name="connsiteY1" fmla="*/ 0 h 232149"/>
              <a:gd name="connsiteX2" fmla="*/ 141004 w 161174"/>
              <a:gd name="connsiteY2" fmla="*/ 145790 h 232149"/>
              <a:gd name="connsiteX3" fmla="*/ 161174 w 161174"/>
              <a:gd name="connsiteY3" fmla="*/ 145790 h 232149"/>
              <a:gd name="connsiteX4" fmla="*/ 161174 w 161174"/>
              <a:gd name="connsiteY4" fmla="*/ 185671 h 232149"/>
              <a:gd name="connsiteX5" fmla="*/ 141004 w 161174"/>
              <a:gd name="connsiteY5" fmla="*/ 185671 h 232149"/>
              <a:gd name="connsiteX6" fmla="*/ 141004 w 161174"/>
              <a:gd name="connsiteY6" fmla="*/ 232150 h 232149"/>
              <a:gd name="connsiteX7" fmla="*/ 98825 w 161174"/>
              <a:gd name="connsiteY7" fmla="*/ 232150 h 232149"/>
              <a:gd name="connsiteX8" fmla="*/ 98825 w 161174"/>
              <a:gd name="connsiteY8" fmla="*/ 185671 h 232149"/>
              <a:gd name="connsiteX9" fmla="*/ 0 w 161174"/>
              <a:gd name="connsiteY9" fmla="*/ 185671 h 232149"/>
              <a:gd name="connsiteX10" fmla="*/ 0 w 161174"/>
              <a:gd name="connsiteY10" fmla="*/ 145790 h 232149"/>
              <a:gd name="connsiteX11" fmla="*/ 98040 w 161174"/>
              <a:gd name="connsiteY11" fmla="*/ 0 h 232149"/>
              <a:gd name="connsiteX12" fmla="*/ 98825 w 161174"/>
              <a:gd name="connsiteY12" fmla="*/ 145790 h 232149"/>
              <a:gd name="connsiteX13" fmla="*/ 98825 w 161174"/>
              <a:gd name="connsiteY13" fmla="*/ 69894 h 232149"/>
              <a:gd name="connsiteX14" fmla="*/ 47100 w 161174"/>
              <a:gd name="connsiteY14" fmla="*/ 145790 h 232149"/>
              <a:gd name="connsiteX15" fmla="*/ 98825 w 161174"/>
              <a:gd name="connsiteY15" fmla="*/ 145790 h 23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1174" h="232149">
                <a:moveTo>
                  <a:pt x="98040" y="0"/>
                </a:moveTo>
                <a:lnTo>
                  <a:pt x="141004" y="0"/>
                </a:lnTo>
                <a:lnTo>
                  <a:pt x="141004" y="145790"/>
                </a:lnTo>
                <a:lnTo>
                  <a:pt x="161174" y="145790"/>
                </a:lnTo>
                <a:lnTo>
                  <a:pt x="161174" y="185671"/>
                </a:lnTo>
                <a:lnTo>
                  <a:pt x="141004" y="185671"/>
                </a:lnTo>
                <a:lnTo>
                  <a:pt x="141004" y="232150"/>
                </a:lnTo>
                <a:lnTo>
                  <a:pt x="98825" y="232150"/>
                </a:lnTo>
                <a:lnTo>
                  <a:pt x="98825" y="185671"/>
                </a:lnTo>
                <a:lnTo>
                  <a:pt x="0" y="185671"/>
                </a:lnTo>
                <a:lnTo>
                  <a:pt x="0" y="145790"/>
                </a:lnTo>
                <a:lnTo>
                  <a:pt x="98040" y="0"/>
                </a:lnTo>
                <a:close/>
                <a:moveTo>
                  <a:pt x="98825" y="145790"/>
                </a:moveTo>
                <a:lnTo>
                  <a:pt x="98825" y="69894"/>
                </a:lnTo>
                <a:lnTo>
                  <a:pt x="47100" y="145790"/>
                </a:lnTo>
                <a:lnTo>
                  <a:pt x="98825" y="145790"/>
                </a:lnTo>
                <a:close/>
              </a:path>
            </a:pathLst>
          </a:custGeom>
          <a:solidFill>
            <a:srgbClr val="E3E9E6"/>
          </a:solidFill>
          <a:ln w="0" cap="flat">
            <a:noFill/>
            <a:prstDash val="solid"/>
            <a:miter/>
          </a:ln>
        </p:spPr>
        <p:txBody>
          <a:bodyPr rtlCol="0" anchor="ctr"/>
          <a:lstStyle/>
          <a:p>
            <a:endParaRPr lang="en-IN"/>
          </a:p>
        </p:txBody>
      </p:sp>
      <p:sp>
        <p:nvSpPr>
          <p:cNvPr id="33" name="TextBox 32">
            <a:extLst>
              <a:ext uri="{FF2B5EF4-FFF2-40B4-BE49-F238E27FC236}">
                <a16:creationId xmlns:a16="http://schemas.microsoft.com/office/drawing/2014/main" id="{9B6F2C5F-EA6B-42CC-B766-1B5B02B8B73D}"/>
              </a:ext>
            </a:extLst>
          </p:cNvPr>
          <p:cNvSpPr txBox="1"/>
          <p:nvPr/>
        </p:nvSpPr>
        <p:spPr bwMode="auto">
          <a:xfrm>
            <a:off x="3645935" y="3596251"/>
            <a:ext cx="2303962" cy="338554"/>
          </a:xfrm>
          <a:prstGeom prst="rect">
            <a:avLst/>
          </a:prstGeom>
          <a:noFill/>
        </p:spPr>
        <p:txBody>
          <a:bodyPr wrap="square">
            <a:spAutoFit/>
          </a:bodyPr>
          <a:lstStyle>
            <a:defPPr>
              <a:defRPr lang="en-US"/>
            </a:defPPr>
            <a:lvl1pPr algn="ctr">
              <a:defRPr sz="2000">
                <a:solidFill>
                  <a:srgbClr val="0A3C53"/>
                </a:solidFill>
                <a:latin typeface="Effra Pro" panose="020B0603020203020204" pitchFamily="34" charset="0"/>
              </a:defRPr>
            </a:lvl1pPr>
          </a:lstStyle>
          <a:p>
            <a:r>
              <a:rPr lang="en-US" sz="1600"/>
              <a:t>Focusing on the goal</a:t>
            </a:r>
          </a:p>
        </p:txBody>
      </p:sp>
      <p:sp>
        <p:nvSpPr>
          <p:cNvPr id="34" name="TextBox 33">
            <a:extLst>
              <a:ext uri="{FF2B5EF4-FFF2-40B4-BE49-F238E27FC236}">
                <a16:creationId xmlns:a16="http://schemas.microsoft.com/office/drawing/2014/main" id="{66C34E45-1076-41C1-B9F6-698335E88677}"/>
              </a:ext>
            </a:extLst>
          </p:cNvPr>
          <p:cNvSpPr txBox="1"/>
          <p:nvPr/>
        </p:nvSpPr>
        <p:spPr bwMode="auto">
          <a:xfrm>
            <a:off x="6282817" y="3596251"/>
            <a:ext cx="2303962" cy="338554"/>
          </a:xfrm>
          <a:prstGeom prst="rect">
            <a:avLst/>
          </a:prstGeom>
          <a:noFill/>
        </p:spPr>
        <p:txBody>
          <a:bodyPr wrap="square">
            <a:spAutoFit/>
          </a:bodyPr>
          <a:lstStyle>
            <a:defPPr>
              <a:defRPr lang="en-US"/>
            </a:defPPr>
            <a:lvl1pPr algn="ctr">
              <a:defRPr sz="2000">
                <a:solidFill>
                  <a:srgbClr val="0A3C53"/>
                </a:solidFill>
                <a:latin typeface="Effra Pro" panose="020B0603020203020204" pitchFamily="34" charset="0"/>
              </a:defRPr>
            </a:lvl1pPr>
          </a:lstStyle>
          <a:p>
            <a:r>
              <a:rPr lang="en-US" sz="1600"/>
              <a:t>Being a good listener</a:t>
            </a:r>
          </a:p>
        </p:txBody>
      </p:sp>
      <p:sp>
        <p:nvSpPr>
          <p:cNvPr id="35" name="TextBox 34">
            <a:extLst>
              <a:ext uri="{FF2B5EF4-FFF2-40B4-BE49-F238E27FC236}">
                <a16:creationId xmlns:a16="http://schemas.microsoft.com/office/drawing/2014/main" id="{C647861D-BC42-4C09-9E3A-ABA5BD491935}"/>
              </a:ext>
            </a:extLst>
          </p:cNvPr>
          <p:cNvSpPr txBox="1"/>
          <p:nvPr/>
        </p:nvSpPr>
        <p:spPr bwMode="auto">
          <a:xfrm>
            <a:off x="9033537" y="3596251"/>
            <a:ext cx="1926392" cy="584775"/>
          </a:xfrm>
          <a:prstGeom prst="rect">
            <a:avLst/>
          </a:prstGeom>
          <a:noFill/>
        </p:spPr>
        <p:txBody>
          <a:bodyPr wrap="square">
            <a:spAutoFit/>
          </a:bodyPr>
          <a:lstStyle>
            <a:defPPr>
              <a:defRPr lang="en-US"/>
            </a:defPPr>
            <a:lvl1pPr algn="ctr">
              <a:defRPr sz="2000">
                <a:solidFill>
                  <a:srgbClr val="0A3C53"/>
                </a:solidFill>
                <a:latin typeface="Effra Pro" panose="020B0603020203020204" pitchFamily="34" charset="0"/>
              </a:defRPr>
            </a:lvl1pPr>
          </a:lstStyle>
          <a:p>
            <a:r>
              <a:rPr lang="en-US" sz="1600"/>
              <a:t>Non-stop learning and improving</a:t>
            </a:r>
          </a:p>
        </p:txBody>
      </p:sp>
      <p:grpSp>
        <p:nvGrpSpPr>
          <p:cNvPr id="46" name="Group 45">
            <a:extLst>
              <a:ext uri="{FF2B5EF4-FFF2-40B4-BE49-F238E27FC236}">
                <a16:creationId xmlns:a16="http://schemas.microsoft.com/office/drawing/2014/main" id="{81F6CBBC-C01E-49CA-96C4-9B19B1FBA89D}"/>
              </a:ext>
            </a:extLst>
          </p:cNvPr>
          <p:cNvGrpSpPr/>
          <p:nvPr/>
        </p:nvGrpSpPr>
        <p:grpSpPr>
          <a:xfrm>
            <a:off x="4447978" y="2698792"/>
            <a:ext cx="775057" cy="776022"/>
            <a:chOff x="4426206" y="2698792"/>
            <a:chExt cx="775057" cy="776022"/>
          </a:xfrm>
          <a:solidFill>
            <a:srgbClr val="0A3C53"/>
          </a:solidFill>
        </p:grpSpPr>
        <p:sp>
          <p:nvSpPr>
            <p:cNvPr id="39" name="Freeform: Shape 38">
              <a:extLst>
                <a:ext uri="{FF2B5EF4-FFF2-40B4-BE49-F238E27FC236}">
                  <a16:creationId xmlns:a16="http://schemas.microsoft.com/office/drawing/2014/main" id="{0C130611-94F0-4230-B9D7-25AFC78A6FC2}"/>
                </a:ext>
              </a:extLst>
            </p:cNvPr>
            <p:cNvSpPr/>
            <p:nvPr/>
          </p:nvSpPr>
          <p:spPr>
            <a:xfrm>
              <a:off x="4692301" y="2966023"/>
              <a:ext cx="243453" cy="243529"/>
            </a:xfrm>
            <a:custGeom>
              <a:avLst/>
              <a:gdLst>
                <a:gd name="connsiteX0" fmla="*/ 110482 w 243453"/>
                <a:gd name="connsiteY0" fmla="*/ 232171 h 243529"/>
                <a:gd name="connsiteX1" fmla="*/ 121840 w 243453"/>
                <a:gd name="connsiteY1" fmla="*/ 220812 h 243529"/>
                <a:gd name="connsiteX2" fmla="*/ 121840 w 243453"/>
                <a:gd name="connsiteY2" fmla="*/ 220812 h 243529"/>
                <a:gd name="connsiteX3" fmla="*/ 133199 w 243453"/>
                <a:gd name="connsiteY3" fmla="*/ 232171 h 243529"/>
                <a:gd name="connsiteX4" fmla="*/ 133199 w 243453"/>
                <a:gd name="connsiteY4" fmla="*/ 232171 h 243529"/>
                <a:gd name="connsiteX5" fmla="*/ 121840 w 243453"/>
                <a:gd name="connsiteY5" fmla="*/ 243529 h 243529"/>
                <a:gd name="connsiteX6" fmla="*/ 121840 w 243453"/>
                <a:gd name="connsiteY6" fmla="*/ 243529 h 243529"/>
                <a:gd name="connsiteX7" fmla="*/ 110482 w 243453"/>
                <a:gd name="connsiteY7" fmla="*/ 232171 h 243529"/>
                <a:gd name="connsiteX8" fmla="*/ 35818 w 243453"/>
                <a:gd name="connsiteY8" fmla="*/ 208015 h 243529"/>
                <a:gd name="connsiteX9" fmla="*/ 35742 w 243453"/>
                <a:gd name="connsiteY9" fmla="*/ 191885 h 243529"/>
                <a:gd name="connsiteX10" fmla="*/ 35742 w 243453"/>
                <a:gd name="connsiteY10" fmla="*/ 191885 h 243529"/>
                <a:gd name="connsiteX11" fmla="*/ 51795 w 243453"/>
                <a:gd name="connsiteY11" fmla="*/ 191885 h 243529"/>
                <a:gd name="connsiteX12" fmla="*/ 51795 w 243453"/>
                <a:gd name="connsiteY12" fmla="*/ 191885 h 243529"/>
                <a:gd name="connsiteX13" fmla="*/ 51795 w 243453"/>
                <a:gd name="connsiteY13" fmla="*/ 207939 h 243529"/>
                <a:gd name="connsiteX14" fmla="*/ 51795 w 243453"/>
                <a:gd name="connsiteY14" fmla="*/ 207939 h 243529"/>
                <a:gd name="connsiteX15" fmla="*/ 43693 w 243453"/>
                <a:gd name="connsiteY15" fmla="*/ 211271 h 243529"/>
                <a:gd name="connsiteX16" fmla="*/ 43693 w 243453"/>
                <a:gd name="connsiteY16" fmla="*/ 211271 h 243529"/>
                <a:gd name="connsiteX17" fmla="*/ 35742 w 243453"/>
                <a:gd name="connsiteY17" fmla="*/ 208015 h 243529"/>
                <a:gd name="connsiteX18" fmla="*/ 191810 w 243453"/>
                <a:gd name="connsiteY18" fmla="*/ 207788 h 243529"/>
                <a:gd name="connsiteX19" fmla="*/ 191810 w 243453"/>
                <a:gd name="connsiteY19" fmla="*/ 191734 h 243529"/>
                <a:gd name="connsiteX20" fmla="*/ 191810 w 243453"/>
                <a:gd name="connsiteY20" fmla="*/ 191734 h 243529"/>
                <a:gd name="connsiteX21" fmla="*/ 207863 w 243453"/>
                <a:gd name="connsiteY21" fmla="*/ 191734 h 243529"/>
                <a:gd name="connsiteX22" fmla="*/ 207863 w 243453"/>
                <a:gd name="connsiteY22" fmla="*/ 191734 h 243529"/>
                <a:gd name="connsiteX23" fmla="*/ 207863 w 243453"/>
                <a:gd name="connsiteY23" fmla="*/ 207788 h 243529"/>
                <a:gd name="connsiteX24" fmla="*/ 207863 w 243453"/>
                <a:gd name="connsiteY24" fmla="*/ 207788 h 243529"/>
                <a:gd name="connsiteX25" fmla="*/ 199836 w 243453"/>
                <a:gd name="connsiteY25" fmla="*/ 211119 h 243529"/>
                <a:gd name="connsiteX26" fmla="*/ 199836 w 243453"/>
                <a:gd name="connsiteY26" fmla="*/ 211119 h 243529"/>
                <a:gd name="connsiteX27" fmla="*/ 191810 w 243453"/>
                <a:gd name="connsiteY27" fmla="*/ 207788 h 243529"/>
                <a:gd name="connsiteX28" fmla="*/ 0 w 243453"/>
                <a:gd name="connsiteY28" fmla="*/ 121992 h 243529"/>
                <a:gd name="connsiteX29" fmla="*/ 11359 w 243453"/>
                <a:gd name="connsiteY29" fmla="*/ 110633 h 243529"/>
                <a:gd name="connsiteX30" fmla="*/ 11359 w 243453"/>
                <a:gd name="connsiteY30" fmla="*/ 110633 h 243529"/>
                <a:gd name="connsiteX31" fmla="*/ 22717 w 243453"/>
                <a:gd name="connsiteY31" fmla="*/ 121992 h 243529"/>
                <a:gd name="connsiteX32" fmla="*/ 22717 w 243453"/>
                <a:gd name="connsiteY32" fmla="*/ 121992 h 243529"/>
                <a:gd name="connsiteX33" fmla="*/ 11359 w 243453"/>
                <a:gd name="connsiteY33" fmla="*/ 133351 h 243529"/>
                <a:gd name="connsiteX34" fmla="*/ 11359 w 243453"/>
                <a:gd name="connsiteY34" fmla="*/ 133351 h 243529"/>
                <a:gd name="connsiteX35" fmla="*/ 0 w 243453"/>
                <a:gd name="connsiteY35" fmla="*/ 121992 h 243529"/>
                <a:gd name="connsiteX36" fmla="*/ 220736 w 243453"/>
                <a:gd name="connsiteY36" fmla="*/ 121916 h 243529"/>
                <a:gd name="connsiteX37" fmla="*/ 220736 w 243453"/>
                <a:gd name="connsiteY37" fmla="*/ 121386 h 243529"/>
                <a:gd name="connsiteX38" fmla="*/ 220736 w 243453"/>
                <a:gd name="connsiteY38" fmla="*/ 121386 h 243529"/>
                <a:gd name="connsiteX39" fmla="*/ 232095 w 243453"/>
                <a:gd name="connsiteY39" fmla="*/ 109952 h 243529"/>
                <a:gd name="connsiteX40" fmla="*/ 232095 w 243453"/>
                <a:gd name="connsiteY40" fmla="*/ 109952 h 243529"/>
                <a:gd name="connsiteX41" fmla="*/ 243454 w 243453"/>
                <a:gd name="connsiteY41" fmla="*/ 121235 h 243529"/>
                <a:gd name="connsiteX42" fmla="*/ 243454 w 243453"/>
                <a:gd name="connsiteY42" fmla="*/ 121235 h 243529"/>
                <a:gd name="connsiteX43" fmla="*/ 243454 w 243453"/>
                <a:gd name="connsiteY43" fmla="*/ 121538 h 243529"/>
                <a:gd name="connsiteX44" fmla="*/ 243454 w 243453"/>
                <a:gd name="connsiteY44" fmla="*/ 121538 h 243529"/>
                <a:gd name="connsiteX45" fmla="*/ 243454 w 243453"/>
                <a:gd name="connsiteY45" fmla="*/ 121765 h 243529"/>
                <a:gd name="connsiteX46" fmla="*/ 243454 w 243453"/>
                <a:gd name="connsiteY46" fmla="*/ 121765 h 243529"/>
                <a:gd name="connsiteX47" fmla="*/ 232095 w 243453"/>
                <a:gd name="connsiteY47" fmla="*/ 133123 h 243529"/>
                <a:gd name="connsiteX48" fmla="*/ 232095 w 243453"/>
                <a:gd name="connsiteY48" fmla="*/ 133123 h 243529"/>
                <a:gd name="connsiteX49" fmla="*/ 220736 w 243453"/>
                <a:gd name="connsiteY49" fmla="*/ 121916 h 243529"/>
                <a:gd name="connsiteX50" fmla="*/ 35515 w 243453"/>
                <a:gd name="connsiteY50" fmla="*/ 51947 h 243529"/>
                <a:gd name="connsiteX51" fmla="*/ 35439 w 243453"/>
                <a:gd name="connsiteY51" fmla="*/ 35893 h 243529"/>
                <a:gd name="connsiteX52" fmla="*/ 35439 w 243453"/>
                <a:gd name="connsiteY52" fmla="*/ 35893 h 243529"/>
                <a:gd name="connsiteX53" fmla="*/ 51493 w 243453"/>
                <a:gd name="connsiteY53" fmla="*/ 35893 h 243529"/>
                <a:gd name="connsiteX54" fmla="*/ 51493 w 243453"/>
                <a:gd name="connsiteY54" fmla="*/ 35893 h 243529"/>
                <a:gd name="connsiteX55" fmla="*/ 51493 w 243453"/>
                <a:gd name="connsiteY55" fmla="*/ 51947 h 243529"/>
                <a:gd name="connsiteX56" fmla="*/ 51493 w 243453"/>
                <a:gd name="connsiteY56" fmla="*/ 51947 h 243529"/>
                <a:gd name="connsiteX57" fmla="*/ 43390 w 243453"/>
                <a:gd name="connsiteY57" fmla="*/ 55279 h 243529"/>
                <a:gd name="connsiteX58" fmla="*/ 43390 w 243453"/>
                <a:gd name="connsiteY58" fmla="*/ 55279 h 243529"/>
                <a:gd name="connsiteX59" fmla="*/ 35439 w 243453"/>
                <a:gd name="connsiteY59" fmla="*/ 51947 h 243529"/>
                <a:gd name="connsiteX60" fmla="*/ 191507 w 243453"/>
                <a:gd name="connsiteY60" fmla="*/ 51493 h 243529"/>
                <a:gd name="connsiteX61" fmla="*/ 191431 w 243453"/>
                <a:gd name="connsiteY61" fmla="*/ 35439 h 243529"/>
                <a:gd name="connsiteX62" fmla="*/ 191431 w 243453"/>
                <a:gd name="connsiteY62" fmla="*/ 35439 h 243529"/>
                <a:gd name="connsiteX63" fmla="*/ 207485 w 243453"/>
                <a:gd name="connsiteY63" fmla="*/ 35363 h 243529"/>
                <a:gd name="connsiteX64" fmla="*/ 207485 w 243453"/>
                <a:gd name="connsiteY64" fmla="*/ 35363 h 243529"/>
                <a:gd name="connsiteX65" fmla="*/ 207485 w 243453"/>
                <a:gd name="connsiteY65" fmla="*/ 51417 h 243529"/>
                <a:gd name="connsiteX66" fmla="*/ 207485 w 243453"/>
                <a:gd name="connsiteY66" fmla="*/ 51417 h 243529"/>
                <a:gd name="connsiteX67" fmla="*/ 199458 w 243453"/>
                <a:gd name="connsiteY67" fmla="*/ 54824 h 243529"/>
                <a:gd name="connsiteX68" fmla="*/ 199458 w 243453"/>
                <a:gd name="connsiteY68" fmla="*/ 54824 h 243529"/>
                <a:gd name="connsiteX69" fmla="*/ 191431 w 243453"/>
                <a:gd name="connsiteY69" fmla="*/ 51493 h 243529"/>
                <a:gd name="connsiteX70" fmla="*/ 110027 w 243453"/>
                <a:gd name="connsiteY70" fmla="*/ 11434 h 243529"/>
                <a:gd name="connsiteX71" fmla="*/ 121386 w 243453"/>
                <a:gd name="connsiteY71" fmla="*/ 0 h 243529"/>
                <a:gd name="connsiteX72" fmla="*/ 121386 w 243453"/>
                <a:gd name="connsiteY72" fmla="*/ 0 h 243529"/>
                <a:gd name="connsiteX73" fmla="*/ 132745 w 243453"/>
                <a:gd name="connsiteY73" fmla="*/ 11359 h 243529"/>
                <a:gd name="connsiteX74" fmla="*/ 132745 w 243453"/>
                <a:gd name="connsiteY74" fmla="*/ 11359 h 243529"/>
                <a:gd name="connsiteX75" fmla="*/ 121462 w 243453"/>
                <a:gd name="connsiteY75" fmla="*/ 22717 h 243529"/>
                <a:gd name="connsiteX76" fmla="*/ 121462 w 243453"/>
                <a:gd name="connsiteY76" fmla="*/ 22717 h 243529"/>
                <a:gd name="connsiteX77" fmla="*/ 110027 w 243453"/>
                <a:gd name="connsiteY77" fmla="*/ 11434 h 24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243453" h="243529">
                  <a:moveTo>
                    <a:pt x="110482" y="232171"/>
                  </a:moveTo>
                  <a:cubicBezTo>
                    <a:pt x="110482" y="225886"/>
                    <a:pt x="115555" y="220812"/>
                    <a:pt x="121840" y="220812"/>
                  </a:cubicBezTo>
                  <a:lnTo>
                    <a:pt x="121840" y="220812"/>
                  </a:lnTo>
                  <a:cubicBezTo>
                    <a:pt x="128126" y="220812"/>
                    <a:pt x="133199" y="225886"/>
                    <a:pt x="133199" y="232171"/>
                  </a:cubicBezTo>
                  <a:lnTo>
                    <a:pt x="133199" y="232171"/>
                  </a:lnTo>
                  <a:cubicBezTo>
                    <a:pt x="133199" y="238380"/>
                    <a:pt x="128126" y="243529"/>
                    <a:pt x="121840" y="243529"/>
                  </a:cubicBezTo>
                  <a:lnTo>
                    <a:pt x="121840" y="243529"/>
                  </a:lnTo>
                  <a:cubicBezTo>
                    <a:pt x="115631" y="243529"/>
                    <a:pt x="110482" y="238456"/>
                    <a:pt x="110482" y="232171"/>
                  </a:cubicBezTo>
                  <a:close/>
                  <a:moveTo>
                    <a:pt x="35818" y="208015"/>
                  </a:moveTo>
                  <a:cubicBezTo>
                    <a:pt x="31350" y="203547"/>
                    <a:pt x="31350" y="196353"/>
                    <a:pt x="35742" y="191885"/>
                  </a:cubicBezTo>
                  <a:lnTo>
                    <a:pt x="35742" y="191885"/>
                  </a:lnTo>
                  <a:cubicBezTo>
                    <a:pt x="40210" y="187493"/>
                    <a:pt x="47403" y="187493"/>
                    <a:pt x="51795" y="191885"/>
                  </a:cubicBezTo>
                  <a:lnTo>
                    <a:pt x="51795" y="191885"/>
                  </a:lnTo>
                  <a:cubicBezTo>
                    <a:pt x="56263" y="196353"/>
                    <a:pt x="56263" y="203547"/>
                    <a:pt x="51795" y="207939"/>
                  </a:cubicBezTo>
                  <a:lnTo>
                    <a:pt x="51795" y="207939"/>
                  </a:lnTo>
                  <a:cubicBezTo>
                    <a:pt x="49599" y="210211"/>
                    <a:pt x="46646" y="211271"/>
                    <a:pt x="43693" y="211271"/>
                  </a:cubicBezTo>
                  <a:lnTo>
                    <a:pt x="43693" y="211271"/>
                  </a:lnTo>
                  <a:cubicBezTo>
                    <a:pt x="40815" y="211271"/>
                    <a:pt x="37938" y="210211"/>
                    <a:pt x="35742" y="208015"/>
                  </a:cubicBezTo>
                  <a:close/>
                  <a:moveTo>
                    <a:pt x="191810" y="207788"/>
                  </a:moveTo>
                  <a:cubicBezTo>
                    <a:pt x="187342" y="203396"/>
                    <a:pt x="187342" y="196202"/>
                    <a:pt x="191810" y="191734"/>
                  </a:cubicBezTo>
                  <a:lnTo>
                    <a:pt x="191810" y="191734"/>
                  </a:lnTo>
                  <a:cubicBezTo>
                    <a:pt x="196202" y="187342"/>
                    <a:pt x="203396" y="187266"/>
                    <a:pt x="207863" y="191734"/>
                  </a:cubicBezTo>
                  <a:lnTo>
                    <a:pt x="207863" y="191734"/>
                  </a:lnTo>
                  <a:cubicBezTo>
                    <a:pt x="212331" y="196202"/>
                    <a:pt x="212331" y="203396"/>
                    <a:pt x="207863" y="207788"/>
                  </a:cubicBezTo>
                  <a:lnTo>
                    <a:pt x="207863" y="207788"/>
                  </a:lnTo>
                  <a:cubicBezTo>
                    <a:pt x="205667" y="210059"/>
                    <a:pt x="202714" y="211119"/>
                    <a:pt x="199836" y="211119"/>
                  </a:cubicBezTo>
                  <a:lnTo>
                    <a:pt x="199836" y="211119"/>
                  </a:lnTo>
                  <a:cubicBezTo>
                    <a:pt x="196959" y="211119"/>
                    <a:pt x="194006" y="210059"/>
                    <a:pt x="191810" y="207788"/>
                  </a:cubicBezTo>
                  <a:close/>
                  <a:moveTo>
                    <a:pt x="0" y="121992"/>
                  </a:moveTo>
                  <a:cubicBezTo>
                    <a:pt x="0" y="115707"/>
                    <a:pt x="5074" y="110633"/>
                    <a:pt x="11359" y="110633"/>
                  </a:cubicBezTo>
                  <a:lnTo>
                    <a:pt x="11359" y="110633"/>
                  </a:lnTo>
                  <a:cubicBezTo>
                    <a:pt x="17644" y="110633"/>
                    <a:pt x="22717" y="115707"/>
                    <a:pt x="22717" y="121992"/>
                  </a:cubicBezTo>
                  <a:lnTo>
                    <a:pt x="22717" y="121992"/>
                  </a:lnTo>
                  <a:cubicBezTo>
                    <a:pt x="22717" y="128277"/>
                    <a:pt x="17644" y="133351"/>
                    <a:pt x="11359" y="133351"/>
                  </a:cubicBezTo>
                  <a:lnTo>
                    <a:pt x="11359" y="133351"/>
                  </a:lnTo>
                  <a:cubicBezTo>
                    <a:pt x="5074" y="133351"/>
                    <a:pt x="0" y="128277"/>
                    <a:pt x="0" y="121992"/>
                  </a:cubicBezTo>
                  <a:close/>
                  <a:moveTo>
                    <a:pt x="220736" y="121916"/>
                  </a:moveTo>
                  <a:lnTo>
                    <a:pt x="220736" y="121386"/>
                  </a:lnTo>
                  <a:lnTo>
                    <a:pt x="220736" y="121386"/>
                  </a:lnTo>
                  <a:cubicBezTo>
                    <a:pt x="220736" y="115101"/>
                    <a:pt x="225810" y="109952"/>
                    <a:pt x="232095" y="109952"/>
                  </a:cubicBezTo>
                  <a:lnTo>
                    <a:pt x="232095" y="109952"/>
                  </a:lnTo>
                  <a:cubicBezTo>
                    <a:pt x="238380" y="109952"/>
                    <a:pt x="243454" y="115025"/>
                    <a:pt x="243454" y="121235"/>
                  </a:cubicBezTo>
                  <a:lnTo>
                    <a:pt x="243454" y="121235"/>
                  </a:lnTo>
                  <a:lnTo>
                    <a:pt x="243454" y="121538"/>
                  </a:lnTo>
                  <a:lnTo>
                    <a:pt x="243454" y="121538"/>
                  </a:lnTo>
                  <a:lnTo>
                    <a:pt x="243454" y="121765"/>
                  </a:lnTo>
                  <a:lnTo>
                    <a:pt x="243454" y="121765"/>
                  </a:lnTo>
                  <a:cubicBezTo>
                    <a:pt x="243454" y="128050"/>
                    <a:pt x="238380" y="133123"/>
                    <a:pt x="232095" y="133123"/>
                  </a:cubicBezTo>
                  <a:lnTo>
                    <a:pt x="232095" y="133123"/>
                  </a:lnTo>
                  <a:cubicBezTo>
                    <a:pt x="225886" y="133123"/>
                    <a:pt x="220888" y="128126"/>
                    <a:pt x="220736" y="121916"/>
                  </a:cubicBezTo>
                  <a:close/>
                  <a:moveTo>
                    <a:pt x="35515" y="51947"/>
                  </a:moveTo>
                  <a:cubicBezTo>
                    <a:pt x="31047" y="47555"/>
                    <a:pt x="30971" y="40361"/>
                    <a:pt x="35439" y="35893"/>
                  </a:cubicBezTo>
                  <a:lnTo>
                    <a:pt x="35439" y="35893"/>
                  </a:lnTo>
                  <a:cubicBezTo>
                    <a:pt x="39831" y="31426"/>
                    <a:pt x="47025" y="31426"/>
                    <a:pt x="51493" y="35893"/>
                  </a:cubicBezTo>
                  <a:lnTo>
                    <a:pt x="51493" y="35893"/>
                  </a:lnTo>
                  <a:cubicBezTo>
                    <a:pt x="55960" y="40285"/>
                    <a:pt x="55960" y="47479"/>
                    <a:pt x="51493" y="51947"/>
                  </a:cubicBezTo>
                  <a:lnTo>
                    <a:pt x="51493" y="51947"/>
                  </a:lnTo>
                  <a:cubicBezTo>
                    <a:pt x="49221" y="54143"/>
                    <a:pt x="46343" y="55279"/>
                    <a:pt x="43390" y="55279"/>
                  </a:cubicBezTo>
                  <a:lnTo>
                    <a:pt x="43390" y="55279"/>
                  </a:lnTo>
                  <a:cubicBezTo>
                    <a:pt x="40513" y="55279"/>
                    <a:pt x="37635" y="54143"/>
                    <a:pt x="35439" y="51947"/>
                  </a:cubicBezTo>
                  <a:close/>
                  <a:moveTo>
                    <a:pt x="191507" y="51493"/>
                  </a:moveTo>
                  <a:cubicBezTo>
                    <a:pt x="187039" y="47101"/>
                    <a:pt x="187039" y="39907"/>
                    <a:pt x="191431" y="35439"/>
                  </a:cubicBezTo>
                  <a:lnTo>
                    <a:pt x="191431" y="35439"/>
                  </a:lnTo>
                  <a:cubicBezTo>
                    <a:pt x="195899" y="30971"/>
                    <a:pt x="203093" y="30971"/>
                    <a:pt x="207485" y="35363"/>
                  </a:cubicBezTo>
                  <a:lnTo>
                    <a:pt x="207485" y="35363"/>
                  </a:lnTo>
                  <a:cubicBezTo>
                    <a:pt x="211952" y="39831"/>
                    <a:pt x="212028" y="46949"/>
                    <a:pt x="207485" y="51417"/>
                  </a:cubicBezTo>
                  <a:lnTo>
                    <a:pt x="207485" y="51417"/>
                  </a:lnTo>
                  <a:cubicBezTo>
                    <a:pt x="205289" y="53689"/>
                    <a:pt x="202335" y="54824"/>
                    <a:pt x="199458" y="54824"/>
                  </a:cubicBezTo>
                  <a:lnTo>
                    <a:pt x="199458" y="54824"/>
                  </a:lnTo>
                  <a:cubicBezTo>
                    <a:pt x="196505" y="54824"/>
                    <a:pt x="193627" y="53689"/>
                    <a:pt x="191431" y="51493"/>
                  </a:cubicBezTo>
                  <a:close/>
                  <a:moveTo>
                    <a:pt x="110027" y="11434"/>
                  </a:moveTo>
                  <a:cubicBezTo>
                    <a:pt x="110027" y="5149"/>
                    <a:pt x="115101" y="76"/>
                    <a:pt x="121386" y="0"/>
                  </a:cubicBezTo>
                  <a:lnTo>
                    <a:pt x="121386" y="0"/>
                  </a:lnTo>
                  <a:cubicBezTo>
                    <a:pt x="127671" y="0"/>
                    <a:pt x="132745" y="5074"/>
                    <a:pt x="132745" y="11359"/>
                  </a:cubicBezTo>
                  <a:lnTo>
                    <a:pt x="132745" y="11359"/>
                  </a:lnTo>
                  <a:cubicBezTo>
                    <a:pt x="132745" y="17644"/>
                    <a:pt x="127671" y="22717"/>
                    <a:pt x="121462" y="22717"/>
                  </a:cubicBezTo>
                  <a:lnTo>
                    <a:pt x="121462" y="22717"/>
                  </a:lnTo>
                  <a:cubicBezTo>
                    <a:pt x="115177" y="22793"/>
                    <a:pt x="110027" y="17719"/>
                    <a:pt x="110027" y="11434"/>
                  </a:cubicBezTo>
                  <a:close/>
                </a:path>
              </a:pathLst>
            </a:custGeom>
            <a:grpFill/>
            <a:ln w="0" cap="flat">
              <a:noFill/>
              <a:prstDash val="solid"/>
              <a:miter/>
            </a:ln>
          </p:spPr>
          <p:txBody>
            <a:bodyPr rtlCol="0" anchor="ctr"/>
            <a:lstStyle/>
            <a:p>
              <a:endParaRPr lang="en-IN"/>
            </a:p>
          </p:txBody>
        </p:sp>
        <p:sp>
          <p:nvSpPr>
            <p:cNvPr id="40" name="Freeform: Shape 39">
              <a:extLst>
                <a:ext uri="{FF2B5EF4-FFF2-40B4-BE49-F238E27FC236}">
                  <a16:creationId xmlns:a16="http://schemas.microsoft.com/office/drawing/2014/main" id="{5D48B064-21C3-4225-9160-FE6937A92941}"/>
                </a:ext>
              </a:extLst>
            </p:cNvPr>
            <p:cNvSpPr/>
            <p:nvPr/>
          </p:nvSpPr>
          <p:spPr>
            <a:xfrm>
              <a:off x="4597721" y="2869928"/>
              <a:ext cx="432991" cy="432991"/>
            </a:xfrm>
            <a:custGeom>
              <a:avLst/>
              <a:gdLst>
                <a:gd name="connsiteX0" fmla="*/ 216496 w 432991"/>
                <a:gd name="connsiteY0" fmla="*/ 432992 h 432991"/>
                <a:gd name="connsiteX1" fmla="*/ 0 w 432991"/>
                <a:gd name="connsiteY1" fmla="*/ 216496 h 432991"/>
                <a:gd name="connsiteX2" fmla="*/ 216496 w 432991"/>
                <a:gd name="connsiteY2" fmla="*/ 0 h 432991"/>
                <a:gd name="connsiteX3" fmla="*/ 432992 w 432991"/>
                <a:gd name="connsiteY3" fmla="*/ 216496 h 432991"/>
                <a:gd name="connsiteX4" fmla="*/ 216496 w 432991"/>
                <a:gd name="connsiteY4" fmla="*/ 432992 h 432991"/>
                <a:gd name="connsiteX5" fmla="*/ 216496 w 432991"/>
                <a:gd name="connsiteY5" fmla="*/ 22717 h 432991"/>
                <a:gd name="connsiteX6" fmla="*/ 22717 w 432991"/>
                <a:gd name="connsiteY6" fmla="*/ 216496 h 432991"/>
                <a:gd name="connsiteX7" fmla="*/ 216496 w 432991"/>
                <a:gd name="connsiteY7" fmla="*/ 410274 h 432991"/>
                <a:gd name="connsiteX8" fmla="*/ 410274 w 432991"/>
                <a:gd name="connsiteY8" fmla="*/ 216496 h 432991"/>
                <a:gd name="connsiteX9" fmla="*/ 216496 w 432991"/>
                <a:gd name="connsiteY9" fmla="*/ 22717 h 432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2991" h="432991">
                  <a:moveTo>
                    <a:pt x="216496" y="432992"/>
                  </a:moveTo>
                  <a:cubicBezTo>
                    <a:pt x="97154" y="432992"/>
                    <a:pt x="0" y="335837"/>
                    <a:pt x="0" y="216496"/>
                  </a:cubicBezTo>
                  <a:cubicBezTo>
                    <a:pt x="0" y="97154"/>
                    <a:pt x="97154" y="0"/>
                    <a:pt x="216496" y="0"/>
                  </a:cubicBezTo>
                  <a:cubicBezTo>
                    <a:pt x="335837" y="0"/>
                    <a:pt x="432992" y="97154"/>
                    <a:pt x="432992" y="216496"/>
                  </a:cubicBezTo>
                  <a:cubicBezTo>
                    <a:pt x="432992" y="335837"/>
                    <a:pt x="335837" y="432992"/>
                    <a:pt x="216496" y="432992"/>
                  </a:cubicBezTo>
                  <a:close/>
                  <a:moveTo>
                    <a:pt x="216496" y="22717"/>
                  </a:moveTo>
                  <a:cubicBezTo>
                    <a:pt x="109649" y="22717"/>
                    <a:pt x="22717" y="109649"/>
                    <a:pt x="22717" y="216496"/>
                  </a:cubicBezTo>
                  <a:cubicBezTo>
                    <a:pt x="22717" y="323343"/>
                    <a:pt x="109649" y="410274"/>
                    <a:pt x="216496" y="410274"/>
                  </a:cubicBezTo>
                  <a:cubicBezTo>
                    <a:pt x="323343" y="410274"/>
                    <a:pt x="410274" y="323343"/>
                    <a:pt x="410274" y="216496"/>
                  </a:cubicBezTo>
                  <a:cubicBezTo>
                    <a:pt x="410274" y="109649"/>
                    <a:pt x="323343" y="22717"/>
                    <a:pt x="216496" y="22717"/>
                  </a:cubicBezTo>
                  <a:close/>
                </a:path>
              </a:pathLst>
            </a:custGeom>
            <a:grpFill/>
            <a:ln w="0" cap="flat">
              <a:noFill/>
              <a:prstDash val="solid"/>
              <a:miter/>
            </a:ln>
          </p:spPr>
          <p:txBody>
            <a:bodyPr rtlCol="0" anchor="ctr"/>
            <a:lstStyle/>
            <a:p>
              <a:endParaRPr lang="en-IN"/>
            </a:p>
          </p:txBody>
        </p:sp>
        <p:sp>
          <p:nvSpPr>
            <p:cNvPr id="41" name="Freeform: Shape 40">
              <a:extLst>
                <a:ext uri="{FF2B5EF4-FFF2-40B4-BE49-F238E27FC236}">
                  <a16:creationId xmlns:a16="http://schemas.microsoft.com/office/drawing/2014/main" id="{F2A4597E-F167-4C55-A799-F061F24AB0E0}"/>
                </a:ext>
              </a:extLst>
            </p:cNvPr>
            <p:cNvSpPr/>
            <p:nvPr/>
          </p:nvSpPr>
          <p:spPr>
            <a:xfrm>
              <a:off x="4509881" y="2782467"/>
              <a:ext cx="607611" cy="607611"/>
            </a:xfrm>
            <a:custGeom>
              <a:avLst/>
              <a:gdLst>
                <a:gd name="connsiteX0" fmla="*/ 303806 w 607611"/>
                <a:gd name="connsiteY0" fmla="*/ 607612 h 607611"/>
                <a:gd name="connsiteX1" fmla="*/ 0 w 607611"/>
                <a:gd name="connsiteY1" fmla="*/ 303806 h 607611"/>
                <a:gd name="connsiteX2" fmla="*/ 303806 w 607611"/>
                <a:gd name="connsiteY2" fmla="*/ 0 h 607611"/>
                <a:gd name="connsiteX3" fmla="*/ 607612 w 607611"/>
                <a:gd name="connsiteY3" fmla="*/ 303806 h 607611"/>
                <a:gd name="connsiteX4" fmla="*/ 303806 w 607611"/>
                <a:gd name="connsiteY4" fmla="*/ 607612 h 607611"/>
                <a:gd name="connsiteX5" fmla="*/ 303806 w 607611"/>
                <a:gd name="connsiteY5" fmla="*/ 22717 h 607611"/>
                <a:gd name="connsiteX6" fmla="*/ 22717 w 607611"/>
                <a:gd name="connsiteY6" fmla="*/ 303806 h 607611"/>
                <a:gd name="connsiteX7" fmla="*/ 303806 w 607611"/>
                <a:gd name="connsiteY7" fmla="*/ 584895 h 607611"/>
                <a:gd name="connsiteX8" fmla="*/ 584895 w 607611"/>
                <a:gd name="connsiteY8" fmla="*/ 303806 h 607611"/>
                <a:gd name="connsiteX9" fmla="*/ 303806 w 607611"/>
                <a:gd name="connsiteY9" fmla="*/ 22717 h 607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611" h="607611">
                  <a:moveTo>
                    <a:pt x="303806" y="607612"/>
                  </a:moveTo>
                  <a:cubicBezTo>
                    <a:pt x="136304" y="607612"/>
                    <a:pt x="0" y="471308"/>
                    <a:pt x="0" y="303806"/>
                  </a:cubicBezTo>
                  <a:cubicBezTo>
                    <a:pt x="0" y="136304"/>
                    <a:pt x="136304" y="0"/>
                    <a:pt x="303806" y="0"/>
                  </a:cubicBezTo>
                  <a:cubicBezTo>
                    <a:pt x="471308" y="0"/>
                    <a:pt x="607612" y="136304"/>
                    <a:pt x="607612" y="303806"/>
                  </a:cubicBezTo>
                  <a:cubicBezTo>
                    <a:pt x="607612" y="471308"/>
                    <a:pt x="471308" y="607612"/>
                    <a:pt x="303806" y="607612"/>
                  </a:cubicBezTo>
                  <a:close/>
                  <a:moveTo>
                    <a:pt x="303806" y="22717"/>
                  </a:moveTo>
                  <a:cubicBezTo>
                    <a:pt x="148798" y="22717"/>
                    <a:pt x="22717" y="148798"/>
                    <a:pt x="22717" y="303806"/>
                  </a:cubicBezTo>
                  <a:cubicBezTo>
                    <a:pt x="22717" y="458814"/>
                    <a:pt x="148798" y="584895"/>
                    <a:pt x="303806" y="584895"/>
                  </a:cubicBezTo>
                  <a:cubicBezTo>
                    <a:pt x="458814" y="584895"/>
                    <a:pt x="584895" y="458814"/>
                    <a:pt x="584895" y="303806"/>
                  </a:cubicBezTo>
                  <a:cubicBezTo>
                    <a:pt x="584895" y="148798"/>
                    <a:pt x="458814" y="22717"/>
                    <a:pt x="303806" y="22717"/>
                  </a:cubicBezTo>
                  <a:close/>
                </a:path>
              </a:pathLst>
            </a:custGeom>
            <a:grpFill/>
            <a:ln w="0" cap="flat">
              <a:noFill/>
              <a:prstDash val="solid"/>
              <a:miter/>
            </a:ln>
          </p:spPr>
          <p:txBody>
            <a:bodyPr rtlCol="0" anchor="ctr"/>
            <a:lstStyle/>
            <a:p>
              <a:endParaRPr lang="en-IN"/>
            </a:p>
          </p:txBody>
        </p:sp>
        <p:sp>
          <p:nvSpPr>
            <p:cNvPr id="42" name="Freeform: Shape 41">
              <a:extLst>
                <a:ext uri="{FF2B5EF4-FFF2-40B4-BE49-F238E27FC236}">
                  <a16:creationId xmlns:a16="http://schemas.microsoft.com/office/drawing/2014/main" id="{C0DEB980-7E22-411B-BD50-CDD336A8676B}"/>
                </a:ext>
              </a:extLst>
            </p:cNvPr>
            <p:cNvSpPr/>
            <p:nvPr/>
          </p:nvSpPr>
          <p:spPr>
            <a:xfrm>
              <a:off x="4426206" y="2698792"/>
              <a:ext cx="774962" cy="775038"/>
            </a:xfrm>
            <a:custGeom>
              <a:avLst/>
              <a:gdLst>
                <a:gd name="connsiteX0" fmla="*/ 387481 w 774962"/>
                <a:gd name="connsiteY0" fmla="*/ 775038 h 775038"/>
                <a:gd name="connsiteX1" fmla="*/ 0 w 774962"/>
                <a:gd name="connsiteY1" fmla="*/ 387481 h 775038"/>
                <a:gd name="connsiteX2" fmla="*/ 387481 w 774962"/>
                <a:gd name="connsiteY2" fmla="*/ 0 h 775038"/>
                <a:gd name="connsiteX3" fmla="*/ 774963 w 774962"/>
                <a:gd name="connsiteY3" fmla="*/ 387481 h 775038"/>
                <a:gd name="connsiteX4" fmla="*/ 387481 w 774962"/>
                <a:gd name="connsiteY4" fmla="*/ 774963 h 775038"/>
                <a:gd name="connsiteX5" fmla="*/ 387481 w 774962"/>
                <a:gd name="connsiteY5" fmla="*/ 22717 h 775038"/>
                <a:gd name="connsiteX6" fmla="*/ 22717 w 774962"/>
                <a:gd name="connsiteY6" fmla="*/ 387481 h 775038"/>
                <a:gd name="connsiteX7" fmla="*/ 387481 w 774962"/>
                <a:gd name="connsiteY7" fmla="*/ 752245 h 775038"/>
                <a:gd name="connsiteX8" fmla="*/ 752245 w 774962"/>
                <a:gd name="connsiteY8" fmla="*/ 387481 h 775038"/>
                <a:gd name="connsiteX9" fmla="*/ 387481 w 774962"/>
                <a:gd name="connsiteY9" fmla="*/ 22717 h 775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962" h="775038">
                  <a:moveTo>
                    <a:pt x="387481" y="775038"/>
                  </a:moveTo>
                  <a:cubicBezTo>
                    <a:pt x="173863" y="775038"/>
                    <a:pt x="0" y="601175"/>
                    <a:pt x="0" y="387481"/>
                  </a:cubicBezTo>
                  <a:cubicBezTo>
                    <a:pt x="0" y="173787"/>
                    <a:pt x="173863" y="0"/>
                    <a:pt x="387481" y="0"/>
                  </a:cubicBezTo>
                  <a:cubicBezTo>
                    <a:pt x="601100" y="0"/>
                    <a:pt x="774963" y="173863"/>
                    <a:pt x="774963" y="387481"/>
                  </a:cubicBezTo>
                  <a:cubicBezTo>
                    <a:pt x="774963" y="601100"/>
                    <a:pt x="601100" y="774963"/>
                    <a:pt x="387481" y="774963"/>
                  </a:cubicBezTo>
                  <a:close/>
                  <a:moveTo>
                    <a:pt x="387481" y="22717"/>
                  </a:moveTo>
                  <a:cubicBezTo>
                    <a:pt x="186358" y="22717"/>
                    <a:pt x="22717" y="186358"/>
                    <a:pt x="22717" y="387481"/>
                  </a:cubicBezTo>
                  <a:cubicBezTo>
                    <a:pt x="22717" y="588605"/>
                    <a:pt x="186358" y="752245"/>
                    <a:pt x="387481" y="752245"/>
                  </a:cubicBezTo>
                  <a:cubicBezTo>
                    <a:pt x="588605" y="752245"/>
                    <a:pt x="752245" y="588605"/>
                    <a:pt x="752245" y="387481"/>
                  </a:cubicBezTo>
                  <a:cubicBezTo>
                    <a:pt x="752245" y="186358"/>
                    <a:pt x="588681" y="22717"/>
                    <a:pt x="387481" y="22717"/>
                  </a:cubicBezTo>
                  <a:close/>
                </a:path>
              </a:pathLst>
            </a:custGeom>
            <a:grpFill/>
            <a:ln w="0" cap="flat">
              <a:noFill/>
              <a:prstDash val="solid"/>
              <a:miter/>
            </a:ln>
          </p:spPr>
          <p:txBody>
            <a:bodyPr rtlCol="0" anchor="ctr"/>
            <a:lstStyle/>
            <a:p>
              <a:endParaRPr lang="en-IN"/>
            </a:p>
          </p:txBody>
        </p:sp>
        <p:sp>
          <p:nvSpPr>
            <p:cNvPr id="43" name="Freeform: Shape 42">
              <a:extLst>
                <a:ext uri="{FF2B5EF4-FFF2-40B4-BE49-F238E27FC236}">
                  <a16:creationId xmlns:a16="http://schemas.microsoft.com/office/drawing/2014/main" id="{DDF64910-9E6B-4FA1-BB2A-AD7B91581F0F}"/>
                </a:ext>
              </a:extLst>
            </p:cNvPr>
            <p:cNvSpPr/>
            <p:nvPr/>
          </p:nvSpPr>
          <p:spPr>
            <a:xfrm>
              <a:off x="4819802" y="3093372"/>
              <a:ext cx="381461" cy="381442"/>
            </a:xfrm>
            <a:custGeom>
              <a:avLst/>
              <a:gdLst>
                <a:gd name="connsiteX0" fmla="*/ 370084 w 381461"/>
                <a:gd name="connsiteY0" fmla="*/ 381442 h 381442"/>
                <a:gd name="connsiteX1" fmla="*/ 362057 w 381461"/>
                <a:gd name="connsiteY1" fmla="*/ 378110 h 381442"/>
                <a:gd name="connsiteX2" fmla="*/ 3351 w 381461"/>
                <a:gd name="connsiteY2" fmla="*/ 19404 h 381442"/>
                <a:gd name="connsiteX3" fmla="*/ 3351 w 381461"/>
                <a:gd name="connsiteY3" fmla="*/ 3351 h 381442"/>
                <a:gd name="connsiteX4" fmla="*/ 19404 w 381461"/>
                <a:gd name="connsiteY4" fmla="*/ 3351 h 381442"/>
                <a:gd name="connsiteX5" fmla="*/ 378110 w 381461"/>
                <a:gd name="connsiteY5" fmla="*/ 362057 h 381442"/>
                <a:gd name="connsiteX6" fmla="*/ 378110 w 381461"/>
                <a:gd name="connsiteY6" fmla="*/ 378110 h 381442"/>
                <a:gd name="connsiteX7" fmla="*/ 370084 w 381461"/>
                <a:gd name="connsiteY7" fmla="*/ 381442 h 381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1461" h="381442">
                  <a:moveTo>
                    <a:pt x="370084" y="381442"/>
                  </a:moveTo>
                  <a:cubicBezTo>
                    <a:pt x="367206" y="381442"/>
                    <a:pt x="364253" y="380306"/>
                    <a:pt x="362057" y="378110"/>
                  </a:cubicBezTo>
                  <a:lnTo>
                    <a:pt x="3351" y="19404"/>
                  </a:lnTo>
                  <a:cubicBezTo>
                    <a:pt x="-1117" y="14937"/>
                    <a:pt x="-1117" y="7743"/>
                    <a:pt x="3351" y="3351"/>
                  </a:cubicBezTo>
                  <a:cubicBezTo>
                    <a:pt x="7819" y="-1117"/>
                    <a:pt x="15012" y="-1117"/>
                    <a:pt x="19404" y="3351"/>
                  </a:cubicBezTo>
                  <a:lnTo>
                    <a:pt x="378110" y="362057"/>
                  </a:lnTo>
                  <a:cubicBezTo>
                    <a:pt x="382578" y="366525"/>
                    <a:pt x="382578" y="373718"/>
                    <a:pt x="378110" y="378110"/>
                  </a:cubicBezTo>
                  <a:cubicBezTo>
                    <a:pt x="375914" y="380306"/>
                    <a:pt x="372961" y="381442"/>
                    <a:pt x="370084" y="381442"/>
                  </a:cubicBezTo>
                  <a:close/>
                </a:path>
              </a:pathLst>
            </a:custGeom>
            <a:grpFill/>
            <a:ln w="0" cap="flat">
              <a:noFill/>
              <a:prstDash val="solid"/>
              <a:miter/>
            </a:ln>
          </p:spPr>
          <p:txBody>
            <a:bodyPr rtlCol="0" anchor="ctr"/>
            <a:lstStyle/>
            <a:p>
              <a:endParaRPr lang="en-IN"/>
            </a:p>
          </p:txBody>
        </p:sp>
        <p:sp>
          <p:nvSpPr>
            <p:cNvPr id="44" name="Freeform: Shape 43">
              <a:extLst>
                <a:ext uri="{FF2B5EF4-FFF2-40B4-BE49-F238E27FC236}">
                  <a16:creationId xmlns:a16="http://schemas.microsoft.com/office/drawing/2014/main" id="{5370CA74-221B-48F9-9DAC-D5DEE0A64C0E}"/>
                </a:ext>
              </a:extLst>
            </p:cNvPr>
            <p:cNvSpPr/>
            <p:nvPr/>
          </p:nvSpPr>
          <p:spPr>
            <a:xfrm>
              <a:off x="4812778" y="3086424"/>
              <a:ext cx="77617" cy="77541"/>
            </a:xfrm>
            <a:custGeom>
              <a:avLst/>
              <a:gdLst>
                <a:gd name="connsiteX0" fmla="*/ 23172 w 77617"/>
                <a:gd name="connsiteY0" fmla="*/ 77542 h 77541"/>
                <a:gd name="connsiteX1" fmla="*/ 23096 w 77617"/>
                <a:gd name="connsiteY1" fmla="*/ 23096 h 77541"/>
                <a:gd name="connsiteX2" fmla="*/ 77617 w 77617"/>
                <a:gd name="connsiteY2" fmla="*/ 23096 h 77541"/>
                <a:gd name="connsiteX3" fmla="*/ 54522 w 77617"/>
                <a:gd name="connsiteY3" fmla="*/ 0 h 77541"/>
                <a:gd name="connsiteX4" fmla="*/ 0 w 77617"/>
                <a:gd name="connsiteY4" fmla="*/ 0 h 77541"/>
                <a:gd name="connsiteX5" fmla="*/ 0 w 77617"/>
                <a:gd name="connsiteY5" fmla="*/ 54446 h 77541"/>
                <a:gd name="connsiteX6" fmla="*/ 23172 w 77617"/>
                <a:gd name="connsiteY6" fmla="*/ 77542 h 77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17" h="77541">
                  <a:moveTo>
                    <a:pt x="23172" y="77542"/>
                  </a:moveTo>
                  <a:lnTo>
                    <a:pt x="23096" y="23096"/>
                  </a:lnTo>
                  <a:lnTo>
                    <a:pt x="77617" y="23096"/>
                  </a:lnTo>
                  <a:lnTo>
                    <a:pt x="54522" y="0"/>
                  </a:lnTo>
                  <a:lnTo>
                    <a:pt x="0" y="0"/>
                  </a:lnTo>
                  <a:lnTo>
                    <a:pt x="0" y="54446"/>
                  </a:lnTo>
                  <a:lnTo>
                    <a:pt x="23172" y="77542"/>
                  </a:lnTo>
                  <a:close/>
                </a:path>
              </a:pathLst>
            </a:custGeom>
            <a:grpFill/>
            <a:ln w="0" cap="flat">
              <a:noFill/>
              <a:prstDash val="solid"/>
              <a:miter/>
            </a:ln>
          </p:spPr>
          <p:txBody>
            <a:bodyPr rtlCol="0" anchor="ctr"/>
            <a:lstStyle/>
            <a:p>
              <a:endParaRPr lang="en-IN"/>
            </a:p>
          </p:txBody>
        </p:sp>
        <p:sp>
          <p:nvSpPr>
            <p:cNvPr id="45" name="Freeform: Shape 44">
              <a:extLst>
                <a:ext uri="{FF2B5EF4-FFF2-40B4-BE49-F238E27FC236}">
                  <a16:creationId xmlns:a16="http://schemas.microsoft.com/office/drawing/2014/main" id="{8441685D-B58F-4998-A390-E7073DE404A2}"/>
                </a:ext>
              </a:extLst>
            </p:cNvPr>
            <p:cNvSpPr/>
            <p:nvPr/>
          </p:nvSpPr>
          <p:spPr>
            <a:xfrm>
              <a:off x="5084553" y="3358880"/>
              <a:ext cx="115100" cy="115100"/>
            </a:xfrm>
            <a:custGeom>
              <a:avLst/>
              <a:gdLst>
                <a:gd name="connsiteX0" fmla="*/ 11359 w 115100"/>
                <a:gd name="connsiteY0" fmla="*/ 115101 h 115100"/>
                <a:gd name="connsiteX1" fmla="*/ 0 w 115100"/>
                <a:gd name="connsiteY1" fmla="*/ 103742 h 115100"/>
                <a:gd name="connsiteX2" fmla="*/ 0 w 115100"/>
                <a:gd name="connsiteY2" fmla="*/ 11359 h 115100"/>
                <a:gd name="connsiteX3" fmla="*/ 11359 w 115100"/>
                <a:gd name="connsiteY3" fmla="*/ 0 h 115100"/>
                <a:gd name="connsiteX4" fmla="*/ 103742 w 115100"/>
                <a:gd name="connsiteY4" fmla="*/ 0 h 115100"/>
                <a:gd name="connsiteX5" fmla="*/ 115101 w 115100"/>
                <a:gd name="connsiteY5" fmla="*/ 11359 h 115100"/>
                <a:gd name="connsiteX6" fmla="*/ 103742 w 115100"/>
                <a:gd name="connsiteY6" fmla="*/ 22717 h 115100"/>
                <a:gd name="connsiteX7" fmla="*/ 22717 w 115100"/>
                <a:gd name="connsiteY7" fmla="*/ 22717 h 115100"/>
                <a:gd name="connsiteX8" fmla="*/ 22717 w 115100"/>
                <a:gd name="connsiteY8" fmla="*/ 103742 h 115100"/>
                <a:gd name="connsiteX9" fmla="*/ 11359 w 115100"/>
                <a:gd name="connsiteY9" fmla="*/ 115101 h 115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100" h="115100">
                  <a:moveTo>
                    <a:pt x="11359" y="115101"/>
                  </a:moveTo>
                  <a:cubicBezTo>
                    <a:pt x="5074" y="115101"/>
                    <a:pt x="0" y="110027"/>
                    <a:pt x="0" y="103742"/>
                  </a:cubicBezTo>
                  <a:lnTo>
                    <a:pt x="0" y="11359"/>
                  </a:lnTo>
                  <a:cubicBezTo>
                    <a:pt x="0" y="5074"/>
                    <a:pt x="5074" y="0"/>
                    <a:pt x="11359" y="0"/>
                  </a:cubicBezTo>
                  <a:lnTo>
                    <a:pt x="103742" y="0"/>
                  </a:lnTo>
                  <a:cubicBezTo>
                    <a:pt x="110027" y="0"/>
                    <a:pt x="115101" y="5074"/>
                    <a:pt x="115101" y="11359"/>
                  </a:cubicBezTo>
                  <a:cubicBezTo>
                    <a:pt x="115101" y="17644"/>
                    <a:pt x="110027" y="22717"/>
                    <a:pt x="103742" y="22717"/>
                  </a:cubicBezTo>
                  <a:lnTo>
                    <a:pt x="22717" y="22717"/>
                  </a:lnTo>
                  <a:lnTo>
                    <a:pt x="22717" y="103742"/>
                  </a:lnTo>
                  <a:cubicBezTo>
                    <a:pt x="22717" y="110027"/>
                    <a:pt x="17644" y="115101"/>
                    <a:pt x="11359" y="115101"/>
                  </a:cubicBezTo>
                  <a:close/>
                </a:path>
              </a:pathLst>
            </a:custGeom>
            <a:grpFill/>
            <a:ln w="0" cap="flat">
              <a:noFill/>
              <a:prstDash val="solid"/>
              <a:miter/>
            </a:ln>
          </p:spPr>
          <p:txBody>
            <a:bodyPr rtlCol="0" anchor="ctr"/>
            <a:lstStyle/>
            <a:p>
              <a:endParaRPr lang="en-IN"/>
            </a:p>
          </p:txBody>
        </p:sp>
      </p:grpSp>
      <p:sp>
        <p:nvSpPr>
          <p:cNvPr id="49" name="Graphic 47">
            <a:extLst>
              <a:ext uri="{FF2B5EF4-FFF2-40B4-BE49-F238E27FC236}">
                <a16:creationId xmlns:a16="http://schemas.microsoft.com/office/drawing/2014/main" id="{3CAD6450-FC6C-4FCD-B3EE-1FC7A456DF99}"/>
              </a:ext>
            </a:extLst>
          </p:cNvPr>
          <p:cNvSpPr/>
          <p:nvPr/>
        </p:nvSpPr>
        <p:spPr>
          <a:xfrm>
            <a:off x="6934200" y="2772941"/>
            <a:ext cx="979510" cy="669477"/>
          </a:xfrm>
          <a:custGeom>
            <a:avLst/>
            <a:gdLst>
              <a:gd name="connsiteX0" fmla="*/ 825026 w 979510"/>
              <a:gd name="connsiteY0" fmla="*/ 179869 h 669477"/>
              <a:gd name="connsiteX1" fmla="*/ 802917 w 979510"/>
              <a:gd name="connsiteY1" fmla="*/ 181940 h 669477"/>
              <a:gd name="connsiteX2" fmla="*/ 804988 w 979510"/>
              <a:gd name="connsiteY2" fmla="*/ 204049 h 669477"/>
              <a:gd name="connsiteX3" fmla="*/ 858036 w 979510"/>
              <a:gd name="connsiteY3" fmla="*/ 316849 h 669477"/>
              <a:gd name="connsiteX4" fmla="*/ 806443 w 979510"/>
              <a:gd name="connsiteY4" fmla="*/ 428458 h 669477"/>
              <a:gd name="connsiteX5" fmla="*/ 804666 w 979510"/>
              <a:gd name="connsiteY5" fmla="*/ 450582 h 669477"/>
              <a:gd name="connsiteX6" fmla="*/ 826789 w 979510"/>
              <a:gd name="connsiteY6" fmla="*/ 452359 h 669477"/>
              <a:gd name="connsiteX7" fmla="*/ 826789 w 979510"/>
              <a:gd name="connsiteY7" fmla="*/ 452359 h 669477"/>
              <a:gd name="connsiteX8" fmla="*/ 889437 w 979510"/>
              <a:gd name="connsiteY8" fmla="*/ 316849 h 669477"/>
              <a:gd name="connsiteX9" fmla="*/ 825026 w 979510"/>
              <a:gd name="connsiteY9" fmla="*/ 179869 h 669477"/>
              <a:gd name="connsiteX10" fmla="*/ 767318 w 979510"/>
              <a:gd name="connsiteY10" fmla="*/ 249695 h 669477"/>
              <a:gd name="connsiteX11" fmla="*/ 745209 w 979510"/>
              <a:gd name="connsiteY11" fmla="*/ 251752 h 669477"/>
              <a:gd name="connsiteX12" fmla="*/ 747280 w 979510"/>
              <a:gd name="connsiteY12" fmla="*/ 273847 h 669477"/>
              <a:gd name="connsiteX13" fmla="*/ 767458 w 979510"/>
              <a:gd name="connsiteY13" fmla="*/ 316863 h 669477"/>
              <a:gd name="connsiteX14" fmla="*/ 751086 w 979510"/>
              <a:gd name="connsiteY14" fmla="*/ 356365 h 669477"/>
              <a:gd name="connsiteX15" fmla="*/ 751086 w 979510"/>
              <a:gd name="connsiteY15" fmla="*/ 378559 h 669477"/>
              <a:gd name="connsiteX16" fmla="*/ 773279 w 979510"/>
              <a:gd name="connsiteY16" fmla="*/ 378559 h 669477"/>
              <a:gd name="connsiteX17" fmla="*/ 798873 w 979510"/>
              <a:gd name="connsiteY17" fmla="*/ 316835 h 669477"/>
              <a:gd name="connsiteX18" fmla="*/ 767332 w 979510"/>
              <a:gd name="connsiteY18" fmla="*/ 249667 h 669477"/>
              <a:gd name="connsiteX19" fmla="*/ 882482 w 979510"/>
              <a:gd name="connsiteY19" fmla="*/ 110476 h 669477"/>
              <a:gd name="connsiteX20" fmla="*/ 882482 w 979510"/>
              <a:gd name="connsiteY20" fmla="*/ 110476 h 669477"/>
              <a:gd name="connsiteX21" fmla="*/ 860401 w 979510"/>
              <a:gd name="connsiteY21" fmla="*/ 112547 h 669477"/>
              <a:gd name="connsiteX22" fmla="*/ 862444 w 979510"/>
              <a:gd name="connsiteY22" fmla="*/ 134643 h 669477"/>
              <a:gd name="connsiteX23" fmla="*/ 948138 w 979510"/>
              <a:gd name="connsiteY23" fmla="*/ 316863 h 669477"/>
              <a:gd name="connsiteX24" fmla="*/ 864795 w 979510"/>
              <a:gd name="connsiteY24" fmla="*/ 497081 h 669477"/>
              <a:gd name="connsiteX25" fmla="*/ 863018 w 979510"/>
              <a:gd name="connsiteY25" fmla="*/ 519205 h 669477"/>
              <a:gd name="connsiteX26" fmla="*/ 885127 w 979510"/>
              <a:gd name="connsiteY26" fmla="*/ 520996 h 669477"/>
              <a:gd name="connsiteX27" fmla="*/ 979511 w 979510"/>
              <a:gd name="connsiteY27" fmla="*/ 316863 h 669477"/>
              <a:gd name="connsiteX28" fmla="*/ 882468 w 979510"/>
              <a:gd name="connsiteY28" fmla="*/ 110490 h 669477"/>
              <a:gd name="connsiteX29" fmla="*/ 174537 w 979510"/>
              <a:gd name="connsiteY29" fmla="*/ 204049 h 669477"/>
              <a:gd name="connsiteX30" fmla="*/ 176608 w 979510"/>
              <a:gd name="connsiteY30" fmla="*/ 181940 h 669477"/>
              <a:gd name="connsiteX31" fmla="*/ 154499 w 979510"/>
              <a:gd name="connsiteY31" fmla="*/ 179869 h 669477"/>
              <a:gd name="connsiteX32" fmla="*/ 90088 w 979510"/>
              <a:gd name="connsiteY32" fmla="*/ 316849 h 669477"/>
              <a:gd name="connsiteX33" fmla="*/ 152736 w 979510"/>
              <a:gd name="connsiteY33" fmla="*/ 452345 h 669477"/>
              <a:gd name="connsiteX34" fmla="*/ 152736 w 979510"/>
              <a:gd name="connsiteY34" fmla="*/ 452345 h 669477"/>
              <a:gd name="connsiteX35" fmla="*/ 174859 w 979510"/>
              <a:gd name="connsiteY35" fmla="*/ 450568 h 669477"/>
              <a:gd name="connsiteX36" fmla="*/ 173082 w 979510"/>
              <a:gd name="connsiteY36" fmla="*/ 428444 h 669477"/>
              <a:gd name="connsiteX37" fmla="*/ 121489 w 979510"/>
              <a:gd name="connsiteY37" fmla="*/ 316835 h 669477"/>
              <a:gd name="connsiteX38" fmla="*/ 174537 w 979510"/>
              <a:gd name="connsiteY38" fmla="*/ 204035 h 669477"/>
              <a:gd name="connsiteX39" fmla="*/ 232245 w 979510"/>
              <a:gd name="connsiteY39" fmla="*/ 273847 h 669477"/>
              <a:gd name="connsiteX40" fmla="*/ 234316 w 979510"/>
              <a:gd name="connsiteY40" fmla="*/ 251752 h 669477"/>
              <a:gd name="connsiteX41" fmla="*/ 212207 w 979510"/>
              <a:gd name="connsiteY41" fmla="*/ 249695 h 669477"/>
              <a:gd name="connsiteX42" fmla="*/ 180666 w 979510"/>
              <a:gd name="connsiteY42" fmla="*/ 316863 h 669477"/>
              <a:gd name="connsiteX43" fmla="*/ 206260 w 979510"/>
              <a:gd name="connsiteY43" fmla="*/ 378587 h 669477"/>
              <a:gd name="connsiteX44" fmla="*/ 228453 w 979510"/>
              <a:gd name="connsiteY44" fmla="*/ 378587 h 669477"/>
              <a:gd name="connsiteX45" fmla="*/ 228453 w 979510"/>
              <a:gd name="connsiteY45" fmla="*/ 356393 h 669477"/>
              <a:gd name="connsiteX46" fmla="*/ 212081 w 979510"/>
              <a:gd name="connsiteY46" fmla="*/ 316891 h 669477"/>
              <a:gd name="connsiteX47" fmla="*/ 232259 w 979510"/>
              <a:gd name="connsiteY47" fmla="*/ 273875 h 669477"/>
              <a:gd name="connsiteX48" fmla="*/ 31387 w 979510"/>
              <a:gd name="connsiteY48" fmla="*/ 316863 h 669477"/>
              <a:gd name="connsiteX49" fmla="*/ 117081 w 979510"/>
              <a:gd name="connsiteY49" fmla="*/ 134643 h 669477"/>
              <a:gd name="connsiteX50" fmla="*/ 119138 w 979510"/>
              <a:gd name="connsiteY50" fmla="*/ 112547 h 669477"/>
              <a:gd name="connsiteX51" fmla="*/ 97043 w 979510"/>
              <a:gd name="connsiteY51" fmla="*/ 110490 h 669477"/>
              <a:gd name="connsiteX52" fmla="*/ 97043 w 979510"/>
              <a:gd name="connsiteY52" fmla="*/ 110490 h 669477"/>
              <a:gd name="connsiteX53" fmla="*/ 0 w 979510"/>
              <a:gd name="connsiteY53" fmla="*/ 316863 h 669477"/>
              <a:gd name="connsiteX54" fmla="*/ 94384 w 979510"/>
              <a:gd name="connsiteY54" fmla="*/ 520996 h 669477"/>
              <a:gd name="connsiteX55" fmla="*/ 116494 w 979510"/>
              <a:gd name="connsiteY55" fmla="*/ 519205 h 669477"/>
              <a:gd name="connsiteX56" fmla="*/ 114716 w 979510"/>
              <a:gd name="connsiteY56" fmla="*/ 497081 h 669477"/>
              <a:gd name="connsiteX57" fmla="*/ 31373 w 979510"/>
              <a:gd name="connsiteY57" fmla="*/ 316863 h 669477"/>
              <a:gd name="connsiteX58" fmla="*/ 441612 w 979510"/>
              <a:gd name="connsiteY58" fmla="*/ 350278 h 669477"/>
              <a:gd name="connsiteX59" fmla="*/ 452191 w 979510"/>
              <a:gd name="connsiteY59" fmla="*/ 330786 h 669477"/>
              <a:gd name="connsiteX60" fmla="*/ 432698 w 979510"/>
              <a:gd name="connsiteY60" fmla="*/ 320179 h 669477"/>
              <a:gd name="connsiteX61" fmla="*/ 369561 w 979510"/>
              <a:gd name="connsiteY61" fmla="*/ 436267 h 669477"/>
              <a:gd name="connsiteX62" fmla="*/ 485649 w 979510"/>
              <a:gd name="connsiteY62" fmla="*/ 499432 h 669477"/>
              <a:gd name="connsiteX63" fmla="*/ 496255 w 979510"/>
              <a:gd name="connsiteY63" fmla="*/ 479940 h 669477"/>
              <a:gd name="connsiteX64" fmla="*/ 476763 w 979510"/>
              <a:gd name="connsiteY64" fmla="*/ 469333 h 669477"/>
              <a:gd name="connsiteX65" fmla="*/ 399660 w 979510"/>
              <a:gd name="connsiteY65" fmla="*/ 427395 h 669477"/>
              <a:gd name="connsiteX66" fmla="*/ 441626 w 979510"/>
              <a:gd name="connsiteY66" fmla="*/ 350264 h 669477"/>
              <a:gd name="connsiteX67" fmla="*/ 489777 w 979510"/>
              <a:gd name="connsiteY67" fmla="*/ 0 h 669477"/>
              <a:gd name="connsiteX68" fmla="*/ 338524 w 979510"/>
              <a:gd name="connsiteY68" fmla="*/ 62648 h 669477"/>
              <a:gd name="connsiteX69" fmla="*/ 275862 w 979510"/>
              <a:gd name="connsiteY69" fmla="*/ 213942 h 669477"/>
              <a:gd name="connsiteX70" fmla="*/ 276954 w 979510"/>
              <a:gd name="connsiteY70" fmla="*/ 235828 h 669477"/>
              <a:gd name="connsiteX71" fmla="*/ 294151 w 979510"/>
              <a:gd name="connsiteY71" fmla="*/ 249877 h 669477"/>
              <a:gd name="connsiteX72" fmla="*/ 308201 w 979510"/>
              <a:gd name="connsiteY72" fmla="*/ 232693 h 669477"/>
              <a:gd name="connsiteX73" fmla="*/ 307277 w 979510"/>
              <a:gd name="connsiteY73" fmla="*/ 213942 h 669477"/>
              <a:gd name="connsiteX74" fmla="*/ 360731 w 979510"/>
              <a:gd name="connsiteY74" fmla="*/ 84855 h 669477"/>
              <a:gd name="connsiteX75" fmla="*/ 489804 w 979510"/>
              <a:gd name="connsiteY75" fmla="*/ 31401 h 669477"/>
              <a:gd name="connsiteX76" fmla="*/ 618878 w 979510"/>
              <a:gd name="connsiteY76" fmla="*/ 84869 h 669477"/>
              <a:gd name="connsiteX77" fmla="*/ 672332 w 979510"/>
              <a:gd name="connsiteY77" fmla="*/ 213942 h 669477"/>
              <a:gd name="connsiteX78" fmla="*/ 629639 w 979510"/>
              <a:gd name="connsiteY78" fmla="*/ 342708 h 669477"/>
              <a:gd name="connsiteX79" fmla="*/ 581936 w 979510"/>
              <a:gd name="connsiteY79" fmla="*/ 486544 h 669477"/>
              <a:gd name="connsiteX80" fmla="*/ 576339 w 979510"/>
              <a:gd name="connsiteY80" fmla="*/ 543259 h 669477"/>
              <a:gd name="connsiteX81" fmla="*/ 460629 w 979510"/>
              <a:gd name="connsiteY81" fmla="*/ 638105 h 669477"/>
              <a:gd name="connsiteX82" fmla="*/ 373381 w 979510"/>
              <a:gd name="connsiteY82" fmla="*/ 564333 h 669477"/>
              <a:gd name="connsiteX83" fmla="*/ 355330 w 979510"/>
              <a:gd name="connsiteY83" fmla="*/ 551417 h 669477"/>
              <a:gd name="connsiteX84" fmla="*/ 342442 w 979510"/>
              <a:gd name="connsiteY84" fmla="*/ 569482 h 669477"/>
              <a:gd name="connsiteX85" fmla="*/ 460643 w 979510"/>
              <a:gd name="connsiteY85" fmla="*/ 669478 h 669477"/>
              <a:gd name="connsiteX86" fmla="*/ 607208 w 979510"/>
              <a:gd name="connsiteY86" fmla="*/ 548940 h 669477"/>
              <a:gd name="connsiteX87" fmla="*/ 613239 w 979510"/>
              <a:gd name="connsiteY87" fmla="*/ 488363 h 669477"/>
              <a:gd name="connsiteX88" fmla="*/ 651888 w 979510"/>
              <a:gd name="connsiteY88" fmla="*/ 364831 h 669477"/>
              <a:gd name="connsiteX89" fmla="*/ 703691 w 979510"/>
              <a:gd name="connsiteY89" fmla="*/ 213928 h 669477"/>
              <a:gd name="connsiteX90" fmla="*/ 641043 w 979510"/>
              <a:gd name="connsiteY90" fmla="*/ 62648 h 669477"/>
              <a:gd name="connsiteX91" fmla="*/ 489777 w 979510"/>
              <a:gd name="connsiteY91" fmla="*/ 0 h 669477"/>
              <a:gd name="connsiteX92" fmla="*/ 550801 w 979510"/>
              <a:gd name="connsiteY92" fmla="*/ 363068 h 669477"/>
              <a:gd name="connsiteX93" fmla="*/ 567019 w 979510"/>
              <a:gd name="connsiteY93" fmla="*/ 348921 h 669477"/>
              <a:gd name="connsiteX94" fmla="*/ 568083 w 979510"/>
              <a:gd name="connsiteY94" fmla="*/ 348221 h 669477"/>
              <a:gd name="connsiteX95" fmla="*/ 629807 w 979510"/>
              <a:gd name="connsiteY95" fmla="*/ 251584 h 669477"/>
              <a:gd name="connsiteX96" fmla="*/ 605179 w 979510"/>
              <a:gd name="connsiteY96" fmla="*/ 139275 h 669477"/>
              <a:gd name="connsiteX97" fmla="*/ 508331 w 979510"/>
              <a:gd name="connsiteY97" fmla="*/ 77215 h 669477"/>
              <a:gd name="connsiteX98" fmla="*/ 395658 w 979510"/>
              <a:gd name="connsiteY98" fmla="*/ 104389 h 669477"/>
              <a:gd name="connsiteX99" fmla="*/ 356435 w 979510"/>
              <a:gd name="connsiteY99" fmla="*/ 190532 h 669477"/>
              <a:gd name="connsiteX100" fmla="*/ 372122 w 979510"/>
              <a:gd name="connsiteY100" fmla="*/ 206218 h 669477"/>
              <a:gd name="connsiteX101" fmla="*/ 387808 w 979510"/>
              <a:gd name="connsiteY101" fmla="*/ 190532 h 669477"/>
              <a:gd name="connsiteX102" fmla="*/ 415794 w 979510"/>
              <a:gd name="connsiteY102" fmla="*/ 128458 h 669477"/>
              <a:gd name="connsiteX103" fmla="*/ 502804 w 979510"/>
              <a:gd name="connsiteY103" fmla="*/ 108126 h 669477"/>
              <a:gd name="connsiteX104" fmla="*/ 579431 w 979510"/>
              <a:gd name="connsiteY104" fmla="*/ 157214 h 669477"/>
              <a:gd name="connsiteX105" fmla="*/ 598910 w 979510"/>
              <a:gd name="connsiteY105" fmla="*/ 246071 h 669477"/>
              <a:gd name="connsiteX106" fmla="*/ 550087 w 979510"/>
              <a:gd name="connsiteY106" fmla="*/ 322530 h 669477"/>
              <a:gd name="connsiteX107" fmla="*/ 527712 w 979510"/>
              <a:gd name="connsiteY107" fmla="*/ 341826 h 669477"/>
              <a:gd name="connsiteX108" fmla="*/ 498424 w 979510"/>
              <a:gd name="connsiteY108" fmla="*/ 399059 h 669477"/>
              <a:gd name="connsiteX109" fmla="*/ 500369 w 979510"/>
              <a:gd name="connsiteY109" fmla="*/ 446258 h 669477"/>
              <a:gd name="connsiteX110" fmla="*/ 519400 w 979510"/>
              <a:gd name="connsiteY110" fmla="*/ 457690 h 669477"/>
              <a:gd name="connsiteX111" fmla="*/ 530819 w 979510"/>
              <a:gd name="connsiteY111" fmla="*/ 438660 h 669477"/>
              <a:gd name="connsiteX112" fmla="*/ 529307 w 979510"/>
              <a:gd name="connsiteY112" fmla="*/ 404628 h 669477"/>
              <a:gd name="connsiteX113" fmla="*/ 550787 w 979510"/>
              <a:gd name="connsiteY113" fmla="*/ 363110 h 669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979510" h="669477">
                <a:moveTo>
                  <a:pt x="825026" y="179869"/>
                </a:moveTo>
                <a:cubicBezTo>
                  <a:pt x="818351" y="174342"/>
                  <a:pt x="808444" y="175279"/>
                  <a:pt x="802917" y="181940"/>
                </a:cubicBezTo>
                <a:cubicBezTo>
                  <a:pt x="797375" y="188629"/>
                  <a:pt x="798327" y="198522"/>
                  <a:pt x="804988" y="204049"/>
                </a:cubicBezTo>
                <a:cubicBezTo>
                  <a:pt x="838697" y="231980"/>
                  <a:pt x="858036" y="273092"/>
                  <a:pt x="858036" y="316849"/>
                </a:cubicBezTo>
                <a:cubicBezTo>
                  <a:pt x="858036" y="360605"/>
                  <a:pt x="839229" y="400528"/>
                  <a:pt x="806443" y="428458"/>
                </a:cubicBezTo>
                <a:cubicBezTo>
                  <a:pt x="799838" y="434070"/>
                  <a:pt x="799055" y="443977"/>
                  <a:pt x="804666" y="450582"/>
                </a:cubicBezTo>
                <a:cubicBezTo>
                  <a:pt x="810277" y="457187"/>
                  <a:pt x="820198" y="457970"/>
                  <a:pt x="826789" y="452359"/>
                </a:cubicBezTo>
                <a:lnTo>
                  <a:pt x="826789" y="452359"/>
                </a:lnTo>
                <a:cubicBezTo>
                  <a:pt x="866600" y="418453"/>
                  <a:pt x="889437" y="369071"/>
                  <a:pt x="889437" y="316849"/>
                </a:cubicBezTo>
                <a:cubicBezTo>
                  <a:pt x="889437" y="264626"/>
                  <a:pt x="865942" y="213788"/>
                  <a:pt x="825026" y="179869"/>
                </a:cubicBezTo>
                <a:close/>
                <a:moveTo>
                  <a:pt x="767318" y="249695"/>
                </a:moveTo>
                <a:cubicBezTo>
                  <a:pt x="760657" y="244168"/>
                  <a:pt x="750764" y="245077"/>
                  <a:pt x="745209" y="251752"/>
                </a:cubicBezTo>
                <a:cubicBezTo>
                  <a:pt x="739681" y="258413"/>
                  <a:pt x="740605" y="268320"/>
                  <a:pt x="747280" y="273847"/>
                </a:cubicBezTo>
                <a:cubicBezTo>
                  <a:pt x="760097" y="284510"/>
                  <a:pt x="767458" y="300197"/>
                  <a:pt x="767458" y="316863"/>
                </a:cubicBezTo>
                <a:cubicBezTo>
                  <a:pt x="767458" y="331793"/>
                  <a:pt x="761665" y="345828"/>
                  <a:pt x="751086" y="356365"/>
                </a:cubicBezTo>
                <a:cubicBezTo>
                  <a:pt x="744971" y="362494"/>
                  <a:pt x="744971" y="372444"/>
                  <a:pt x="751086" y="378559"/>
                </a:cubicBezTo>
                <a:cubicBezTo>
                  <a:pt x="757215" y="384702"/>
                  <a:pt x="767164" y="384702"/>
                  <a:pt x="773279" y="378559"/>
                </a:cubicBezTo>
                <a:cubicBezTo>
                  <a:pt x="789791" y="362089"/>
                  <a:pt x="798873" y="340161"/>
                  <a:pt x="798873" y="316835"/>
                </a:cubicBezTo>
                <a:cubicBezTo>
                  <a:pt x="798873" y="290807"/>
                  <a:pt x="787384" y="266333"/>
                  <a:pt x="767332" y="249667"/>
                </a:cubicBezTo>
                <a:close/>
                <a:moveTo>
                  <a:pt x="882482" y="110476"/>
                </a:moveTo>
                <a:lnTo>
                  <a:pt x="882482" y="110476"/>
                </a:lnTo>
                <a:cubicBezTo>
                  <a:pt x="875807" y="104949"/>
                  <a:pt x="865900" y="105873"/>
                  <a:pt x="860401" y="112547"/>
                </a:cubicBezTo>
                <a:cubicBezTo>
                  <a:pt x="854846" y="119222"/>
                  <a:pt x="855769" y="129115"/>
                  <a:pt x="862444" y="134643"/>
                </a:cubicBezTo>
                <a:cubicBezTo>
                  <a:pt x="916905" y="179799"/>
                  <a:pt x="948138" y="246225"/>
                  <a:pt x="948138" y="316863"/>
                </a:cubicBezTo>
                <a:cubicBezTo>
                  <a:pt x="948138" y="387500"/>
                  <a:pt x="917745" y="452037"/>
                  <a:pt x="864795" y="497081"/>
                </a:cubicBezTo>
                <a:cubicBezTo>
                  <a:pt x="858190" y="502707"/>
                  <a:pt x="857392" y="512600"/>
                  <a:pt x="863018" y="519205"/>
                </a:cubicBezTo>
                <a:cubicBezTo>
                  <a:pt x="868629" y="525823"/>
                  <a:pt x="878522" y="526621"/>
                  <a:pt x="885127" y="520996"/>
                </a:cubicBezTo>
                <a:cubicBezTo>
                  <a:pt x="945116" y="469948"/>
                  <a:pt x="979511" y="395546"/>
                  <a:pt x="979511" y="316863"/>
                </a:cubicBezTo>
                <a:cubicBezTo>
                  <a:pt x="979511" y="238179"/>
                  <a:pt x="944150" y="161608"/>
                  <a:pt x="882468" y="110490"/>
                </a:cubicBezTo>
                <a:close/>
                <a:moveTo>
                  <a:pt x="174537" y="204049"/>
                </a:moveTo>
                <a:cubicBezTo>
                  <a:pt x="181198" y="198522"/>
                  <a:pt x="182136" y="188629"/>
                  <a:pt x="176608" y="181940"/>
                </a:cubicBezTo>
                <a:cubicBezTo>
                  <a:pt x="171081" y="175265"/>
                  <a:pt x="161174" y="174342"/>
                  <a:pt x="154499" y="179869"/>
                </a:cubicBezTo>
                <a:cubicBezTo>
                  <a:pt x="113583" y="213802"/>
                  <a:pt x="90088" y="263730"/>
                  <a:pt x="90088" y="316849"/>
                </a:cubicBezTo>
                <a:cubicBezTo>
                  <a:pt x="90088" y="369967"/>
                  <a:pt x="112925" y="418453"/>
                  <a:pt x="152736" y="452345"/>
                </a:cubicBezTo>
                <a:lnTo>
                  <a:pt x="152736" y="452345"/>
                </a:lnTo>
                <a:cubicBezTo>
                  <a:pt x="159327" y="457970"/>
                  <a:pt x="169248" y="457173"/>
                  <a:pt x="174859" y="450568"/>
                </a:cubicBezTo>
                <a:cubicBezTo>
                  <a:pt x="180470" y="443977"/>
                  <a:pt x="179687" y="434070"/>
                  <a:pt x="173082" y="428444"/>
                </a:cubicBezTo>
                <a:cubicBezTo>
                  <a:pt x="140296" y="400528"/>
                  <a:pt x="121489" y="359850"/>
                  <a:pt x="121489" y="316835"/>
                </a:cubicBezTo>
                <a:cubicBezTo>
                  <a:pt x="121489" y="273819"/>
                  <a:pt x="140828" y="231966"/>
                  <a:pt x="174537" y="204035"/>
                </a:cubicBezTo>
                <a:close/>
                <a:moveTo>
                  <a:pt x="232245" y="273847"/>
                </a:moveTo>
                <a:cubicBezTo>
                  <a:pt x="238920" y="268320"/>
                  <a:pt x="239858" y="258413"/>
                  <a:pt x="234316" y="251752"/>
                </a:cubicBezTo>
                <a:cubicBezTo>
                  <a:pt x="228761" y="245077"/>
                  <a:pt x="218868" y="244168"/>
                  <a:pt x="212207" y="249695"/>
                </a:cubicBezTo>
                <a:cubicBezTo>
                  <a:pt x="192155" y="266347"/>
                  <a:pt x="180666" y="290821"/>
                  <a:pt x="180666" y="316863"/>
                </a:cubicBezTo>
                <a:cubicBezTo>
                  <a:pt x="180666" y="340175"/>
                  <a:pt x="189734" y="362103"/>
                  <a:pt x="206260" y="378587"/>
                </a:cubicBezTo>
                <a:cubicBezTo>
                  <a:pt x="212375" y="384716"/>
                  <a:pt x="222310" y="384716"/>
                  <a:pt x="228453" y="378587"/>
                </a:cubicBezTo>
                <a:cubicBezTo>
                  <a:pt x="234568" y="372458"/>
                  <a:pt x="234568" y="362522"/>
                  <a:pt x="228453" y="356393"/>
                </a:cubicBezTo>
                <a:cubicBezTo>
                  <a:pt x="217874" y="345856"/>
                  <a:pt x="212081" y="331807"/>
                  <a:pt x="212081" y="316891"/>
                </a:cubicBezTo>
                <a:cubicBezTo>
                  <a:pt x="212081" y="300225"/>
                  <a:pt x="219442" y="284538"/>
                  <a:pt x="232259" y="273875"/>
                </a:cubicBezTo>
                <a:close/>
                <a:moveTo>
                  <a:pt x="31387" y="316863"/>
                </a:moveTo>
                <a:cubicBezTo>
                  <a:pt x="31387" y="246225"/>
                  <a:pt x="62634" y="179799"/>
                  <a:pt x="117081" y="134643"/>
                </a:cubicBezTo>
                <a:cubicBezTo>
                  <a:pt x="123756" y="129115"/>
                  <a:pt x="124694" y="119236"/>
                  <a:pt x="119138" y="112547"/>
                </a:cubicBezTo>
                <a:cubicBezTo>
                  <a:pt x="113625" y="105873"/>
                  <a:pt x="103732" y="104949"/>
                  <a:pt x="97043" y="110490"/>
                </a:cubicBezTo>
                <a:lnTo>
                  <a:pt x="97043" y="110490"/>
                </a:lnTo>
                <a:cubicBezTo>
                  <a:pt x="35361" y="161608"/>
                  <a:pt x="0" y="236835"/>
                  <a:pt x="0" y="316863"/>
                </a:cubicBezTo>
                <a:cubicBezTo>
                  <a:pt x="0" y="396890"/>
                  <a:pt x="34395" y="469948"/>
                  <a:pt x="94384" y="520996"/>
                </a:cubicBezTo>
                <a:cubicBezTo>
                  <a:pt x="100989" y="526635"/>
                  <a:pt x="110882" y="525823"/>
                  <a:pt x="116494" y="519205"/>
                </a:cubicBezTo>
                <a:cubicBezTo>
                  <a:pt x="122133" y="512614"/>
                  <a:pt x="121321" y="502707"/>
                  <a:pt x="114716" y="497081"/>
                </a:cubicBezTo>
                <a:cubicBezTo>
                  <a:pt x="61766" y="452023"/>
                  <a:pt x="31373" y="386325"/>
                  <a:pt x="31373" y="316863"/>
                </a:cubicBezTo>
                <a:close/>
                <a:moveTo>
                  <a:pt x="441612" y="350278"/>
                </a:moveTo>
                <a:cubicBezTo>
                  <a:pt x="449924" y="347830"/>
                  <a:pt x="454668" y="339098"/>
                  <a:pt x="452191" y="330786"/>
                </a:cubicBezTo>
                <a:cubicBezTo>
                  <a:pt x="449742" y="322474"/>
                  <a:pt x="441010" y="317730"/>
                  <a:pt x="432698" y="320179"/>
                </a:cubicBezTo>
                <a:cubicBezTo>
                  <a:pt x="383316" y="334788"/>
                  <a:pt x="354966" y="386871"/>
                  <a:pt x="369561" y="436267"/>
                </a:cubicBezTo>
                <a:cubicBezTo>
                  <a:pt x="384142" y="485677"/>
                  <a:pt x="436224" y="514013"/>
                  <a:pt x="485649" y="499432"/>
                </a:cubicBezTo>
                <a:cubicBezTo>
                  <a:pt x="493933" y="496983"/>
                  <a:pt x="498704" y="488252"/>
                  <a:pt x="496255" y="479940"/>
                </a:cubicBezTo>
                <a:cubicBezTo>
                  <a:pt x="493793" y="471628"/>
                  <a:pt x="485075" y="466884"/>
                  <a:pt x="476763" y="469333"/>
                </a:cubicBezTo>
                <a:cubicBezTo>
                  <a:pt x="443935" y="479002"/>
                  <a:pt x="409358" y="460195"/>
                  <a:pt x="399660" y="427395"/>
                </a:cubicBezTo>
                <a:cubicBezTo>
                  <a:pt x="389991" y="394567"/>
                  <a:pt x="408798" y="359990"/>
                  <a:pt x="441626" y="350264"/>
                </a:cubicBezTo>
                <a:close/>
                <a:moveTo>
                  <a:pt x="489777" y="0"/>
                </a:moveTo>
                <a:cubicBezTo>
                  <a:pt x="432684" y="14"/>
                  <a:pt x="378950" y="22263"/>
                  <a:pt x="338524" y="62648"/>
                </a:cubicBezTo>
                <a:cubicBezTo>
                  <a:pt x="298111" y="103144"/>
                  <a:pt x="275862" y="156850"/>
                  <a:pt x="275862" y="213942"/>
                </a:cubicBezTo>
                <a:cubicBezTo>
                  <a:pt x="275862" y="221289"/>
                  <a:pt x="276226" y="228663"/>
                  <a:pt x="276954" y="235828"/>
                </a:cubicBezTo>
                <a:cubicBezTo>
                  <a:pt x="277835" y="244462"/>
                  <a:pt x="285546" y="250731"/>
                  <a:pt x="294151" y="249877"/>
                </a:cubicBezTo>
                <a:cubicBezTo>
                  <a:pt x="302785" y="249009"/>
                  <a:pt x="309054" y="241313"/>
                  <a:pt x="308201" y="232693"/>
                </a:cubicBezTo>
                <a:cubicBezTo>
                  <a:pt x="307571" y="226564"/>
                  <a:pt x="307277" y="220267"/>
                  <a:pt x="307277" y="213942"/>
                </a:cubicBezTo>
                <a:cubicBezTo>
                  <a:pt x="307277" y="165218"/>
                  <a:pt x="326252" y="119376"/>
                  <a:pt x="360731" y="84855"/>
                </a:cubicBezTo>
                <a:cubicBezTo>
                  <a:pt x="395252" y="50390"/>
                  <a:pt x="441080" y="31429"/>
                  <a:pt x="489804" y="31401"/>
                </a:cubicBezTo>
                <a:cubicBezTo>
                  <a:pt x="538501" y="31415"/>
                  <a:pt x="584357" y="50390"/>
                  <a:pt x="618878" y="84869"/>
                </a:cubicBezTo>
                <a:cubicBezTo>
                  <a:pt x="653329" y="119390"/>
                  <a:pt x="672332" y="165232"/>
                  <a:pt x="672332" y="213942"/>
                </a:cubicBezTo>
                <a:cubicBezTo>
                  <a:pt x="672332" y="272504"/>
                  <a:pt x="658773" y="313406"/>
                  <a:pt x="629639" y="342708"/>
                </a:cubicBezTo>
                <a:cubicBezTo>
                  <a:pt x="587855" y="384772"/>
                  <a:pt x="584832" y="436519"/>
                  <a:pt x="581936" y="486544"/>
                </a:cubicBezTo>
                <a:cubicBezTo>
                  <a:pt x="580830" y="505477"/>
                  <a:pt x="579697" y="525026"/>
                  <a:pt x="576339" y="543259"/>
                </a:cubicBezTo>
                <a:cubicBezTo>
                  <a:pt x="565410" y="602660"/>
                  <a:pt x="522171" y="638105"/>
                  <a:pt x="460629" y="638105"/>
                </a:cubicBezTo>
                <a:cubicBezTo>
                  <a:pt x="417180" y="638161"/>
                  <a:pt x="380504" y="607152"/>
                  <a:pt x="373381" y="564333"/>
                </a:cubicBezTo>
                <a:cubicBezTo>
                  <a:pt x="371968" y="555783"/>
                  <a:pt x="363880" y="549990"/>
                  <a:pt x="355330" y="551417"/>
                </a:cubicBezTo>
                <a:cubicBezTo>
                  <a:pt x="346780" y="552844"/>
                  <a:pt x="341015" y="560932"/>
                  <a:pt x="342442" y="569482"/>
                </a:cubicBezTo>
                <a:cubicBezTo>
                  <a:pt x="352055" y="627526"/>
                  <a:pt x="401787" y="669590"/>
                  <a:pt x="460643" y="669478"/>
                </a:cubicBezTo>
                <a:cubicBezTo>
                  <a:pt x="537395" y="669478"/>
                  <a:pt x="593550" y="623286"/>
                  <a:pt x="607208" y="548940"/>
                </a:cubicBezTo>
                <a:cubicBezTo>
                  <a:pt x="610888" y="528790"/>
                  <a:pt x="612091" y="508248"/>
                  <a:pt x="613239" y="488363"/>
                </a:cubicBezTo>
                <a:cubicBezTo>
                  <a:pt x="615939" y="442116"/>
                  <a:pt x="618472" y="398443"/>
                  <a:pt x="651888" y="364831"/>
                </a:cubicBezTo>
                <a:cubicBezTo>
                  <a:pt x="686745" y="329750"/>
                  <a:pt x="703691" y="280396"/>
                  <a:pt x="703691" y="213928"/>
                </a:cubicBezTo>
                <a:cubicBezTo>
                  <a:pt x="703691" y="156836"/>
                  <a:pt x="681470" y="103130"/>
                  <a:pt x="641043" y="62648"/>
                </a:cubicBezTo>
                <a:cubicBezTo>
                  <a:pt x="600575" y="22263"/>
                  <a:pt x="546869" y="14"/>
                  <a:pt x="489777" y="0"/>
                </a:cubicBezTo>
                <a:close/>
                <a:moveTo>
                  <a:pt x="550801" y="363068"/>
                </a:moveTo>
                <a:cubicBezTo>
                  <a:pt x="558665" y="354532"/>
                  <a:pt x="565690" y="349789"/>
                  <a:pt x="567019" y="348921"/>
                </a:cubicBezTo>
                <a:cubicBezTo>
                  <a:pt x="567187" y="348823"/>
                  <a:pt x="567943" y="348319"/>
                  <a:pt x="568083" y="348221"/>
                </a:cubicBezTo>
                <a:cubicBezTo>
                  <a:pt x="600855" y="325244"/>
                  <a:pt x="622754" y="290933"/>
                  <a:pt x="629807" y="251584"/>
                </a:cubicBezTo>
                <a:cubicBezTo>
                  <a:pt x="636873" y="212109"/>
                  <a:pt x="628141" y="172229"/>
                  <a:pt x="605179" y="139275"/>
                </a:cubicBezTo>
                <a:cubicBezTo>
                  <a:pt x="582188" y="106307"/>
                  <a:pt x="547806" y="84281"/>
                  <a:pt x="508331" y="77215"/>
                </a:cubicBezTo>
                <a:cubicBezTo>
                  <a:pt x="466954" y="69812"/>
                  <a:pt x="424820" y="79971"/>
                  <a:pt x="395658" y="104389"/>
                </a:cubicBezTo>
                <a:cubicBezTo>
                  <a:pt x="370344" y="125547"/>
                  <a:pt x="356435" y="156150"/>
                  <a:pt x="356435" y="190532"/>
                </a:cubicBezTo>
                <a:cubicBezTo>
                  <a:pt x="356435" y="199208"/>
                  <a:pt x="363460" y="206218"/>
                  <a:pt x="372122" y="206218"/>
                </a:cubicBezTo>
                <a:cubicBezTo>
                  <a:pt x="380783" y="206218"/>
                  <a:pt x="387808" y="199194"/>
                  <a:pt x="387808" y="190532"/>
                </a:cubicBezTo>
                <a:cubicBezTo>
                  <a:pt x="387808" y="165246"/>
                  <a:pt x="397491" y="143780"/>
                  <a:pt x="415794" y="128458"/>
                </a:cubicBezTo>
                <a:cubicBezTo>
                  <a:pt x="437946" y="109931"/>
                  <a:pt x="470452" y="102346"/>
                  <a:pt x="502804" y="108126"/>
                </a:cubicBezTo>
                <a:cubicBezTo>
                  <a:pt x="534051" y="113723"/>
                  <a:pt x="561240" y="131158"/>
                  <a:pt x="579431" y="157214"/>
                </a:cubicBezTo>
                <a:cubicBezTo>
                  <a:pt x="597580" y="183283"/>
                  <a:pt x="604479" y="214852"/>
                  <a:pt x="598910" y="246071"/>
                </a:cubicBezTo>
                <a:cubicBezTo>
                  <a:pt x="593340" y="277206"/>
                  <a:pt x="576017" y="304367"/>
                  <a:pt x="550087" y="322530"/>
                </a:cubicBezTo>
                <a:cubicBezTo>
                  <a:pt x="546547" y="324839"/>
                  <a:pt x="537591" y="331094"/>
                  <a:pt x="527712" y="341826"/>
                </a:cubicBezTo>
                <a:cubicBezTo>
                  <a:pt x="512040" y="358870"/>
                  <a:pt x="502203" y="378111"/>
                  <a:pt x="498424" y="399059"/>
                </a:cubicBezTo>
                <a:cubicBezTo>
                  <a:pt x="495710" y="414311"/>
                  <a:pt x="496367" y="430152"/>
                  <a:pt x="500369" y="446258"/>
                </a:cubicBezTo>
                <a:cubicBezTo>
                  <a:pt x="502468" y="454654"/>
                  <a:pt x="510990" y="459775"/>
                  <a:pt x="519400" y="457690"/>
                </a:cubicBezTo>
                <a:cubicBezTo>
                  <a:pt x="527810" y="455591"/>
                  <a:pt x="532932" y="447069"/>
                  <a:pt x="530819" y="438660"/>
                </a:cubicBezTo>
                <a:cubicBezTo>
                  <a:pt x="527880" y="426891"/>
                  <a:pt x="527376" y="415445"/>
                  <a:pt x="529307" y="404628"/>
                </a:cubicBezTo>
                <a:cubicBezTo>
                  <a:pt x="532008" y="389655"/>
                  <a:pt x="539243" y="375676"/>
                  <a:pt x="550787" y="363110"/>
                </a:cubicBezTo>
                <a:close/>
              </a:path>
            </a:pathLst>
          </a:custGeom>
          <a:solidFill>
            <a:srgbClr val="0A3C53"/>
          </a:solidFill>
          <a:ln w="0" cap="flat">
            <a:noFill/>
            <a:prstDash val="solid"/>
            <a:miter/>
          </a:ln>
        </p:spPr>
        <p:txBody>
          <a:bodyPr rtlCol="0" anchor="ctr"/>
          <a:lstStyle/>
          <a:p>
            <a:endParaRPr lang="en-IN"/>
          </a:p>
        </p:txBody>
      </p:sp>
      <p:grpSp>
        <p:nvGrpSpPr>
          <p:cNvPr id="56" name="Group 55">
            <a:extLst>
              <a:ext uri="{FF2B5EF4-FFF2-40B4-BE49-F238E27FC236}">
                <a16:creationId xmlns:a16="http://schemas.microsoft.com/office/drawing/2014/main" id="{B5623922-0ADC-4AF6-AD85-629E5317CC3D}"/>
              </a:ext>
            </a:extLst>
          </p:cNvPr>
          <p:cNvGrpSpPr/>
          <p:nvPr/>
        </p:nvGrpSpPr>
        <p:grpSpPr>
          <a:xfrm>
            <a:off x="1948281" y="2761606"/>
            <a:ext cx="628338" cy="693135"/>
            <a:chOff x="1948281" y="2761606"/>
            <a:chExt cx="628338" cy="693135"/>
          </a:xfrm>
        </p:grpSpPr>
        <p:sp>
          <p:nvSpPr>
            <p:cNvPr id="53" name="Freeform: Shape 52">
              <a:extLst>
                <a:ext uri="{FF2B5EF4-FFF2-40B4-BE49-F238E27FC236}">
                  <a16:creationId xmlns:a16="http://schemas.microsoft.com/office/drawing/2014/main" id="{9BC0A3F3-5008-4475-95C5-48AD112E97FF}"/>
                </a:ext>
              </a:extLst>
            </p:cNvPr>
            <p:cNvSpPr/>
            <p:nvPr/>
          </p:nvSpPr>
          <p:spPr>
            <a:xfrm>
              <a:off x="2198077" y="2761606"/>
              <a:ext cx="195943" cy="206714"/>
            </a:xfrm>
            <a:custGeom>
              <a:avLst/>
              <a:gdLst>
                <a:gd name="connsiteX0" fmla="*/ 166838 w 195943"/>
                <a:gd name="connsiteY0" fmla="*/ 178254 h 206714"/>
                <a:gd name="connsiteX1" fmla="*/ 97739 w 195943"/>
                <a:gd name="connsiteY1" fmla="*/ 0 h 206714"/>
                <a:gd name="connsiteX2" fmla="*/ 0 w 195943"/>
                <a:gd name="connsiteY2" fmla="*/ 97138 h 206714"/>
                <a:gd name="connsiteX3" fmla="*/ 0 w 195943"/>
                <a:gd name="connsiteY3" fmla="*/ 109556 h 206714"/>
                <a:gd name="connsiteX4" fmla="*/ 166838 w 195943"/>
                <a:gd name="connsiteY4" fmla="*/ 178254 h 206714"/>
                <a:gd name="connsiteX5" fmla="*/ 166838 w 195943"/>
                <a:gd name="connsiteY5" fmla="*/ 178254 h 206714"/>
                <a:gd name="connsiteX6" fmla="*/ 16023 w 195943"/>
                <a:gd name="connsiteY6" fmla="*/ 97138 h 206714"/>
                <a:gd name="connsiteX7" fmla="*/ 97739 w 195943"/>
                <a:gd name="connsiteY7" fmla="*/ 16023 h 206714"/>
                <a:gd name="connsiteX8" fmla="*/ 179456 w 195943"/>
                <a:gd name="connsiteY8" fmla="*/ 97138 h 206714"/>
                <a:gd name="connsiteX9" fmla="*/ 16223 w 195943"/>
                <a:gd name="connsiteY9" fmla="*/ 109556 h 206714"/>
                <a:gd name="connsiteX10" fmla="*/ 16223 w 195943"/>
                <a:gd name="connsiteY10" fmla="*/ 97138 h 206714"/>
                <a:gd name="connsiteX11" fmla="*/ 16223 w 195943"/>
                <a:gd name="connsiteY11" fmla="*/ 97138 h 206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943" h="206714">
                  <a:moveTo>
                    <a:pt x="166838" y="178254"/>
                  </a:moveTo>
                  <a:cubicBezTo>
                    <a:pt x="224319" y="121173"/>
                    <a:pt x="194277" y="0"/>
                    <a:pt x="97739" y="0"/>
                  </a:cubicBezTo>
                  <a:cubicBezTo>
                    <a:pt x="43862" y="0"/>
                    <a:pt x="0" y="43462"/>
                    <a:pt x="0" y="97138"/>
                  </a:cubicBezTo>
                  <a:lnTo>
                    <a:pt x="0" y="109556"/>
                  </a:lnTo>
                  <a:cubicBezTo>
                    <a:pt x="0" y="195879"/>
                    <a:pt x="105550" y="239140"/>
                    <a:pt x="166838" y="178254"/>
                  </a:cubicBezTo>
                  <a:lnTo>
                    <a:pt x="166838" y="178254"/>
                  </a:lnTo>
                  <a:close/>
                  <a:moveTo>
                    <a:pt x="16023" y="97138"/>
                  </a:moveTo>
                  <a:cubicBezTo>
                    <a:pt x="16023" y="52475"/>
                    <a:pt x="52675" y="16023"/>
                    <a:pt x="97739" y="16023"/>
                  </a:cubicBezTo>
                  <a:cubicBezTo>
                    <a:pt x="142803" y="16023"/>
                    <a:pt x="179456" y="52475"/>
                    <a:pt x="179456" y="97138"/>
                  </a:cubicBezTo>
                  <a:cubicBezTo>
                    <a:pt x="179456" y="227524"/>
                    <a:pt x="16223" y="211701"/>
                    <a:pt x="16223" y="109556"/>
                  </a:cubicBezTo>
                  <a:lnTo>
                    <a:pt x="16223" y="97138"/>
                  </a:lnTo>
                  <a:lnTo>
                    <a:pt x="16223" y="97138"/>
                  </a:lnTo>
                  <a:close/>
                </a:path>
              </a:pathLst>
            </a:custGeom>
            <a:solidFill>
              <a:srgbClr val="0A3C53"/>
            </a:solidFill>
            <a:ln w="3175" cap="flat">
              <a:solidFill>
                <a:srgbClr val="0A3C53"/>
              </a:solidFill>
              <a:prstDash val="solid"/>
              <a:miter/>
            </a:ln>
          </p:spPr>
          <p:txBody>
            <a:bodyPr rtlCol="0" anchor="ctr"/>
            <a:lstStyle/>
            <a:p>
              <a:endParaRPr lang="en-IN"/>
            </a:p>
          </p:txBody>
        </p:sp>
        <p:sp>
          <p:nvSpPr>
            <p:cNvPr id="54" name="Freeform: Shape 53">
              <a:extLst>
                <a:ext uri="{FF2B5EF4-FFF2-40B4-BE49-F238E27FC236}">
                  <a16:creationId xmlns:a16="http://schemas.microsoft.com/office/drawing/2014/main" id="{2FDBF039-6F8F-4D44-AF86-7FF9D175DC12}"/>
                </a:ext>
              </a:extLst>
            </p:cNvPr>
            <p:cNvSpPr/>
            <p:nvPr/>
          </p:nvSpPr>
          <p:spPr>
            <a:xfrm>
              <a:off x="2120366" y="2989481"/>
              <a:ext cx="351273" cy="183468"/>
            </a:xfrm>
            <a:custGeom>
              <a:avLst/>
              <a:gdLst>
                <a:gd name="connsiteX0" fmla="*/ 342888 w 351273"/>
                <a:gd name="connsiteY0" fmla="*/ 182709 h 183468"/>
                <a:gd name="connsiteX1" fmla="*/ 350900 w 351273"/>
                <a:gd name="connsiteY1" fmla="*/ 91579 h 183468"/>
                <a:gd name="connsiteX2" fmla="*/ 259169 w 351273"/>
                <a:gd name="connsiteY2" fmla="*/ 449 h 183468"/>
                <a:gd name="connsiteX3" fmla="*/ 175450 w 351273"/>
                <a:gd name="connsiteY3" fmla="*/ 20278 h 183468"/>
                <a:gd name="connsiteX4" fmla="*/ 91731 w 351273"/>
                <a:gd name="connsiteY4" fmla="*/ 449 h 183468"/>
                <a:gd name="connsiteX5" fmla="*/ 0 w 351273"/>
                <a:gd name="connsiteY5" fmla="*/ 91579 h 183468"/>
                <a:gd name="connsiteX6" fmla="*/ 0 w 351273"/>
                <a:gd name="connsiteY6" fmla="*/ 174698 h 183468"/>
                <a:gd name="connsiteX7" fmla="*/ 342688 w 351273"/>
                <a:gd name="connsiteY7" fmla="*/ 182709 h 183468"/>
                <a:gd name="connsiteX8" fmla="*/ 342688 w 351273"/>
                <a:gd name="connsiteY8" fmla="*/ 182709 h 183468"/>
                <a:gd name="connsiteX9" fmla="*/ 16223 w 351273"/>
                <a:gd name="connsiteY9" fmla="*/ 91579 h 183468"/>
                <a:gd name="connsiteX10" fmla="*/ 91931 w 351273"/>
                <a:gd name="connsiteY10" fmla="*/ 16472 h 183468"/>
                <a:gd name="connsiteX11" fmla="*/ 172045 w 351273"/>
                <a:gd name="connsiteY11" fmla="*/ 36501 h 183468"/>
                <a:gd name="connsiteX12" fmla="*/ 219312 w 351273"/>
                <a:gd name="connsiteY12" fmla="*/ 16472 h 183468"/>
                <a:gd name="connsiteX13" fmla="*/ 259369 w 351273"/>
                <a:gd name="connsiteY13" fmla="*/ 16472 h 183468"/>
                <a:gd name="connsiteX14" fmla="*/ 335077 w 351273"/>
                <a:gd name="connsiteY14" fmla="*/ 91579 h 183468"/>
                <a:gd name="connsiteX15" fmla="*/ 335077 w 351273"/>
                <a:gd name="connsiteY15" fmla="*/ 166686 h 183468"/>
                <a:gd name="connsiteX16" fmla="*/ 16423 w 351273"/>
                <a:gd name="connsiteY16" fmla="*/ 166686 h 183468"/>
                <a:gd name="connsiteX17" fmla="*/ 16423 w 351273"/>
                <a:gd name="connsiteY17" fmla="*/ 91579 h 183468"/>
                <a:gd name="connsiteX18" fmla="*/ 16423 w 351273"/>
                <a:gd name="connsiteY18" fmla="*/ 91579 h 183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1273" h="183468">
                  <a:moveTo>
                    <a:pt x="342888" y="182709"/>
                  </a:moveTo>
                  <a:cubicBezTo>
                    <a:pt x="353904" y="182709"/>
                    <a:pt x="350900" y="177101"/>
                    <a:pt x="350900" y="91579"/>
                  </a:cubicBezTo>
                  <a:cubicBezTo>
                    <a:pt x="350900" y="41308"/>
                    <a:pt x="309841" y="449"/>
                    <a:pt x="259169" y="449"/>
                  </a:cubicBezTo>
                  <a:cubicBezTo>
                    <a:pt x="204091" y="449"/>
                    <a:pt x="225721" y="-4558"/>
                    <a:pt x="175450" y="20278"/>
                  </a:cubicBezTo>
                  <a:cubicBezTo>
                    <a:pt x="125178" y="-4758"/>
                    <a:pt x="146809" y="449"/>
                    <a:pt x="91731" y="449"/>
                  </a:cubicBezTo>
                  <a:cubicBezTo>
                    <a:pt x="41259" y="449"/>
                    <a:pt x="0" y="41308"/>
                    <a:pt x="0" y="91579"/>
                  </a:cubicBezTo>
                  <a:lnTo>
                    <a:pt x="0" y="174698"/>
                  </a:lnTo>
                  <a:cubicBezTo>
                    <a:pt x="0" y="187115"/>
                    <a:pt x="0" y="182709"/>
                    <a:pt x="342688" y="182709"/>
                  </a:cubicBezTo>
                  <a:lnTo>
                    <a:pt x="342688" y="182709"/>
                  </a:lnTo>
                  <a:close/>
                  <a:moveTo>
                    <a:pt x="16223" y="91579"/>
                  </a:moveTo>
                  <a:cubicBezTo>
                    <a:pt x="16223" y="50120"/>
                    <a:pt x="50071" y="16472"/>
                    <a:pt x="91931" y="16472"/>
                  </a:cubicBezTo>
                  <a:cubicBezTo>
                    <a:pt x="142202" y="16472"/>
                    <a:pt x="123776" y="12467"/>
                    <a:pt x="172045" y="36501"/>
                  </a:cubicBezTo>
                  <a:cubicBezTo>
                    <a:pt x="176852" y="38904"/>
                    <a:pt x="175650" y="38303"/>
                    <a:pt x="219312" y="16472"/>
                  </a:cubicBezTo>
                  <a:lnTo>
                    <a:pt x="259369" y="16472"/>
                  </a:lnTo>
                  <a:cubicBezTo>
                    <a:pt x="301029" y="16472"/>
                    <a:pt x="335077" y="50120"/>
                    <a:pt x="335077" y="91579"/>
                  </a:cubicBezTo>
                  <a:lnTo>
                    <a:pt x="335077" y="166686"/>
                  </a:lnTo>
                  <a:lnTo>
                    <a:pt x="16423" y="166686"/>
                  </a:lnTo>
                  <a:lnTo>
                    <a:pt x="16423" y="91579"/>
                  </a:lnTo>
                  <a:lnTo>
                    <a:pt x="16423" y="91579"/>
                  </a:lnTo>
                  <a:close/>
                </a:path>
              </a:pathLst>
            </a:custGeom>
            <a:solidFill>
              <a:srgbClr val="0A3C53"/>
            </a:solidFill>
            <a:ln w="3175" cap="flat">
              <a:solidFill>
                <a:srgbClr val="0A3C53"/>
              </a:solidFill>
              <a:prstDash val="solid"/>
              <a:miter/>
            </a:ln>
          </p:spPr>
          <p:txBody>
            <a:bodyPr rtlCol="0" anchor="ctr"/>
            <a:lstStyle/>
            <a:p>
              <a:endParaRPr lang="en-IN"/>
            </a:p>
          </p:txBody>
        </p:sp>
        <p:sp>
          <p:nvSpPr>
            <p:cNvPr id="55" name="Freeform: Shape 54">
              <a:extLst>
                <a:ext uri="{FF2B5EF4-FFF2-40B4-BE49-F238E27FC236}">
                  <a16:creationId xmlns:a16="http://schemas.microsoft.com/office/drawing/2014/main" id="{BBA80B3B-3400-4003-908A-E104EC1B1283}"/>
                </a:ext>
              </a:extLst>
            </p:cNvPr>
            <p:cNvSpPr/>
            <p:nvPr/>
          </p:nvSpPr>
          <p:spPr>
            <a:xfrm>
              <a:off x="1948281" y="3189014"/>
              <a:ext cx="628338" cy="265727"/>
            </a:xfrm>
            <a:custGeom>
              <a:avLst/>
              <a:gdLst>
                <a:gd name="connsiteX0" fmla="*/ 63931 w 628338"/>
                <a:gd name="connsiteY0" fmla="*/ 251758 h 265727"/>
                <a:gd name="connsiteX1" fmla="*/ 98781 w 628338"/>
                <a:gd name="connsiteY1" fmla="*/ 224119 h 265727"/>
                <a:gd name="connsiteX2" fmla="*/ 287650 w 628338"/>
                <a:gd name="connsiteY2" fmla="*/ 262374 h 265727"/>
                <a:gd name="connsiteX3" fmla="*/ 377978 w 628338"/>
                <a:gd name="connsiteY3" fmla="*/ 265578 h 265727"/>
                <a:gd name="connsiteX4" fmla="*/ 601296 w 628338"/>
                <a:gd name="connsiteY4" fmla="*/ 165035 h 265727"/>
                <a:gd name="connsiteX5" fmla="*/ 562841 w 628338"/>
                <a:gd name="connsiteY5" fmla="*/ 76108 h 265727"/>
                <a:gd name="connsiteX6" fmla="*/ 392799 w 628338"/>
                <a:gd name="connsiteY6" fmla="*/ 138397 h 265727"/>
                <a:gd name="connsiteX7" fmla="*/ 365961 w 628338"/>
                <a:gd name="connsiteY7" fmla="*/ 82718 h 265727"/>
                <a:gd name="connsiteX8" fmla="*/ 98781 w 628338"/>
                <a:gd name="connsiteY8" fmla="*/ 26838 h 265727"/>
                <a:gd name="connsiteX9" fmla="*/ 64131 w 628338"/>
                <a:gd name="connsiteY9" fmla="*/ 0 h 265727"/>
                <a:gd name="connsiteX10" fmla="*/ 8652 w 628338"/>
                <a:gd name="connsiteY10" fmla="*/ 0 h 265727"/>
                <a:gd name="connsiteX11" fmla="*/ 641 w 628338"/>
                <a:gd name="connsiteY11" fmla="*/ 243547 h 265727"/>
                <a:gd name="connsiteX12" fmla="*/ 64131 w 628338"/>
                <a:gd name="connsiteY12" fmla="*/ 251558 h 265727"/>
                <a:gd name="connsiteX13" fmla="*/ 63931 w 628338"/>
                <a:gd name="connsiteY13" fmla="*/ 251558 h 265727"/>
                <a:gd name="connsiteX14" fmla="*/ 16463 w 628338"/>
                <a:gd name="connsiteY14" fmla="*/ 16223 h 265727"/>
                <a:gd name="connsiteX15" fmla="*/ 63931 w 628338"/>
                <a:gd name="connsiteY15" fmla="*/ 16223 h 265727"/>
                <a:gd name="connsiteX16" fmla="*/ 83759 w 628338"/>
                <a:gd name="connsiteY16" fmla="*/ 35851 h 265727"/>
                <a:gd name="connsiteX17" fmla="*/ 83759 w 628338"/>
                <a:gd name="connsiteY17" fmla="*/ 215907 h 265727"/>
                <a:gd name="connsiteX18" fmla="*/ 63931 w 628338"/>
                <a:gd name="connsiteY18" fmla="*/ 235535 h 265727"/>
                <a:gd name="connsiteX19" fmla="*/ 16463 w 628338"/>
                <a:gd name="connsiteY19" fmla="*/ 235535 h 265727"/>
                <a:gd name="connsiteX20" fmla="*/ 16463 w 628338"/>
                <a:gd name="connsiteY20" fmla="*/ 16023 h 265727"/>
                <a:gd name="connsiteX21" fmla="*/ 16463 w 628338"/>
                <a:gd name="connsiteY21" fmla="*/ 16023 h 265727"/>
                <a:gd name="connsiteX22" fmla="*/ 337521 w 628338"/>
                <a:gd name="connsiteY22" fmla="*/ 155221 h 265727"/>
                <a:gd name="connsiteX23" fmla="*/ 237178 w 628338"/>
                <a:gd name="connsiteY23" fmla="*/ 130386 h 265727"/>
                <a:gd name="connsiteX24" fmla="*/ 332313 w 628338"/>
                <a:gd name="connsiteY24" fmla="*/ 170443 h 265727"/>
                <a:gd name="connsiteX25" fmla="*/ 378579 w 628338"/>
                <a:gd name="connsiteY25" fmla="*/ 160829 h 265727"/>
                <a:gd name="connsiteX26" fmla="*/ 568049 w 628338"/>
                <a:gd name="connsiteY26" fmla="*/ 91330 h 265727"/>
                <a:gd name="connsiteX27" fmla="*/ 593886 w 628338"/>
                <a:gd name="connsiteY27" fmla="*/ 150815 h 265727"/>
                <a:gd name="connsiteX28" fmla="*/ 311484 w 628338"/>
                <a:gd name="connsiteY28" fmla="*/ 249555 h 265727"/>
                <a:gd name="connsiteX29" fmla="*/ 160068 w 628338"/>
                <a:gd name="connsiteY29" fmla="*/ 211101 h 265727"/>
                <a:gd name="connsiteX30" fmla="*/ 99782 w 628338"/>
                <a:gd name="connsiteY30" fmla="*/ 207896 h 265727"/>
                <a:gd name="connsiteX31" fmla="*/ 99782 w 628338"/>
                <a:gd name="connsiteY31" fmla="*/ 42861 h 265727"/>
                <a:gd name="connsiteX32" fmla="*/ 359352 w 628338"/>
                <a:gd name="connsiteY32" fmla="*/ 97539 h 265727"/>
                <a:gd name="connsiteX33" fmla="*/ 337320 w 628338"/>
                <a:gd name="connsiteY33" fmla="*/ 155221 h 265727"/>
                <a:gd name="connsiteX34" fmla="*/ 337521 w 628338"/>
                <a:gd name="connsiteY34" fmla="*/ 155221 h 26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628338" h="265727">
                  <a:moveTo>
                    <a:pt x="63931" y="251758"/>
                  </a:moveTo>
                  <a:cubicBezTo>
                    <a:pt x="83960" y="251758"/>
                    <a:pt x="95776" y="236537"/>
                    <a:pt x="98781" y="224119"/>
                  </a:cubicBezTo>
                  <a:cubicBezTo>
                    <a:pt x="158466" y="223718"/>
                    <a:pt x="129625" y="219513"/>
                    <a:pt x="287650" y="262374"/>
                  </a:cubicBezTo>
                  <a:cubicBezTo>
                    <a:pt x="303272" y="266780"/>
                    <a:pt x="310682" y="265578"/>
                    <a:pt x="377978" y="265578"/>
                  </a:cubicBezTo>
                  <a:cubicBezTo>
                    <a:pt x="407020" y="265578"/>
                    <a:pt x="406819" y="262173"/>
                    <a:pt x="601296" y="165035"/>
                  </a:cubicBezTo>
                  <a:cubicBezTo>
                    <a:pt x="656575" y="137195"/>
                    <a:pt x="618721" y="55679"/>
                    <a:pt x="562841" y="76108"/>
                  </a:cubicBezTo>
                  <a:lnTo>
                    <a:pt x="392799" y="138397"/>
                  </a:lnTo>
                  <a:cubicBezTo>
                    <a:pt x="399008" y="116165"/>
                    <a:pt x="387792" y="91931"/>
                    <a:pt x="365961" y="82718"/>
                  </a:cubicBezTo>
                  <a:cubicBezTo>
                    <a:pt x="186105" y="5808"/>
                    <a:pt x="225561" y="10615"/>
                    <a:pt x="98781" y="26838"/>
                  </a:cubicBezTo>
                  <a:cubicBezTo>
                    <a:pt x="94775" y="11416"/>
                    <a:pt x="80955" y="0"/>
                    <a:pt x="64131" y="0"/>
                  </a:cubicBezTo>
                  <a:lnTo>
                    <a:pt x="8652" y="0"/>
                  </a:lnTo>
                  <a:cubicBezTo>
                    <a:pt x="-3365" y="0"/>
                    <a:pt x="641" y="601"/>
                    <a:pt x="641" y="243547"/>
                  </a:cubicBezTo>
                  <a:cubicBezTo>
                    <a:pt x="641" y="254162"/>
                    <a:pt x="7851" y="251558"/>
                    <a:pt x="64131" y="251558"/>
                  </a:cubicBezTo>
                  <a:lnTo>
                    <a:pt x="63931" y="251558"/>
                  </a:lnTo>
                  <a:close/>
                  <a:moveTo>
                    <a:pt x="16463" y="16223"/>
                  </a:moveTo>
                  <a:lnTo>
                    <a:pt x="63931" y="16223"/>
                  </a:lnTo>
                  <a:cubicBezTo>
                    <a:pt x="74947" y="16223"/>
                    <a:pt x="83759" y="25036"/>
                    <a:pt x="83759" y="35851"/>
                  </a:cubicBezTo>
                  <a:lnTo>
                    <a:pt x="83759" y="215907"/>
                  </a:lnTo>
                  <a:cubicBezTo>
                    <a:pt x="83759" y="226723"/>
                    <a:pt x="74947" y="235535"/>
                    <a:pt x="63931" y="235535"/>
                  </a:cubicBezTo>
                  <a:lnTo>
                    <a:pt x="16463" y="235535"/>
                  </a:lnTo>
                  <a:lnTo>
                    <a:pt x="16463" y="16023"/>
                  </a:lnTo>
                  <a:lnTo>
                    <a:pt x="16463" y="16023"/>
                  </a:lnTo>
                  <a:close/>
                  <a:moveTo>
                    <a:pt x="337521" y="155221"/>
                  </a:moveTo>
                  <a:cubicBezTo>
                    <a:pt x="242986" y="123776"/>
                    <a:pt x="240583" y="119771"/>
                    <a:pt x="237178" y="130386"/>
                  </a:cubicBezTo>
                  <a:cubicBezTo>
                    <a:pt x="233773" y="140600"/>
                    <a:pt x="235776" y="138397"/>
                    <a:pt x="332313" y="170443"/>
                  </a:cubicBezTo>
                  <a:cubicBezTo>
                    <a:pt x="346734" y="175250"/>
                    <a:pt x="366161" y="172045"/>
                    <a:pt x="378579" y="160829"/>
                  </a:cubicBezTo>
                  <a:lnTo>
                    <a:pt x="568049" y="91330"/>
                  </a:lnTo>
                  <a:cubicBezTo>
                    <a:pt x="606303" y="77310"/>
                    <a:pt x="630337" y="132589"/>
                    <a:pt x="593886" y="150815"/>
                  </a:cubicBezTo>
                  <a:cubicBezTo>
                    <a:pt x="361955" y="266379"/>
                    <a:pt x="420639" y="249555"/>
                    <a:pt x="311484" y="249555"/>
                  </a:cubicBezTo>
                  <a:cubicBezTo>
                    <a:pt x="297864" y="249555"/>
                    <a:pt x="303072" y="249956"/>
                    <a:pt x="160068" y="211101"/>
                  </a:cubicBezTo>
                  <a:cubicBezTo>
                    <a:pt x="144245" y="206895"/>
                    <a:pt x="130626" y="207896"/>
                    <a:pt x="99782" y="207896"/>
                  </a:cubicBezTo>
                  <a:lnTo>
                    <a:pt x="99782" y="42861"/>
                  </a:lnTo>
                  <a:cubicBezTo>
                    <a:pt x="223959" y="27439"/>
                    <a:pt x="178494" y="20029"/>
                    <a:pt x="359352" y="97539"/>
                  </a:cubicBezTo>
                  <a:cubicBezTo>
                    <a:pt x="395603" y="112961"/>
                    <a:pt x="374173" y="167639"/>
                    <a:pt x="337320" y="155221"/>
                  </a:cubicBezTo>
                  <a:lnTo>
                    <a:pt x="337521" y="155221"/>
                  </a:lnTo>
                  <a:close/>
                </a:path>
              </a:pathLst>
            </a:custGeom>
            <a:solidFill>
              <a:srgbClr val="0A3C53"/>
            </a:solidFill>
            <a:ln w="3175" cap="flat">
              <a:solidFill>
                <a:srgbClr val="0A3C53"/>
              </a:solidFill>
              <a:prstDash val="solid"/>
              <a:miter/>
            </a:ln>
          </p:spPr>
          <p:txBody>
            <a:bodyPr rtlCol="0" anchor="ctr"/>
            <a:lstStyle/>
            <a:p>
              <a:endParaRPr lang="en-IN"/>
            </a:p>
          </p:txBody>
        </p:sp>
      </p:grpSp>
      <p:grpSp>
        <p:nvGrpSpPr>
          <p:cNvPr id="64" name="Group 63">
            <a:extLst>
              <a:ext uri="{FF2B5EF4-FFF2-40B4-BE49-F238E27FC236}">
                <a16:creationId xmlns:a16="http://schemas.microsoft.com/office/drawing/2014/main" id="{B1D5C5B8-77F7-4F13-866B-AB5D0AD7BB6C}"/>
              </a:ext>
            </a:extLst>
          </p:cNvPr>
          <p:cNvGrpSpPr/>
          <p:nvPr/>
        </p:nvGrpSpPr>
        <p:grpSpPr>
          <a:xfrm>
            <a:off x="9705098" y="2666822"/>
            <a:ext cx="663534" cy="684370"/>
            <a:chOff x="9618012" y="2666822"/>
            <a:chExt cx="663534" cy="684370"/>
          </a:xfrm>
          <a:solidFill>
            <a:srgbClr val="0A3C53"/>
          </a:solidFill>
        </p:grpSpPr>
        <p:sp>
          <p:nvSpPr>
            <p:cNvPr id="60" name="Freeform: Shape 59">
              <a:extLst>
                <a:ext uri="{FF2B5EF4-FFF2-40B4-BE49-F238E27FC236}">
                  <a16:creationId xmlns:a16="http://schemas.microsoft.com/office/drawing/2014/main" id="{BE1B595D-BDA1-4718-B563-9ACEC58E14BA}"/>
                </a:ext>
              </a:extLst>
            </p:cNvPr>
            <p:cNvSpPr/>
            <p:nvPr/>
          </p:nvSpPr>
          <p:spPr>
            <a:xfrm>
              <a:off x="10149635" y="2822862"/>
              <a:ext cx="131911" cy="528329"/>
            </a:xfrm>
            <a:custGeom>
              <a:avLst/>
              <a:gdLst>
                <a:gd name="connsiteX0" fmla="*/ 810 w 131911"/>
                <a:gd name="connsiteY0" fmla="*/ 520003 h 528329"/>
                <a:gd name="connsiteX1" fmla="*/ 123193 w 131911"/>
                <a:gd name="connsiteY1" fmla="*/ 527912 h 528329"/>
                <a:gd name="connsiteX2" fmla="*/ 131102 w 131911"/>
                <a:gd name="connsiteY2" fmla="*/ 8327 h 528329"/>
                <a:gd name="connsiteX3" fmla="*/ 8718 w 131911"/>
                <a:gd name="connsiteY3" fmla="*/ 418 h 528329"/>
                <a:gd name="connsiteX4" fmla="*/ 810 w 131911"/>
                <a:gd name="connsiteY4" fmla="*/ 520003 h 528329"/>
                <a:gd name="connsiteX5" fmla="*/ 115285 w 131911"/>
                <a:gd name="connsiteY5" fmla="*/ 512095 h 528329"/>
                <a:gd name="connsiteX6" fmla="*/ 16627 w 131911"/>
                <a:gd name="connsiteY6" fmla="*/ 512095 h 528329"/>
                <a:gd name="connsiteX7" fmla="*/ 16627 w 131911"/>
                <a:gd name="connsiteY7" fmla="*/ 16235 h 528329"/>
                <a:gd name="connsiteX8" fmla="*/ 115285 w 131911"/>
                <a:gd name="connsiteY8" fmla="*/ 16235 h 528329"/>
                <a:gd name="connsiteX9" fmla="*/ 115285 w 131911"/>
                <a:gd name="connsiteY9" fmla="*/ 512095 h 52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1911" h="528329">
                  <a:moveTo>
                    <a:pt x="810" y="520003"/>
                  </a:moveTo>
                  <a:cubicBezTo>
                    <a:pt x="810" y="531075"/>
                    <a:pt x="3380" y="527912"/>
                    <a:pt x="123193" y="527912"/>
                  </a:cubicBezTo>
                  <a:cubicBezTo>
                    <a:pt x="135649" y="527912"/>
                    <a:pt x="131102" y="527319"/>
                    <a:pt x="131102" y="8327"/>
                  </a:cubicBezTo>
                  <a:cubicBezTo>
                    <a:pt x="131102" y="-2745"/>
                    <a:pt x="128531" y="418"/>
                    <a:pt x="8718" y="418"/>
                  </a:cubicBezTo>
                  <a:cubicBezTo>
                    <a:pt x="-3737" y="418"/>
                    <a:pt x="810" y="1011"/>
                    <a:pt x="810" y="520003"/>
                  </a:cubicBezTo>
                  <a:close/>
                  <a:moveTo>
                    <a:pt x="115285" y="512095"/>
                  </a:moveTo>
                  <a:lnTo>
                    <a:pt x="16627" y="512095"/>
                  </a:lnTo>
                  <a:lnTo>
                    <a:pt x="16627" y="16235"/>
                  </a:lnTo>
                  <a:lnTo>
                    <a:pt x="115285" y="16235"/>
                  </a:lnTo>
                  <a:lnTo>
                    <a:pt x="115285" y="512095"/>
                  </a:lnTo>
                  <a:close/>
                </a:path>
              </a:pathLst>
            </a:custGeom>
            <a:grpFill/>
            <a:ln w="0" cap="flat">
              <a:solidFill>
                <a:srgbClr val="0A3C53"/>
              </a:solidFill>
              <a:prstDash val="solid"/>
              <a:miter/>
            </a:ln>
          </p:spPr>
          <p:txBody>
            <a:bodyPr rtlCol="0" anchor="ctr"/>
            <a:lstStyle/>
            <a:p>
              <a:endParaRPr lang="en-IN"/>
            </a:p>
          </p:txBody>
        </p:sp>
        <p:sp>
          <p:nvSpPr>
            <p:cNvPr id="61" name="Freeform: Shape 60">
              <a:extLst>
                <a:ext uri="{FF2B5EF4-FFF2-40B4-BE49-F238E27FC236}">
                  <a16:creationId xmlns:a16="http://schemas.microsoft.com/office/drawing/2014/main" id="{6629A48C-4F75-499E-A6B9-C2F8CC1272F4}"/>
                </a:ext>
              </a:extLst>
            </p:cNvPr>
            <p:cNvSpPr/>
            <p:nvPr/>
          </p:nvSpPr>
          <p:spPr>
            <a:xfrm>
              <a:off x="9744122" y="2823675"/>
              <a:ext cx="153699" cy="154412"/>
            </a:xfrm>
            <a:custGeom>
              <a:avLst/>
              <a:gdLst>
                <a:gd name="connsiteX0" fmla="*/ 76738 w 153699"/>
                <a:gd name="connsiteY0" fmla="*/ 154412 h 154412"/>
                <a:gd name="connsiteX1" fmla="*/ 76738 w 153699"/>
                <a:gd name="connsiteY1" fmla="*/ 0 h 154412"/>
                <a:gd name="connsiteX2" fmla="*/ 76738 w 153699"/>
                <a:gd name="connsiteY2" fmla="*/ 154412 h 154412"/>
                <a:gd name="connsiteX3" fmla="*/ 76738 w 153699"/>
                <a:gd name="connsiteY3" fmla="*/ 15817 h 154412"/>
                <a:gd name="connsiteX4" fmla="*/ 75552 w 153699"/>
                <a:gd name="connsiteY4" fmla="*/ 138596 h 154412"/>
                <a:gd name="connsiteX5" fmla="*/ 76738 w 153699"/>
                <a:gd name="connsiteY5" fmla="*/ 15817 h 154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99" h="154412">
                  <a:moveTo>
                    <a:pt x="76738" y="154412"/>
                  </a:moveTo>
                  <a:cubicBezTo>
                    <a:pt x="180536" y="154412"/>
                    <a:pt x="178164" y="0"/>
                    <a:pt x="76738" y="0"/>
                  </a:cubicBezTo>
                  <a:cubicBezTo>
                    <a:pt x="-24688" y="0"/>
                    <a:pt x="-26467" y="154412"/>
                    <a:pt x="76738" y="154412"/>
                  </a:cubicBezTo>
                  <a:close/>
                  <a:moveTo>
                    <a:pt x="76738" y="15817"/>
                  </a:moveTo>
                  <a:cubicBezTo>
                    <a:pt x="157602" y="15817"/>
                    <a:pt x="159777" y="139584"/>
                    <a:pt x="75552" y="138596"/>
                  </a:cubicBezTo>
                  <a:cubicBezTo>
                    <a:pt x="-6301" y="137212"/>
                    <a:pt x="-2544" y="15817"/>
                    <a:pt x="76738" y="15817"/>
                  </a:cubicBezTo>
                  <a:close/>
                </a:path>
              </a:pathLst>
            </a:custGeom>
            <a:grpFill/>
            <a:ln w="0" cap="flat">
              <a:solidFill>
                <a:srgbClr val="0A3C53"/>
              </a:solidFill>
              <a:prstDash val="solid"/>
              <a:miter/>
            </a:ln>
          </p:spPr>
          <p:txBody>
            <a:bodyPr rtlCol="0" anchor="ctr"/>
            <a:lstStyle/>
            <a:p>
              <a:endParaRPr lang="en-IN"/>
            </a:p>
          </p:txBody>
        </p:sp>
        <p:sp>
          <p:nvSpPr>
            <p:cNvPr id="62" name="Freeform: Shape 61">
              <a:extLst>
                <a:ext uri="{FF2B5EF4-FFF2-40B4-BE49-F238E27FC236}">
                  <a16:creationId xmlns:a16="http://schemas.microsoft.com/office/drawing/2014/main" id="{65B5F88A-2F80-4FE3-930B-7D7B73DD9BA4}"/>
                </a:ext>
              </a:extLst>
            </p:cNvPr>
            <p:cNvSpPr/>
            <p:nvPr/>
          </p:nvSpPr>
          <p:spPr>
            <a:xfrm>
              <a:off x="9618012" y="2966496"/>
              <a:ext cx="519798" cy="384696"/>
            </a:xfrm>
            <a:custGeom>
              <a:avLst/>
              <a:gdLst>
                <a:gd name="connsiteX0" fmla="*/ 49226 w 519798"/>
                <a:gd name="connsiteY0" fmla="*/ 365298 h 384696"/>
                <a:gd name="connsiteX1" fmla="*/ 84419 w 519798"/>
                <a:gd name="connsiteY1" fmla="*/ 353039 h 384696"/>
                <a:gd name="connsiteX2" fmla="*/ 107947 w 519798"/>
                <a:gd name="connsiteY2" fmla="*/ 167389 h 384696"/>
                <a:gd name="connsiteX3" fmla="*/ 113878 w 519798"/>
                <a:gd name="connsiteY3" fmla="*/ 379533 h 384696"/>
                <a:gd name="connsiteX4" fmla="*/ 309217 w 519798"/>
                <a:gd name="connsiteY4" fmla="*/ 381905 h 384696"/>
                <a:gd name="connsiteX5" fmla="*/ 317125 w 519798"/>
                <a:gd name="connsiteY5" fmla="*/ 373997 h 384696"/>
                <a:gd name="connsiteX6" fmla="*/ 317520 w 519798"/>
                <a:gd name="connsiteY6" fmla="*/ 178460 h 384696"/>
                <a:gd name="connsiteX7" fmla="*/ 360819 w 519798"/>
                <a:gd name="connsiteY7" fmla="*/ 243112 h 384696"/>
                <a:gd name="connsiteX8" fmla="*/ 360819 w 519798"/>
                <a:gd name="connsiteY8" fmla="*/ 376369 h 384696"/>
                <a:gd name="connsiteX9" fmla="*/ 483005 w 519798"/>
                <a:gd name="connsiteY9" fmla="*/ 384278 h 384696"/>
                <a:gd name="connsiteX10" fmla="*/ 490913 w 519798"/>
                <a:gd name="connsiteY10" fmla="*/ 271582 h 384696"/>
                <a:gd name="connsiteX11" fmla="*/ 519581 w 519798"/>
                <a:gd name="connsiteY11" fmla="*/ 237774 h 384696"/>
                <a:gd name="connsiteX12" fmla="*/ 490913 w 519798"/>
                <a:gd name="connsiteY12" fmla="*/ 188544 h 384696"/>
                <a:gd name="connsiteX13" fmla="*/ 483005 w 519798"/>
                <a:gd name="connsiteY13" fmla="*/ 323 h 384696"/>
                <a:gd name="connsiteX14" fmla="*/ 360819 w 519798"/>
                <a:gd name="connsiteY14" fmla="*/ 8231 h 384696"/>
                <a:gd name="connsiteX15" fmla="*/ 360819 w 519798"/>
                <a:gd name="connsiteY15" fmla="*/ 98585 h 384696"/>
                <a:gd name="connsiteX16" fmla="*/ 245751 w 519798"/>
                <a:gd name="connsiteY16" fmla="*/ 36702 h 384696"/>
                <a:gd name="connsiteX17" fmla="*/ 64055 w 519798"/>
                <a:gd name="connsiteY17" fmla="*/ 90084 h 384696"/>
                <a:gd name="connsiteX18" fmla="*/ 5928 w 519798"/>
                <a:gd name="connsiteY18" fmla="*/ 320022 h 384696"/>
                <a:gd name="connsiteX19" fmla="*/ 49226 w 519798"/>
                <a:gd name="connsiteY19" fmla="*/ 365495 h 384696"/>
                <a:gd name="connsiteX20" fmla="*/ 49226 w 519798"/>
                <a:gd name="connsiteY20" fmla="*/ 365495 h 384696"/>
                <a:gd name="connsiteX21" fmla="*/ 244565 w 519798"/>
                <a:gd name="connsiteY21" fmla="*/ 52321 h 384696"/>
                <a:gd name="connsiteX22" fmla="*/ 368728 w 519798"/>
                <a:gd name="connsiteY22" fmla="*/ 134371 h 384696"/>
                <a:gd name="connsiteX23" fmla="*/ 368728 w 519798"/>
                <a:gd name="connsiteY23" fmla="*/ 134371 h 384696"/>
                <a:gd name="connsiteX24" fmla="*/ 478655 w 519798"/>
                <a:gd name="connsiteY24" fmla="*/ 201197 h 384696"/>
                <a:gd name="connsiteX25" fmla="*/ 480039 w 519798"/>
                <a:gd name="connsiteY25" fmla="*/ 194080 h 384696"/>
                <a:gd name="connsiteX26" fmla="*/ 480434 w 519798"/>
                <a:gd name="connsiteY26" fmla="*/ 194080 h 384696"/>
                <a:gd name="connsiteX27" fmla="*/ 482807 w 519798"/>
                <a:gd name="connsiteY27" fmla="*/ 202581 h 384696"/>
                <a:gd name="connsiteX28" fmla="*/ 503567 w 519798"/>
                <a:gd name="connsiteY28" fmla="*/ 235994 h 384696"/>
                <a:gd name="connsiteX29" fmla="*/ 482807 w 519798"/>
                <a:gd name="connsiteY29" fmla="*/ 257347 h 384696"/>
                <a:gd name="connsiteX30" fmla="*/ 435554 w 519798"/>
                <a:gd name="connsiteY30" fmla="*/ 253591 h 384696"/>
                <a:gd name="connsiteX31" fmla="*/ 315741 w 519798"/>
                <a:gd name="connsiteY31" fmla="*/ 147618 h 384696"/>
                <a:gd name="connsiteX32" fmla="*/ 301308 w 519798"/>
                <a:gd name="connsiteY32" fmla="*/ 152165 h 384696"/>
                <a:gd name="connsiteX33" fmla="*/ 301110 w 519798"/>
                <a:gd name="connsiteY33" fmla="*/ 365891 h 384696"/>
                <a:gd name="connsiteX34" fmla="*/ 127322 w 519798"/>
                <a:gd name="connsiteY34" fmla="*/ 365891 h 384696"/>
                <a:gd name="connsiteX35" fmla="*/ 121786 w 519798"/>
                <a:gd name="connsiteY35" fmla="*/ 144256 h 384696"/>
                <a:gd name="connsiteX36" fmla="*/ 107749 w 519798"/>
                <a:gd name="connsiteY36" fmla="*/ 139907 h 384696"/>
                <a:gd name="connsiteX37" fmla="*/ 50215 w 519798"/>
                <a:gd name="connsiteY37" fmla="*/ 349283 h 384696"/>
                <a:gd name="connsiteX38" fmla="*/ 21151 w 519798"/>
                <a:gd name="connsiteY38" fmla="*/ 316265 h 384696"/>
                <a:gd name="connsiteX39" fmla="*/ 75720 w 519798"/>
                <a:gd name="connsiteY39" fmla="*/ 99969 h 384696"/>
                <a:gd name="connsiteX40" fmla="*/ 177145 w 519798"/>
                <a:gd name="connsiteY40" fmla="*/ 51134 h 384696"/>
                <a:gd name="connsiteX41" fmla="*/ 244367 w 519798"/>
                <a:gd name="connsiteY41" fmla="*/ 51925 h 384696"/>
                <a:gd name="connsiteX42" fmla="*/ 244367 w 519798"/>
                <a:gd name="connsiteY42" fmla="*/ 52321 h 384696"/>
                <a:gd name="connsiteX43" fmla="*/ 376636 w 519798"/>
                <a:gd name="connsiteY43" fmla="*/ 16140 h 384696"/>
                <a:gd name="connsiteX44" fmla="*/ 475096 w 519798"/>
                <a:gd name="connsiteY44" fmla="*/ 16140 h 384696"/>
                <a:gd name="connsiteX45" fmla="*/ 475096 w 519798"/>
                <a:gd name="connsiteY45" fmla="*/ 184787 h 384696"/>
                <a:gd name="connsiteX46" fmla="*/ 376636 w 519798"/>
                <a:gd name="connsiteY46" fmla="*/ 118752 h 384696"/>
                <a:gd name="connsiteX47" fmla="*/ 376636 w 519798"/>
                <a:gd name="connsiteY47" fmla="*/ 16140 h 384696"/>
                <a:gd name="connsiteX48" fmla="*/ 376636 w 519798"/>
                <a:gd name="connsiteY48" fmla="*/ 257545 h 384696"/>
                <a:gd name="connsiteX49" fmla="*/ 434170 w 519798"/>
                <a:gd name="connsiteY49" fmla="*/ 269408 h 384696"/>
                <a:gd name="connsiteX50" fmla="*/ 475096 w 519798"/>
                <a:gd name="connsiteY50" fmla="*/ 274548 h 384696"/>
                <a:gd name="connsiteX51" fmla="*/ 475096 w 519798"/>
                <a:gd name="connsiteY51" fmla="*/ 368461 h 384696"/>
                <a:gd name="connsiteX52" fmla="*/ 376636 w 519798"/>
                <a:gd name="connsiteY52" fmla="*/ 368461 h 384696"/>
                <a:gd name="connsiteX53" fmla="*/ 376636 w 519798"/>
                <a:gd name="connsiteY53" fmla="*/ 257545 h 384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519798" h="384696">
                  <a:moveTo>
                    <a:pt x="49226" y="365298"/>
                  </a:moveTo>
                  <a:cubicBezTo>
                    <a:pt x="63462" y="366286"/>
                    <a:pt x="76510" y="361936"/>
                    <a:pt x="84419" y="353039"/>
                  </a:cubicBezTo>
                  <a:cubicBezTo>
                    <a:pt x="112494" y="321603"/>
                    <a:pt x="52390" y="254579"/>
                    <a:pt x="107947" y="167389"/>
                  </a:cubicBezTo>
                  <a:cubicBezTo>
                    <a:pt x="118228" y="321406"/>
                    <a:pt x="105969" y="371427"/>
                    <a:pt x="113878" y="379533"/>
                  </a:cubicBezTo>
                  <a:cubicBezTo>
                    <a:pt x="117239" y="382894"/>
                    <a:pt x="101422" y="381905"/>
                    <a:pt x="309217" y="381905"/>
                  </a:cubicBezTo>
                  <a:cubicBezTo>
                    <a:pt x="313566" y="381905"/>
                    <a:pt x="317125" y="378346"/>
                    <a:pt x="317125" y="373997"/>
                  </a:cubicBezTo>
                  <a:cubicBezTo>
                    <a:pt x="317520" y="313695"/>
                    <a:pt x="317916" y="244496"/>
                    <a:pt x="317520" y="178460"/>
                  </a:cubicBezTo>
                  <a:cubicBezTo>
                    <a:pt x="338676" y="210687"/>
                    <a:pt x="350538" y="230459"/>
                    <a:pt x="360819" y="243112"/>
                  </a:cubicBezTo>
                  <a:lnTo>
                    <a:pt x="360819" y="376369"/>
                  </a:lnTo>
                  <a:cubicBezTo>
                    <a:pt x="360819" y="387441"/>
                    <a:pt x="363983" y="384278"/>
                    <a:pt x="483005" y="384278"/>
                  </a:cubicBezTo>
                  <a:cubicBezTo>
                    <a:pt x="493681" y="384278"/>
                    <a:pt x="491111" y="383289"/>
                    <a:pt x="490913" y="271582"/>
                  </a:cubicBezTo>
                  <a:cubicBezTo>
                    <a:pt x="506532" y="264663"/>
                    <a:pt x="518790" y="246671"/>
                    <a:pt x="519581" y="237774"/>
                  </a:cubicBezTo>
                  <a:cubicBezTo>
                    <a:pt x="521558" y="207524"/>
                    <a:pt x="509893" y="195068"/>
                    <a:pt x="490913" y="188544"/>
                  </a:cubicBezTo>
                  <a:cubicBezTo>
                    <a:pt x="490913" y="-1061"/>
                    <a:pt x="494274" y="323"/>
                    <a:pt x="483005" y="323"/>
                  </a:cubicBezTo>
                  <a:cubicBezTo>
                    <a:pt x="360424" y="323"/>
                    <a:pt x="360819" y="-2445"/>
                    <a:pt x="360819" y="8231"/>
                  </a:cubicBezTo>
                  <a:lnTo>
                    <a:pt x="360819" y="98585"/>
                  </a:lnTo>
                  <a:cubicBezTo>
                    <a:pt x="331953" y="63590"/>
                    <a:pt x="303088" y="41051"/>
                    <a:pt x="245751" y="36702"/>
                  </a:cubicBezTo>
                  <a:cubicBezTo>
                    <a:pt x="155002" y="29584"/>
                    <a:pt x="107749" y="39272"/>
                    <a:pt x="64055" y="90084"/>
                  </a:cubicBezTo>
                  <a:cubicBezTo>
                    <a:pt x="9882" y="152956"/>
                    <a:pt x="-11471" y="236785"/>
                    <a:pt x="5928" y="320022"/>
                  </a:cubicBezTo>
                  <a:cubicBezTo>
                    <a:pt x="12057" y="350271"/>
                    <a:pt x="24710" y="363518"/>
                    <a:pt x="49226" y="365495"/>
                  </a:cubicBezTo>
                  <a:lnTo>
                    <a:pt x="49226" y="365495"/>
                  </a:lnTo>
                  <a:close/>
                  <a:moveTo>
                    <a:pt x="244565" y="52321"/>
                  </a:moveTo>
                  <a:cubicBezTo>
                    <a:pt x="307635" y="57264"/>
                    <a:pt x="330767" y="84350"/>
                    <a:pt x="368728" y="134371"/>
                  </a:cubicBezTo>
                  <a:lnTo>
                    <a:pt x="368728" y="134371"/>
                  </a:lnTo>
                  <a:cubicBezTo>
                    <a:pt x="431995" y="217410"/>
                    <a:pt x="396605" y="183996"/>
                    <a:pt x="478655" y="201197"/>
                  </a:cubicBezTo>
                  <a:cubicBezTo>
                    <a:pt x="479446" y="197441"/>
                    <a:pt x="479841" y="195068"/>
                    <a:pt x="480039" y="194080"/>
                  </a:cubicBezTo>
                  <a:lnTo>
                    <a:pt x="480434" y="194080"/>
                  </a:lnTo>
                  <a:cubicBezTo>
                    <a:pt x="481225" y="201988"/>
                    <a:pt x="480039" y="201593"/>
                    <a:pt x="482807" y="202581"/>
                  </a:cubicBezTo>
                  <a:cubicBezTo>
                    <a:pt x="504753" y="208117"/>
                    <a:pt x="504160" y="227295"/>
                    <a:pt x="503567" y="235994"/>
                  </a:cubicBezTo>
                  <a:cubicBezTo>
                    <a:pt x="500799" y="242914"/>
                    <a:pt x="489331" y="257347"/>
                    <a:pt x="482807" y="257347"/>
                  </a:cubicBezTo>
                  <a:cubicBezTo>
                    <a:pt x="473317" y="260708"/>
                    <a:pt x="482807" y="258336"/>
                    <a:pt x="435554" y="253591"/>
                  </a:cubicBezTo>
                  <a:cubicBezTo>
                    <a:pt x="365762" y="246473"/>
                    <a:pt x="389092" y="253591"/>
                    <a:pt x="315741" y="147618"/>
                  </a:cubicBezTo>
                  <a:cubicBezTo>
                    <a:pt x="311194" y="141093"/>
                    <a:pt x="301308" y="144454"/>
                    <a:pt x="301308" y="152165"/>
                  </a:cubicBezTo>
                  <a:cubicBezTo>
                    <a:pt x="301901" y="222945"/>
                    <a:pt x="301308" y="296494"/>
                    <a:pt x="301110" y="365891"/>
                  </a:cubicBezTo>
                  <a:lnTo>
                    <a:pt x="127322" y="365891"/>
                  </a:lnTo>
                  <a:cubicBezTo>
                    <a:pt x="128113" y="297680"/>
                    <a:pt x="127915" y="218991"/>
                    <a:pt x="121786" y="144256"/>
                  </a:cubicBezTo>
                  <a:cubicBezTo>
                    <a:pt x="121193" y="137139"/>
                    <a:pt x="112296" y="134371"/>
                    <a:pt x="107749" y="139907"/>
                  </a:cubicBezTo>
                  <a:cubicBezTo>
                    <a:pt x="16802" y="254184"/>
                    <a:pt x="118425" y="354028"/>
                    <a:pt x="50215" y="349283"/>
                  </a:cubicBezTo>
                  <a:cubicBezTo>
                    <a:pt x="35387" y="348097"/>
                    <a:pt x="26490" y="342363"/>
                    <a:pt x="21151" y="316265"/>
                  </a:cubicBezTo>
                  <a:cubicBezTo>
                    <a:pt x="4939" y="237972"/>
                    <a:pt x="24710" y="159085"/>
                    <a:pt x="75720" y="99969"/>
                  </a:cubicBezTo>
                  <a:cubicBezTo>
                    <a:pt x="108737" y="61811"/>
                    <a:pt x="130881" y="56077"/>
                    <a:pt x="177145" y="51134"/>
                  </a:cubicBezTo>
                  <a:cubicBezTo>
                    <a:pt x="198696" y="48960"/>
                    <a:pt x="228550" y="50739"/>
                    <a:pt x="244367" y="51925"/>
                  </a:cubicBezTo>
                  <a:lnTo>
                    <a:pt x="244367" y="52321"/>
                  </a:lnTo>
                  <a:close/>
                  <a:moveTo>
                    <a:pt x="376636" y="16140"/>
                  </a:moveTo>
                  <a:lnTo>
                    <a:pt x="475096" y="16140"/>
                  </a:lnTo>
                  <a:lnTo>
                    <a:pt x="475096" y="184787"/>
                  </a:lnTo>
                  <a:cubicBezTo>
                    <a:pt x="410247" y="173320"/>
                    <a:pt x="435752" y="196650"/>
                    <a:pt x="376636" y="118752"/>
                  </a:cubicBezTo>
                  <a:lnTo>
                    <a:pt x="376636" y="16140"/>
                  </a:lnTo>
                  <a:close/>
                  <a:moveTo>
                    <a:pt x="376636" y="257545"/>
                  </a:moveTo>
                  <a:cubicBezTo>
                    <a:pt x="388894" y="264860"/>
                    <a:pt x="404118" y="266442"/>
                    <a:pt x="434170" y="269408"/>
                  </a:cubicBezTo>
                  <a:cubicBezTo>
                    <a:pt x="459477" y="271978"/>
                    <a:pt x="468967" y="274153"/>
                    <a:pt x="475096" y="274548"/>
                  </a:cubicBezTo>
                  <a:lnTo>
                    <a:pt x="475096" y="368461"/>
                  </a:lnTo>
                  <a:lnTo>
                    <a:pt x="376636" y="368461"/>
                  </a:lnTo>
                  <a:cubicBezTo>
                    <a:pt x="376636" y="368461"/>
                    <a:pt x="376636" y="257545"/>
                    <a:pt x="376636" y="257545"/>
                  </a:cubicBezTo>
                  <a:close/>
                </a:path>
              </a:pathLst>
            </a:custGeom>
            <a:grpFill/>
            <a:ln w="0" cap="flat">
              <a:solidFill>
                <a:srgbClr val="0A3C53"/>
              </a:solidFill>
              <a:prstDash val="solid"/>
              <a:miter/>
            </a:ln>
          </p:spPr>
          <p:txBody>
            <a:bodyPr rtlCol="0" anchor="ctr"/>
            <a:lstStyle/>
            <a:p>
              <a:endParaRPr lang="en-IN"/>
            </a:p>
          </p:txBody>
        </p:sp>
        <p:sp>
          <p:nvSpPr>
            <p:cNvPr id="63" name="Freeform: Shape 62">
              <a:extLst>
                <a:ext uri="{FF2B5EF4-FFF2-40B4-BE49-F238E27FC236}">
                  <a16:creationId xmlns:a16="http://schemas.microsoft.com/office/drawing/2014/main" id="{9E6B0CD7-2852-47F1-BDB4-BDB1E553E39C}"/>
                </a:ext>
              </a:extLst>
            </p:cNvPr>
            <p:cNvSpPr/>
            <p:nvPr/>
          </p:nvSpPr>
          <p:spPr>
            <a:xfrm>
              <a:off x="9948894" y="2666822"/>
              <a:ext cx="265817" cy="193083"/>
            </a:xfrm>
            <a:custGeom>
              <a:avLst/>
              <a:gdLst>
                <a:gd name="connsiteX0" fmla="*/ 9770 w 265817"/>
                <a:gd name="connsiteY0" fmla="*/ 192836 h 193083"/>
                <a:gd name="connsiteX1" fmla="*/ 244454 w 265817"/>
                <a:gd name="connsiteY1" fmla="*/ 25177 h 193083"/>
                <a:gd name="connsiteX2" fmla="*/ 258293 w 265817"/>
                <a:gd name="connsiteY2" fmla="*/ 95167 h 193083"/>
                <a:gd name="connsiteX3" fmla="*/ 258689 w 265817"/>
                <a:gd name="connsiteY3" fmla="*/ 7186 h 193083"/>
                <a:gd name="connsiteX4" fmla="*/ 249989 w 265817"/>
                <a:gd name="connsiteY4" fmla="*/ 68 h 193083"/>
                <a:gd name="connsiteX5" fmla="*/ 163787 w 265817"/>
                <a:gd name="connsiteY5" fmla="*/ 16280 h 193083"/>
                <a:gd name="connsiteX6" fmla="*/ 230218 w 265817"/>
                <a:gd name="connsiteY6" fmla="*/ 17862 h 193083"/>
                <a:gd name="connsiteX7" fmla="*/ 6014 w 265817"/>
                <a:gd name="connsiteY7" fmla="*/ 177415 h 193083"/>
                <a:gd name="connsiteX8" fmla="*/ 9573 w 265817"/>
                <a:gd name="connsiteY8" fmla="*/ 192836 h 193083"/>
                <a:gd name="connsiteX9" fmla="*/ 9770 w 265817"/>
                <a:gd name="connsiteY9" fmla="*/ 192836 h 19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817" h="193083">
                  <a:moveTo>
                    <a:pt x="9770" y="192836"/>
                  </a:moveTo>
                  <a:cubicBezTo>
                    <a:pt x="104276" y="170495"/>
                    <a:pt x="188897" y="112368"/>
                    <a:pt x="244454" y="25177"/>
                  </a:cubicBezTo>
                  <a:cubicBezTo>
                    <a:pt x="250780" y="93388"/>
                    <a:pt x="249396" y="95167"/>
                    <a:pt x="258293" y="95167"/>
                  </a:cubicBezTo>
                  <a:cubicBezTo>
                    <a:pt x="270156" y="95167"/>
                    <a:pt x="266202" y="87061"/>
                    <a:pt x="258689" y="7186"/>
                  </a:cubicBezTo>
                  <a:cubicBezTo>
                    <a:pt x="258293" y="2836"/>
                    <a:pt x="254141" y="-525"/>
                    <a:pt x="249989" y="68"/>
                  </a:cubicBezTo>
                  <a:cubicBezTo>
                    <a:pt x="166753" y="7976"/>
                    <a:pt x="162799" y="5802"/>
                    <a:pt x="163787" y="16280"/>
                  </a:cubicBezTo>
                  <a:cubicBezTo>
                    <a:pt x="164776" y="26166"/>
                    <a:pt x="168137" y="23991"/>
                    <a:pt x="230218" y="17862"/>
                  </a:cubicBezTo>
                  <a:cubicBezTo>
                    <a:pt x="177232" y="100308"/>
                    <a:pt x="96763" y="155864"/>
                    <a:pt x="6014" y="177415"/>
                  </a:cubicBezTo>
                  <a:cubicBezTo>
                    <a:pt x="-4069" y="179787"/>
                    <a:pt x="-511" y="195209"/>
                    <a:pt x="9573" y="192836"/>
                  </a:cubicBezTo>
                  <a:lnTo>
                    <a:pt x="9770" y="192836"/>
                  </a:lnTo>
                  <a:close/>
                </a:path>
              </a:pathLst>
            </a:custGeom>
            <a:grpFill/>
            <a:ln w="0" cap="flat">
              <a:solidFill>
                <a:srgbClr val="0A3C53"/>
              </a:solidFill>
              <a:prstDash val="solid"/>
              <a:miter/>
            </a:ln>
          </p:spPr>
          <p:txBody>
            <a:bodyPr rtlCol="0" anchor="ctr"/>
            <a:lstStyle/>
            <a:p>
              <a:endParaRPr lang="en-IN"/>
            </a:p>
          </p:txBody>
        </p:sp>
      </p:grpSp>
    </p:spTree>
    <p:custDataLst>
      <p:tags r:id="rId1"/>
    </p:custDataLst>
    <p:extLst>
      <p:ext uri="{BB962C8B-B14F-4D97-AF65-F5344CB8AC3E}">
        <p14:creationId xmlns:p14="http://schemas.microsoft.com/office/powerpoint/2010/main" val="1667266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AA6245C-2C86-4902-B30D-7BB2C0FCABA1}"/>
              </a:ext>
            </a:extLst>
          </p:cNvPr>
          <p:cNvSpPr>
            <a:spLocks noGrp="1"/>
          </p:cNvSpPr>
          <p:nvPr>
            <p:ph type="body" sz="quarter" idx="10"/>
          </p:nvPr>
        </p:nvSpPr>
        <p:spPr/>
        <p:txBody>
          <a:bodyPr/>
          <a:lstStyle/>
          <a:p>
            <a:r>
              <a:rPr lang="en-IN"/>
              <a:t>Six Letters Exercise</a:t>
            </a:r>
          </a:p>
        </p:txBody>
      </p:sp>
      <p:sp>
        <p:nvSpPr>
          <p:cNvPr id="3" name="Slide Number Placeholder 2">
            <a:extLst>
              <a:ext uri="{FF2B5EF4-FFF2-40B4-BE49-F238E27FC236}">
                <a16:creationId xmlns:a16="http://schemas.microsoft.com/office/drawing/2014/main" id="{29BE3B57-8335-4D5F-BA40-ED43C5C37434}"/>
              </a:ext>
            </a:extLst>
          </p:cNvPr>
          <p:cNvSpPr>
            <a:spLocks noGrp="1"/>
          </p:cNvSpPr>
          <p:nvPr>
            <p:ph type="sldNum" sz="quarter" idx="4"/>
          </p:nvPr>
        </p:nvSpPr>
        <p:spPr>
          <a:xfrm>
            <a:off x="11229341" y="6290182"/>
            <a:ext cx="398334" cy="365125"/>
          </a:xfrm>
        </p:spPr>
        <p:txBody>
          <a:bodyPr/>
          <a:lstStyle/>
          <a:p>
            <a:fld id="{F54F2D47-7AC6-43F3-8E07-847BD5CBC9DC}" type="slidenum">
              <a:rPr lang="en-US" smtClean="0"/>
              <a:pPr/>
              <a:t>14</a:t>
            </a:fld>
            <a:endParaRPr lang="en-US"/>
          </a:p>
        </p:txBody>
      </p:sp>
      <p:sp>
        <p:nvSpPr>
          <p:cNvPr id="6" name="Text Placeholder 3">
            <a:extLst>
              <a:ext uri="{FF2B5EF4-FFF2-40B4-BE49-F238E27FC236}">
                <a16:creationId xmlns:a16="http://schemas.microsoft.com/office/drawing/2014/main" id="{DF72E898-0C25-41B2-AB99-C8E5062955FD}"/>
              </a:ext>
            </a:extLst>
          </p:cNvPr>
          <p:cNvSpPr txBox="1">
            <a:spLocks/>
          </p:cNvSpPr>
          <p:nvPr/>
        </p:nvSpPr>
        <p:spPr>
          <a:xfrm>
            <a:off x="441071" y="955025"/>
            <a:ext cx="5310188" cy="48989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Tx/>
              <a:buNone/>
              <a:defRPr sz="2800" kern="1200">
                <a:solidFill>
                  <a:srgbClr val="0A3C53"/>
                </a:solidFill>
                <a:latin typeface="Alda Pro" pitchFamily="50"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IN"/>
          </a:p>
        </p:txBody>
      </p:sp>
      <p:sp>
        <p:nvSpPr>
          <p:cNvPr id="7" name="Rectangle: Rounded Corners 6">
            <a:extLst>
              <a:ext uri="{FF2B5EF4-FFF2-40B4-BE49-F238E27FC236}">
                <a16:creationId xmlns:a16="http://schemas.microsoft.com/office/drawing/2014/main" id="{AE0F76F9-3DB5-4C68-9052-C5A7AF43F8AF}"/>
              </a:ext>
            </a:extLst>
          </p:cNvPr>
          <p:cNvSpPr/>
          <p:nvPr/>
        </p:nvSpPr>
        <p:spPr>
          <a:xfrm>
            <a:off x="550863" y="4787280"/>
            <a:ext cx="4777852" cy="675861"/>
          </a:xfrm>
          <a:prstGeom prst="roundRect">
            <a:avLst>
              <a:gd name="adj" fmla="val 9936"/>
            </a:avLst>
          </a:prstGeom>
          <a:noFill/>
          <a:ln>
            <a:solidFill>
              <a:srgbClr val="0A3C5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extBox 7">
            <a:extLst>
              <a:ext uri="{FF2B5EF4-FFF2-40B4-BE49-F238E27FC236}">
                <a16:creationId xmlns:a16="http://schemas.microsoft.com/office/drawing/2014/main" id="{385B68A4-14C2-463E-8F8A-0FA0EB8FE5E9}"/>
              </a:ext>
            </a:extLst>
          </p:cNvPr>
          <p:cNvSpPr txBox="1"/>
          <p:nvPr/>
        </p:nvSpPr>
        <p:spPr>
          <a:xfrm>
            <a:off x="1252003" y="4977967"/>
            <a:ext cx="3999560" cy="338554"/>
          </a:xfrm>
          <a:prstGeom prst="rect">
            <a:avLst/>
          </a:prstGeom>
          <a:noFill/>
        </p:spPr>
        <p:txBody>
          <a:bodyPr wrap="square">
            <a:spAutoFit/>
          </a:bodyPr>
          <a:lstStyle/>
          <a:p>
            <a:pPr marL="0" indent="0">
              <a:buNone/>
            </a:pPr>
            <a:r>
              <a:rPr lang="en-US" sz="1600">
                <a:solidFill>
                  <a:srgbClr val="0A3C53"/>
                </a:solidFill>
                <a:latin typeface="Effra Pro" panose="020B0603020203020204" pitchFamily="34" charset="0"/>
              </a:rPr>
              <a:t>Do you have a pen and paper ready?</a:t>
            </a:r>
          </a:p>
        </p:txBody>
      </p:sp>
      <p:grpSp>
        <p:nvGrpSpPr>
          <p:cNvPr id="9" name="Group 8">
            <a:extLst>
              <a:ext uri="{FF2B5EF4-FFF2-40B4-BE49-F238E27FC236}">
                <a16:creationId xmlns:a16="http://schemas.microsoft.com/office/drawing/2014/main" id="{A4A44BD9-18B9-4244-9123-DAFD8221467C}"/>
              </a:ext>
            </a:extLst>
          </p:cNvPr>
          <p:cNvGrpSpPr/>
          <p:nvPr/>
        </p:nvGrpSpPr>
        <p:grpSpPr>
          <a:xfrm>
            <a:off x="759313" y="4940897"/>
            <a:ext cx="326584" cy="292963"/>
            <a:chOff x="6659925" y="2163316"/>
            <a:chExt cx="414337" cy="428625"/>
          </a:xfrm>
          <a:solidFill>
            <a:srgbClr val="0A3C53"/>
          </a:solidFill>
        </p:grpSpPr>
        <p:sp>
          <p:nvSpPr>
            <p:cNvPr id="10" name="Freeform: Shape 9">
              <a:extLst>
                <a:ext uri="{FF2B5EF4-FFF2-40B4-BE49-F238E27FC236}">
                  <a16:creationId xmlns:a16="http://schemas.microsoft.com/office/drawing/2014/main" id="{B36F0BEC-1296-4091-B7FB-D2572F44702D}"/>
                </a:ext>
              </a:extLst>
            </p:cNvPr>
            <p:cNvSpPr/>
            <p:nvPr/>
          </p:nvSpPr>
          <p:spPr>
            <a:xfrm>
              <a:off x="6754694" y="2163316"/>
              <a:ext cx="224413" cy="310138"/>
            </a:xfrm>
            <a:custGeom>
              <a:avLst/>
              <a:gdLst>
                <a:gd name="connsiteX0" fmla="*/ 7144 w 224413"/>
                <a:gd name="connsiteY0" fmla="*/ 205076 h 310138"/>
                <a:gd name="connsiteX1" fmla="*/ 112207 w 224413"/>
                <a:gd name="connsiteY1" fmla="*/ 310139 h 310138"/>
                <a:gd name="connsiteX2" fmla="*/ 217270 w 224413"/>
                <a:gd name="connsiteY2" fmla="*/ 205076 h 310138"/>
                <a:gd name="connsiteX3" fmla="*/ 224414 w 224413"/>
                <a:gd name="connsiteY3" fmla="*/ 197932 h 310138"/>
                <a:gd name="connsiteX4" fmla="*/ 214313 w 224413"/>
                <a:gd name="connsiteY4" fmla="*/ 187831 h 310138"/>
                <a:gd name="connsiteX5" fmla="*/ 207169 w 224413"/>
                <a:gd name="connsiteY5" fmla="*/ 194974 h 310138"/>
                <a:gd name="connsiteX6" fmla="*/ 119472 w 224413"/>
                <a:gd name="connsiteY6" fmla="*/ 282671 h 310138"/>
                <a:gd name="connsiteX7" fmla="*/ 119371 w 224413"/>
                <a:gd name="connsiteY7" fmla="*/ 282670 h 310138"/>
                <a:gd name="connsiteX8" fmla="*/ 119351 w 224413"/>
                <a:gd name="connsiteY8" fmla="*/ 282621 h 310138"/>
                <a:gd name="connsiteX9" fmla="*/ 119351 w 224413"/>
                <a:gd name="connsiteY9" fmla="*/ 0 h 310138"/>
                <a:gd name="connsiteX10" fmla="*/ 105063 w 224413"/>
                <a:gd name="connsiteY10" fmla="*/ 0 h 310138"/>
                <a:gd name="connsiteX11" fmla="*/ 105063 w 224413"/>
                <a:gd name="connsiteY11" fmla="*/ 282621 h 310138"/>
                <a:gd name="connsiteX12" fmla="*/ 104991 w 224413"/>
                <a:gd name="connsiteY12" fmla="*/ 282692 h 310138"/>
                <a:gd name="connsiteX13" fmla="*/ 104942 w 224413"/>
                <a:gd name="connsiteY13" fmla="*/ 282671 h 310138"/>
                <a:gd name="connsiteX14" fmla="*/ 17245 w 224413"/>
                <a:gd name="connsiteY14" fmla="*/ 194974 h 310138"/>
                <a:gd name="connsiteX15" fmla="*/ 10101 w 224413"/>
                <a:gd name="connsiteY15" fmla="*/ 187831 h 310138"/>
                <a:gd name="connsiteX16" fmla="*/ 0 w 224413"/>
                <a:gd name="connsiteY16" fmla="*/ 197932 h 310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413" h="310138">
                  <a:moveTo>
                    <a:pt x="7144" y="205076"/>
                  </a:moveTo>
                  <a:lnTo>
                    <a:pt x="112207" y="310139"/>
                  </a:lnTo>
                  <a:lnTo>
                    <a:pt x="217270" y="205076"/>
                  </a:lnTo>
                  <a:lnTo>
                    <a:pt x="224414" y="197932"/>
                  </a:lnTo>
                  <a:lnTo>
                    <a:pt x="214313" y="187831"/>
                  </a:lnTo>
                  <a:lnTo>
                    <a:pt x="207169" y="194974"/>
                  </a:lnTo>
                  <a:lnTo>
                    <a:pt x="119472" y="282671"/>
                  </a:lnTo>
                  <a:cubicBezTo>
                    <a:pt x="119444" y="282699"/>
                    <a:pt x="119398" y="282698"/>
                    <a:pt x="119371" y="282670"/>
                  </a:cubicBezTo>
                  <a:cubicBezTo>
                    <a:pt x="119358" y="282657"/>
                    <a:pt x="119351" y="282640"/>
                    <a:pt x="119351" y="282621"/>
                  </a:cubicBezTo>
                  <a:lnTo>
                    <a:pt x="119351" y="0"/>
                  </a:lnTo>
                  <a:lnTo>
                    <a:pt x="105063" y="0"/>
                  </a:lnTo>
                  <a:lnTo>
                    <a:pt x="105063" y="282621"/>
                  </a:lnTo>
                  <a:cubicBezTo>
                    <a:pt x="105062" y="282660"/>
                    <a:pt x="105030" y="282692"/>
                    <a:pt x="104991" y="282692"/>
                  </a:cubicBezTo>
                  <a:cubicBezTo>
                    <a:pt x="104972" y="282691"/>
                    <a:pt x="104955" y="282684"/>
                    <a:pt x="104942" y="282671"/>
                  </a:cubicBezTo>
                  <a:lnTo>
                    <a:pt x="17245" y="194974"/>
                  </a:lnTo>
                  <a:lnTo>
                    <a:pt x="10101" y="187831"/>
                  </a:lnTo>
                  <a:lnTo>
                    <a:pt x="0" y="197932"/>
                  </a:lnTo>
                  <a:close/>
                </a:path>
              </a:pathLst>
            </a:custGeom>
            <a:grpFill/>
            <a:ln w="7144" cap="flat">
              <a:solidFill>
                <a:srgbClr val="0A3C53"/>
              </a:solidFill>
              <a:prstDash val="solid"/>
              <a:miter/>
            </a:ln>
          </p:spPr>
          <p:txBody>
            <a:bodyPr rtlCol="0" anchor="ctr"/>
            <a:lstStyle/>
            <a:p>
              <a:endParaRPr lang="en-IN"/>
            </a:p>
          </p:txBody>
        </p:sp>
        <p:sp>
          <p:nvSpPr>
            <p:cNvPr id="11" name="Freeform: Shape 10">
              <a:extLst>
                <a:ext uri="{FF2B5EF4-FFF2-40B4-BE49-F238E27FC236}">
                  <a16:creationId xmlns:a16="http://schemas.microsoft.com/office/drawing/2014/main" id="{F9D8072B-A1B2-4134-8E2F-9285B9E5FA86}"/>
                </a:ext>
              </a:extLst>
            </p:cNvPr>
            <p:cNvSpPr/>
            <p:nvPr/>
          </p:nvSpPr>
          <p:spPr>
            <a:xfrm>
              <a:off x="6659925" y="2434779"/>
              <a:ext cx="414337" cy="157162"/>
            </a:xfrm>
            <a:custGeom>
              <a:avLst/>
              <a:gdLst>
                <a:gd name="connsiteX0" fmla="*/ 400050 w 414337"/>
                <a:gd name="connsiteY0" fmla="*/ 142875 h 157162"/>
                <a:gd name="connsiteX1" fmla="*/ 14288 w 414337"/>
                <a:gd name="connsiteY1" fmla="*/ 142875 h 157162"/>
                <a:gd name="connsiteX2" fmla="*/ 14288 w 414337"/>
                <a:gd name="connsiteY2" fmla="*/ 0 h 157162"/>
                <a:gd name="connsiteX3" fmla="*/ 0 w 414337"/>
                <a:gd name="connsiteY3" fmla="*/ 0 h 157162"/>
                <a:gd name="connsiteX4" fmla="*/ 0 w 414337"/>
                <a:gd name="connsiteY4" fmla="*/ 157163 h 157162"/>
                <a:gd name="connsiteX5" fmla="*/ 414338 w 414337"/>
                <a:gd name="connsiteY5" fmla="*/ 157163 h 157162"/>
                <a:gd name="connsiteX6" fmla="*/ 414338 w 414337"/>
                <a:gd name="connsiteY6" fmla="*/ 0 h 157162"/>
                <a:gd name="connsiteX7" fmla="*/ 400050 w 414337"/>
                <a:gd name="connsiteY7" fmla="*/ 0 h 157162"/>
                <a:gd name="connsiteX8" fmla="*/ 400050 w 414337"/>
                <a:gd name="connsiteY8" fmla="*/ 142875 h 157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4337" h="157162">
                  <a:moveTo>
                    <a:pt x="400050" y="142875"/>
                  </a:moveTo>
                  <a:lnTo>
                    <a:pt x="14288" y="142875"/>
                  </a:lnTo>
                  <a:lnTo>
                    <a:pt x="14288" y="0"/>
                  </a:lnTo>
                  <a:lnTo>
                    <a:pt x="0" y="0"/>
                  </a:lnTo>
                  <a:lnTo>
                    <a:pt x="0" y="157163"/>
                  </a:lnTo>
                  <a:lnTo>
                    <a:pt x="414338" y="157163"/>
                  </a:lnTo>
                  <a:lnTo>
                    <a:pt x="414338" y="0"/>
                  </a:lnTo>
                  <a:lnTo>
                    <a:pt x="400050" y="0"/>
                  </a:lnTo>
                  <a:lnTo>
                    <a:pt x="400050" y="142875"/>
                  </a:lnTo>
                  <a:close/>
                </a:path>
              </a:pathLst>
            </a:custGeom>
            <a:grpFill/>
            <a:ln w="7144" cap="flat">
              <a:solidFill>
                <a:srgbClr val="0A3C53"/>
              </a:solidFill>
              <a:prstDash val="solid"/>
              <a:miter/>
            </a:ln>
          </p:spPr>
          <p:txBody>
            <a:bodyPr rtlCol="0" anchor="ctr"/>
            <a:lstStyle/>
            <a:p>
              <a:endParaRPr lang="en-IN"/>
            </a:p>
          </p:txBody>
        </p:sp>
      </p:grpSp>
      <p:sp>
        <p:nvSpPr>
          <p:cNvPr id="12" name="Rectangle: Rounded Corners 11">
            <a:extLst>
              <a:ext uri="{FF2B5EF4-FFF2-40B4-BE49-F238E27FC236}">
                <a16:creationId xmlns:a16="http://schemas.microsoft.com/office/drawing/2014/main" id="{8FEB6C6D-084A-46A5-89AD-18B27EDE4DF8}"/>
              </a:ext>
            </a:extLst>
          </p:cNvPr>
          <p:cNvSpPr/>
          <p:nvPr/>
        </p:nvSpPr>
        <p:spPr>
          <a:xfrm>
            <a:off x="1085897" y="1590616"/>
            <a:ext cx="4777852" cy="2535872"/>
          </a:xfrm>
          <a:prstGeom prst="roundRect">
            <a:avLst>
              <a:gd name="adj" fmla="val 2043"/>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TextBox 13">
            <a:extLst>
              <a:ext uri="{FF2B5EF4-FFF2-40B4-BE49-F238E27FC236}">
                <a16:creationId xmlns:a16="http://schemas.microsoft.com/office/drawing/2014/main" id="{745FB43A-7314-4154-A343-11613882515A}"/>
              </a:ext>
            </a:extLst>
          </p:cNvPr>
          <p:cNvSpPr txBox="1"/>
          <p:nvPr/>
        </p:nvSpPr>
        <p:spPr>
          <a:xfrm>
            <a:off x="2021882" y="1950611"/>
            <a:ext cx="3560211" cy="1569660"/>
          </a:xfrm>
          <a:prstGeom prst="rect">
            <a:avLst/>
          </a:prstGeom>
          <a:noFill/>
        </p:spPr>
        <p:txBody>
          <a:bodyPr wrap="square">
            <a:spAutoFit/>
          </a:bodyPr>
          <a:lstStyle/>
          <a:p>
            <a:r>
              <a:rPr lang="en-US" altLang="en-US" sz="1600">
                <a:solidFill>
                  <a:srgbClr val="0A3C53"/>
                </a:solidFill>
                <a:latin typeface="Effra Pro" panose="020B0603020203020204" pitchFamily="34" charset="0"/>
              </a:rPr>
              <a:t>Cross out </a:t>
            </a:r>
            <a:r>
              <a:rPr lang="en-US" altLang="en-US" sz="1600">
                <a:solidFill>
                  <a:srgbClr val="FF0000"/>
                </a:solidFill>
                <a:latin typeface="Effra Pro" panose="020B0603020203020204" pitchFamily="34" charset="0"/>
              </a:rPr>
              <a:t>six</a:t>
            </a:r>
            <a:r>
              <a:rPr lang="en-US" altLang="en-US" sz="1600">
                <a:solidFill>
                  <a:srgbClr val="0A3C53"/>
                </a:solidFill>
                <a:latin typeface="Effra Pro" panose="020B0603020203020204" pitchFamily="34" charset="0"/>
              </a:rPr>
              <a:t> letters in the word BSAINXLEATNTEARS without changing order.</a:t>
            </a:r>
          </a:p>
          <a:p>
            <a:endParaRPr lang="en-US" altLang="en-US" sz="1600">
              <a:solidFill>
                <a:srgbClr val="0A3C53"/>
              </a:solidFill>
              <a:latin typeface="Effra Pro" panose="020B0603020203020204" pitchFamily="34" charset="0"/>
            </a:endParaRPr>
          </a:p>
          <a:p>
            <a:r>
              <a:rPr lang="en-US" altLang="en-US" sz="1600">
                <a:solidFill>
                  <a:srgbClr val="0A3C53"/>
                </a:solidFill>
                <a:latin typeface="Effra Pro" panose="020B0603020203020204" pitchFamily="34" charset="0"/>
              </a:rPr>
              <a:t>Try and spell out a popular English word.</a:t>
            </a:r>
          </a:p>
        </p:txBody>
      </p:sp>
      <p:sp>
        <p:nvSpPr>
          <p:cNvPr id="27" name="Rectangle: Rounded Corners 26">
            <a:extLst>
              <a:ext uri="{FF2B5EF4-FFF2-40B4-BE49-F238E27FC236}">
                <a16:creationId xmlns:a16="http://schemas.microsoft.com/office/drawing/2014/main" id="{BB962721-4E8D-480D-A3A0-7BC33A9B7128}"/>
              </a:ext>
            </a:extLst>
          </p:cNvPr>
          <p:cNvSpPr/>
          <p:nvPr/>
        </p:nvSpPr>
        <p:spPr>
          <a:xfrm>
            <a:off x="550863" y="2242284"/>
            <a:ext cx="1305943" cy="1232536"/>
          </a:xfrm>
          <a:prstGeom prst="roundRect">
            <a:avLst>
              <a:gd name="adj" fmla="val 7385"/>
            </a:avLst>
          </a:prstGeom>
          <a:solidFill>
            <a:srgbClr val="A768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28" name="Group 27">
            <a:extLst>
              <a:ext uri="{FF2B5EF4-FFF2-40B4-BE49-F238E27FC236}">
                <a16:creationId xmlns:a16="http://schemas.microsoft.com/office/drawing/2014/main" id="{D52044D2-76EC-4C4D-80D9-AA524FB32BD6}"/>
              </a:ext>
            </a:extLst>
          </p:cNvPr>
          <p:cNvGrpSpPr/>
          <p:nvPr/>
        </p:nvGrpSpPr>
        <p:grpSpPr>
          <a:xfrm>
            <a:off x="834011" y="2533675"/>
            <a:ext cx="751411" cy="675861"/>
            <a:chOff x="266700" y="1414143"/>
            <a:chExt cx="865082" cy="778103"/>
          </a:xfrm>
          <a:solidFill>
            <a:schemeClr val="bg1"/>
          </a:solidFill>
        </p:grpSpPr>
        <p:sp>
          <p:nvSpPr>
            <p:cNvPr id="29" name="Freeform 24">
              <a:extLst>
                <a:ext uri="{FF2B5EF4-FFF2-40B4-BE49-F238E27FC236}">
                  <a16:creationId xmlns:a16="http://schemas.microsoft.com/office/drawing/2014/main" id="{CD1F791D-91DB-4AB5-8B67-E8E306772910}"/>
                </a:ext>
              </a:extLst>
            </p:cNvPr>
            <p:cNvSpPr>
              <a:spLocks noEditPoints="1"/>
            </p:cNvSpPr>
            <p:nvPr/>
          </p:nvSpPr>
          <p:spPr bwMode="auto">
            <a:xfrm>
              <a:off x="899055" y="1441177"/>
              <a:ext cx="158677" cy="178658"/>
            </a:xfrm>
            <a:custGeom>
              <a:avLst/>
              <a:gdLst>
                <a:gd name="T0" fmla="*/ 64 w 128"/>
                <a:gd name="T1" fmla="*/ 144 h 144"/>
                <a:gd name="T2" fmla="*/ 0 w 128"/>
                <a:gd name="T3" fmla="*/ 68 h 144"/>
                <a:gd name="T4" fmla="*/ 64 w 128"/>
                <a:gd name="T5" fmla="*/ 0 h 144"/>
                <a:gd name="T6" fmla="*/ 128 w 128"/>
                <a:gd name="T7" fmla="*/ 68 h 144"/>
                <a:gd name="T8" fmla="*/ 64 w 128"/>
                <a:gd name="T9" fmla="*/ 144 h 144"/>
                <a:gd name="T10" fmla="*/ 64 w 128"/>
                <a:gd name="T11" fmla="*/ 20 h 144"/>
                <a:gd name="T12" fmla="*/ 20 w 128"/>
                <a:gd name="T13" fmla="*/ 68 h 144"/>
                <a:gd name="T14" fmla="*/ 64 w 128"/>
                <a:gd name="T15" fmla="*/ 124 h 144"/>
                <a:gd name="T16" fmla="*/ 108 w 128"/>
                <a:gd name="T17" fmla="*/ 68 h 144"/>
                <a:gd name="T18" fmla="*/ 64 w 128"/>
                <a:gd name="T19" fmla="*/ 20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8" h="144">
                  <a:moveTo>
                    <a:pt x="64" y="144"/>
                  </a:moveTo>
                  <a:cubicBezTo>
                    <a:pt x="30" y="144"/>
                    <a:pt x="0" y="109"/>
                    <a:pt x="0" y="68"/>
                  </a:cubicBezTo>
                  <a:cubicBezTo>
                    <a:pt x="0" y="29"/>
                    <a:pt x="28" y="0"/>
                    <a:pt x="64" y="0"/>
                  </a:cubicBezTo>
                  <a:cubicBezTo>
                    <a:pt x="101" y="0"/>
                    <a:pt x="128" y="29"/>
                    <a:pt x="128" y="68"/>
                  </a:cubicBezTo>
                  <a:cubicBezTo>
                    <a:pt x="128" y="109"/>
                    <a:pt x="99" y="144"/>
                    <a:pt x="64" y="144"/>
                  </a:cubicBezTo>
                  <a:close/>
                  <a:moveTo>
                    <a:pt x="64" y="20"/>
                  </a:moveTo>
                  <a:cubicBezTo>
                    <a:pt x="39" y="20"/>
                    <a:pt x="20" y="40"/>
                    <a:pt x="20" y="68"/>
                  </a:cubicBezTo>
                  <a:cubicBezTo>
                    <a:pt x="20" y="98"/>
                    <a:pt x="41" y="124"/>
                    <a:pt x="64" y="124"/>
                  </a:cubicBezTo>
                  <a:cubicBezTo>
                    <a:pt x="88" y="124"/>
                    <a:pt x="108" y="98"/>
                    <a:pt x="108" y="68"/>
                  </a:cubicBezTo>
                  <a:cubicBezTo>
                    <a:pt x="108" y="40"/>
                    <a:pt x="90" y="20"/>
                    <a:pt x="64" y="2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Freeform 25">
              <a:extLst>
                <a:ext uri="{FF2B5EF4-FFF2-40B4-BE49-F238E27FC236}">
                  <a16:creationId xmlns:a16="http://schemas.microsoft.com/office/drawing/2014/main" id="{A322EEFD-6BCB-40DD-A4C6-A197E0ECCA95}"/>
                </a:ext>
              </a:extLst>
            </p:cNvPr>
            <p:cNvSpPr>
              <a:spLocks/>
            </p:cNvSpPr>
            <p:nvPr/>
          </p:nvSpPr>
          <p:spPr bwMode="auto">
            <a:xfrm>
              <a:off x="876724" y="1624537"/>
              <a:ext cx="255058" cy="171606"/>
            </a:xfrm>
            <a:custGeom>
              <a:avLst/>
              <a:gdLst>
                <a:gd name="T0" fmla="*/ 196 w 206"/>
                <a:gd name="T1" fmla="*/ 139 h 139"/>
                <a:gd name="T2" fmla="*/ 186 w 206"/>
                <a:gd name="T3" fmla="*/ 129 h 139"/>
                <a:gd name="T4" fmla="*/ 186 w 206"/>
                <a:gd name="T5" fmla="*/ 34 h 139"/>
                <a:gd name="T6" fmla="*/ 172 w 206"/>
                <a:gd name="T7" fmla="*/ 20 h 139"/>
                <a:gd name="T8" fmla="*/ 10 w 206"/>
                <a:gd name="T9" fmla="*/ 20 h 139"/>
                <a:gd name="T10" fmla="*/ 0 w 206"/>
                <a:gd name="T11" fmla="*/ 10 h 139"/>
                <a:gd name="T12" fmla="*/ 10 w 206"/>
                <a:gd name="T13" fmla="*/ 0 h 139"/>
                <a:gd name="T14" fmla="*/ 172 w 206"/>
                <a:gd name="T15" fmla="*/ 0 h 139"/>
                <a:gd name="T16" fmla="*/ 206 w 206"/>
                <a:gd name="T17" fmla="*/ 34 h 139"/>
                <a:gd name="T18" fmla="*/ 206 w 206"/>
                <a:gd name="T19" fmla="*/ 129 h 139"/>
                <a:gd name="T20" fmla="*/ 196 w 206"/>
                <a:gd name="T21" fmla="*/ 13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6" h="139">
                  <a:moveTo>
                    <a:pt x="196" y="139"/>
                  </a:moveTo>
                  <a:cubicBezTo>
                    <a:pt x="190" y="139"/>
                    <a:pt x="186" y="135"/>
                    <a:pt x="186" y="129"/>
                  </a:cubicBezTo>
                  <a:cubicBezTo>
                    <a:pt x="186" y="34"/>
                    <a:pt x="186" y="34"/>
                    <a:pt x="186" y="34"/>
                  </a:cubicBezTo>
                  <a:cubicBezTo>
                    <a:pt x="186" y="26"/>
                    <a:pt x="179" y="20"/>
                    <a:pt x="172" y="20"/>
                  </a:cubicBezTo>
                  <a:cubicBezTo>
                    <a:pt x="10" y="20"/>
                    <a:pt x="10" y="20"/>
                    <a:pt x="10" y="20"/>
                  </a:cubicBezTo>
                  <a:cubicBezTo>
                    <a:pt x="4" y="20"/>
                    <a:pt x="0" y="15"/>
                    <a:pt x="0" y="10"/>
                  </a:cubicBezTo>
                  <a:cubicBezTo>
                    <a:pt x="0" y="4"/>
                    <a:pt x="4" y="0"/>
                    <a:pt x="10" y="0"/>
                  </a:cubicBezTo>
                  <a:cubicBezTo>
                    <a:pt x="172" y="0"/>
                    <a:pt x="172" y="0"/>
                    <a:pt x="172" y="0"/>
                  </a:cubicBezTo>
                  <a:cubicBezTo>
                    <a:pt x="191" y="0"/>
                    <a:pt x="206" y="15"/>
                    <a:pt x="206" y="34"/>
                  </a:cubicBezTo>
                  <a:cubicBezTo>
                    <a:pt x="206" y="129"/>
                    <a:pt x="206" y="129"/>
                    <a:pt x="206" y="129"/>
                  </a:cubicBezTo>
                  <a:cubicBezTo>
                    <a:pt x="206" y="135"/>
                    <a:pt x="201" y="139"/>
                    <a:pt x="196" y="1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 name="Freeform 26">
              <a:extLst>
                <a:ext uri="{FF2B5EF4-FFF2-40B4-BE49-F238E27FC236}">
                  <a16:creationId xmlns:a16="http://schemas.microsoft.com/office/drawing/2014/main" id="{80F7F184-98CA-455F-9C77-B28B912075C4}"/>
                </a:ext>
              </a:extLst>
            </p:cNvPr>
            <p:cNvSpPr>
              <a:spLocks/>
            </p:cNvSpPr>
            <p:nvPr/>
          </p:nvSpPr>
          <p:spPr bwMode="auto">
            <a:xfrm>
              <a:off x="1044803" y="1712690"/>
              <a:ext cx="24683" cy="304424"/>
            </a:xfrm>
            <a:custGeom>
              <a:avLst/>
              <a:gdLst>
                <a:gd name="T0" fmla="*/ 10 w 20"/>
                <a:gd name="T1" fmla="*/ 247 h 247"/>
                <a:gd name="T2" fmla="*/ 0 w 20"/>
                <a:gd name="T3" fmla="*/ 237 h 247"/>
                <a:gd name="T4" fmla="*/ 0 w 20"/>
                <a:gd name="T5" fmla="*/ 10 h 247"/>
                <a:gd name="T6" fmla="*/ 10 w 20"/>
                <a:gd name="T7" fmla="*/ 0 h 247"/>
                <a:gd name="T8" fmla="*/ 20 w 20"/>
                <a:gd name="T9" fmla="*/ 10 h 247"/>
                <a:gd name="T10" fmla="*/ 20 w 20"/>
                <a:gd name="T11" fmla="*/ 237 h 247"/>
                <a:gd name="T12" fmla="*/ 10 w 20"/>
                <a:gd name="T13" fmla="*/ 247 h 247"/>
              </a:gdLst>
              <a:ahLst/>
              <a:cxnLst>
                <a:cxn ang="0">
                  <a:pos x="T0" y="T1"/>
                </a:cxn>
                <a:cxn ang="0">
                  <a:pos x="T2" y="T3"/>
                </a:cxn>
                <a:cxn ang="0">
                  <a:pos x="T4" y="T5"/>
                </a:cxn>
                <a:cxn ang="0">
                  <a:pos x="T6" y="T7"/>
                </a:cxn>
                <a:cxn ang="0">
                  <a:pos x="T8" y="T9"/>
                </a:cxn>
                <a:cxn ang="0">
                  <a:pos x="T10" y="T11"/>
                </a:cxn>
                <a:cxn ang="0">
                  <a:pos x="T12" y="T13"/>
                </a:cxn>
              </a:cxnLst>
              <a:rect l="0" t="0" r="r" b="b"/>
              <a:pathLst>
                <a:path w="20" h="247">
                  <a:moveTo>
                    <a:pt x="10" y="247"/>
                  </a:moveTo>
                  <a:cubicBezTo>
                    <a:pt x="5" y="247"/>
                    <a:pt x="0" y="242"/>
                    <a:pt x="0" y="237"/>
                  </a:cubicBezTo>
                  <a:cubicBezTo>
                    <a:pt x="0" y="10"/>
                    <a:pt x="0" y="10"/>
                    <a:pt x="0" y="10"/>
                  </a:cubicBezTo>
                  <a:cubicBezTo>
                    <a:pt x="0" y="5"/>
                    <a:pt x="5" y="0"/>
                    <a:pt x="10" y="0"/>
                  </a:cubicBezTo>
                  <a:cubicBezTo>
                    <a:pt x="16" y="0"/>
                    <a:pt x="20" y="5"/>
                    <a:pt x="20" y="10"/>
                  </a:cubicBezTo>
                  <a:cubicBezTo>
                    <a:pt x="20" y="237"/>
                    <a:pt x="20" y="237"/>
                    <a:pt x="20" y="237"/>
                  </a:cubicBezTo>
                  <a:cubicBezTo>
                    <a:pt x="20" y="242"/>
                    <a:pt x="16" y="247"/>
                    <a:pt x="10" y="2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 name="Freeform 27">
              <a:extLst>
                <a:ext uri="{FF2B5EF4-FFF2-40B4-BE49-F238E27FC236}">
                  <a16:creationId xmlns:a16="http://schemas.microsoft.com/office/drawing/2014/main" id="{C526B092-1E86-417C-BB1B-9A6345099D63}"/>
                </a:ext>
              </a:extLst>
            </p:cNvPr>
            <p:cNvSpPr>
              <a:spLocks/>
            </p:cNvSpPr>
            <p:nvPr/>
          </p:nvSpPr>
          <p:spPr bwMode="auto">
            <a:xfrm>
              <a:off x="887302" y="1684481"/>
              <a:ext cx="24683" cy="332633"/>
            </a:xfrm>
            <a:custGeom>
              <a:avLst/>
              <a:gdLst>
                <a:gd name="T0" fmla="*/ 10 w 20"/>
                <a:gd name="T1" fmla="*/ 269 h 269"/>
                <a:gd name="T2" fmla="*/ 0 w 20"/>
                <a:gd name="T3" fmla="*/ 259 h 269"/>
                <a:gd name="T4" fmla="*/ 0 w 20"/>
                <a:gd name="T5" fmla="*/ 10 h 269"/>
                <a:gd name="T6" fmla="*/ 10 w 20"/>
                <a:gd name="T7" fmla="*/ 0 h 269"/>
                <a:gd name="T8" fmla="*/ 20 w 20"/>
                <a:gd name="T9" fmla="*/ 10 h 269"/>
                <a:gd name="T10" fmla="*/ 20 w 20"/>
                <a:gd name="T11" fmla="*/ 259 h 269"/>
                <a:gd name="T12" fmla="*/ 10 w 20"/>
                <a:gd name="T13" fmla="*/ 269 h 269"/>
              </a:gdLst>
              <a:ahLst/>
              <a:cxnLst>
                <a:cxn ang="0">
                  <a:pos x="T0" y="T1"/>
                </a:cxn>
                <a:cxn ang="0">
                  <a:pos x="T2" y="T3"/>
                </a:cxn>
                <a:cxn ang="0">
                  <a:pos x="T4" y="T5"/>
                </a:cxn>
                <a:cxn ang="0">
                  <a:pos x="T6" y="T7"/>
                </a:cxn>
                <a:cxn ang="0">
                  <a:pos x="T8" y="T9"/>
                </a:cxn>
                <a:cxn ang="0">
                  <a:pos x="T10" y="T11"/>
                </a:cxn>
                <a:cxn ang="0">
                  <a:pos x="T12" y="T13"/>
                </a:cxn>
              </a:cxnLst>
              <a:rect l="0" t="0" r="r" b="b"/>
              <a:pathLst>
                <a:path w="20" h="269">
                  <a:moveTo>
                    <a:pt x="10" y="269"/>
                  </a:moveTo>
                  <a:cubicBezTo>
                    <a:pt x="5" y="269"/>
                    <a:pt x="0" y="264"/>
                    <a:pt x="0" y="259"/>
                  </a:cubicBezTo>
                  <a:cubicBezTo>
                    <a:pt x="0" y="10"/>
                    <a:pt x="0" y="10"/>
                    <a:pt x="0" y="10"/>
                  </a:cubicBezTo>
                  <a:cubicBezTo>
                    <a:pt x="0" y="5"/>
                    <a:pt x="5" y="0"/>
                    <a:pt x="10" y="0"/>
                  </a:cubicBezTo>
                  <a:cubicBezTo>
                    <a:pt x="16" y="0"/>
                    <a:pt x="20" y="5"/>
                    <a:pt x="20" y="10"/>
                  </a:cubicBezTo>
                  <a:cubicBezTo>
                    <a:pt x="20" y="259"/>
                    <a:pt x="20" y="259"/>
                    <a:pt x="20" y="259"/>
                  </a:cubicBezTo>
                  <a:cubicBezTo>
                    <a:pt x="20" y="264"/>
                    <a:pt x="16" y="269"/>
                    <a:pt x="10"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 name="Freeform 28">
              <a:extLst>
                <a:ext uri="{FF2B5EF4-FFF2-40B4-BE49-F238E27FC236}">
                  <a16:creationId xmlns:a16="http://schemas.microsoft.com/office/drawing/2014/main" id="{07F3C7F0-C7F8-4DA9-9883-139891A61BF9}"/>
                </a:ext>
              </a:extLst>
            </p:cNvPr>
            <p:cNvSpPr>
              <a:spLocks/>
            </p:cNvSpPr>
            <p:nvPr/>
          </p:nvSpPr>
          <p:spPr bwMode="auto">
            <a:xfrm>
              <a:off x="887302" y="1860788"/>
              <a:ext cx="103434" cy="331458"/>
            </a:xfrm>
            <a:custGeom>
              <a:avLst/>
              <a:gdLst>
                <a:gd name="T0" fmla="*/ 45 w 84"/>
                <a:gd name="T1" fmla="*/ 269 h 269"/>
                <a:gd name="T2" fmla="*/ 39 w 84"/>
                <a:gd name="T3" fmla="*/ 269 h 269"/>
                <a:gd name="T4" fmla="*/ 0 w 84"/>
                <a:gd name="T5" fmla="*/ 230 h 269"/>
                <a:gd name="T6" fmla="*/ 0 w 84"/>
                <a:gd name="T7" fmla="*/ 10 h 269"/>
                <a:gd name="T8" fmla="*/ 10 w 84"/>
                <a:gd name="T9" fmla="*/ 0 h 269"/>
                <a:gd name="T10" fmla="*/ 20 w 84"/>
                <a:gd name="T11" fmla="*/ 10 h 269"/>
                <a:gd name="T12" fmla="*/ 20 w 84"/>
                <a:gd name="T13" fmla="*/ 230 h 269"/>
                <a:gd name="T14" fmla="*/ 39 w 84"/>
                <a:gd name="T15" fmla="*/ 249 h 269"/>
                <a:gd name="T16" fmla="*/ 45 w 84"/>
                <a:gd name="T17" fmla="*/ 249 h 269"/>
                <a:gd name="T18" fmla="*/ 64 w 84"/>
                <a:gd name="T19" fmla="*/ 230 h 269"/>
                <a:gd name="T20" fmla="*/ 64 w 84"/>
                <a:gd name="T21" fmla="*/ 30 h 269"/>
                <a:gd name="T22" fmla="*/ 74 w 84"/>
                <a:gd name="T23" fmla="*/ 20 h 269"/>
                <a:gd name="T24" fmla="*/ 84 w 84"/>
                <a:gd name="T25" fmla="*/ 30 h 269"/>
                <a:gd name="T26" fmla="*/ 84 w 84"/>
                <a:gd name="T27" fmla="*/ 230 h 269"/>
                <a:gd name="T28" fmla="*/ 45 w 84"/>
                <a:gd name="T29" fmla="*/ 269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4" h="269">
                  <a:moveTo>
                    <a:pt x="45" y="269"/>
                  </a:moveTo>
                  <a:cubicBezTo>
                    <a:pt x="39" y="269"/>
                    <a:pt x="39" y="269"/>
                    <a:pt x="39" y="269"/>
                  </a:cubicBezTo>
                  <a:cubicBezTo>
                    <a:pt x="18" y="269"/>
                    <a:pt x="0" y="251"/>
                    <a:pt x="0" y="230"/>
                  </a:cubicBezTo>
                  <a:cubicBezTo>
                    <a:pt x="0" y="10"/>
                    <a:pt x="0" y="10"/>
                    <a:pt x="0" y="10"/>
                  </a:cubicBezTo>
                  <a:cubicBezTo>
                    <a:pt x="0" y="5"/>
                    <a:pt x="5" y="0"/>
                    <a:pt x="10" y="0"/>
                  </a:cubicBezTo>
                  <a:cubicBezTo>
                    <a:pt x="16" y="0"/>
                    <a:pt x="20" y="5"/>
                    <a:pt x="20" y="10"/>
                  </a:cubicBezTo>
                  <a:cubicBezTo>
                    <a:pt x="20" y="230"/>
                    <a:pt x="20" y="230"/>
                    <a:pt x="20" y="230"/>
                  </a:cubicBezTo>
                  <a:cubicBezTo>
                    <a:pt x="20" y="240"/>
                    <a:pt x="29" y="249"/>
                    <a:pt x="39" y="249"/>
                  </a:cubicBezTo>
                  <a:cubicBezTo>
                    <a:pt x="45" y="249"/>
                    <a:pt x="45" y="249"/>
                    <a:pt x="45" y="249"/>
                  </a:cubicBezTo>
                  <a:cubicBezTo>
                    <a:pt x="56" y="249"/>
                    <a:pt x="64" y="240"/>
                    <a:pt x="64" y="230"/>
                  </a:cubicBezTo>
                  <a:cubicBezTo>
                    <a:pt x="64" y="30"/>
                    <a:pt x="64" y="30"/>
                    <a:pt x="64" y="30"/>
                  </a:cubicBezTo>
                  <a:cubicBezTo>
                    <a:pt x="64" y="24"/>
                    <a:pt x="69" y="20"/>
                    <a:pt x="74" y="20"/>
                  </a:cubicBezTo>
                  <a:cubicBezTo>
                    <a:pt x="80" y="20"/>
                    <a:pt x="84" y="24"/>
                    <a:pt x="84" y="30"/>
                  </a:cubicBezTo>
                  <a:cubicBezTo>
                    <a:pt x="84" y="230"/>
                    <a:pt x="84" y="230"/>
                    <a:pt x="84" y="230"/>
                  </a:cubicBezTo>
                  <a:cubicBezTo>
                    <a:pt x="84" y="251"/>
                    <a:pt x="67" y="269"/>
                    <a:pt x="45"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 name="Freeform 29">
              <a:extLst>
                <a:ext uri="{FF2B5EF4-FFF2-40B4-BE49-F238E27FC236}">
                  <a16:creationId xmlns:a16="http://schemas.microsoft.com/office/drawing/2014/main" id="{1A6B5F7A-9063-4493-93CB-2B836E2CB5FB}"/>
                </a:ext>
              </a:extLst>
            </p:cNvPr>
            <p:cNvSpPr>
              <a:spLocks/>
            </p:cNvSpPr>
            <p:nvPr/>
          </p:nvSpPr>
          <p:spPr bwMode="auto">
            <a:xfrm>
              <a:off x="966053" y="1860788"/>
              <a:ext cx="103434" cy="331458"/>
            </a:xfrm>
            <a:custGeom>
              <a:avLst/>
              <a:gdLst>
                <a:gd name="T0" fmla="*/ 45 w 84"/>
                <a:gd name="T1" fmla="*/ 269 h 269"/>
                <a:gd name="T2" fmla="*/ 40 w 84"/>
                <a:gd name="T3" fmla="*/ 269 h 269"/>
                <a:gd name="T4" fmla="*/ 0 w 84"/>
                <a:gd name="T5" fmla="*/ 230 h 269"/>
                <a:gd name="T6" fmla="*/ 0 w 84"/>
                <a:gd name="T7" fmla="*/ 30 h 269"/>
                <a:gd name="T8" fmla="*/ 10 w 84"/>
                <a:gd name="T9" fmla="*/ 20 h 269"/>
                <a:gd name="T10" fmla="*/ 20 w 84"/>
                <a:gd name="T11" fmla="*/ 30 h 269"/>
                <a:gd name="T12" fmla="*/ 20 w 84"/>
                <a:gd name="T13" fmla="*/ 230 h 269"/>
                <a:gd name="T14" fmla="*/ 40 w 84"/>
                <a:gd name="T15" fmla="*/ 249 h 269"/>
                <a:gd name="T16" fmla="*/ 45 w 84"/>
                <a:gd name="T17" fmla="*/ 249 h 269"/>
                <a:gd name="T18" fmla="*/ 64 w 84"/>
                <a:gd name="T19" fmla="*/ 230 h 269"/>
                <a:gd name="T20" fmla="*/ 64 w 84"/>
                <a:gd name="T21" fmla="*/ 10 h 269"/>
                <a:gd name="T22" fmla="*/ 74 w 84"/>
                <a:gd name="T23" fmla="*/ 0 h 269"/>
                <a:gd name="T24" fmla="*/ 84 w 84"/>
                <a:gd name="T25" fmla="*/ 10 h 269"/>
                <a:gd name="T26" fmla="*/ 84 w 84"/>
                <a:gd name="T27" fmla="*/ 230 h 269"/>
                <a:gd name="T28" fmla="*/ 45 w 84"/>
                <a:gd name="T29" fmla="*/ 269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4" h="269">
                  <a:moveTo>
                    <a:pt x="45" y="269"/>
                  </a:moveTo>
                  <a:cubicBezTo>
                    <a:pt x="40" y="269"/>
                    <a:pt x="40" y="269"/>
                    <a:pt x="40" y="269"/>
                  </a:cubicBezTo>
                  <a:cubicBezTo>
                    <a:pt x="18" y="269"/>
                    <a:pt x="0" y="251"/>
                    <a:pt x="0" y="230"/>
                  </a:cubicBezTo>
                  <a:cubicBezTo>
                    <a:pt x="0" y="30"/>
                    <a:pt x="0" y="30"/>
                    <a:pt x="0" y="30"/>
                  </a:cubicBezTo>
                  <a:cubicBezTo>
                    <a:pt x="0" y="24"/>
                    <a:pt x="5" y="20"/>
                    <a:pt x="10" y="20"/>
                  </a:cubicBezTo>
                  <a:cubicBezTo>
                    <a:pt x="16" y="20"/>
                    <a:pt x="20" y="24"/>
                    <a:pt x="20" y="30"/>
                  </a:cubicBezTo>
                  <a:cubicBezTo>
                    <a:pt x="20" y="230"/>
                    <a:pt x="20" y="230"/>
                    <a:pt x="20" y="230"/>
                  </a:cubicBezTo>
                  <a:cubicBezTo>
                    <a:pt x="20" y="240"/>
                    <a:pt x="29" y="249"/>
                    <a:pt x="40" y="249"/>
                  </a:cubicBezTo>
                  <a:cubicBezTo>
                    <a:pt x="45" y="249"/>
                    <a:pt x="45" y="249"/>
                    <a:pt x="45" y="249"/>
                  </a:cubicBezTo>
                  <a:cubicBezTo>
                    <a:pt x="56" y="249"/>
                    <a:pt x="64" y="240"/>
                    <a:pt x="64" y="230"/>
                  </a:cubicBezTo>
                  <a:cubicBezTo>
                    <a:pt x="64" y="10"/>
                    <a:pt x="64" y="10"/>
                    <a:pt x="64" y="10"/>
                  </a:cubicBezTo>
                  <a:cubicBezTo>
                    <a:pt x="64" y="5"/>
                    <a:pt x="69" y="0"/>
                    <a:pt x="74" y="0"/>
                  </a:cubicBezTo>
                  <a:cubicBezTo>
                    <a:pt x="80" y="0"/>
                    <a:pt x="84" y="5"/>
                    <a:pt x="84" y="10"/>
                  </a:cubicBezTo>
                  <a:cubicBezTo>
                    <a:pt x="84" y="230"/>
                    <a:pt x="84" y="230"/>
                    <a:pt x="84" y="230"/>
                  </a:cubicBezTo>
                  <a:cubicBezTo>
                    <a:pt x="84" y="251"/>
                    <a:pt x="67" y="269"/>
                    <a:pt x="45"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 name="Freeform 30">
              <a:extLst>
                <a:ext uri="{FF2B5EF4-FFF2-40B4-BE49-F238E27FC236}">
                  <a16:creationId xmlns:a16="http://schemas.microsoft.com/office/drawing/2014/main" id="{0D8ACAC9-318F-4720-A8AC-5FE97DFCE73F}"/>
                </a:ext>
              </a:extLst>
            </p:cNvPr>
            <p:cNvSpPr>
              <a:spLocks/>
            </p:cNvSpPr>
            <p:nvPr/>
          </p:nvSpPr>
          <p:spPr bwMode="auto">
            <a:xfrm>
              <a:off x="1044803" y="1729146"/>
              <a:ext cx="86978" cy="192763"/>
            </a:xfrm>
            <a:custGeom>
              <a:avLst/>
              <a:gdLst>
                <a:gd name="T0" fmla="*/ 36 w 70"/>
                <a:gd name="T1" fmla="*/ 156 h 156"/>
                <a:gd name="T2" fmla="*/ 35 w 70"/>
                <a:gd name="T3" fmla="*/ 156 h 156"/>
                <a:gd name="T4" fmla="*/ 0 w 70"/>
                <a:gd name="T5" fmla="*/ 121 h 156"/>
                <a:gd name="T6" fmla="*/ 0 w 70"/>
                <a:gd name="T7" fmla="*/ 15 h 156"/>
                <a:gd name="T8" fmla="*/ 10 w 70"/>
                <a:gd name="T9" fmla="*/ 5 h 156"/>
                <a:gd name="T10" fmla="*/ 20 w 70"/>
                <a:gd name="T11" fmla="*/ 15 h 156"/>
                <a:gd name="T12" fmla="*/ 20 w 70"/>
                <a:gd name="T13" fmla="*/ 121 h 156"/>
                <a:gd name="T14" fmla="*/ 35 w 70"/>
                <a:gd name="T15" fmla="*/ 136 h 156"/>
                <a:gd name="T16" fmla="*/ 36 w 70"/>
                <a:gd name="T17" fmla="*/ 136 h 156"/>
                <a:gd name="T18" fmla="*/ 50 w 70"/>
                <a:gd name="T19" fmla="*/ 121 h 156"/>
                <a:gd name="T20" fmla="*/ 50 w 70"/>
                <a:gd name="T21" fmla="*/ 10 h 156"/>
                <a:gd name="T22" fmla="*/ 60 w 70"/>
                <a:gd name="T23" fmla="*/ 0 h 156"/>
                <a:gd name="T24" fmla="*/ 70 w 70"/>
                <a:gd name="T25" fmla="*/ 10 h 156"/>
                <a:gd name="T26" fmla="*/ 70 w 70"/>
                <a:gd name="T27" fmla="*/ 121 h 156"/>
                <a:gd name="T28" fmla="*/ 36 w 70"/>
                <a:gd name="T29" fmla="*/ 156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0" h="156">
                  <a:moveTo>
                    <a:pt x="36" y="156"/>
                  </a:moveTo>
                  <a:cubicBezTo>
                    <a:pt x="35" y="156"/>
                    <a:pt x="35" y="156"/>
                    <a:pt x="35" y="156"/>
                  </a:cubicBezTo>
                  <a:cubicBezTo>
                    <a:pt x="16" y="156"/>
                    <a:pt x="0" y="140"/>
                    <a:pt x="0" y="121"/>
                  </a:cubicBezTo>
                  <a:cubicBezTo>
                    <a:pt x="0" y="15"/>
                    <a:pt x="0" y="15"/>
                    <a:pt x="0" y="15"/>
                  </a:cubicBezTo>
                  <a:cubicBezTo>
                    <a:pt x="0" y="9"/>
                    <a:pt x="5" y="5"/>
                    <a:pt x="10" y="5"/>
                  </a:cubicBezTo>
                  <a:cubicBezTo>
                    <a:pt x="16" y="5"/>
                    <a:pt x="20" y="9"/>
                    <a:pt x="20" y="15"/>
                  </a:cubicBezTo>
                  <a:cubicBezTo>
                    <a:pt x="20" y="121"/>
                    <a:pt x="20" y="121"/>
                    <a:pt x="20" y="121"/>
                  </a:cubicBezTo>
                  <a:cubicBezTo>
                    <a:pt x="20" y="129"/>
                    <a:pt x="27" y="136"/>
                    <a:pt x="35" y="136"/>
                  </a:cubicBezTo>
                  <a:cubicBezTo>
                    <a:pt x="36" y="136"/>
                    <a:pt x="36" y="136"/>
                    <a:pt x="36" y="136"/>
                  </a:cubicBezTo>
                  <a:cubicBezTo>
                    <a:pt x="43" y="136"/>
                    <a:pt x="50" y="129"/>
                    <a:pt x="50" y="121"/>
                  </a:cubicBezTo>
                  <a:cubicBezTo>
                    <a:pt x="50" y="10"/>
                    <a:pt x="50" y="10"/>
                    <a:pt x="50" y="10"/>
                  </a:cubicBezTo>
                  <a:cubicBezTo>
                    <a:pt x="50" y="5"/>
                    <a:pt x="54" y="0"/>
                    <a:pt x="60" y="0"/>
                  </a:cubicBezTo>
                  <a:cubicBezTo>
                    <a:pt x="65" y="0"/>
                    <a:pt x="70" y="5"/>
                    <a:pt x="70" y="10"/>
                  </a:cubicBezTo>
                  <a:cubicBezTo>
                    <a:pt x="70" y="121"/>
                    <a:pt x="70" y="121"/>
                    <a:pt x="70" y="121"/>
                  </a:cubicBezTo>
                  <a:cubicBezTo>
                    <a:pt x="70" y="140"/>
                    <a:pt x="55" y="156"/>
                    <a:pt x="36" y="15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 name="Freeform 31">
              <a:extLst>
                <a:ext uri="{FF2B5EF4-FFF2-40B4-BE49-F238E27FC236}">
                  <a16:creationId xmlns:a16="http://schemas.microsoft.com/office/drawing/2014/main" id="{018E8D77-9B52-41BA-A767-206F8ACCCA1E}"/>
                </a:ext>
              </a:extLst>
            </p:cNvPr>
            <p:cNvSpPr>
              <a:spLocks/>
            </p:cNvSpPr>
            <p:nvPr/>
          </p:nvSpPr>
          <p:spPr bwMode="auto">
            <a:xfrm>
              <a:off x="654576" y="1624537"/>
              <a:ext cx="253882" cy="84627"/>
            </a:xfrm>
            <a:custGeom>
              <a:avLst/>
              <a:gdLst>
                <a:gd name="T0" fmla="*/ 195 w 205"/>
                <a:gd name="T1" fmla="*/ 69 h 69"/>
                <a:gd name="T2" fmla="*/ 34 w 205"/>
                <a:gd name="T3" fmla="*/ 69 h 69"/>
                <a:gd name="T4" fmla="*/ 0 w 205"/>
                <a:gd name="T5" fmla="*/ 35 h 69"/>
                <a:gd name="T6" fmla="*/ 0 w 205"/>
                <a:gd name="T7" fmla="*/ 34 h 69"/>
                <a:gd name="T8" fmla="*/ 34 w 205"/>
                <a:gd name="T9" fmla="*/ 0 h 69"/>
                <a:gd name="T10" fmla="*/ 190 w 205"/>
                <a:gd name="T11" fmla="*/ 0 h 69"/>
                <a:gd name="T12" fmla="*/ 200 w 205"/>
                <a:gd name="T13" fmla="*/ 10 h 69"/>
                <a:gd name="T14" fmla="*/ 190 w 205"/>
                <a:gd name="T15" fmla="*/ 20 h 69"/>
                <a:gd name="T16" fmla="*/ 34 w 205"/>
                <a:gd name="T17" fmla="*/ 20 h 69"/>
                <a:gd name="T18" fmla="*/ 20 w 205"/>
                <a:gd name="T19" fmla="*/ 34 h 69"/>
                <a:gd name="T20" fmla="*/ 20 w 205"/>
                <a:gd name="T21" fmla="*/ 35 h 69"/>
                <a:gd name="T22" fmla="*/ 34 w 205"/>
                <a:gd name="T23" fmla="*/ 49 h 69"/>
                <a:gd name="T24" fmla="*/ 195 w 205"/>
                <a:gd name="T25" fmla="*/ 49 h 69"/>
                <a:gd name="T26" fmla="*/ 205 w 205"/>
                <a:gd name="T27" fmla="*/ 59 h 69"/>
                <a:gd name="T28" fmla="*/ 195 w 205"/>
                <a:gd name="T29"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05" h="69">
                  <a:moveTo>
                    <a:pt x="195" y="69"/>
                  </a:moveTo>
                  <a:cubicBezTo>
                    <a:pt x="34" y="69"/>
                    <a:pt x="34" y="69"/>
                    <a:pt x="34" y="69"/>
                  </a:cubicBezTo>
                  <a:cubicBezTo>
                    <a:pt x="15" y="69"/>
                    <a:pt x="0" y="54"/>
                    <a:pt x="0" y="35"/>
                  </a:cubicBezTo>
                  <a:cubicBezTo>
                    <a:pt x="0" y="34"/>
                    <a:pt x="0" y="34"/>
                    <a:pt x="0" y="34"/>
                  </a:cubicBezTo>
                  <a:cubicBezTo>
                    <a:pt x="0" y="15"/>
                    <a:pt x="15" y="0"/>
                    <a:pt x="34" y="0"/>
                  </a:cubicBezTo>
                  <a:cubicBezTo>
                    <a:pt x="190" y="0"/>
                    <a:pt x="190" y="0"/>
                    <a:pt x="190" y="0"/>
                  </a:cubicBezTo>
                  <a:cubicBezTo>
                    <a:pt x="195" y="0"/>
                    <a:pt x="200" y="4"/>
                    <a:pt x="200" y="10"/>
                  </a:cubicBezTo>
                  <a:cubicBezTo>
                    <a:pt x="200" y="15"/>
                    <a:pt x="195" y="20"/>
                    <a:pt x="190" y="20"/>
                  </a:cubicBezTo>
                  <a:cubicBezTo>
                    <a:pt x="34" y="20"/>
                    <a:pt x="34" y="20"/>
                    <a:pt x="34" y="20"/>
                  </a:cubicBezTo>
                  <a:cubicBezTo>
                    <a:pt x="26" y="20"/>
                    <a:pt x="20" y="26"/>
                    <a:pt x="20" y="34"/>
                  </a:cubicBezTo>
                  <a:cubicBezTo>
                    <a:pt x="20" y="35"/>
                    <a:pt x="20" y="35"/>
                    <a:pt x="20" y="35"/>
                  </a:cubicBezTo>
                  <a:cubicBezTo>
                    <a:pt x="20" y="43"/>
                    <a:pt x="26" y="49"/>
                    <a:pt x="34" y="49"/>
                  </a:cubicBezTo>
                  <a:cubicBezTo>
                    <a:pt x="195" y="49"/>
                    <a:pt x="195" y="49"/>
                    <a:pt x="195" y="49"/>
                  </a:cubicBezTo>
                  <a:cubicBezTo>
                    <a:pt x="201" y="49"/>
                    <a:pt x="205" y="54"/>
                    <a:pt x="205" y="59"/>
                  </a:cubicBezTo>
                  <a:cubicBezTo>
                    <a:pt x="205" y="65"/>
                    <a:pt x="201" y="69"/>
                    <a:pt x="195"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 name="Freeform 32">
              <a:extLst>
                <a:ext uri="{FF2B5EF4-FFF2-40B4-BE49-F238E27FC236}">
                  <a16:creationId xmlns:a16="http://schemas.microsoft.com/office/drawing/2014/main" id="{3CD74D18-03AE-4992-BA4C-4DA2F15ADACC}"/>
                </a:ext>
              </a:extLst>
            </p:cNvPr>
            <p:cNvSpPr>
              <a:spLocks/>
            </p:cNvSpPr>
            <p:nvPr/>
          </p:nvSpPr>
          <p:spPr bwMode="auto">
            <a:xfrm>
              <a:off x="297260" y="1414143"/>
              <a:ext cx="563008" cy="450172"/>
            </a:xfrm>
            <a:custGeom>
              <a:avLst/>
              <a:gdLst>
                <a:gd name="T0" fmla="*/ 445 w 455"/>
                <a:gd name="T1" fmla="*/ 364 h 364"/>
                <a:gd name="T2" fmla="*/ 10 w 455"/>
                <a:gd name="T3" fmla="*/ 364 h 364"/>
                <a:gd name="T4" fmla="*/ 0 w 455"/>
                <a:gd name="T5" fmla="*/ 354 h 364"/>
                <a:gd name="T6" fmla="*/ 0 w 455"/>
                <a:gd name="T7" fmla="*/ 10 h 364"/>
                <a:gd name="T8" fmla="*/ 10 w 455"/>
                <a:gd name="T9" fmla="*/ 0 h 364"/>
                <a:gd name="T10" fmla="*/ 445 w 455"/>
                <a:gd name="T11" fmla="*/ 0 h 364"/>
                <a:gd name="T12" fmla="*/ 455 w 455"/>
                <a:gd name="T13" fmla="*/ 10 h 364"/>
                <a:gd name="T14" fmla="*/ 455 w 455"/>
                <a:gd name="T15" fmla="*/ 134 h 364"/>
                <a:gd name="T16" fmla="*/ 445 w 455"/>
                <a:gd name="T17" fmla="*/ 144 h 364"/>
                <a:gd name="T18" fmla="*/ 435 w 455"/>
                <a:gd name="T19" fmla="*/ 134 h 364"/>
                <a:gd name="T20" fmla="*/ 435 w 455"/>
                <a:gd name="T21" fmla="*/ 20 h 364"/>
                <a:gd name="T22" fmla="*/ 20 w 455"/>
                <a:gd name="T23" fmla="*/ 20 h 364"/>
                <a:gd name="T24" fmla="*/ 20 w 455"/>
                <a:gd name="T25" fmla="*/ 344 h 364"/>
                <a:gd name="T26" fmla="*/ 435 w 455"/>
                <a:gd name="T27" fmla="*/ 344 h 364"/>
                <a:gd name="T28" fmla="*/ 435 w 455"/>
                <a:gd name="T29" fmla="*/ 274 h 364"/>
                <a:gd name="T30" fmla="*/ 445 w 455"/>
                <a:gd name="T31" fmla="*/ 264 h 364"/>
                <a:gd name="T32" fmla="*/ 455 w 455"/>
                <a:gd name="T33" fmla="*/ 274 h 364"/>
                <a:gd name="T34" fmla="*/ 455 w 455"/>
                <a:gd name="T35" fmla="*/ 354 h 364"/>
                <a:gd name="T36" fmla="*/ 445 w 455"/>
                <a:gd name="T37" fmla="*/ 364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55" h="364">
                  <a:moveTo>
                    <a:pt x="445" y="364"/>
                  </a:moveTo>
                  <a:cubicBezTo>
                    <a:pt x="10" y="364"/>
                    <a:pt x="10" y="364"/>
                    <a:pt x="10" y="364"/>
                  </a:cubicBezTo>
                  <a:cubicBezTo>
                    <a:pt x="4" y="364"/>
                    <a:pt x="0" y="360"/>
                    <a:pt x="0" y="354"/>
                  </a:cubicBezTo>
                  <a:cubicBezTo>
                    <a:pt x="0" y="10"/>
                    <a:pt x="0" y="10"/>
                    <a:pt x="0" y="10"/>
                  </a:cubicBezTo>
                  <a:cubicBezTo>
                    <a:pt x="0" y="5"/>
                    <a:pt x="4" y="0"/>
                    <a:pt x="10" y="0"/>
                  </a:cubicBezTo>
                  <a:cubicBezTo>
                    <a:pt x="445" y="0"/>
                    <a:pt x="445" y="0"/>
                    <a:pt x="445" y="0"/>
                  </a:cubicBezTo>
                  <a:cubicBezTo>
                    <a:pt x="451" y="0"/>
                    <a:pt x="455" y="5"/>
                    <a:pt x="455" y="10"/>
                  </a:cubicBezTo>
                  <a:cubicBezTo>
                    <a:pt x="455" y="134"/>
                    <a:pt x="455" y="134"/>
                    <a:pt x="455" y="134"/>
                  </a:cubicBezTo>
                  <a:cubicBezTo>
                    <a:pt x="455" y="139"/>
                    <a:pt x="451" y="144"/>
                    <a:pt x="445" y="144"/>
                  </a:cubicBezTo>
                  <a:cubicBezTo>
                    <a:pt x="440" y="144"/>
                    <a:pt x="435" y="139"/>
                    <a:pt x="435" y="134"/>
                  </a:cubicBezTo>
                  <a:cubicBezTo>
                    <a:pt x="435" y="20"/>
                    <a:pt x="435" y="20"/>
                    <a:pt x="435" y="20"/>
                  </a:cubicBezTo>
                  <a:cubicBezTo>
                    <a:pt x="20" y="20"/>
                    <a:pt x="20" y="20"/>
                    <a:pt x="20" y="20"/>
                  </a:cubicBezTo>
                  <a:cubicBezTo>
                    <a:pt x="20" y="344"/>
                    <a:pt x="20" y="344"/>
                    <a:pt x="20" y="344"/>
                  </a:cubicBezTo>
                  <a:cubicBezTo>
                    <a:pt x="435" y="344"/>
                    <a:pt x="435" y="344"/>
                    <a:pt x="435" y="344"/>
                  </a:cubicBezTo>
                  <a:cubicBezTo>
                    <a:pt x="435" y="274"/>
                    <a:pt x="435" y="274"/>
                    <a:pt x="435" y="274"/>
                  </a:cubicBezTo>
                  <a:cubicBezTo>
                    <a:pt x="435" y="268"/>
                    <a:pt x="440" y="264"/>
                    <a:pt x="445" y="264"/>
                  </a:cubicBezTo>
                  <a:cubicBezTo>
                    <a:pt x="451" y="264"/>
                    <a:pt x="455" y="268"/>
                    <a:pt x="455" y="274"/>
                  </a:cubicBezTo>
                  <a:cubicBezTo>
                    <a:pt x="455" y="354"/>
                    <a:pt x="455" y="354"/>
                    <a:pt x="455" y="354"/>
                  </a:cubicBezTo>
                  <a:cubicBezTo>
                    <a:pt x="455" y="360"/>
                    <a:pt x="451" y="364"/>
                    <a:pt x="445" y="3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 name="Freeform 33">
              <a:extLst>
                <a:ext uri="{FF2B5EF4-FFF2-40B4-BE49-F238E27FC236}">
                  <a16:creationId xmlns:a16="http://schemas.microsoft.com/office/drawing/2014/main" id="{5AABB181-AD2A-4C6B-8F9F-28BA2FFC32AD}"/>
                </a:ext>
              </a:extLst>
            </p:cNvPr>
            <p:cNvSpPr>
              <a:spLocks/>
            </p:cNvSpPr>
            <p:nvPr/>
          </p:nvSpPr>
          <p:spPr bwMode="auto">
            <a:xfrm>
              <a:off x="266700" y="1414143"/>
              <a:ext cx="624128" cy="24683"/>
            </a:xfrm>
            <a:custGeom>
              <a:avLst/>
              <a:gdLst>
                <a:gd name="T0" fmla="*/ 495 w 505"/>
                <a:gd name="T1" fmla="*/ 20 h 20"/>
                <a:gd name="T2" fmla="*/ 10 w 505"/>
                <a:gd name="T3" fmla="*/ 20 h 20"/>
                <a:gd name="T4" fmla="*/ 0 w 505"/>
                <a:gd name="T5" fmla="*/ 10 h 20"/>
                <a:gd name="T6" fmla="*/ 10 w 505"/>
                <a:gd name="T7" fmla="*/ 0 h 20"/>
                <a:gd name="T8" fmla="*/ 495 w 505"/>
                <a:gd name="T9" fmla="*/ 0 h 20"/>
                <a:gd name="T10" fmla="*/ 505 w 505"/>
                <a:gd name="T11" fmla="*/ 10 h 20"/>
                <a:gd name="T12" fmla="*/ 495 w 505"/>
                <a:gd name="T13" fmla="*/ 20 h 20"/>
              </a:gdLst>
              <a:ahLst/>
              <a:cxnLst>
                <a:cxn ang="0">
                  <a:pos x="T0" y="T1"/>
                </a:cxn>
                <a:cxn ang="0">
                  <a:pos x="T2" y="T3"/>
                </a:cxn>
                <a:cxn ang="0">
                  <a:pos x="T4" y="T5"/>
                </a:cxn>
                <a:cxn ang="0">
                  <a:pos x="T6" y="T7"/>
                </a:cxn>
                <a:cxn ang="0">
                  <a:pos x="T8" y="T9"/>
                </a:cxn>
                <a:cxn ang="0">
                  <a:pos x="T10" y="T11"/>
                </a:cxn>
                <a:cxn ang="0">
                  <a:pos x="T12" y="T13"/>
                </a:cxn>
              </a:cxnLst>
              <a:rect l="0" t="0" r="r" b="b"/>
              <a:pathLst>
                <a:path w="505" h="20">
                  <a:moveTo>
                    <a:pt x="495" y="20"/>
                  </a:moveTo>
                  <a:cubicBezTo>
                    <a:pt x="10" y="20"/>
                    <a:pt x="10" y="20"/>
                    <a:pt x="10" y="20"/>
                  </a:cubicBezTo>
                  <a:cubicBezTo>
                    <a:pt x="4" y="20"/>
                    <a:pt x="0" y="16"/>
                    <a:pt x="0" y="10"/>
                  </a:cubicBezTo>
                  <a:cubicBezTo>
                    <a:pt x="0" y="5"/>
                    <a:pt x="4" y="0"/>
                    <a:pt x="10" y="0"/>
                  </a:cubicBezTo>
                  <a:cubicBezTo>
                    <a:pt x="495" y="0"/>
                    <a:pt x="495" y="0"/>
                    <a:pt x="495" y="0"/>
                  </a:cubicBezTo>
                  <a:cubicBezTo>
                    <a:pt x="501" y="0"/>
                    <a:pt x="505" y="5"/>
                    <a:pt x="505" y="10"/>
                  </a:cubicBezTo>
                  <a:cubicBezTo>
                    <a:pt x="505" y="16"/>
                    <a:pt x="501" y="20"/>
                    <a:pt x="495" y="2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 name="Freeform 34">
              <a:extLst>
                <a:ext uri="{FF2B5EF4-FFF2-40B4-BE49-F238E27FC236}">
                  <a16:creationId xmlns:a16="http://schemas.microsoft.com/office/drawing/2014/main" id="{66E38C73-3AFC-426A-8B41-A979262A9F0E}"/>
                </a:ext>
              </a:extLst>
            </p:cNvPr>
            <p:cNvSpPr>
              <a:spLocks/>
            </p:cNvSpPr>
            <p:nvPr/>
          </p:nvSpPr>
          <p:spPr bwMode="auto">
            <a:xfrm>
              <a:off x="441832" y="1839631"/>
              <a:ext cx="273864" cy="267987"/>
            </a:xfrm>
            <a:custGeom>
              <a:avLst/>
              <a:gdLst>
                <a:gd name="T0" fmla="*/ 210 w 221"/>
                <a:gd name="T1" fmla="*/ 216 h 217"/>
                <a:gd name="T2" fmla="*/ 201 w 221"/>
                <a:gd name="T3" fmla="*/ 210 h 217"/>
                <a:gd name="T4" fmla="*/ 110 w 221"/>
                <a:gd name="T5" fmla="*/ 32 h 217"/>
                <a:gd name="T6" fmla="*/ 20 w 221"/>
                <a:gd name="T7" fmla="*/ 210 h 217"/>
                <a:gd name="T8" fmla="*/ 7 w 221"/>
                <a:gd name="T9" fmla="*/ 215 h 217"/>
                <a:gd name="T10" fmla="*/ 3 w 221"/>
                <a:gd name="T11" fmla="*/ 201 h 217"/>
                <a:gd name="T12" fmla="*/ 102 w 221"/>
                <a:gd name="T13" fmla="*/ 6 h 217"/>
                <a:gd name="T14" fmla="*/ 110 w 221"/>
                <a:gd name="T15" fmla="*/ 0 h 217"/>
                <a:gd name="T16" fmla="*/ 119 w 221"/>
                <a:gd name="T17" fmla="*/ 6 h 217"/>
                <a:gd name="T18" fmla="*/ 218 w 221"/>
                <a:gd name="T19" fmla="*/ 201 h 217"/>
                <a:gd name="T20" fmla="*/ 214 w 221"/>
                <a:gd name="T21" fmla="*/ 215 h 217"/>
                <a:gd name="T22" fmla="*/ 210 w 221"/>
                <a:gd name="T23" fmla="*/ 216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1" h="217">
                  <a:moveTo>
                    <a:pt x="210" y="216"/>
                  </a:moveTo>
                  <a:cubicBezTo>
                    <a:pt x="206" y="216"/>
                    <a:pt x="202" y="214"/>
                    <a:pt x="201" y="210"/>
                  </a:cubicBezTo>
                  <a:cubicBezTo>
                    <a:pt x="110" y="32"/>
                    <a:pt x="110" y="32"/>
                    <a:pt x="110" y="32"/>
                  </a:cubicBezTo>
                  <a:cubicBezTo>
                    <a:pt x="20" y="210"/>
                    <a:pt x="20" y="210"/>
                    <a:pt x="20" y="210"/>
                  </a:cubicBezTo>
                  <a:cubicBezTo>
                    <a:pt x="18" y="215"/>
                    <a:pt x="12" y="217"/>
                    <a:pt x="7" y="215"/>
                  </a:cubicBezTo>
                  <a:cubicBezTo>
                    <a:pt x="2" y="212"/>
                    <a:pt x="0" y="206"/>
                    <a:pt x="3" y="201"/>
                  </a:cubicBezTo>
                  <a:cubicBezTo>
                    <a:pt x="102" y="6"/>
                    <a:pt x="102" y="6"/>
                    <a:pt x="102" y="6"/>
                  </a:cubicBezTo>
                  <a:cubicBezTo>
                    <a:pt x="103" y="2"/>
                    <a:pt x="107" y="0"/>
                    <a:pt x="110" y="0"/>
                  </a:cubicBezTo>
                  <a:cubicBezTo>
                    <a:pt x="114" y="0"/>
                    <a:pt x="118" y="2"/>
                    <a:pt x="119" y="6"/>
                  </a:cubicBezTo>
                  <a:cubicBezTo>
                    <a:pt x="218" y="201"/>
                    <a:pt x="218" y="201"/>
                    <a:pt x="218" y="201"/>
                  </a:cubicBezTo>
                  <a:cubicBezTo>
                    <a:pt x="221" y="206"/>
                    <a:pt x="219" y="212"/>
                    <a:pt x="214" y="215"/>
                  </a:cubicBezTo>
                  <a:cubicBezTo>
                    <a:pt x="213" y="216"/>
                    <a:pt x="211" y="216"/>
                    <a:pt x="210" y="2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custDataLst>
      <p:tags r:id="rId1"/>
    </p:custDataLst>
    <p:extLst>
      <p:ext uri="{BB962C8B-B14F-4D97-AF65-F5344CB8AC3E}">
        <p14:creationId xmlns:p14="http://schemas.microsoft.com/office/powerpoint/2010/main" val="40319537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AA6245C-2C86-4902-B30D-7BB2C0FCABA1}"/>
              </a:ext>
            </a:extLst>
          </p:cNvPr>
          <p:cNvSpPr>
            <a:spLocks noGrp="1"/>
          </p:cNvSpPr>
          <p:nvPr>
            <p:ph type="body" sz="quarter" idx="10"/>
          </p:nvPr>
        </p:nvSpPr>
        <p:spPr/>
        <p:txBody>
          <a:bodyPr/>
          <a:lstStyle/>
          <a:p>
            <a:r>
              <a:rPr lang="en-IN"/>
              <a:t>Six Letters Exercise - Discussion</a:t>
            </a:r>
          </a:p>
        </p:txBody>
      </p:sp>
      <p:sp>
        <p:nvSpPr>
          <p:cNvPr id="3" name="Slide Number Placeholder 2">
            <a:extLst>
              <a:ext uri="{FF2B5EF4-FFF2-40B4-BE49-F238E27FC236}">
                <a16:creationId xmlns:a16="http://schemas.microsoft.com/office/drawing/2014/main" id="{29BE3B57-8335-4D5F-BA40-ED43C5C37434}"/>
              </a:ext>
            </a:extLst>
          </p:cNvPr>
          <p:cNvSpPr>
            <a:spLocks noGrp="1"/>
          </p:cNvSpPr>
          <p:nvPr>
            <p:ph type="sldNum" sz="quarter" idx="4"/>
          </p:nvPr>
        </p:nvSpPr>
        <p:spPr>
          <a:xfrm>
            <a:off x="11229341" y="6290182"/>
            <a:ext cx="398334" cy="365125"/>
          </a:xfrm>
        </p:spPr>
        <p:txBody>
          <a:bodyPr/>
          <a:lstStyle/>
          <a:p>
            <a:fld id="{F54F2D47-7AC6-43F3-8E07-847BD5CBC9DC}" type="slidenum">
              <a:rPr lang="en-US" smtClean="0"/>
              <a:pPr/>
              <a:t>15</a:t>
            </a:fld>
            <a:endParaRPr lang="en-US"/>
          </a:p>
        </p:txBody>
      </p:sp>
      <p:sp>
        <p:nvSpPr>
          <p:cNvPr id="6" name="Text Placeholder 3">
            <a:extLst>
              <a:ext uri="{FF2B5EF4-FFF2-40B4-BE49-F238E27FC236}">
                <a16:creationId xmlns:a16="http://schemas.microsoft.com/office/drawing/2014/main" id="{DF72E898-0C25-41B2-AB99-C8E5062955FD}"/>
              </a:ext>
            </a:extLst>
          </p:cNvPr>
          <p:cNvSpPr txBox="1">
            <a:spLocks/>
          </p:cNvSpPr>
          <p:nvPr/>
        </p:nvSpPr>
        <p:spPr>
          <a:xfrm>
            <a:off x="441071" y="955025"/>
            <a:ext cx="5310188" cy="48989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Tx/>
              <a:buNone/>
              <a:defRPr sz="2800" kern="1200">
                <a:solidFill>
                  <a:srgbClr val="0A3C53"/>
                </a:solidFill>
                <a:latin typeface="Alda Pro" pitchFamily="50"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IN"/>
          </a:p>
        </p:txBody>
      </p:sp>
      <p:sp>
        <p:nvSpPr>
          <p:cNvPr id="27" name="Rectangle: Rounded Corners 26">
            <a:extLst>
              <a:ext uri="{FF2B5EF4-FFF2-40B4-BE49-F238E27FC236}">
                <a16:creationId xmlns:a16="http://schemas.microsoft.com/office/drawing/2014/main" id="{54CD8961-717D-48B0-8836-FBE7416B461F}"/>
              </a:ext>
            </a:extLst>
          </p:cNvPr>
          <p:cNvSpPr/>
          <p:nvPr/>
        </p:nvSpPr>
        <p:spPr>
          <a:xfrm>
            <a:off x="1085897" y="1590616"/>
            <a:ext cx="4777852" cy="2535872"/>
          </a:xfrm>
          <a:prstGeom prst="roundRect">
            <a:avLst>
              <a:gd name="adj" fmla="val 2043"/>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1" name="TextBox 40">
            <a:extLst>
              <a:ext uri="{FF2B5EF4-FFF2-40B4-BE49-F238E27FC236}">
                <a16:creationId xmlns:a16="http://schemas.microsoft.com/office/drawing/2014/main" id="{596BCD0B-3C23-40F4-9A2D-6606F39275AF}"/>
              </a:ext>
            </a:extLst>
          </p:cNvPr>
          <p:cNvSpPr txBox="1"/>
          <p:nvPr/>
        </p:nvSpPr>
        <p:spPr>
          <a:xfrm>
            <a:off x="2391840" y="2057618"/>
            <a:ext cx="2599260" cy="369332"/>
          </a:xfrm>
          <a:prstGeom prst="rect">
            <a:avLst/>
          </a:prstGeom>
          <a:noFill/>
        </p:spPr>
        <p:txBody>
          <a:bodyPr wrap="square">
            <a:spAutoFit/>
          </a:bodyPr>
          <a:lstStyle/>
          <a:p>
            <a:r>
              <a:rPr lang="en-US" altLang="en-US" sz="1800">
                <a:solidFill>
                  <a:srgbClr val="0A3C53"/>
                </a:solidFill>
                <a:latin typeface="Effra Pro" panose="020B0603020203020204" pitchFamily="34" charset="0"/>
              </a:rPr>
              <a:t>B</a:t>
            </a:r>
            <a:r>
              <a:rPr lang="en-US" altLang="en-US" sz="1800" strike="sngStrike">
                <a:solidFill>
                  <a:schemeClr val="tx2">
                    <a:lumMod val="60000"/>
                    <a:lumOff val="40000"/>
                  </a:schemeClr>
                </a:solidFill>
                <a:latin typeface="Effra Pro" panose="020B0603020203020204" pitchFamily="34" charset="0"/>
              </a:rPr>
              <a:t>S</a:t>
            </a:r>
            <a:r>
              <a:rPr lang="en-US" altLang="en-US" sz="1800">
                <a:solidFill>
                  <a:srgbClr val="0A3C53"/>
                </a:solidFill>
                <a:latin typeface="Effra Pro" panose="020B0603020203020204" pitchFamily="34" charset="0"/>
              </a:rPr>
              <a:t>A</a:t>
            </a:r>
            <a:r>
              <a:rPr lang="en-US" altLang="en-US" sz="1800" strike="sngStrike">
                <a:solidFill>
                  <a:schemeClr val="tx2">
                    <a:lumMod val="60000"/>
                    <a:lumOff val="40000"/>
                  </a:schemeClr>
                </a:solidFill>
                <a:latin typeface="Effra Pro" panose="020B0603020203020204" pitchFamily="34" charset="0"/>
              </a:rPr>
              <a:t>I</a:t>
            </a:r>
            <a:r>
              <a:rPr lang="en-US" altLang="en-US" sz="1800">
                <a:solidFill>
                  <a:srgbClr val="0A3C53"/>
                </a:solidFill>
                <a:latin typeface="Effra Pro" panose="020B0603020203020204" pitchFamily="34" charset="0"/>
              </a:rPr>
              <a:t>N</a:t>
            </a:r>
            <a:r>
              <a:rPr lang="en-US" altLang="en-US" sz="1800" strike="sngStrike">
                <a:solidFill>
                  <a:schemeClr val="tx2">
                    <a:lumMod val="60000"/>
                    <a:lumOff val="40000"/>
                  </a:schemeClr>
                </a:solidFill>
                <a:latin typeface="Effra Pro" panose="020B0603020203020204" pitchFamily="34" charset="0"/>
              </a:rPr>
              <a:t>XLE</a:t>
            </a:r>
            <a:r>
              <a:rPr lang="en-US" altLang="en-US" sz="1800">
                <a:solidFill>
                  <a:srgbClr val="0A3C53"/>
                </a:solidFill>
                <a:latin typeface="Effra Pro" panose="020B0603020203020204" pitchFamily="34" charset="0"/>
              </a:rPr>
              <a:t>A</a:t>
            </a:r>
            <a:r>
              <a:rPr lang="en-US" altLang="en-US" sz="1800" strike="sngStrike">
                <a:solidFill>
                  <a:schemeClr val="tx2">
                    <a:lumMod val="60000"/>
                    <a:lumOff val="40000"/>
                  </a:schemeClr>
                </a:solidFill>
                <a:latin typeface="Effra Pro" panose="020B0603020203020204" pitchFamily="34" charset="0"/>
              </a:rPr>
              <a:t>T</a:t>
            </a:r>
            <a:r>
              <a:rPr lang="en-US" altLang="en-US" sz="1800">
                <a:solidFill>
                  <a:srgbClr val="0A3C53"/>
                </a:solidFill>
                <a:latin typeface="Effra Pro" panose="020B0603020203020204" pitchFamily="34" charset="0"/>
              </a:rPr>
              <a:t>N</a:t>
            </a:r>
            <a:r>
              <a:rPr lang="en-US" altLang="en-US" sz="1800" strike="sngStrike">
                <a:solidFill>
                  <a:schemeClr val="tx2">
                    <a:lumMod val="60000"/>
                    <a:lumOff val="40000"/>
                  </a:schemeClr>
                </a:solidFill>
                <a:latin typeface="Effra Pro" panose="020B0603020203020204" pitchFamily="34" charset="0"/>
              </a:rPr>
              <a:t>TE</a:t>
            </a:r>
            <a:r>
              <a:rPr lang="en-US" altLang="en-US" sz="1800">
                <a:solidFill>
                  <a:srgbClr val="0A3C53"/>
                </a:solidFill>
                <a:latin typeface="Effra Pro" panose="020B0603020203020204" pitchFamily="34" charset="0"/>
              </a:rPr>
              <a:t>A</a:t>
            </a:r>
            <a:r>
              <a:rPr lang="en-US" altLang="en-US" sz="1800" strike="sngStrike">
                <a:solidFill>
                  <a:schemeClr val="tx2">
                    <a:lumMod val="60000"/>
                    <a:lumOff val="40000"/>
                  </a:schemeClr>
                </a:solidFill>
                <a:latin typeface="Effra Pro" panose="020B0603020203020204" pitchFamily="34" charset="0"/>
              </a:rPr>
              <a:t>RS</a:t>
            </a:r>
          </a:p>
        </p:txBody>
      </p:sp>
      <p:cxnSp>
        <p:nvCxnSpPr>
          <p:cNvPr id="42" name="Straight Arrow Connector 41">
            <a:extLst>
              <a:ext uri="{FF2B5EF4-FFF2-40B4-BE49-F238E27FC236}">
                <a16:creationId xmlns:a16="http://schemas.microsoft.com/office/drawing/2014/main" id="{3F730930-D820-4C4B-B670-3A047BE12024}"/>
              </a:ext>
            </a:extLst>
          </p:cNvPr>
          <p:cNvCxnSpPr/>
          <p:nvPr/>
        </p:nvCxnSpPr>
        <p:spPr>
          <a:xfrm flipH="1">
            <a:off x="3611880" y="2564786"/>
            <a:ext cx="4822" cy="4853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93DF60EF-602A-4ACB-B79E-250F8B0E85A5}"/>
              </a:ext>
            </a:extLst>
          </p:cNvPr>
          <p:cNvSpPr txBox="1"/>
          <p:nvPr/>
        </p:nvSpPr>
        <p:spPr>
          <a:xfrm>
            <a:off x="3096101" y="3148512"/>
            <a:ext cx="1031558" cy="307777"/>
          </a:xfrm>
          <a:prstGeom prst="rect">
            <a:avLst/>
          </a:prstGeom>
          <a:noFill/>
        </p:spPr>
        <p:txBody>
          <a:bodyPr wrap="square">
            <a:spAutoFit/>
          </a:bodyPr>
          <a:lstStyle>
            <a:defPPr>
              <a:defRPr lang="en-US"/>
            </a:defPPr>
            <a:lvl1pPr>
              <a:defRPr sz="1400">
                <a:solidFill>
                  <a:srgbClr val="0A3C53"/>
                </a:solidFill>
                <a:latin typeface="Effra Pro" panose="020B0603020203020204" pitchFamily="34" charset="0"/>
              </a:defRPr>
            </a:lvl1pPr>
          </a:lstStyle>
          <a:p>
            <a:pPr algn="ctr"/>
            <a:r>
              <a:rPr lang="en-US"/>
              <a:t>BANANA</a:t>
            </a:r>
          </a:p>
        </p:txBody>
      </p:sp>
      <p:sp>
        <p:nvSpPr>
          <p:cNvPr id="44" name="TextBox 43">
            <a:extLst>
              <a:ext uri="{FF2B5EF4-FFF2-40B4-BE49-F238E27FC236}">
                <a16:creationId xmlns:a16="http://schemas.microsoft.com/office/drawing/2014/main" id="{D7A563AF-25D1-4BD5-92D1-52E6C846C63B}"/>
              </a:ext>
            </a:extLst>
          </p:cNvPr>
          <p:cNvSpPr txBox="1"/>
          <p:nvPr/>
        </p:nvSpPr>
        <p:spPr>
          <a:xfrm>
            <a:off x="550863" y="4287795"/>
            <a:ext cx="5868987" cy="369332"/>
          </a:xfrm>
          <a:prstGeom prst="rect">
            <a:avLst/>
          </a:prstGeom>
          <a:noFill/>
        </p:spPr>
        <p:txBody>
          <a:bodyPr wrap="square">
            <a:spAutoFit/>
          </a:bodyPr>
          <a:lstStyle/>
          <a:p>
            <a:pPr>
              <a:buClr>
                <a:srgbClr val="0A3C53"/>
              </a:buClr>
            </a:pPr>
            <a:r>
              <a:rPr lang="en-US" sz="1800">
                <a:solidFill>
                  <a:srgbClr val="0A3C53"/>
                </a:solidFill>
                <a:latin typeface="Effra Pro" panose="020B0603020203020204" pitchFamily="34" charset="0"/>
              </a:rPr>
              <a:t>Q1. What were your initial thoughts on the instructions? </a:t>
            </a:r>
          </a:p>
        </p:txBody>
      </p:sp>
      <p:sp>
        <p:nvSpPr>
          <p:cNvPr id="45" name="TextBox 44">
            <a:extLst>
              <a:ext uri="{FF2B5EF4-FFF2-40B4-BE49-F238E27FC236}">
                <a16:creationId xmlns:a16="http://schemas.microsoft.com/office/drawing/2014/main" id="{8C950834-F171-423F-8560-03AFCE75DEB5}"/>
              </a:ext>
            </a:extLst>
          </p:cNvPr>
          <p:cNvSpPr txBox="1"/>
          <p:nvPr/>
        </p:nvSpPr>
        <p:spPr>
          <a:xfrm>
            <a:off x="550863" y="4838942"/>
            <a:ext cx="5868987" cy="369332"/>
          </a:xfrm>
          <a:prstGeom prst="rect">
            <a:avLst/>
          </a:prstGeom>
          <a:noFill/>
        </p:spPr>
        <p:txBody>
          <a:bodyPr wrap="square">
            <a:spAutoFit/>
          </a:bodyPr>
          <a:lstStyle>
            <a:defPPr>
              <a:defRPr lang="en-US"/>
            </a:defPPr>
            <a:lvl1pPr>
              <a:buClr>
                <a:srgbClr val="0A3C53"/>
              </a:buClr>
              <a:defRPr>
                <a:solidFill>
                  <a:srgbClr val="0A3C53"/>
                </a:solidFill>
                <a:latin typeface="Effra Pro" panose="020B0603020203020204" pitchFamily="34" charset="0"/>
              </a:defRPr>
            </a:lvl1pPr>
          </a:lstStyle>
          <a:p>
            <a:r>
              <a:rPr lang="en-US"/>
              <a:t>Q2. How did your initial belief limit your vision?</a:t>
            </a:r>
          </a:p>
        </p:txBody>
      </p:sp>
      <p:sp>
        <p:nvSpPr>
          <p:cNvPr id="24" name="Rectangle: Rounded Corners 23">
            <a:extLst>
              <a:ext uri="{FF2B5EF4-FFF2-40B4-BE49-F238E27FC236}">
                <a16:creationId xmlns:a16="http://schemas.microsoft.com/office/drawing/2014/main" id="{2A1C02EB-05A6-4A6F-9F47-49D9AC057BE7}"/>
              </a:ext>
            </a:extLst>
          </p:cNvPr>
          <p:cNvSpPr/>
          <p:nvPr/>
        </p:nvSpPr>
        <p:spPr>
          <a:xfrm>
            <a:off x="550863" y="2242284"/>
            <a:ext cx="1305943" cy="1232536"/>
          </a:xfrm>
          <a:prstGeom prst="roundRect">
            <a:avLst>
              <a:gd name="adj" fmla="val 7385"/>
            </a:avLst>
          </a:prstGeom>
          <a:solidFill>
            <a:srgbClr val="A768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25" name="Group 24">
            <a:extLst>
              <a:ext uri="{FF2B5EF4-FFF2-40B4-BE49-F238E27FC236}">
                <a16:creationId xmlns:a16="http://schemas.microsoft.com/office/drawing/2014/main" id="{7AD20736-ABF3-4331-BC6D-017DE00C8D2A}"/>
              </a:ext>
            </a:extLst>
          </p:cNvPr>
          <p:cNvGrpSpPr/>
          <p:nvPr/>
        </p:nvGrpSpPr>
        <p:grpSpPr>
          <a:xfrm>
            <a:off x="834011" y="2533675"/>
            <a:ext cx="751411" cy="675861"/>
            <a:chOff x="266700" y="1414143"/>
            <a:chExt cx="865082" cy="778103"/>
          </a:xfrm>
          <a:solidFill>
            <a:schemeClr val="bg1"/>
          </a:solidFill>
        </p:grpSpPr>
        <p:sp>
          <p:nvSpPr>
            <p:cNvPr id="26" name="Freeform 24">
              <a:extLst>
                <a:ext uri="{FF2B5EF4-FFF2-40B4-BE49-F238E27FC236}">
                  <a16:creationId xmlns:a16="http://schemas.microsoft.com/office/drawing/2014/main" id="{A670BDA1-C6CF-40B3-AA5E-8ABA3FF686AA}"/>
                </a:ext>
              </a:extLst>
            </p:cNvPr>
            <p:cNvSpPr>
              <a:spLocks noEditPoints="1"/>
            </p:cNvSpPr>
            <p:nvPr/>
          </p:nvSpPr>
          <p:spPr bwMode="auto">
            <a:xfrm>
              <a:off x="899055" y="1441177"/>
              <a:ext cx="158677" cy="178658"/>
            </a:xfrm>
            <a:custGeom>
              <a:avLst/>
              <a:gdLst>
                <a:gd name="T0" fmla="*/ 64 w 128"/>
                <a:gd name="T1" fmla="*/ 144 h 144"/>
                <a:gd name="T2" fmla="*/ 0 w 128"/>
                <a:gd name="T3" fmla="*/ 68 h 144"/>
                <a:gd name="T4" fmla="*/ 64 w 128"/>
                <a:gd name="T5" fmla="*/ 0 h 144"/>
                <a:gd name="T6" fmla="*/ 128 w 128"/>
                <a:gd name="T7" fmla="*/ 68 h 144"/>
                <a:gd name="T8" fmla="*/ 64 w 128"/>
                <a:gd name="T9" fmla="*/ 144 h 144"/>
                <a:gd name="T10" fmla="*/ 64 w 128"/>
                <a:gd name="T11" fmla="*/ 20 h 144"/>
                <a:gd name="T12" fmla="*/ 20 w 128"/>
                <a:gd name="T13" fmla="*/ 68 h 144"/>
                <a:gd name="T14" fmla="*/ 64 w 128"/>
                <a:gd name="T15" fmla="*/ 124 h 144"/>
                <a:gd name="T16" fmla="*/ 108 w 128"/>
                <a:gd name="T17" fmla="*/ 68 h 144"/>
                <a:gd name="T18" fmla="*/ 64 w 128"/>
                <a:gd name="T19" fmla="*/ 20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8" h="144">
                  <a:moveTo>
                    <a:pt x="64" y="144"/>
                  </a:moveTo>
                  <a:cubicBezTo>
                    <a:pt x="30" y="144"/>
                    <a:pt x="0" y="109"/>
                    <a:pt x="0" y="68"/>
                  </a:cubicBezTo>
                  <a:cubicBezTo>
                    <a:pt x="0" y="29"/>
                    <a:pt x="28" y="0"/>
                    <a:pt x="64" y="0"/>
                  </a:cubicBezTo>
                  <a:cubicBezTo>
                    <a:pt x="101" y="0"/>
                    <a:pt x="128" y="29"/>
                    <a:pt x="128" y="68"/>
                  </a:cubicBezTo>
                  <a:cubicBezTo>
                    <a:pt x="128" y="109"/>
                    <a:pt x="99" y="144"/>
                    <a:pt x="64" y="144"/>
                  </a:cubicBezTo>
                  <a:close/>
                  <a:moveTo>
                    <a:pt x="64" y="20"/>
                  </a:moveTo>
                  <a:cubicBezTo>
                    <a:pt x="39" y="20"/>
                    <a:pt x="20" y="40"/>
                    <a:pt x="20" y="68"/>
                  </a:cubicBezTo>
                  <a:cubicBezTo>
                    <a:pt x="20" y="98"/>
                    <a:pt x="41" y="124"/>
                    <a:pt x="64" y="124"/>
                  </a:cubicBezTo>
                  <a:cubicBezTo>
                    <a:pt x="88" y="124"/>
                    <a:pt x="108" y="98"/>
                    <a:pt x="108" y="68"/>
                  </a:cubicBezTo>
                  <a:cubicBezTo>
                    <a:pt x="108" y="40"/>
                    <a:pt x="90" y="20"/>
                    <a:pt x="64" y="2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Freeform 25">
              <a:extLst>
                <a:ext uri="{FF2B5EF4-FFF2-40B4-BE49-F238E27FC236}">
                  <a16:creationId xmlns:a16="http://schemas.microsoft.com/office/drawing/2014/main" id="{FD8F2704-219B-495F-911D-2CD8A895F719}"/>
                </a:ext>
              </a:extLst>
            </p:cNvPr>
            <p:cNvSpPr>
              <a:spLocks/>
            </p:cNvSpPr>
            <p:nvPr/>
          </p:nvSpPr>
          <p:spPr bwMode="auto">
            <a:xfrm>
              <a:off x="876724" y="1624537"/>
              <a:ext cx="255058" cy="171606"/>
            </a:xfrm>
            <a:custGeom>
              <a:avLst/>
              <a:gdLst>
                <a:gd name="T0" fmla="*/ 196 w 206"/>
                <a:gd name="T1" fmla="*/ 139 h 139"/>
                <a:gd name="T2" fmla="*/ 186 w 206"/>
                <a:gd name="T3" fmla="*/ 129 h 139"/>
                <a:gd name="T4" fmla="*/ 186 w 206"/>
                <a:gd name="T5" fmla="*/ 34 h 139"/>
                <a:gd name="T6" fmla="*/ 172 w 206"/>
                <a:gd name="T7" fmla="*/ 20 h 139"/>
                <a:gd name="T8" fmla="*/ 10 w 206"/>
                <a:gd name="T9" fmla="*/ 20 h 139"/>
                <a:gd name="T10" fmla="*/ 0 w 206"/>
                <a:gd name="T11" fmla="*/ 10 h 139"/>
                <a:gd name="T12" fmla="*/ 10 w 206"/>
                <a:gd name="T13" fmla="*/ 0 h 139"/>
                <a:gd name="T14" fmla="*/ 172 w 206"/>
                <a:gd name="T15" fmla="*/ 0 h 139"/>
                <a:gd name="T16" fmla="*/ 206 w 206"/>
                <a:gd name="T17" fmla="*/ 34 h 139"/>
                <a:gd name="T18" fmla="*/ 206 w 206"/>
                <a:gd name="T19" fmla="*/ 129 h 139"/>
                <a:gd name="T20" fmla="*/ 196 w 206"/>
                <a:gd name="T21" fmla="*/ 13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6" h="139">
                  <a:moveTo>
                    <a:pt x="196" y="139"/>
                  </a:moveTo>
                  <a:cubicBezTo>
                    <a:pt x="190" y="139"/>
                    <a:pt x="186" y="135"/>
                    <a:pt x="186" y="129"/>
                  </a:cubicBezTo>
                  <a:cubicBezTo>
                    <a:pt x="186" y="34"/>
                    <a:pt x="186" y="34"/>
                    <a:pt x="186" y="34"/>
                  </a:cubicBezTo>
                  <a:cubicBezTo>
                    <a:pt x="186" y="26"/>
                    <a:pt x="179" y="20"/>
                    <a:pt x="172" y="20"/>
                  </a:cubicBezTo>
                  <a:cubicBezTo>
                    <a:pt x="10" y="20"/>
                    <a:pt x="10" y="20"/>
                    <a:pt x="10" y="20"/>
                  </a:cubicBezTo>
                  <a:cubicBezTo>
                    <a:pt x="4" y="20"/>
                    <a:pt x="0" y="15"/>
                    <a:pt x="0" y="10"/>
                  </a:cubicBezTo>
                  <a:cubicBezTo>
                    <a:pt x="0" y="4"/>
                    <a:pt x="4" y="0"/>
                    <a:pt x="10" y="0"/>
                  </a:cubicBezTo>
                  <a:cubicBezTo>
                    <a:pt x="172" y="0"/>
                    <a:pt x="172" y="0"/>
                    <a:pt x="172" y="0"/>
                  </a:cubicBezTo>
                  <a:cubicBezTo>
                    <a:pt x="191" y="0"/>
                    <a:pt x="206" y="15"/>
                    <a:pt x="206" y="34"/>
                  </a:cubicBezTo>
                  <a:cubicBezTo>
                    <a:pt x="206" y="129"/>
                    <a:pt x="206" y="129"/>
                    <a:pt x="206" y="129"/>
                  </a:cubicBezTo>
                  <a:cubicBezTo>
                    <a:pt x="206" y="135"/>
                    <a:pt x="201" y="139"/>
                    <a:pt x="196" y="1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 name="Freeform 26">
              <a:extLst>
                <a:ext uri="{FF2B5EF4-FFF2-40B4-BE49-F238E27FC236}">
                  <a16:creationId xmlns:a16="http://schemas.microsoft.com/office/drawing/2014/main" id="{BC7EB2FE-E322-4A30-95CF-AFBCCB10B532}"/>
                </a:ext>
              </a:extLst>
            </p:cNvPr>
            <p:cNvSpPr>
              <a:spLocks/>
            </p:cNvSpPr>
            <p:nvPr/>
          </p:nvSpPr>
          <p:spPr bwMode="auto">
            <a:xfrm>
              <a:off x="1044803" y="1712690"/>
              <a:ext cx="24683" cy="304424"/>
            </a:xfrm>
            <a:custGeom>
              <a:avLst/>
              <a:gdLst>
                <a:gd name="T0" fmla="*/ 10 w 20"/>
                <a:gd name="T1" fmla="*/ 247 h 247"/>
                <a:gd name="T2" fmla="*/ 0 w 20"/>
                <a:gd name="T3" fmla="*/ 237 h 247"/>
                <a:gd name="T4" fmla="*/ 0 w 20"/>
                <a:gd name="T5" fmla="*/ 10 h 247"/>
                <a:gd name="T6" fmla="*/ 10 w 20"/>
                <a:gd name="T7" fmla="*/ 0 h 247"/>
                <a:gd name="T8" fmla="*/ 20 w 20"/>
                <a:gd name="T9" fmla="*/ 10 h 247"/>
                <a:gd name="T10" fmla="*/ 20 w 20"/>
                <a:gd name="T11" fmla="*/ 237 h 247"/>
                <a:gd name="T12" fmla="*/ 10 w 20"/>
                <a:gd name="T13" fmla="*/ 247 h 247"/>
              </a:gdLst>
              <a:ahLst/>
              <a:cxnLst>
                <a:cxn ang="0">
                  <a:pos x="T0" y="T1"/>
                </a:cxn>
                <a:cxn ang="0">
                  <a:pos x="T2" y="T3"/>
                </a:cxn>
                <a:cxn ang="0">
                  <a:pos x="T4" y="T5"/>
                </a:cxn>
                <a:cxn ang="0">
                  <a:pos x="T6" y="T7"/>
                </a:cxn>
                <a:cxn ang="0">
                  <a:pos x="T8" y="T9"/>
                </a:cxn>
                <a:cxn ang="0">
                  <a:pos x="T10" y="T11"/>
                </a:cxn>
                <a:cxn ang="0">
                  <a:pos x="T12" y="T13"/>
                </a:cxn>
              </a:cxnLst>
              <a:rect l="0" t="0" r="r" b="b"/>
              <a:pathLst>
                <a:path w="20" h="247">
                  <a:moveTo>
                    <a:pt x="10" y="247"/>
                  </a:moveTo>
                  <a:cubicBezTo>
                    <a:pt x="5" y="247"/>
                    <a:pt x="0" y="242"/>
                    <a:pt x="0" y="237"/>
                  </a:cubicBezTo>
                  <a:cubicBezTo>
                    <a:pt x="0" y="10"/>
                    <a:pt x="0" y="10"/>
                    <a:pt x="0" y="10"/>
                  </a:cubicBezTo>
                  <a:cubicBezTo>
                    <a:pt x="0" y="5"/>
                    <a:pt x="5" y="0"/>
                    <a:pt x="10" y="0"/>
                  </a:cubicBezTo>
                  <a:cubicBezTo>
                    <a:pt x="16" y="0"/>
                    <a:pt x="20" y="5"/>
                    <a:pt x="20" y="10"/>
                  </a:cubicBezTo>
                  <a:cubicBezTo>
                    <a:pt x="20" y="237"/>
                    <a:pt x="20" y="237"/>
                    <a:pt x="20" y="237"/>
                  </a:cubicBezTo>
                  <a:cubicBezTo>
                    <a:pt x="20" y="242"/>
                    <a:pt x="16" y="247"/>
                    <a:pt x="10" y="2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Freeform 27">
              <a:extLst>
                <a:ext uri="{FF2B5EF4-FFF2-40B4-BE49-F238E27FC236}">
                  <a16:creationId xmlns:a16="http://schemas.microsoft.com/office/drawing/2014/main" id="{2DBAA9A3-4B94-48A1-8C26-EBBF2CAC2910}"/>
                </a:ext>
              </a:extLst>
            </p:cNvPr>
            <p:cNvSpPr>
              <a:spLocks/>
            </p:cNvSpPr>
            <p:nvPr/>
          </p:nvSpPr>
          <p:spPr bwMode="auto">
            <a:xfrm>
              <a:off x="887302" y="1684481"/>
              <a:ext cx="24683" cy="332633"/>
            </a:xfrm>
            <a:custGeom>
              <a:avLst/>
              <a:gdLst>
                <a:gd name="T0" fmla="*/ 10 w 20"/>
                <a:gd name="T1" fmla="*/ 269 h 269"/>
                <a:gd name="T2" fmla="*/ 0 w 20"/>
                <a:gd name="T3" fmla="*/ 259 h 269"/>
                <a:gd name="T4" fmla="*/ 0 w 20"/>
                <a:gd name="T5" fmla="*/ 10 h 269"/>
                <a:gd name="T6" fmla="*/ 10 w 20"/>
                <a:gd name="T7" fmla="*/ 0 h 269"/>
                <a:gd name="T8" fmla="*/ 20 w 20"/>
                <a:gd name="T9" fmla="*/ 10 h 269"/>
                <a:gd name="T10" fmla="*/ 20 w 20"/>
                <a:gd name="T11" fmla="*/ 259 h 269"/>
                <a:gd name="T12" fmla="*/ 10 w 20"/>
                <a:gd name="T13" fmla="*/ 269 h 269"/>
              </a:gdLst>
              <a:ahLst/>
              <a:cxnLst>
                <a:cxn ang="0">
                  <a:pos x="T0" y="T1"/>
                </a:cxn>
                <a:cxn ang="0">
                  <a:pos x="T2" y="T3"/>
                </a:cxn>
                <a:cxn ang="0">
                  <a:pos x="T4" y="T5"/>
                </a:cxn>
                <a:cxn ang="0">
                  <a:pos x="T6" y="T7"/>
                </a:cxn>
                <a:cxn ang="0">
                  <a:pos x="T8" y="T9"/>
                </a:cxn>
                <a:cxn ang="0">
                  <a:pos x="T10" y="T11"/>
                </a:cxn>
                <a:cxn ang="0">
                  <a:pos x="T12" y="T13"/>
                </a:cxn>
              </a:cxnLst>
              <a:rect l="0" t="0" r="r" b="b"/>
              <a:pathLst>
                <a:path w="20" h="269">
                  <a:moveTo>
                    <a:pt x="10" y="269"/>
                  </a:moveTo>
                  <a:cubicBezTo>
                    <a:pt x="5" y="269"/>
                    <a:pt x="0" y="264"/>
                    <a:pt x="0" y="259"/>
                  </a:cubicBezTo>
                  <a:cubicBezTo>
                    <a:pt x="0" y="10"/>
                    <a:pt x="0" y="10"/>
                    <a:pt x="0" y="10"/>
                  </a:cubicBezTo>
                  <a:cubicBezTo>
                    <a:pt x="0" y="5"/>
                    <a:pt x="5" y="0"/>
                    <a:pt x="10" y="0"/>
                  </a:cubicBezTo>
                  <a:cubicBezTo>
                    <a:pt x="16" y="0"/>
                    <a:pt x="20" y="5"/>
                    <a:pt x="20" y="10"/>
                  </a:cubicBezTo>
                  <a:cubicBezTo>
                    <a:pt x="20" y="259"/>
                    <a:pt x="20" y="259"/>
                    <a:pt x="20" y="259"/>
                  </a:cubicBezTo>
                  <a:cubicBezTo>
                    <a:pt x="20" y="264"/>
                    <a:pt x="16" y="269"/>
                    <a:pt x="10"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 name="Freeform 28">
              <a:extLst>
                <a:ext uri="{FF2B5EF4-FFF2-40B4-BE49-F238E27FC236}">
                  <a16:creationId xmlns:a16="http://schemas.microsoft.com/office/drawing/2014/main" id="{9BC1AF99-F3B6-477A-9532-D8312B2B578E}"/>
                </a:ext>
              </a:extLst>
            </p:cNvPr>
            <p:cNvSpPr>
              <a:spLocks/>
            </p:cNvSpPr>
            <p:nvPr/>
          </p:nvSpPr>
          <p:spPr bwMode="auto">
            <a:xfrm>
              <a:off x="887302" y="1860788"/>
              <a:ext cx="103434" cy="331458"/>
            </a:xfrm>
            <a:custGeom>
              <a:avLst/>
              <a:gdLst>
                <a:gd name="T0" fmla="*/ 45 w 84"/>
                <a:gd name="T1" fmla="*/ 269 h 269"/>
                <a:gd name="T2" fmla="*/ 39 w 84"/>
                <a:gd name="T3" fmla="*/ 269 h 269"/>
                <a:gd name="T4" fmla="*/ 0 w 84"/>
                <a:gd name="T5" fmla="*/ 230 h 269"/>
                <a:gd name="T6" fmla="*/ 0 w 84"/>
                <a:gd name="T7" fmla="*/ 10 h 269"/>
                <a:gd name="T8" fmla="*/ 10 w 84"/>
                <a:gd name="T9" fmla="*/ 0 h 269"/>
                <a:gd name="T10" fmla="*/ 20 w 84"/>
                <a:gd name="T11" fmla="*/ 10 h 269"/>
                <a:gd name="T12" fmla="*/ 20 w 84"/>
                <a:gd name="T13" fmla="*/ 230 h 269"/>
                <a:gd name="T14" fmla="*/ 39 w 84"/>
                <a:gd name="T15" fmla="*/ 249 h 269"/>
                <a:gd name="T16" fmla="*/ 45 w 84"/>
                <a:gd name="T17" fmla="*/ 249 h 269"/>
                <a:gd name="T18" fmla="*/ 64 w 84"/>
                <a:gd name="T19" fmla="*/ 230 h 269"/>
                <a:gd name="T20" fmla="*/ 64 w 84"/>
                <a:gd name="T21" fmla="*/ 30 h 269"/>
                <a:gd name="T22" fmla="*/ 74 w 84"/>
                <a:gd name="T23" fmla="*/ 20 h 269"/>
                <a:gd name="T24" fmla="*/ 84 w 84"/>
                <a:gd name="T25" fmla="*/ 30 h 269"/>
                <a:gd name="T26" fmla="*/ 84 w 84"/>
                <a:gd name="T27" fmla="*/ 230 h 269"/>
                <a:gd name="T28" fmla="*/ 45 w 84"/>
                <a:gd name="T29" fmla="*/ 269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4" h="269">
                  <a:moveTo>
                    <a:pt x="45" y="269"/>
                  </a:moveTo>
                  <a:cubicBezTo>
                    <a:pt x="39" y="269"/>
                    <a:pt x="39" y="269"/>
                    <a:pt x="39" y="269"/>
                  </a:cubicBezTo>
                  <a:cubicBezTo>
                    <a:pt x="18" y="269"/>
                    <a:pt x="0" y="251"/>
                    <a:pt x="0" y="230"/>
                  </a:cubicBezTo>
                  <a:cubicBezTo>
                    <a:pt x="0" y="10"/>
                    <a:pt x="0" y="10"/>
                    <a:pt x="0" y="10"/>
                  </a:cubicBezTo>
                  <a:cubicBezTo>
                    <a:pt x="0" y="5"/>
                    <a:pt x="5" y="0"/>
                    <a:pt x="10" y="0"/>
                  </a:cubicBezTo>
                  <a:cubicBezTo>
                    <a:pt x="16" y="0"/>
                    <a:pt x="20" y="5"/>
                    <a:pt x="20" y="10"/>
                  </a:cubicBezTo>
                  <a:cubicBezTo>
                    <a:pt x="20" y="230"/>
                    <a:pt x="20" y="230"/>
                    <a:pt x="20" y="230"/>
                  </a:cubicBezTo>
                  <a:cubicBezTo>
                    <a:pt x="20" y="240"/>
                    <a:pt x="29" y="249"/>
                    <a:pt x="39" y="249"/>
                  </a:cubicBezTo>
                  <a:cubicBezTo>
                    <a:pt x="45" y="249"/>
                    <a:pt x="45" y="249"/>
                    <a:pt x="45" y="249"/>
                  </a:cubicBezTo>
                  <a:cubicBezTo>
                    <a:pt x="56" y="249"/>
                    <a:pt x="64" y="240"/>
                    <a:pt x="64" y="230"/>
                  </a:cubicBezTo>
                  <a:cubicBezTo>
                    <a:pt x="64" y="30"/>
                    <a:pt x="64" y="30"/>
                    <a:pt x="64" y="30"/>
                  </a:cubicBezTo>
                  <a:cubicBezTo>
                    <a:pt x="64" y="24"/>
                    <a:pt x="69" y="20"/>
                    <a:pt x="74" y="20"/>
                  </a:cubicBezTo>
                  <a:cubicBezTo>
                    <a:pt x="80" y="20"/>
                    <a:pt x="84" y="24"/>
                    <a:pt x="84" y="30"/>
                  </a:cubicBezTo>
                  <a:cubicBezTo>
                    <a:pt x="84" y="230"/>
                    <a:pt x="84" y="230"/>
                    <a:pt x="84" y="230"/>
                  </a:cubicBezTo>
                  <a:cubicBezTo>
                    <a:pt x="84" y="251"/>
                    <a:pt x="67" y="269"/>
                    <a:pt x="45"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 name="Freeform 29">
              <a:extLst>
                <a:ext uri="{FF2B5EF4-FFF2-40B4-BE49-F238E27FC236}">
                  <a16:creationId xmlns:a16="http://schemas.microsoft.com/office/drawing/2014/main" id="{A1EE4019-EE9A-4219-9D7D-6C94524735F2}"/>
                </a:ext>
              </a:extLst>
            </p:cNvPr>
            <p:cNvSpPr>
              <a:spLocks/>
            </p:cNvSpPr>
            <p:nvPr/>
          </p:nvSpPr>
          <p:spPr bwMode="auto">
            <a:xfrm>
              <a:off x="966053" y="1860788"/>
              <a:ext cx="103434" cy="331458"/>
            </a:xfrm>
            <a:custGeom>
              <a:avLst/>
              <a:gdLst>
                <a:gd name="T0" fmla="*/ 45 w 84"/>
                <a:gd name="T1" fmla="*/ 269 h 269"/>
                <a:gd name="T2" fmla="*/ 40 w 84"/>
                <a:gd name="T3" fmla="*/ 269 h 269"/>
                <a:gd name="T4" fmla="*/ 0 w 84"/>
                <a:gd name="T5" fmla="*/ 230 h 269"/>
                <a:gd name="T6" fmla="*/ 0 w 84"/>
                <a:gd name="T7" fmla="*/ 30 h 269"/>
                <a:gd name="T8" fmla="*/ 10 w 84"/>
                <a:gd name="T9" fmla="*/ 20 h 269"/>
                <a:gd name="T10" fmla="*/ 20 w 84"/>
                <a:gd name="T11" fmla="*/ 30 h 269"/>
                <a:gd name="T12" fmla="*/ 20 w 84"/>
                <a:gd name="T13" fmla="*/ 230 h 269"/>
                <a:gd name="T14" fmla="*/ 40 w 84"/>
                <a:gd name="T15" fmla="*/ 249 h 269"/>
                <a:gd name="T16" fmla="*/ 45 w 84"/>
                <a:gd name="T17" fmla="*/ 249 h 269"/>
                <a:gd name="T18" fmla="*/ 64 w 84"/>
                <a:gd name="T19" fmla="*/ 230 h 269"/>
                <a:gd name="T20" fmla="*/ 64 w 84"/>
                <a:gd name="T21" fmla="*/ 10 h 269"/>
                <a:gd name="T22" fmla="*/ 74 w 84"/>
                <a:gd name="T23" fmla="*/ 0 h 269"/>
                <a:gd name="T24" fmla="*/ 84 w 84"/>
                <a:gd name="T25" fmla="*/ 10 h 269"/>
                <a:gd name="T26" fmla="*/ 84 w 84"/>
                <a:gd name="T27" fmla="*/ 230 h 269"/>
                <a:gd name="T28" fmla="*/ 45 w 84"/>
                <a:gd name="T29" fmla="*/ 269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4" h="269">
                  <a:moveTo>
                    <a:pt x="45" y="269"/>
                  </a:moveTo>
                  <a:cubicBezTo>
                    <a:pt x="40" y="269"/>
                    <a:pt x="40" y="269"/>
                    <a:pt x="40" y="269"/>
                  </a:cubicBezTo>
                  <a:cubicBezTo>
                    <a:pt x="18" y="269"/>
                    <a:pt x="0" y="251"/>
                    <a:pt x="0" y="230"/>
                  </a:cubicBezTo>
                  <a:cubicBezTo>
                    <a:pt x="0" y="30"/>
                    <a:pt x="0" y="30"/>
                    <a:pt x="0" y="30"/>
                  </a:cubicBezTo>
                  <a:cubicBezTo>
                    <a:pt x="0" y="24"/>
                    <a:pt x="5" y="20"/>
                    <a:pt x="10" y="20"/>
                  </a:cubicBezTo>
                  <a:cubicBezTo>
                    <a:pt x="16" y="20"/>
                    <a:pt x="20" y="24"/>
                    <a:pt x="20" y="30"/>
                  </a:cubicBezTo>
                  <a:cubicBezTo>
                    <a:pt x="20" y="230"/>
                    <a:pt x="20" y="230"/>
                    <a:pt x="20" y="230"/>
                  </a:cubicBezTo>
                  <a:cubicBezTo>
                    <a:pt x="20" y="240"/>
                    <a:pt x="29" y="249"/>
                    <a:pt x="40" y="249"/>
                  </a:cubicBezTo>
                  <a:cubicBezTo>
                    <a:pt x="45" y="249"/>
                    <a:pt x="45" y="249"/>
                    <a:pt x="45" y="249"/>
                  </a:cubicBezTo>
                  <a:cubicBezTo>
                    <a:pt x="56" y="249"/>
                    <a:pt x="64" y="240"/>
                    <a:pt x="64" y="230"/>
                  </a:cubicBezTo>
                  <a:cubicBezTo>
                    <a:pt x="64" y="10"/>
                    <a:pt x="64" y="10"/>
                    <a:pt x="64" y="10"/>
                  </a:cubicBezTo>
                  <a:cubicBezTo>
                    <a:pt x="64" y="5"/>
                    <a:pt x="69" y="0"/>
                    <a:pt x="74" y="0"/>
                  </a:cubicBezTo>
                  <a:cubicBezTo>
                    <a:pt x="80" y="0"/>
                    <a:pt x="84" y="5"/>
                    <a:pt x="84" y="10"/>
                  </a:cubicBezTo>
                  <a:cubicBezTo>
                    <a:pt x="84" y="230"/>
                    <a:pt x="84" y="230"/>
                    <a:pt x="84" y="230"/>
                  </a:cubicBezTo>
                  <a:cubicBezTo>
                    <a:pt x="84" y="251"/>
                    <a:pt x="67" y="269"/>
                    <a:pt x="45"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 name="Freeform 30">
              <a:extLst>
                <a:ext uri="{FF2B5EF4-FFF2-40B4-BE49-F238E27FC236}">
                  <a16:creationId xmlns:a16="http://schemas.microsoft.com/office/drawing/2014/main" id="{DEB01EA4-8A24-45AF-AB0B-980A9FA340DA}"/>
                </a:ext>
              </a:extLst>
            </p:cNvPr>
            <p:cNvSpPr>
              <a:spLocks/>
            </p:cNvSpPr>
            <p:nvPr/>
          </p:nvSpPr>
          <p:spPr bwMode="auto">
            <a:xfrm>
              <a:off x="1044803" y="1729146"/>
              <a:ext cx="86978" cy="192763"/>
            </a:xfrm>
            <a:custGeom>
              <a:avLst/>
              <a:gdLst>
                <a:gd name="T0" fmla="*/ 36 w 70"/>
                <a:gd name="T1" fmla="*/ 156 h 156"/>
                <a:gd name="T2" fmla="*/ 35 w 70"/>
                <a:gd name="T3" fmla="*/ 156 h 156"/>
                <a:gd name="T4" fmla="*/ 0 w 70"/>
                <a:gd name="T5" fmla="*/ 121 h 156"/>
                <a:gd name="T6" fmla="*/ 0 w 70"/>
                <a:gd name="T7" fmla="*/ 15 h 156"/>
                <a:gd name="T8" fmla="*/ 10 w 70"/>
                <a:gd name="T9" fmla="*/ 5 h 156"/>
                <a:gd name="T10" fmla="*/ 20 w 70"/>
                <a:gd name="T11" fmla="*/ 15 h 156"/>
                <a:gd name="T12" fmla="*/ 20 w 70"/>
                <a:gd name="T13" fmla="*/ 121 h 156"/>
                <a:gd name="T14" fmla="*/ 35 w 70"/>
                <a:gd name="T15" fmla="*/ 136 h 156"/>
                <a:gd name="T16" fmla="*/ 36 w 70"/>
                <a:gd name="T17" fmla="*/ 136 h 156"/>
                <a:gd name="T18" fmla="*/ 50 w 70"/>
                <a:gd name="T19" fmla="*/ 121 h 156"/>
                <a:gd name="T20" fmla="*/ 50 w 70"/>
                <a:gd name="T21" fmla="*/ 10 h 156"/>
                <a:gd name="T22" fmla="*/ 60 w 70"/>
                <a:gd name="T23" fmla="*/ 0 h 156"/>
                <a:gd name="T24" fmla="*/ 70 w 70"/>
                <a:gd name="T25" fmla="*/ 10 h 156"/>
                <a:gd name="T26" fmla="*/ 70 w 70"/>
                <a:gd name="T27" fmla="*/ 121 h 156"/>
                <a:gd name="T28" fmla="*/ 36 w 70"/>
                <a:gd name="T29" fmla="*/ 156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0" h="156">
                  <a:moveTo>
                    <a:pt x="36" y="156"/>
                  </a:moveTo>
                  <a:cubicBezTo>
                    <a:pt x="35" y="156"/>
                    <a:pt x="35" y="156"/>
                    <a:pt x="35" y="156"/>
                  </a:cubicBezTo>
                  <a:cubicBezTo>
                    <a:pt x="16" y="156"/>
                    <a:pt x="0" y="140"/>
                    <a:pt x="0" y="121"/>
                  </a:cubicBezTo>
                  <a:cubicBezTo>
                    <a:pt x="0" y="15"/>
                    <a:pt x="0" y="15"/>
                    <a:pt x="0" y="15"/>
                  </a:cubicBezTo>
                  <a:cubicBezTo>
                    <a:pt x="0" y="9"/>
                    <a:pt x="5" y="5"/>
                    <a:pt x="10" y="5"/>
                  </a:cubicBezTo>
                  <a:cubicBezTo>
                    <a:pt x="16" y="5"/>
                    <a:pt x="20" y="9"/>
                    <a:pt x="20" y="15"/>
                  </a:cubicBezTo>
                  <a:cubicBezTo>
                    <a:pt x="20" y="121"/>
                    <a:pt x="20" y="121"/>
                    <a:pt x="20" y="121"/>
                  </a:cubicBezTo>
                  <a:cubicBezTo>
                    <a:pt x="20" y="129"/>
                    <a:pt x="27" y="136"/>
                    <a:pt x="35" y="136"/>
                  </a:cubicBezTo>
                  <a:cubicBezTo>
                    <a:pt x="36" y="136"/>
                    <a:pt x="36" y="136"/>
                    <a:pt x="36" y="136"/>
                  </a:cubicBezTo>
                  <a:cubicBezTo>
                    <a:pt x="43" y="136"/>
                    <a:pt x="50" y="129"/>
                    <a:pt x="50" y="121"/>
                  </a:cubicBezTo>
                  <a:cubicBezTo>
                    <a:pt x="50" y="10"/>
                    <a:pt x="50" y="10"/>
                    <a:pt x="50" y="10"/>
                  </a:cubicBezTo>
                  <a:cubicBezTo>
                    <a:pt x="50" y="5"/>
                    <a:pt x="54" y="0"/>
                    <a:pt x="60" y="0"/>
                  </a:cubicBezTo>
                  <a:cubicBezTo>
                    <a:pt x="65" y="0"/>
                    <a:pt x="70" y="5"/>
                    <a:pt x="70" y="10"/>
                  </a:cubicBezTo>
                  <a:cubicBezTo>
                    <a:pt x="70" y="121"/>
                    <a:pt x="70" y="121"/>
                    <a:pt x="70" y="121"/>
                  </a:cubicBezTo>
                  <a:cubicBezTo>
                    <a:pt x="70" y="140"/>
                    <a:pt x="55" y="156"/>
                    <a:pt x="36" y="15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 name="Freeform 31">
              <a:extLst>
                <a:ext uri="{FF2B5EF4-FFF2-40B4-BE49-F238E27FC236}">
                  <a16:creationId xmlns:a16="http://schemas.microsoft.com/office/drawing/2014/main" id="{38BC92E5-F20B-453C-86AB-D30E1F6FA0E7}"/>
                </a:ext>
              </a:extLst>
            </p:cNvPr>
            <p:cNvSpPr>
              <a:spLocks/>
            </p:cNvSpPr>
            <p:nvPr/>
          </p:nvSpPr>
          <p:spPr bwMode="auto">
            <a:xfrm>
              <a:off x="654576" y="1624537"/>
              <a:ext cx="253882" cy="84627"/>
            </a:xfrm>
            <a:custGeom>
              <a:avLst/>
              <a:gdLst>
                <a:gd name="T0" fmla="*/ 195 w 205"/>
                <a:gd name="T1" fmla="*/ 69 h 69"/>
                <a:gd name="T2" fmla="*/ 34 w 205"/>
                <a:gd name="T3" fmla="*/ 69 h 69"/>
                <a:gd name="T4" fmla="*/ 0 w 205"/>
                <a:gd name="T5" fmla="*/ 35 h 69"/>
                <a:gd name="T6" fmla="*/ 0 w 205"/>
                <a:gd name="T7" fmla="*/ 34 h 69"/>
                <a:gd name="T8" fmla="*/ 34 w 205"/>
                <a:gd name="T9" fmla="*/ 0 h 69"/>
                <a:gd name="T10" fmla="*/ 190 w 205"/>
                <a:gd name="T11" fmla="*/ 0 h 69"/>
                <a:gd name="T12" fmla="*/ 200 w 205"/>
                <a:gd name="T13" fmla="*/ 10 h 69"/>
                <a:gd name="T14" fmla="*/ 190 w 205"/>
                <a:gd name="T15" fmla="*/ 20 h 69"/>
                <a:gd name="T16" fmla="*/ 34 w 205"/>
                <a:gd name="T17" fmla="*/ 20 h 69"/>
                <a:gd name="T18" fmla="*/ 20 w 205"/>
                <a:gd name="T19" fmla="*/ 34 h 69"/>
                <a:gd name="T20" fmla="*/ 20 w 205"/>
                <a:gd name="T21" fmla="*/ 35 h 69"/>
                <a:gd name="T22" fmla="*/ 34 w 205"/>
                <a:gd name="T23" fmla="*/ 49 h 69"/>
                <a:gd name="T24" fmla="*/ 195 w 205"/>
                <a:gd name="T25" fmla="*/ 49 h 69"/>
                <a:gd name="T26" fmla="*/ 205 w 205"/>
                <a:gd name="T27" fmla="*/ 59 h 69"/>
                <a:gd name="T28" fmla="*/ 195 w 205"/>
                <a:gd name="T29"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05" h="69">
                  <a:moveTo>
                    <a:pt x="195" y="69"/>
                  </a:moveTo>
                  <a:cubicBezTo>
                    <a:pt x="34" y="69"/>
                    <a:pt x="34" y="69"/>
                    <a:pt x="34" y="69"/>
                  </a:cubicBezTo>
                  <a:cubicBezTo>
                    <a:pt x="15" y="69"/>
                    <a:pt x="0" y="54"/>
                    <a:pt x="0" y="35"/>
                  </a:cubicBezTo>
                  <a:cubicBezTo>
                    <a:pt x="0" y="34"/>
                    <a:pt x="0" y="34"/>
                    <a:pt x="0" y="34"/>
                  </a:cubicBezTo>
                  <a:cubicBezTo>
                    <a:pt x="0" y="15"/>
                    <a:pt x="15" y="0"/>
                    <a:pt x="34" y="0"/>
                  </a:cubicBezTo>
                  <a:cubicBezTo>
                    <a:pt x="190" y="0"/>
                    <a:pt x="190" y="0"/>
                    <a:pt x="190" y="0"/>
                  </a:cubicBezTo>
                  <a:cubicBezTo>
                    <a:pt x="195" y="0"/>
                    <a:pt x="200" y="4"/>
                    <a:pt x="200" y="10"/>
                  </a:cubicBezTo>
                  <a:cubicBezTo>
                    <a:pt x="200" y="15"/>
                    <a:pt x="195" y="20"/>
                    <a:pt x="190" y="20"/>
                  </a:cubicBezTo>
                  <a:cubicBezTo>
                    <a:pt x="34" y="20"/>
                    <a:pt x="34" y="20"/>
                    <a:pt x="34" y="20"/>
                  </a:cubicBezTo>
                  <a:cubicBezTo>
                    <a:pt x="26" y="20"/>
                    <a:pt x="20" y="26"/>
                    <a:pt x="20" y="34"/>
                  </a:cubicBezTo>
                  <a:cubicBezTo>
                    <a:pt x="20" y="35"/>
                    <a:pt x="20" y="35"/>
                    <a:pt x="20" y="35"/>
                  </a:cubicBezTo>
                  <a:cubicBezTo>
                    <a:pt x="20" y="43"/>
                    <a:pt x="26" y="49"/>
                    <a:pt x="34" y="49"/>
                  </a:cubicBezTo>
                  <a:cubicBezTo>
                    <a:pt x="195" y="49"/>
                    <a:pt x="195" y="49"/>
                    <a:pt x="195" y="49"/>
                  </a:cubicBezTo>
                  <a:cubicBezTo>
                    <a:pt x="201" y="49"/>
                    <a:pt x="205" y="54"/>
                    <a:pt x="205" y="59"/>
                  </a:cubicBezTo>
                  <a:cubicBezTo>
                    <a:pt x="205" y="65"/>
                    <a:pt x="201" y="69"/>
                    <a:pt x="195"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 name="Freeform 32">
              <a:extLst>
                <a:ext uri="{FF2B5EF4-FFF2-40B4-BE49-F238E27FC236}">
                  <a16:creationId xmlns:a16="http://schemas.microsoft.com/office/drawing/2014/main" id="{59760BF4-5906-4BFB-8CB1-5646CE92FFD1}"/>
                </a:ext>
              </a:extLst>
            </p:cNvPr>
            <p:cNvSpPr>
              <a:spLocks/>
            </p:cNvSpPr>
            <p:nvPr/>
          </p:nvSpPr>
          <p:spPr bwMode="auto">
            <a:xfrm>
              <a:off x="297260" y="1414143"/>
              <a:ext cx="563008" cy="450172"/>
            </a:xfrm>
            <a:custGeom>
              <a:avLst/>
              <a:gdLst>
                <a:gd name="T0" fmla="*/ 445 w 455"/>
                <a:gd name="T1" fmla="*/ 364 h 364"/>
                <a:gd name="T2" fmla="*/ 10 w 455"/>
                <a:gd name="T3" fmla="*/ 364 h 364"/>
                <a:gd name="T4" fmla="*/ 0 w 455"/>
                <a:gd name="T5" fmla="*/ 354 h 364"/>
                <a:gd name="T6" fmla="*/ 0 w 455"/>
                <a:gd name="T7" fmla="*/ 10 h 364"/>
                <a:gd name="T8" fmla="*/ 10 w 455"/>
                <a:gd name="T9" fmla="*/ 0 h 364"/>
                <a:gd name="T10" fmla="*/ 445 w 455"/>
                <a:gd name="T11" fmla="*/ 0 h 364"/>
                <a:gd name="T12" fmla="*/ 455 w 455"/>
                <a:gd name="T13" fmla="*/ 10 h 364"/>
                <a:gd name="T14" fmla="*/ 455 w 455"/>
                <a:gd name="T15" fmla="*/ 134 h 364"/>
                <a:gd name="T16" fmla="*/ 445 w 455"/>
                <a:gd name="T17" fmla="*/ 144 h 364"/>
                <a:gd name="T18" fmla="*/ 435 w 455"/>
                <a:gd name="T19" fmla="*/ 134 h 364"/>
                <a:gd name="T20" fmla="*/ 435 w 455"/>
                <a:gd name="T21" fmla="*/ 20 h 364"/>
                <a:gd name="T22" fmla="*/ 20 w 455"/>
                <a:gd name="T23" fmla="*/ 20 h 364"/>
                <a:gd name="T24" fmla="*/ 20 w 455"/>
                <a:gd name="T25" fmla="*/ 344 h 364"/>
                <a:gd name="T26" fmla="*/ 435 w 455"/>
                <a:gd name="T27" fmla="*/ 344 h 364"/>
                <a:gd name="T28" fmla="*/ 435 w 455"/>
                <a:gd name="T29" fmla="*/ 274 h 364"/>
                <a:gd name="T30" fmla="*/ 445 w 455"/>
                <a:gd name="T31" fmla="*/ 264 h 364"/>
                <a:gd name="T32" fmla="*/ 455 w 455"/>
                <a:gd name="T33" fmla="*/ 274 h 364"/>
                <a:gd name="T34" fmla="*/ 455 w 455"/>
                <a:gd name="T35" fmla="*/ 354 h 364"/>
                <a:gd name="T36" fmla="*/ 445 w 455"/>
                <a:gd name="T37" fmla="*/ 364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55" h="364">
                  <a:moveTo>
                    <a:pt x="445" y="364"/>
                  </a:moveTo>
                  <a:cubicBezTo>
                    <a:pt x="10" y="364"/>
                    <a:pt x="10" y="364"/>
                    <a:pt x="10" y="364"/>
                  </a:cubicBezTo>
                  <a:cubicBezTo>
                    <a:pt x="4" y="364"/>
                    <a:pt x="0" y="360"/>
                    <a:pt x="0" y="354"/>
                  </a:cubicBezTo>
                  <a:cubicBezTo>
                    <a:pt x="0" y="10"/>
                    <a:pt x="0" y="10"/>
                    <a:pt x="0" y="10"/>
                  </a:cubicBezTo>
                  <a:cubicBezTo>
                    <a:pt x="0" y="5"/>
                    <a:pt x="4" y="0"/>
                    <a:pt x="10" y="0"/>
                  </a:cubicBezTo>
                  <a:cubicBezTo>
                    <a:pt x="445" y="0"/>
                    <a:pt x="445" y="0"/>
                    <a:pt x="445" y="0"/>
                  </a:cubicBezTo>
                  <a:cubicBezTo>
                    <a:pt x="451" y="0"/>
                    <a:pt x="455" y="5"/>
                    <a:pt x="455" y="10"/>
                  </a:cubicBezTo>
                  <a:cubicBezTo>
                    <a:pt x="455" y="134"/>
                    <a:pt x="455" y="134"/>
                    <a:pt x="455" y="134"/>
                  </a:cubicBezTo>
                  <a:cubicBezTo>
                    <a:pt x="455" y="139"/>
                    <a:pt x="451" y="144"/>
                    <a:pt x="445" y="144"/>
                  </a:cubicBezTo>
                  <a:cubicBezTo>
                    <a:pt x="440" y="144"/>
                    <a:pt x="435" y="139"/>
                    <a:pt x="435" y="134"/>
                  </a:cubicBezTo>
                  <a:cubicBezTo>
                    <a:pt x="435" y="20"/>
                    <a:pt x="435" y="20"/>
                    <a:pt x="435" y="20"/>
                  </a:cubicBezTo>
                  <a:cubicBezTo>
                    <a:pt x="20" y="20"/>
                    <a:pt x="20" y="20"/>
                    <a:pt x="20" y="20"/>
                  </a:cubicBezTo>
                  <a:cubicBezTo>
                    <a:pt x="20" y="344"/>
                    <a:pt x="20" y="344"/>
                    <a:pt x="20" y="344"/>
                  </a:cubicBezTo>
                  <a:cubicBezTo>
                    <a:pt x="435" y="344"/>
                    <a:pt x="435" y="344"/>
                    <a:pt x="435" y="344"/>
                  </a:cubicBezTo>
                  <a:cubicBezTo>
                    <a:pt x="435" y="274"/>
                    <a:pt x="435" y="274"/>
                    <a:pt x="435" y="274"/>
                  </a:cubicBezTo>
                  <a:cubicBezTo>
                    <a:pt x="435" y="268"/>
                    <a:pt x="440" y="264"/>
                    <a:pt x="445" y="264"/>
                  </a:cubicBezTo>
                  <a:cubicBezTo>
                    <a:pt x="451" y="264"/>
                    <a:pt x="455" y="268"/>
                    <a:pt x="455" y="274"/>
                  </a:cubicBezTo>
                  <a:cubicBezTo>
                    <a:pt x="455" y="354"/>
                    <a:pt x="455" y="354"/>
                    <a:pt x="455" y="354"/>
                  </a:cubicBezTo>
                  <a:cubicBezTo>
                    <a:pt x="455" y="360"/>
                    <a:pt x="451" y="364"/>
                    <a:pt x="445" y="3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 name="Freeform 33">
              <a:extLst>
                <a:ext uri="{FF2B5EF4-FFF2-40B4-BE49-F238E27FC236}">
                  <a16:creationId xmlns:a16="http://schemas.microsoft.com/office/drawing/2014/main" id="{5318AABA-2EEB-4B66-8641-A9D87F19C3BF}"/>
                </a:ext>
              </a:extLst>
            </p:cNvPr>
            <p:cNvSpPr>
              <a:spLocks/>
            </p:cNvSpPr>
            <p:nvPr/>
          </p:nvSpPr>
          <p:spPr bwMode="auto">
            <a:xfrm>
              <a:off x="266700" y="1414143"/>
              <a:ext cx="624128" cy="24683"/>
            </a:xfrm>
            <a:custGeom>
              <a:avLst/>
              <a:gdLst>
                <a:gd name="T0" fmla="*/ 495 w 505"/>
                <a:gd name="T1" fmla="*/ 20 h 20"/>
                <a:gd name="T2" fmla="*/ 10 w 505"/>
                <a:gd name="T3" fmla="*/ 20 h 20"/>
                <a:gd name="T4" fmla="*/ 0 w 505"/>
                <a:gd name="T5" fmla="*/ 10 h 20"/>
                <a:gd name="T6" fmla="*/ 10 w 505"/>
                <a:gd name="T7" fmla="*/ 0 h 20"/>
                <a:gd name="T8" fmla="*/ 495 w 505"/>
                <a:gd name="T9" fmla="*/ 0 h 20"/>
                <a:gd name="T10" fmla="*/ 505 w 505"/>
                <a:gd name="T11" fmla="*/ 10 h 20"/>
                <a:gd name="T12" fmla="*/ 495 w 505"/>
                <a:gd name="T13" fmla="*/ 20 h 20"/>
              </a:gdLst>
              <a:ahLst/>
              <a:cxnLst>
                <a:cxn ang="0">
                  <a:pos x="T0" y="T1"/>
                </a:cxn>
                <a:cxn ang="0">
                  <a:pos x="T2" y="T3"/>
                </a:cxn>
                <a:cxn ang="0">
                  <a:pos x="T4" y="T5"/>
                </a:cxn>
                <a:cxn ang="0">
                  <a:pos x="T6" y="T7"/>
                </a:cxn>
                <a:cxn ang="0">
                  <a:pos x="T8" y="T9"/>
                </a:cxn>
                <a:cxn ang="0">
                  <a:pos x="T10" y="T11"/>
                </a:cxn>
                <a:cxn ang="0">
                  <a:pos x="T12" y="T13"/>
                </a:cxn>
              </a:cxnLst>
              <a:rect l="0" t="0" r="r" b="b"/>
              <a:pathLst>
                <a:path w="505" h="20">
                  <a:moveTo>
                    <a:pt x="495" y="20"/>
                  </a:moveTo>
                  <a:cubicBezTo>
                    <a:pt x="10" y="20"/>
                    <a:pt x="10" y="20"/>
                    <a:pt x="10" y="20"/>
                  </a:cubicBezTo>
                  <a:cubicBezTo>
                    <a:pt x="4" y="20"/>
                    <a:pt x="0" y="16"/>
                    <a:pt x="0" y="10"/>
                  </a:cubicBezTo>
                  <a:cubicBezTo>
                    <a:pt x="0" y="5"/>
                    <a:pt x="4" y="0"/>
                    <a:pt x="10" y="0"/>
                  </a:cubicBezTo>
                  <a:cubicBezTo>
                    <a:pt x="495" y="0"/>
                    <a:pt x="495" y="0"/>
                    <a:pt x="495" y="0"/>
                  </a:cubicBezTo>
                  <a:cubicBezTo>
                    <a:pt x="501" y="0"/>
                    <a:pt x="505" y="5"/>
                    <a:pt x="505" y="10"/>
                  </a:cubicBezTo>
                  <a:cubicBezTo>
                    <a:pt x="505" y="16"/>
                    <a:pt x="501" y="20"/>
                    <a:pt x="495" y="2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 name="Freeform 34">
              <a:extLst>
                <a:ext uri="{FF2B5EF4-FFF2-40B4-BE49-F238E27FC236}">
                  <a16:creationId xmlns:a16="http://schemas.microsoft.com/office/drawing/2014/main" id="{42FB8172-5B46-48A2-BC39-0EE32DE727CA}"/>
                </a:ext>
              </a:extLst>
            </p:cNvPr>
            <p:cNvSpPr>
              <a:spLocks/>
            </p:cNvSpPr>
            <p:nvPr/>
          </p:nvSpPr>
          <p:spPr bwMode="auto">
            <a:xfrm>
              <a:off x="441832" y="1839631"/>
              <a:ext cx="273864" cy="267987"/>
            </a:xfrm>
            <a:custGeom>
              <a:avLst/>
              <a:gdLst>
                <a:gd name="T0" fmla="*/ 210 w 221"/>
                <a:gd name="T1" fmla="*/ 216 h 217"/>
                <a:gd name="T2" fmla="*/ 201 w 221"/>
                <a:gd name="T3" fmla="*/ 210 h 217"/>
                <a:gd name="T4" fmla="*/ 110 w 221"/>
                <a:gd name="T5" fmla="*/ 32 h 217"/>
                <a:gd name="T6" fmla="*/ 20 w 221"/>
                <a:gd name="T7" fmla="*/ 210 h 217"/>
                <a:gd name="T8" fmla="*/ 7 w 221"/>
                <a:gd name="T9" fmla="*/ 215 h 217"/>
                <a:gd name="T10" fmla="*/ 3 w 221"/>
                <a:gd name="T11" fmla="*/ 201 h 217"/>
                <a:gd name="T12" fmla="*/ 102 w 221"/>
                <a:gd name="T13" fmla="*/ 6 h 217"/>
                <a:gd name="T14" fmla="*/ 110 w 221"/>
                <a:gd name="T15" fmla="*/ 0 h 217"/>
                <a:gd name="T16" fmla="*/ 119 w 221"/>
                <a:gd name="T17" fmla="*/ 6 h 217"/>
                <a:gd name="T18" fmla="*/ 218 w 221"/>
                <a:gd name="T19" fmla="*/ 201 h 217"/>
                <a:gd name="T20" fmla="*/ 214 w 221"/>
                <a:gd name="T21" fmla="*/ 215 h 217"/>
                <a:gd name="T22" fmla="*/ 210 w 221"/>
                <a:gd name="T23" fmla="*/ 216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1" h="217">
                  <a:moveTo>
                    <a:pt x="210" y="216"/>
                  </a:moveTo>
                  <a:cubicBezTo>
                    <a:pt x="206" y="216"/>
                    <a:pt x="202" y="214"/>
                    <a:pt x="201" y="210"/>
                  </a:cubicBezTo>
                  <a:cubicBezTo>
                    <a:pt x="110" y="32"/>
                    <a:pt x="110" y="32"/>
                    <a:pt x="110" y="32"/>
                  </a:cubicBezTo>
                  <a:cubicBezTo>
                    <a:pt x="20" y="210"/>
                    <a:pt x="20" y="210"/>
                    <a:pt x="20" y="210"/>
                  </a:cubicBezTo>
                  <a:cubicBezTo>
                    <a:pt x="18" y="215"/>
                    <a:pt x="12" y="217"/>
                    <a:pt x="7" y="215"/>
                  </a:cubicBezTo>
                  <a:cubicBezTo>
                    <a:pt x="2" y="212"/>
                    <a:pt x="0" y="206"/>
                    <a:pt x="3" y="201"/>
                  </a:cubicBezTo>
                  <a:cubicBezTo>
                    <a:pt x="102" y="6"/>
                    <a:pt x="102" y="6"/>
                    <a:pt x="102" y="6"/>
                  </a:cubicBezTo>
                  <a:cubicBezTo>
                    <a:pt x="103" y="2"/>
                    <a:pt x="107" y="0"/>
                    <a:pt x="110" y="0"/>
                  </a:cubicBezTo>
                  <a:cubicBezTo>
                    <a:pt x="114" y="0"/>
                    <a:pt x="118" y="2"/>
                    <a:pt x="119" y="6"/>
                  </a:cubicBezTo>
                  <a:cubicBezTo>
                    <a:pt x="218" y="201"/>
                    <a:pt x="218" y="201"/>
                    <a:pt x="218" y="201"/>
                  </a:cubicBezTo>
                  <a:cubicBezTo>
                    <a:pt x="221" y="206"/>
                    <a:pt x="219" y="212"/>
                    <a:pt x="214" y="215"/>
                  </a:cubicBezTo>
                  <a:cubicBezTo>
                    <a:pt x="213" y="216"/>
                    <a:pt x="211" y="216"/>
                    <a:pt x="210" y="2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custDataLst>
      <p:tags r:id="rId1"/>
    </p:custDataLst>
    <p:extLst>
      <p:ext uri="{BB962C8B-B14F-4D97-AF65-F5344CB8AC3E}">
        <p14:creationId xmlns:p14="http://schemas.microsoft.com/office/powerpoint/2010/main" val="2730015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4F81C46-BF18-4B43-AA0E-6A36E9A57BAA}"/>
              </a:ext>
            </a:extLst>
          </p:cNvPr>
          <p:cNvSpPr>
            <a:spLocks noGrp="1"/>
          </p:cNvSpPr>
          <p:nvPr>
            <p:ph type="sldNum" sz="quarter" idx="4"/>
          </p:nvPr>
        </p:nvSpPr>
        <p:spPr>
          <a:xfrm>
            <a:off x="11229341" y="6290182"/>
            <a:ext cx="398334" cy="365125"/>
          </a:xfrm>
        </p:spPr>
        <p:txBody>
          <a:bodyPr/>
          <a:lstStyle/>
          <a:p>
            <a:fld id="{F54F2D47-7AC6-43F3-8E07-847BD5CBC9DC}" type="slidenum">
              <a:rPr lang="en-US" smtClean="0"/>
              <a:pPr/>
              <a:t>16</a:t>
            </a:fld>
            <a:endParaRPr lang="en-US"/>
          </a:p>
        </p:txBody>
      </p:sp>
      <p:sp>
        <p:nvSpPr>
          <p:cNvPr id="5" name="Text Placeholder 4">
            <a:extLst>
              <a:ext uri="{FF2B5EF4-FFF2-40B4-BE49-F238E27FC236}">
                <a16:creationId xmlns:a16="http://schemas.microsoft.com/office/drawing/2014/main" id="{03A85827-5668-4252-8883-308320F45127}"/>
              </a:ext>
            </a:extLst>
          </p:cNvPr>
          <p:cNvSpPr>
            <a:spLocks noGrp="1"/>
          </p:cNvSpPr>
          <p:nvPr>
            <p:ph type="body" sz="quarter" idx="10"/>
          </p:nvPr>
        </p:nvSpPr>
        <p:spPr/>
        <p:txBody>
          <a:bodyPr/>
          <a:lstStyle/>
          <a:p>
            <a:r>
              <a:rPr lang="en-IN"/>
              <a:t>Discussion</a:t>
            </a:r>
          </a:p>
          <a:p>
            <a:endParaRPr lang="en-IN"/>
          </a:p>
        </p:txBody>
      </p:sp>
      <p:sp>
        <p:nvSpPr>
          <p:cNvPr id="7" name="Text Placeholder 6">
            <a:extLst>
              <a:ext uri="{FF2B5EF4-FFF2-40B4-BE49-F238E27FC236}">
                <a16:creationId xmlns:a16="http://schemas.microsoft.com/office/drawing/2014/main" id="{1B99B990-C72E-491D-AD33-7ABB4E1569E0}"/>
              </a:ext>
            </a:extLst>
          </p:cNvPr>
          <p:cNvSpPr>
            <a:spLocks noGrp="1"/>
          </p:cNvSpPr>
          <p:nvPr>
            <p:ph type="body" sz="quarter" idx="13"/>
          </p:nvPr>
        </p:nvSpPr>
        <p:spPr/>
        <p:txBody>
          <a:bodyPr/>
          <a:lstStyle/>
          <a:p>
            <a:pPr marL="0" indent="0">
              <a:buNone/>
            </a:pPr>
            <a:r>
              <a:rPr lang="en-IN"/>
              <a:t>2 min</a:t>
            </a:r>
          </a:p>
        </p:txBody>
      </p:sp>
      <p:sp>
        <p:nvSpPr>
          <p:cNvPr id="6" name="Text Placeholder 5">
            <a:extLst>
              <a:ext uri="{FF2B5EF4-FFF2-40B4-BE49-F238E27FC236}">
                <a16:creationId xmlns:a16="http://schemas.microsoft.com/office/drawing/2014/main" id="{C24B29FD-F9BC-489B-B956-C9E945366E95}"/>
              </a:ext>
            </a:extLst>
          </p:cNvPr>
          <p:cNvSpPr>
            <a:spLocks noGrp="1"/>
          </p:cNvSpPr>
          <p:nvPr>
            <p:ph type="body" sz="quarter" idx="11"/>
          </p:nvPr>
        </p:nvSpPr>
        <p:spPr>
          <a:xfrm>
            <a:off x="468000" y="1926907"/>
            <a:ext cx="5310188" cy="3539430"/>
          </a:xfrm>
        </p:spPr>
        <p:txBody>
          <a:bodyPr/>
          <a:lstStyle/>
          <a:p>
            <a:pPr marL="0" indent="0">
              <a:buNone/>
            </a:pPr>
            <a:r>
              <a:rPr lang="en-US"/>
              <a:t>Key learning points in this section.</a:t>
            </a:r>
          </a:p>
          <a:p>
            <a:r>
              <a:rPr lang="en-US"/>
              <a:t>Belief in Transformation</a:t>
            </a:r>
          </a:p>
          <a:p>
            <a:r>
              <a:rPr lang="en-US"/>
              <a:t>Client Education and Empowerment</a:t>
            </a:r>
          </a:p>
          <a:p>
            <a:r>
              <a:rPr lang="en-US"/>
              <a:t>Trust and Relationships</a:t>
            </a:r>
          </a:p>
          <a:p>
            <a:r>
              <a:rPr lang="en-US"/>
              <a:t>Resilience</a:t>
            </a:r>
          </a:p>
          <a:p>
            <a:r>
              <a:rPr lang="en-US"/>
              <a:t>Continuous Professional Development</a:t>
            </a:r>
          </a:p>
          <a:p>
            <a:r>
              <a:rPr lang="en-US"/>
              <a:t>Striving for Excellence and Innovation</a:t>
            </a:r>
          </a:p>
          <a:p>
            <a:r>
              <a:rPr lang="en-US"/>
              <a:t>Reputable Career</a:t>
            </a:r>
          </a:p>
          <a:p>
            <a:endParaRPr lang="en-IN"/>
          </a:p>
        </p:txBody>
      </p:sp>
    </p:spTree>
    <p:custDataLst>
      <p:tags r:id="rId1"/>
    </p:custDataLst>
    <p:extLst>
      <p:ext uri="{BB962C8B-B14F-4D97-AF65-F5344CB8AC3E}">
        <p14:creationId xmlns:p14="http://schemas.microsoft.com/office/powerpoint/2010/main" val="11114054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2EEC37C-9756-47D0-9684-DAEF691DB7EE}"/>
              </a:ext>
            </a:extLst>
          </p:cNvPr>
          <p:cNvSpPr>
            <a:spLocks noGrp="1"/>
          </p:cNvSpPr>
          <p:nvPr>
            <p:ph type="sldNum" sz="quarter" idx="4"/>
          </p:nvPr>
        </p:nvSpPr>
        <p:spPr>
          <a:xfrm>
            <a:off x="11229341" y="6290182"/>
            <a:ext cx="398334" cy="365125"/>
          </a:xfrm>
        </p:spPr>
        <p:txBody>
          <a:bodyPr/>
          <a:lstStyle/>
          <a:p>
            <a:fld id="{F54F2D47-7AC6-43F3-8E07-847BD5CBC9DC}" type="slidenum">
              <a:rPr lang="en-US" smtClean="0"/>
              <a:pPr/>
              <a:t>17</a:t>
            </a:fld>
            <a:endParaRPr lang="en-US"/>
          </a:p>
        </p:txBody>
      </p:sp>
      <p:grpSp>
        <p:nvGrpSpPr>
          <p:cNvPr id="6" name="Group 5">
            <a:extLst>
              <a:ext uri="{FF2B5EF4-FFF2-40B4-BE49-F238E27FC236}">
                <a16:creationId xmlns:a16="http://schemas.microsoft.com/office/drawing/2014/main" id="{389F4058-8AB3-439B-94A8-78C19591CEBE}"/>
              </a:ext>
            </a:extLst>
          </p:cNvPr>
          <p:cNvGrpSpPr/>
          <p:nvPr/>
        </p:nvGrpSpPr>
        <p:grpSpPr>
          <a:xfrm>
            <a:off x="842342" y="2660485"/>
            <a:ext cx="6097656" cy="1537031"/>
            <a:chOff x="842342" y="2679856"/>
            <a:chExt cx="6097656" cy="1537031"/>
          </a:xfrm>
        </p:grpSpPr>
        <p:sp>
          <p:nvSpPr>
            <p:cNvPr id="7" name="TextBox 6">
              <a:extLst>
                <a:ext uri="{FF2B5EF4-FFF2-40B4-BE49-F238E27FC236}">
                  <a16:creationId xmlns:a16="http://schemas.microsoft.com/office/drawing/2014/main" id="{13FA8116-66B8-485D-94FA-E4F5073507BD}"/>
                </a:ext>
              </a:extLst>
            </p:cNvPr>
            <p:cNvSpPr txBox="1"/>
            <p:nvPr/>
          </p:nvSpPr>
          <p:spPr>
            <a:xfrm>
              <a:off x="842342" y="2679856"/>
              <a:ext cx="6097656" cy="646331"/>
            </a:xfrm>
            <a:prstGeom prst="rect">
              <a:avLst/>
            </a:prstGeom>
            <a:noFill/>
          </p:spPr>
          <p:txBody>
            <a:bodyPr wrap="square">
              <a:spAutoFit/>
            </a:bodyPr>
            <a:lstStyle/>
            <a:p>
              <a:r>
                <a:rPr lang="en-US" sz="3600">
                  <a:solidFill>
                    <a:schemeClr val="bg1"/>
                  </a:solidFill>
                  <a:latin typeface="Effra Pro" panose="020B0603020203020204" pitchFamily="34" charset="0"/>
                </a:rPr>
                <a:t>Section 02</a:t>
              </a:r>
            </a:p>
          </p:txBody>
        </p:sp>
        <p:sp>
          <p:nvSpPr>
            <p:cNvPr id="8" name="TextBox 7">
              <a:extLst>
                <a:ext uri="{FF2B5EF4-FFF2-40B4-BE49-F238E27FC236}">
                  <a16:creationId xmlns:a16="http://schemas.microsoft.com/office/drawing/2014/main" id="{6C98C3B0-B5FB-4D2D-A5C6-DEB557F3C32D}"/>
                </a:ext>
              </a:extLst>
            </p:cNvPr>
            <p:cNvSpPr txBox="1"/>
            <p:nvPr/>
          </p:nvSpPr>
          <p:spPr>
            <a:xfrm>
              <a:off x="842342" y="3447446"/>
              <a:ext cx="6097656" cy="769441"/>
            </a:xfrm>
            <a:prstGeom prst="rect">
              <a:avLst/>
            </a:prstGeom>
            <a:noFill/>
          </p:spPr>
          <p:txBody>
            <a:bodyPr wrap="square">
              <a:spAutoFit/>
            </a:bodyPr>
            <a:lstStyle/>
            <a:p>
              <a:r>
                <a:rPr lang="en-US" sz="4400" b="1">
                  <a:solidFill>
                    <a:schemeClr val="bg1"/>
                  </a:solidFill>
                  <a:latin typeface="Effra Pro" panose="020B0603020203020204" pitchFamily="34" charset="0"/>
                </a:rPr>
                <a:t>Prospecting Strategies</a:t>
              </a:r>
            </a:p>
          </p:txBody>
        </p:sp>
      </p:grpSp>
    </p:spTree>
    <p:custDataLst>
      <p:tags r:id="rId1"/>
    </p:custDataLst>
    <p:extLst>
      <p:ext uri="{BB962C8B-B14F-4D97-AF65-F5344CB8AC3E}">
        <p14:creationId xmlns:p14="http://schemas.microsoft.com/office/powerpoint/2010/main" val="28588621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ED7D1F07-F883-46F4-B561-3688E8D0F44F}"/>
              </a:ext>
            </a:extLst>
          </p:cNvPr>
          <p:cNvSpPr/>
          <p:nvPr/>
        </p:nvSpPr>
        <p:spPr bwMode="gray">
          <a:xfrm>
            <a:off x="6214248" y="2390815"/>
            <a:ext cx="3002400" cy="822960"/>
          </a:xfrm>
          <a:prstGeom prst="rect">
            <a:avLst/>
          </a:prstGeom>
          <a:solidFill>
            <a:srgbClr val="205F7C"/>
          </a:solidFill>
          <a:ln w="19050">
            <a:noFill/>
            <a:headEnd/>
            <a:tailEnd/>
          </a:ln>
        </p:spPr>
        <p:style>
          <a:lnRef idx="2">
            <a:schemeClr val="accent6"/>
          </a:lnRef>
          <a:fillRef idx="1">
            <a:schemeClr val="lt1"/>
          </a:fillRef>
          <a:effectRef idx="0">
            <a:schemeClr val="accent6"/>
          </a:effectRef>
          <a:fontRef idx="minor">
            <a:schemeClr val="dk1"/>
          </a:fontRef>
        </p:style>
        <p:txBody>
          <a:bodyPr lIns="91440" tIns="91440" rIns="91440" bIns="91440" rtlCol="0" anchor="ctr" anchorCtr="0"/>
          <a:lstStyle/>
          <a:p>
            <a:pPr algn="ctr">
              <a:spcBef>
                <a:spcPct val="0"/>
              </a:spcBef>
              <a:spcAft>
                <a:spcPts val="600"/>
              </a:spcAft>
              <a:buClrTx/>
              <a:buSzPct val="90000"/>
            </a:pPr>
            <a:r>
              <a:rPr lang="en-US" sz="1600" b="1">
                <a:solidFill>
                  <a:schemeClr val="bg1"/>
                </a:solidFill>
                <a:latin typeface="Effra Pro" panose="020B0603020203020204" pitchFamily="34" charset="0"/>
                <a:cs typeface="Arial" pitchFamily="34" charset="0"/>
              </a:rPr>
              <a:t>Marketing</a:t>
            </a:r>
            <a:endParaRPr lang="en-US" sz="1600">
              <a:solidFill>
                <a:schemeClr val="bg1"/>
              </a:solidFill>
              <a:latin typeface="Effra Pro" panose="020B0603020203020204" pitchFamily="34" charset="0"/>
              <a:cs typeface="Arial" pitchFamily="34" charset="0"/>
            </a:endParaRPr>
          </a:p>
        </p:txBody>
      </p:sp>
      <p:sp>
        <p:nvSpPr>
          <p:cNvPr id="75" name="Rectangle 74">
            <a:extLst>
              <a:ext uri="{FF2B5EF4-FFF2-40B4-BE49-F238E27FC236}">
                <a16:creationId xmlns:a16="http://schemas.microsoft.com/office/drawing/2014/main" id="{8AA03130-6ABA-411C-A782-2D9D37EF3114}"/>
              </a:ext>
            </a:extLst>
          </p:cNvPr>
          <p:cNvSpPr/>
          <p:nvPr/>
        </p:nvSpPr>
        <p:spPr bwMode="gray">
          <a:xfrm>
            <a:off x="6214248" y="3401134"/>
            <a:ext cx="3002400" cy="2184479"/>
          </a:xfrm>
          <a:prstGeom prst="rect">
            <a:avLst/>
          </a:prstGeom>
          <a:ln w="19050">
            <a:solidFill>
              <a:schemeClr val="bg1">
                <a:lumMod val="75000"/>
              </a:schemeClr>
            </a:solid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a:spcBef>
                <a:spcPct val="0"/>
              </a:spcBef>
              <a:spcAft>
                <a:spcPts val="600"/>
              </a:spcAft>
              <a:buClrTx/>
              <a:buSzPct val="90000"/>
            </a:pPr>
            <a:r>
              <a:rPr lang="en-US" sz="1600">
                <a:solidFill>
                  <a:srgbClr val="0A3C53"/>
                </a:solidFill>
                <a:latin typeface="Effra Pro" panose="020B0603020203020204" pitchFamily="34" charset="0"/>
                <a:cs typeface="Arial" pitchFamily="34" charset="0"/>
              </a:rPr>
              <a:t>Marketing is about creating awareness and generating interest on a broader scale.</a:t>
            </a:r>
          </a:p>
          <a:p>
            <a:pPr>
              <a:spcBef>
                <a:spcPct val="0"/>
              </a:spcBef>
              <a:spcAft>
                <a:spcPts val="600"/>
              </a:spcAft>
              <a:buClrTx/>
              <a:buSzPct val="90000"/>
            </a:pPr>
            <a:r>
              <a:rPr lang="en-US" sz="1600">
                <a:solidFill>
                  <a:srgbClr val="0A3C53"/>
                </a:solidFill>
                <a:latin typeface="Effra Pro" panose="020B0603020203020204" pitchFamily="34" charset="0"/>
                <a:cs typeface="Arial" pitchFamily="34" charset="0"/>
              </a:rPr>
              <a:t>The goal is to build brand recognition and establish a company's value proposition. </a:t>
            </a:r>
          </a:p>
        </p:txBody>
      </p:sp>
      <p:sp>
        <p:nvSpPr>
          <p:cNvPr id="87" name="Rectangle 86">
            <a:extLst>
              <a:ext uri="{FF2B5EF4-FFF2-40B4-BE49-F238E27FC236}">
                <a16:creationId xmlns:a16="http://schemas.microsoft.com/office/drawing/2014/main" id="{BE0D89EE-0D5A-4A92-9317-F6171DB41FE9}"/>
              </a:ext>
            </a:extLst>
          </p:cNvPr>
          <p:cNvSpPr/>
          <p:nvPr/>
        </p:nvSpPr>
        <p:spPr bwMode="gray">
          <a:xfrm>
            <a:off x="2975352" y="2390815"/>
            <a:ext cx="3002031" cy="822960"/>
          </a:xfrm>
          <a:prstGeom prst="rect">
            <a:avLst/>
          </a:prstGeom>
          <a:solidFill>
            <a:srgbClr val="0079C2"/>
          </a:solidFill>
          <a:ln w="19050">
            <a:noFill/>
            <a:headEnd/>
            <a:tailEnd/>
          </a:ln>
        </p:spPr>
        <p:style>
          <a:lnRef idx="2">
            <a:schemeClr val="accent6"/>
          </a:lnRef>
          <a:fillRef idx="1">
            <a:schemeClr val="lt1"/>
          </a:fillRef>
          <a:effectRef idx="0">
            <a:schemeClr val="accent6"/>
          </a:effectRef>
          <a:fontRef idx="minor">
            <a:schemeClr val="dk1"/>
          </a:fontRef>
        </p:style>
        <p:txBody>
          <a:bodyPr lIns="91440" tIns="91440" rIns="91440" bIns="91440" rtlCol="0" anchor="ctr" anchorCtr="0"/>
          <a:lstStyle/>
          <a:p>
            <a:pPr algn="ctr">
              <a:spcBef>
                <a:spcPct val="0"/>
              </a:spcBef>
              <a:spcAft>
                <a:spcPts val="600"/>
              </a:spcAft>
              <a:buClrTx/>
              <a:buSzPct val="90000"/>
            </a:pPr>
            <a:r>
              <a:rPr lang="en-US" sz="1600" b="1">
                <a:solidFill>
                  <a:schemeClr val="bg1"/>
                </a:solidFill>
                <a:latin typeface="Effra Pro" panose="020B0603020203020204" pitchFamily="34" charset="0"/>
                <a:cs typeface="Arial" pitchFamily="34" charset="0"/>
              </a:rPr>
              <a:t>Prospecting</a:t>
            </a:r>
          </a:p>
        </p:txBody>
      </p:sp>
      <p:sp>
        <p:nvSpPr>
          <p:cNvPr id="89" name="Rectangle 88">
            <a:extLst>
              <a:ext uri="{FF2B5EF4-FFF2-40B4-BE49-F238E27FC236}">
                <a16:creationId xmlns:a16="http://schemas.microsoft.com/office/drawing/2014/main" id="{36F3815A-CBC3-48B9-B6C8-3E8884F199D5}"/>
              </a:ext>
            </a:extLst>
          </p:cNvPr>
          <p:cNvSpPr/>
          <p:nvPr/>
        </p:nvSpPr>
        <p:spPr bwMode="gray">
          <a:xfrm>
            <a:off x="2975352" y="3401134"/>
            <a:ext cx="3002031" cy="2184479"/>
          </a:xfrm>
          <a:prstGeom prst="rect">
            <a:avLst/>
          </a:prstGeom>
          <a:ln w="19050">
            <a:solidFill>
              <a:schemeClr val="bg1">
                <a:lumMod val="75000"/>
              </a:schemeClr>
            </a:solid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a:spcBef>
                <a:spcPct val="0"/>
              </a:spcBef>
              <a:spcAft>
                <a:spcPts val="600"/>
              </a:spcAft>
              <a:buClrTx/>
              <a:buSzPct val="90000"/>
            </a:pPr>
            <a:r>
              <a:rPr lang="en-US" sz="1600">
                <a:solidFill>
                  <a:srgbClr val="0A3C53"/>
                </a:solidFill>
                <a:latin typeface="Effra Pro" panose="020B0603020203020204" pitchFamily="34" charset="0"/>
                <a:cs typeface="Arial" pitchFamily="34" charset="0"/>
              </a:rPr>
              <a:t>Prospecting involves identifying and reaching out to potential clients.</a:t>
            </a:r>
          </a:p>
          <a:p>
            <a:pPr>
              <a:spcBef>
                <a:spcPct val="0"/>
              </a:spcBef>
              <a:spcAft>
                <a:spcPts val="600"/>
              </a:spcAft>
              <a:buClrTx/>
              <a:buSzPct val="90000"/>
            </a:pPr>
            <a:r>
              <a:rPr lang="en-US" sz="1600">
                <a:solidFill>
                  <a:srgbClr val="0A3C53"/>
                </a:solidFill>
                <a:latin typeface="Effra Pro" panose="020B0603020203020204" pitchFamily="34" charset="0"/>
                <a:cs typeface="Arial" pitchFamily="34" charset="0"/>
              </a:rPr>
              <a:t>The goal is to convert these prospects into active leads.</a:t>
            </a:r>
          </a:p>
        </p:txBody>
      </p:sp>
      <p:sp>
        <p:nvSpPr>
          <p:cNvPr id="4" name="Text Placeholder 3">
            <a:extLst>
              <a:ext uri="{FF2B5EF4-FFF2-40B4-BE49-F238E27FC236}">
                <a16:creationId xmlns:a16="http://schemas.microsoft.com/office/drawing/2014/main" id="{1EB8809F-1761-A202-0EE9-6BDA69D932A8}"/>
              </a:ext>
            </a:extLst>
          </p:cNvPr>
          <p:cNvSpPr>
            <a:spLocks noGrp="1"/>
          </p:cNvSpPr>
          <p:nvPr>
            <p:ph type="body" sz="quarter" idx="10"/>
          </p:nvPr>
        </p:nvSpPr>
        <p:spPr/>
        <p:txBody>
          <a:bodyPr>
            <a:normAutofit/>
          </a:bodyPr>
          <a:lstStyle/>
          <a:p>
            <a:r>
              <a:rPr lang="en-US"/>
              <a:t>Critical Components of a Successful Sales Strategy</a:t>
            </a:r>
            <a:endParaRPr lang="en-IN"/>
          </a:p>
        </p:txBody>
      </p:sp>
      <p:sp>
        <p:nvSpPr>
          <p:cNvPr id="59" name="Slide Number Placeholder 2">
            <a:extLst>
              <a:ext uri="{FF2B5EF4-FFF2-40B4-BE49-F238E27FC236}">
                <a16:creationId xmlns:a16="http://schemas.microsoft.com/office/drawing/2014/main" id="{643DE771-7D28-02E2-5C4A-7256506BF743}"/>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18</a:t>
            </a:fld>
            <a:endParaRPr lang="en-US" b="1">
              <a:solidFill>
                <a:srgbClr val="0A3C53"/>
              </a:solidFill>
            </a:endParaRPr>
          </a:p>
        </p:txBody>
      </p:sp>
      <p:sp>
        <p:nvSpPr>
          <p:cNvPr id="28" name="Rectangle 27">
            <a:extLst>
              <a:ext uri="{FF2B5EF4-FFF2-40B4-BE49-F238E27FC236}">
                <a16:creationId xmlns:a16="http://schemas.microsoft.com/office/drawing/2014/main" id="{1A1E0C3F-CD3E-4B0A-A44B-1C2292372C24}"/>
              </a:ext>
            </a:extLst>
          </p:cNvPr>
          <p:cNvSpPr/>
          <p:nvPr/>
        </p:nvSpPr>
        <p:spPr bwMode="gray">
          <a:xfrm>
            <a:off x="2875942" y="3527337"/>
            <a:ext cx="3056679" cy="1616637"/>
          </a:xfrm>
          <a:prstGeom prst="rect">
            <a:avLst/>
          </a:prstGeom>
          <a:noFill/>
          <a:ln w="19050">
            <a:no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a:spcBef>
                <a:spcPct val="0"/>
              </a:spcBef>
              <a:spcAft>
                <a:spcPts val="600"/>
              </a:spcAft>
              <a:buClrTx/>
              <a:buSzPct val="90000"/>
            </a:pPr>
            <a:endParaRPr lang="en-US" sz="1600">
              <a:solidFill>
                <a:srgbClr val="0A3C53"/>
              </a:solidFill>
              <a:latin typeface="Effra Pro" panose="020B0603020203020204" pitchFamily="34" charset="0"/>
              <a:cs typeface="Arial" pitchFamily="34" charset="0"/>
            </a:endParaRPr>
          </a:p>
        </p:txBody>
      </p:sp>
      <p:grpSp>
        <p:nvGrpSpPr>
          <p:cNvPr id="25" name="Group 24">
            <a:extLst>
              <a:ext uri="{FF2B5EF4-FFF2-40B4-BE49-F238E27FC236}">
                <a16:creationId xmlns:a16="http://schemas.microsoft.com/office/drawing/2014/main" id="{8B422106-E789-4135-915E-AF237F854014}"/>
              </a:ext>
            </a:extLst>
          </p:cNvPr>
          <p:cNvGrpSpPr/>
          <p:nvPr/>
        </p:nvGrpSpPr>
        <p:grpSpPr>
          <a:xfrm>
            <a:off x="4255795" y="1500553"/>
            <a:ext cx="511064" cy="682458"/>
            <a:chOff x="3070524" y="1573974"/>
            <a:chExt cx="587129" cy="784033"/>
          </a:xfrm>
          <a:solidFill>
            <a:srgbClr val="0A3C53"/>
          </a:solidFill>
        </p:grpSpPr>
        <p:sp>
          <p:nvSpPr>
            <p:cNvPr id="18" name="Freeform: Shape 17">
              <a:extLst>
                <a:ext uri="{FF2B5EF4-FFF2-40B4-BE49-F238E27FC236}">
                  <a16:creationId xmlns:a16="http://schemas.microsoft.com/office/drawing/2014/main" id="{F47B18A1-800D-429D-94F4-CE11AE603D9C}"/>
                </a:ext>
              </a:extLst>
            </p:cNvPr>
            <p:cNvSpPr/>
            <p:nvPr/>
          </p:nvSpPr>
          <p:spPr>
            <a:xfrm>
              <a:off x="3070524" y="1573974"/>
              <a:ext cx="511403" cy="511565"/>
            </a:xfrm>
            <a:custGeom>
              <a:avLst/>
              <a:gdLst>
                <a:gd name="connsiteX0" fmla="*/ 256042 w 511403"/>
                <a:gd name="connsiteY0" fmla="*/ 511565 h 511565"/>
                <a:gd name="connsiteX1" fmla="*/ 189460 w 511403"/>
                <a:gd name="connsiteY1" fmla="*/ 502750 h 511565"/>
                <a:gd name="connsiteX2" fmla="*/ 34212 w 511403"/>
                <a:gd name="connsiteY2" fmla="*/ 383632 h 511565"/>
                <a:gd name="connsiteX3" fmla="*/ 127790 w 511403"/>
                <a:gd name="connsiteY3" fmla="*/ 34365 h 511565"/>
                <a:gd name="connsiteX4" fmla="*/ 321791 w 511403"/>
                <a:gd name="connsiteY4" fmla="*/ 8825 h 511565"/>
                <a:gd name="connsiteX5" fmla="*/ 477039 w 511403"/>
                <a:gd name="connsiteY5" fmla="*/ 127943 h 511565"/>
                <a:gd name="connsiteX6" fmla="*/ 502579 w 511403"/>
                <a:gd name="connsiteY6" fmla="*/ 321945 h 511565"/>
                <a:gd name="connsiteX7" fmla="*/ 383461 w 511403"/>
                <a:gd name="connsiteY7" fmla="*/ 477192 h 511565"/>
                <a:gd name="connsiteX8" fmla="*/ 256042 w 511403"/>
                <a:gd name="connsiteY8" fmla="*/ 511565 h 511565"/>
                <a:gd name="connsiteX9" fmla="*/ 136658 w 511403"/>
                <a:gd name="connsiteY9" fmla="*/ 49725 h 511565"/>
                <a:gd name="connsiteX10" fmla="*/ 49572 w 511403"/>
                <a:gd name="connsiteY10" fmla="*/ 374746 h 511565"/>
                <a:gd name="connsiteX11" fmla="*/ 194053 w 511403"/>
                <a:gd name="connsiteY11" fmla="*/ 485599 h 511565"/>
                <a:gd name="connsiteX12" fmla="*/ 374611 w 511403"/>
                <a:gd name="connsiteY12" fmla="*/ 461832 h 511565"/>
                <a:gd name="connsiteX13" fmla="*/ 485463 w 511403"/>
                <a:gd name="connsiteY13" fmla="*/ 317351 h 511565"/>
                <a:gd name="connsiteX14" fmla="*/ 461697 w 511403"/>
                <a:gd name="connsiteY14" fmla="*/ 136794 h 511565"/>
                <a:gd name="connsiteX15" fmla="*/ 317215 w 511403"/>
                <a:gd name="connsiteY15" fmla="*/ 25941 h 511565"/>
                <a:gd name="connsiteX16" fmla="*/ 136658 w 511403"/>
                <a:gd name="connsiteY16" fmla="*/ 49725 h 511565"/>
                <a:gd name="connsiteX17" fmla="*/ 136658 w 511403"/>
                <a:gd name="connsiteY17" fmla="*/ 49725 h 511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403" h="511565">
                  <a:moveTo>
                    <a:pt x="256042" y="511565"/>
                  </a:moveTo>
                  <a:cubicBezTo>
                    <a:pt x="233836" y="511565"/>
                    <a:pt x="211488" y="508639"/>
                    <a:pt x="189460" y="502750"/>
                  </a:cubicBezTo>
                  <a:cubicBezTo>
                    <a:pt x="123498" y="485067"/>
                    <a:pt x="68355" y="442765"/>
                    <a:pt x="34212" y="383632"/>
                  </a:cubicBezTo>
                  <a:cubicBezTo>
                    <a:pt x="-36290" y="261516"/>
                    <a:pt x="5692" y="104850"/>
                    <a:pt x="127790" y="34365"/>
                  </a:cubicBezTo>
                  <a:cubicBezTo>
                    <a:pt x="186941" y="223"/>
                    <a:pt x="255829" y="-8858"/>
                    <a:pt x="321791" y="8825"/>
                  </a:cubicBezTo>
                  <a:cubicBezTo>
                    <a:pt x="387753" y="26508"/>
                    <a:pt x="442896" y="68810"/>
                    <a:pt x="477039" y="127943"/>
                  </a:cubicBezTo>
                  <a:cubicBezTo>
                    <a:pt x="511181" y="187076"/>
                    <a:pt x="520262" y="255983"/>
                    <a:pt x="502579" y="321945"/>
                  </a:cubicBezTo>
                  <a:cubicBezTo>
                    <a:pt x="484896" y="387907"/>
                    <a:pt x="442594" y="443049"/>
                    <a:pt x="383461" y="477192"/>
                  </a:cubicBezTo>
                  <a:cubicBezTo>
                    <a:pt x="344068" y="499948"/>
                    <a:pt x="300348" y="511565"/>
                    <a:pt x="256042" y="511565"/>
                  </a:cubicBezTo>
                  <a:close/>
                  <a:moveTo>
                    <a:pt x="136658" y="49725"/>
                  </a:moveTo>
                  <a:cubicBezTo>
                    <a:pt x="23038" y="115332"/>
                    <a:pt x="-16035" y="261126"/>
                    <a:pt x="49572" y="374746"/>
                  </a:cubicBezTo>
                  <a:cubicBezTo>
                    <a:pt x="81356" y="429782"/>
                    <a:pt x="132667" y="469157"/>
                    <a:pt x="194053" y="485599"/>
                  </a:cubicBezTo>
                  <a:cubicBezTo>
                    <a:pt x="255439" y="502058"/>
                    <a:pt x="319557" y="493598"/>
                    <a:pt x="374611" y="461832"/>
                  </a:cubicBezTo>
                  <a:cubicBezTo>
                    <a:pt x="429647" y="430048"/>
                    <a:pt x="469022" y="378754"/>
                    <a:pt x="485463" y="317351"/>
                  </a:cubicBezTo>
                  <a:cubicBezTo>
                    <a:pt x="501905" y="255965"/>
                    <a:pt x="493463" y="191848"/>
                    <a:pt x="461697" y="136794"/>
                  </a:cubicBezTo>
                  <a:cubicBezTo>
                    <a:pt x="429931" y="81740"/>
                    <a:pt x="378619" y="42382"/>
                    <a:pt x="317215" y="25941"/>
                  </a:cubicBezTo>
                  <a:cubicBezTo>
                    <a:pt x="255812" y="9499"/>
                    <a:pt x="191694" y="17941"/>
                    <a:pt x="136658" y="49725"/>
                  </a:cubicBezTo>
                  <a:lnTo>
                    <a:pt x="136658" y="49725"/>
                  </a:lnTo>
                  <a:close/>
                </a:path>
              </a:pathLst>
            </a:custGeom>
            <a:grpFill/>
            <a:ln w="3175" cap="flat">
              <a:solidFill>
                <a:srgbClr val="0A3C53"/>
              </a:solidFill>
              <a:prstDash val="solid"/>
              <a:miter/>
            </a:ln>
          </p:spPr>
          <p:txBody>
            <a:bodyPr rtlCol="0" anchor="ctr"/>
            <a:lstStyle/>
            <a:p>
              <a:endParaRPr lang="en-IN"/>
            </a:p>
          </p:txBody>
        </p:sp>
        <p:sp>
          <p:nvSpPr>
            <p:cNvPr id="19" name="Freeform: Shape 18">
              <a:extLst>
                <a:ext uri="{FF2B5EF4-FFF2-40B4-BE49-F238E27FC236}">
                  <a16:creationId xmlns:a16="http://schemas.microsoft.com/office/drawing/2014/main" id="{EE72B4A1-0D23-4F61-94E7-49FBDEC1CBD4}"/>
                </a:ext>
              </a:extLst>
            </p:cNvPr>
            <p:cNvSpPr/>
            <p:nvPr/>
          </p:nvSpPr>
          <p:spPr>
            <a:xfrm>
              <a:off x="3133334" y="1636938"/>
              <a:ext cx="385749" cy="385619"/>
            </a:xfrm>
            <a:custGeom>
              <a:avLst/>
              <a:gdLst>
                <a:gd name="connsiteX0" fmla="*/ 193143 w 385749"/>
                <a:gd name="connsiteY0" fmla="*/ 385620 h 385619"/>
                <a:gd name="connsiteX1" fmla="*/ 25800 w 385749"/>
                <a:gd name="connsiteY1" fmla="*/ 289240 h 385619"/>
                <a:gd name="connsiteX2" fmla="*/ 96391 w 385749"/>
                <a:gd name="connsiteY2" fmla="*/ 25800 h 385619"/>
                <a:gd name="connsiteX3" fmla="*/ 359831 w 385749"/>
                <a:gd name="connsiteY3" fmla="*/ 96391 h 385619"/>
                <a:gd name="connsiteX4" fmla="*/ 379093 w 385749"/>
                <a:gd name="connsiteY4" fmla="*/ 242735 h 385619"/>
                <a:gd name="connsiteX5" fmla="*/ 289240 w 385749"/>
                <a:gd name="connsiteY5" fmla="*/ 359831 h 385619"/>
                <a:gd name="connsiteX6" fmla="*/ 193143 w 385749"/>
                <a:gd name="connsiteY6" fmla="*/ 385620 h 385619"/>
                <a:gd name="connsiteX7" fmla="*/ 192523 w 385749"/>
                <a:gd name="connsiteY7" fmla="*/ 17730 h 385619"/>
                <a:gd name="connsiteX8" fmla="*/ 105259 w 385749"/>
                <a:gd name="connsiteY8" fmla="*/ 41160 h 385619"/>
                <a:gd name="connsiteX9" fmla="*/ 41160 w 385749"/>
                <a:gd name="connsiteY9" fmla="*/ 280371 h 385619"/>
                <a:gd name="connsiteX10" fmla="*/ 193108 w 385749"/>
                <a:gd name="connsiteY10" fmla="*/ 367901 h 385619"/>
                <a:gd name="connsiteX11" fmla="*/ 280371 w 385749"/>
                <a:gd name="connsiteY11" fmla="*/ 344471 h 385619"/>
                <a:gd name="connsiteX12" fmla="*/ 361959 w 385749"/>
                <a:gd name="connsiteY12" fmla="*/ 238141 h 385619"/>
                <a:gd name="connsiteX13" fmla="*/ 344471 w 385749"/>
                <a:gd name="connsiteY13" fmla="*/ 105259 h 385619"/>
                <a:gd name="connsiteX14" fmla="*/ 192523 w 385749"/>
                <a:gd name="connsiteY14" fmla="*/ 17730 h 385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5749" h="385619">
                  <a:moveTo>
                    <a:pt x="193143" y="385620"/>
                  </a:moveTo>
                  <a:cubicBezTo>
                    <a:pt x="126437" y="385620"/>
                    <a:pt x="61486" y="351034"/>
                    <a:pt x="25800" y="289240"/>
                  </a:cubicBezTo>
                  <a:cubicBezTo>
                    <a:pt x="-27374" y="197152"/>
                    <a:pt x="4303" y="78974"/>
                    <a:pt x="96391" y="25800"/>
                  </a:cubicBezTo>
                  <a:cubicBezTo>
                    <a:pt x="188479" y="-27374"/>
                    <a:pt x="306657" y="4303"/>
                    <a:pt x="359831" y="96391"/>
                  </a:cubicBezTo>
                  <a:cubicBezTo>
                    <a:pt x="385584" y="140998"/>
                    <a:pt x="392430" y="192966"/>
                    <a:pt x="379093" y="242735"/>
                  </a:cubicBezTo>
                  <a:cubicBezTo>
                    <a:pt x="365755" y="292503"/>
                    <a:pt x="333847" y="334078"/>
                    <a:pt x="289240" y="359831"/>
                  </a:cubicBezTo>
                  <a:cubicBezTo>
                    <a:pt x="258946" y="377319"/>
                    <a:pt x="225832" y="385620"/>
                    <a:pt x="193143" y="385620"/>
                  </a:cubicBezTo>
                  <a:close/>
                  <a:moveTo>
                    <a:pt x="192523" y="17730"/>
                  </a:moveTo>
                  <a:cubicBezTo>
                    <a:pt x="162832" y="17730"/>
                    <a:pt x="132769" y="25268"/>
                    <a:pt x="105259" y="41160"/>
                  </a:cubicBezTo>
                  <a:cubicBezTo>
                    <a:pt x="21632" y="89438"/>
                    <a:pt x="-7119" y="196744"/>
                    <a:pt x="41160" y="280371"/>
                  </a:cubicBezTo>
                  <a:cubicBezTo>
                    <a:pt x="73564" y="336490"/>
                    <a:pt x="132538" y="367883"/>
                    <a:pt x="193108" y="367901"/>
                  </a:cubicBezTo>
                  <a:cubicBezTo>
                    <a:pt x="222799" y="367901"/>
                    <a:pt x="252862" y="360363"/>
                    <a:pt x="280371" y="344471"/>
                  </a:cubicBezTo>
                  <a:cubicBezTo>
                    <a:pt x="320881" y="321077"/>
                    <a:pt x="349863" y="283316"/>
                    <a:pt x="361959" y="238141"/>
                  </a:cubicBezTo>
                  <a:cubicBezTo>
                    <a:pt x="374073" y="192966"/>
                    <a:pt x="367848" y="145769"/>
                    <a:pt x="344471" y="105259"/>
                  </a:cubicBezTo>
                  <a:cubicBezTo>
                    <a:pt x="312066" y="49141"/>
                    <a:pt x="253075" y="17730"/>
                    <a:pt x="192523" y="17730"/>
                  </a:cubicBezTo>
                  <a:close/>
                </a:path>
              </a:pathLst>
            </a:custGeom>
            <a:grpFill/>
            <a:ln w="3175" cap="flat">
              <a:solidFill>
                <a:srgbClr val="0A3C53"/>
              </a:solidFill>
              <a:prstDash val="solid"/>
              <a:miter/>
            </a:ln>
          </p:spPr>
          <p:txBody>
            <a:bodyPr rtlCol="0" anchor="ctr"/>
            <a:lstStyle/>
            <a:p>
              <a:endParaRPr lang="en-IN"/>
            </a:p>
          </p:txBody>
        </p:sp>
        <p:sp>
          <p:nvSpPr>
            <p:cNvPr id="20" name="Freeform: Shape 19">
              <a:extLst>
                <a:ext uri="{FF2B5EF4-FFF2-40B4-BE49-F238E27FC236}">
                  <a16:creationId xmlns:a16="http://schemas.microsoft.com/office/drawing/2014/main" id="{06A1DCA5-CEE2-4E7F-82DA-862D9722850E}"/>
                </a:ext>
              </a:extLst>
            </p:cNvPr>
            <p:cNvSpPr/>
            <p:nvPr/>
          </p:nvSpPr>
          <p:spPr>
            <a:xfrm>
              <a:off x="3219012" y="1844867"/>
              <a:ext cx="214274" cy="149312"/>
            </a:xfrm>
            <a:custGeom>
              <a:avLst/>
              <a:gdLst>
                <a:gd name="connsiteX0" fmla="*/ 8868 w 214274"/>
                <a:gd name="connsiteY0" fmla="*/ 149312 h 149312"/>
                <a:gd name="connsiteX1" fmla="*/ 0 w 214274"/>
                <a:gd name="connsiteY1" fmla="*/ 140444 h 149312"/>
                <a:gd name="connsiteX2" fmla="*/ 0 w 214274"/>
                <a:gd name="connsiteY2" fmla="*/ 97025 h 149312"/>
                <a:gd name="connsiteX3" fmla="*/ 59896 w 214274"/>
                <a:gd name="connsiteY3" fmla="*/ 929 h 149312"/>
                <a:gd name="connsiteX4" fmla="*/ 71779 w 214274"/>
                <a:gd name="connsiteY4" fmla="*/ 4937 h 149312"/>
                <a:gd name="connsiteX5" fmla="*/ 67771 w 214274"/>
                <a:gd name="connsiteY5" fmla="*/ 16821 h 149312"/>
                <a:gd name="connsiteX6" fmla="*/ 17736 w 214274"/>
                <a:gd name="connsiteY6" fmla="*/ 97025 h 149312"/>
                <a:gd name="connsiteX7" fmla="*/ 17736 w 214274"/>
                <a:gd name="connsiteY7" fmla="*/ 140444 h 149312"/>
                <a:gd name="connsiteX8" fmla="*/ 8868 w 214274"/>
                <a:gd name="connsiteY8" fmla="*/ 149312 h 149312"/>
                <a:gd name="connsiteX9" fmla="*/ 205406 w 214274"/>
                <a:gd name="connsiteY9" fmla="*/ 149277 h 149312"/>
                <a:gd name="connsiteX10" fmla="*/ 196538 w 214274"/>
                <a:gd name="connsiteY10" fmla="*/ 140409 h 149312"/>
                <a:gd name="connsiteX11" fmla="*/ 196538 w 214274"/>
                <a:gd name="connsiteY11" fmla="*/ 97025 h 149312"/>
                <a:gd name="connsiteX12" fmla="*/ 146503 w 214274"/>
                <a:gd name="connsiteY12" fmla="*/ 16821 h 149312"/>
                <a:gd name="connsiteX13" fmla="*/ 142495 w 214274"/>
                <a:gd name="connsiteY13" fmla="*/ 4937 h 149312"/>
                <a:gd name="connsiteX14" fmla="*/ 154378 w 214274"/>
                <a:gd name="connsiteY14" fmla="*/ 929 h 149312"/>
                <a:gd name="connsiteX15" fmla="*/ 214274 w 214274"/>
                <a:gd name="connsiteY15" fmla="*/ 97025 h 149312"/>
                <a:gd name="connsiteX16" fmla="*/ 214274 w 214274"/>
                <a:gd name="connsiteY16" fmla="*/ 140409 h 149312"/>
                <a:gd name="connsiteX17" fmla="*/ 205406 w 214274"/>
                <a:gd name="connsiteY17" fmla="*/ 149277 h 1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274" h="149312">
                  <a:moveTo>
                    <a:pt x="8868" y="149312"/>
                  </a:moveTo>
                  <a:cubicBezTo>
                    <a:pt x="3973" y="149312"/>
                    <a:pt x="0" y="145339"/>
                    <a:pt x="0" y="140444"/>
                  </a:cubicBezTo>
                  <a:lnTo>
                    <a:pt x="0" y="97025"/>
                  </a:lnTo>
                  <a:cubicBezTo>
                    <a:pt x="0" y="56657"/>
                    <a:pt x="23519" y="18949"/>
                    <a:pt x="59896" y="929"/>
                  </a:cubicBezTo>
                  <a:cubicBezTo>
                    <a:pt x="64295" y="-1253"/>
                    <a:pt x="69598" y="556"/>
                    <a:pt x="71779" y="4937"/>
                  </a:cubicBezTo>
                  <a:cubicBezTo>
                    <a:pt x="73961" y="9318"/>
                    <a:pt x="72152" y="14639"/>
                    <a:pt x="67771" y="16821"/>
                  </a:cubicBezTo>
                  <a:cubicBezTo>
                    <a:pt x="37371" y="31861"/>
                    <a:pt x="17736" y="63344"/>
                    <a:pt x="17736" y="97025"/>
                  </a:cubicBezTo>
                  <a:lnTo>
                    <a:pt x="17736" y="140444"/>
                  </a:lnTo>
                  <a:cubicBezTo>
                    <a:pt x="17736" y="145339"/>
                    <a:pt x="13764" y="149312"/>
                    <a:pt x="8868" y="149312"/>
                  </a:cubicBezTo>
                  <a:close/>
                  <a:moveTo>
                    <a:pt x="205406" y="149277"/>
                  </a:moveTo>
                  <a:cubicBezTo>
                    <a:pt x="200511" y="149277"/>
                    <a:pt x="196538" y="145304"/>
                    <a:pt x="196538" y="140409"/>
                  </a:cubicBezTo>
                  <a:lnTo>
                    <a:pt x="196538" y="97025"/>
                  </a:lnTo>
                  <a:cubicBezTo>
                    <a:pt x="196538" y="63344"/>
                    <a:pt x="176904" y="31879"/>
                    <a:pt x="146503" y="16821"/>
                  </a:cubicBezTo>
                  <a:cubicBezTo>
                    <a:pt x="142105" y="14657"/>
                    <a:pt x="140313" y="9336"/>
                    <a:pt x="142495" y="4937"/>
                  </a:cubicBezTo>
                  <a:cubicBezTo>
                    <a:pt x="144676" y="539"/>
                    <a:pt x="149980" y="-1253"/>
                    <a:pt x="154378" y="929"/>
                  </a:cubicBezTo>
                  <a:cubicBezTo>
                    <a:pt x="190773" y="18931"/>
                    <a:pt x="214274" y="56657"/>
                    <a:pt x="214274" y="97025"/>
                  </a:cubicBezTo>
                  <a:lnTo>
                    <a:pt x="214274" y="140409"/>
                  </a:lnTo>
                  <a:cubicBezTo>
                    <a:pt x="214274" y="145304"/>
                    <a:pt x="210301" y="149277"/>
                    <a:pt x="205406" y="149277"/>
                  </a:cubicBezTo>
                  <a:close/>
                </a:path>
              </a:pathLst>
            </a:custGeom>
            <a:grpFill/>
            <a:ln w="3175" cap="flat">
              <a:solidFill>
                <a:srgbClr val="0A3C53"/>
              </a:solidFill>
              <a:prstDash val="solid"/>
              <a:miter/>
            </a:ln>
          </p:spPr>
          <p:txBody>
            <a:bodyPr rtlCol="0" anchor="ctr"/>
            <a:lstStyle/>
            <a:p>
              <a:endParaRPr lang="en-IN"/>
            </a:p>
          </p:txBody>
        </p:sp>
        <p:sp>
          <p:nvSpPr>
            <p:cNvPr id="21" name="Freeform: Shape 20">
              <a:extLst>
                <a:ext uri="{FF2B5EF4-FFF2-40B4-BE49-F238E27FC236}">
                  <a16:creationId xmlns:a16="http://schemas.microsoft.com/office/drawing/2014/main" id="{E948CAC9-EF43-4BC4-97AB-CE2D5ABE4E19}"/>
                </a:ext>
              </a:extLst>
            </p:cNvPr>
            <p:cNvSpPr/>
            <p:nvPr/>
          </p:nvSpPr>
          <p:spPr>
            <a:xfrm>
              <a:off x="3238274" y="1699807"/>
              <a:ext cx="175732" cy="175732"/>
            </a:xfrm>
            <a:custGeom>
              <a:avLst/>
              <a:gdLst>
                <a:gd name="connsiteX0" fmla="*/ 87866 w 175732"/>
                <a:gd name="connsiteY0" fmla="*/ 175733 h 175732"/>
                <a:gd name="connsiteX1" fmla="*/ 0 w 175732"/>
                <a:gd name="connsiteY1" fmla="*/ 87866 h 175732"/>
                <a:gd name="connsiteX2" fmla="*/ 87866 w 175732"/>
                <a:gd name="connsiteY2" fmla="*/ 0 h 175732"/>
                <a:gd name="connsiteX3" fmla="*/ 175733 w 175732"/>
                <a:gd name="connsiteY3" fmla="*/ 87866 h 175732"/>
                <a:gd name="connsiteX4" fmla="*/ 87866 w 175732"/>
                <a:gd name="connsiteY4" fmla="*/ 175733 h 175732"/>
                <a:gd name="connsiteX5" fmla="*/ 87866 w 175732"/>
                <a:gd name="connsiteY5" fmla="*/ 17754 h 175732"/>
                <a:gd name="connsiteX6" fmla="*/ 17736 w 175732"/>
                <a:gd name="connsiteY6" fmla="*/ 87884 h 175732"/>
                <a:gd name="connsiteX7" fmla="*/ 87866 w 175732"/>
                <a:gd name="connsiteY7" fmla="*/ 158014 h 175732"/>
                <a:gd name="connsiteX8" fmla="*/ 157996 w 175732"/>
                <a:gd name="connsiteY8" fmla="*/ 87884 h 175732"/>
                <a:gd name="connsiteX9" fmla="*/ 87866 w 175732"/>
                <a:gd name="connsiteY9" fmla="*/ 17754 h 17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732" h="175732">
                  <a:moveTo>
                    <a:pt x="87866" y="175733"/>
                  </a:moveTo>
                  <a:cubicBezTo>
                    <a:pt x="39428" y="175733"/>
                    <a:pt x="0" y="136323"/>
                    <a:pt x="0" y="87866"/>
                  </a:cubicBezTo>
                  <a:cubicBezTo>
                    <a:pt x="0" y="39410"/>
                    <a:pt x="39410" y="0"/>
                    <a:pt x="87866" y="0"/>
                  </a:cubicBezTo>
                  <a:cubicBezTo>
                    <a:pt x="136322" y="0"/>
                    <a:pt x="175733" y="39410"/>
                    <a:pt x="175733" y="87866"/>
                  </a:cubicBezTo>
                  <a:cubicBezTo>
                    <a:pt x="175733" y="136323"/>
                    <a:pt x="136322" y="175733"/>
                    <a:pt x="87866" y="175733"/>
                  </a:cubicBezTo>
                  <a:close/>
                  <a:moveTo>
                    <a:pt x="87866" y="17754"/>
                  </a:moveTo>
                  <a:cubicBezTo>
                    <a:pt x="49201" y="17754"/>
                    <a:pt x="17736" y="49219"/>
                    <a:pt x="17736" y="87884"/>
                  </a:cubicBezTo>
                  <a:cubicBezTo>
                    <a:pt x="17736" y="126550"/>
                    <a:pt x="49201" y="158014"/>
                    <a:pt x="87866" y="158014"/>
                  </a:cubicBezTo>
                  <a:cubicBezTo>
                    <a:pt x="126532" y="158014"/>
                    <a:pt x="157996" y="126550"/>
                    <a:pt x="157996" y="87884"/>
                  </a:cubicBezTo>
                  <a:cubicBezTo>
                    <a:pt x="157996" y="49219"/>
                    <a:pt x="126550" y="17754"/>
                    <a:pt x="87866" y="17754"/>
                  </a:cubicBezTo>
                  <a:close/>
                </a:path>
              </a:pathLst>
            </a:custGeom>
            <a:grpFill/>
            <a:ln w="3175" cap="flat">
              <a:solidFill>
                <a:srgbClr val="0A3C53"/>
              </a:solidFill>
              <a:prstDash val="solid"/>
              <a:miter/>
            </a:ln>
          </p:spPr>
          <p:txBody>
            <a:bodyPr rtlCol="0" anchor="ctr"/>
            <a:lstStyle/>
            <a:p>
              <a:endParaRPr lang="en-IN"/>
            </a:p>
          </p:txBody>
        </p:sp>
        <p:sp>
          <p:nvSpPr>
            <p:cNvPr id="22" name="Freeform: Shape 21">
              <a:extLst>
                <a:ext uri="{FF2B5EF4-FFF2-40B4-BE49-F238E27FC236}">
                  <a16:creationId xmlns:a16="http://schemas.microsoft.com/office/drawing/2014/main" id="{ADA787EA-BE49-40F0-9EDA-AB306A916BB6}"/>
                </a:ext>
              </a:extLst>
            </p:cNvPr>
            <p:cNvSpPr/>
            <p:nvPr/>
          </p:nvSpPr>
          <p:spPr>
            <a:xfrm>
              <a:off x="3440682" y="2034636"/>
              <a:ext cx="51844" cy="76799"/>
            </a:xfrm>
            <a:custGeom>
              <a:avLst/>
              <a:gdLst>
                <a:gd name="connsiteX0" fmla="*/ 42976 w 51844"/>
                <a:gd name="connsiteY0" fmla="*/ 76799 h 76799"/>
                <a:gd name="connsiteX1" fmla="*/ 35296 w 51844"/>
                <a:gd name="connsiteY1" fmla="*/ 72365 h 76799"/>
                <a:gd name="connsiteX2" fmla="*/ 1189 w 51844"/>
                <a:gd name="connsiteY2" fmla="*/ 13303 h 76799"/>
                <a:gd name="connsiteX3" fmla="*/ 4434 w 51844"/>
                <a:gd name="connsiteY3" fmla="*/ 1189 h 76799"/>
                <a:gd name="connsiteX4" fmla="*/ 16548 w 51844"/>
                <a:gd name="connsiteY4" fmla="*/ 4434 h 76799"/>
                <a:gd name="connsiteX5" fmla="*/ 50656 w 51844"/>
                <a:gd name="connsiteY5" fmla="*/ 63497 h 76799"/>
                <a:gd name="connsiteX6" fmla="*/ 47410 w 51844"/>
                <a:gd name="connsiteY6" fmla="*/ 75611 h 76799"/>
                <a:gd name="connsiteX7" fmla="*/ 42976 w 51844"/>
                <a:gd name="connsiteY7" fmla="*/ 76799 h 76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844" h="76799">
                  <a:moveTo>
                    <a:pt x="42976" y="76799"/>
                  </a:moveTo>
                  <a:cubicBezTo>
                    <a:pt x="39907" y="76799"/>
                    <a:pt x="36928" y="75203"/>
                    <a:pt x="35296" y="72365"/>
                  </a:cubicBezTo>
                  <a:lnTo>
                    <a:pt x="1189" y="13303"/>
                  </a:lnTo>
                  <a:cubicBezTo>
                    <a:pt x="-1259" y="9064"/>
                    <a:pt x="195" y="3636"/>
                    <a:pt x="4434" y="1189"/>
                  </a:cubicBezTo>
                  <a:cubicBezTo>
                    <a:pt x="8673" y="-1259"/>
                    <a:pt x="14101" y="195"/>
                    <a:pt x="16548" y="4434"/>
                  </a:cubicBezTo>
                  <a:lnTo>
                    <a:pt x="50656" y="63497"/>
                  </a:lnTo>
                  <a:cubicBezTo>
                    <a:pt x="53103" y="67736"/>
                    <a:pt x="51649" y="73163"/>
                    <a:pt x="47410" y="75611"/>
                  </a:cubicBezTo>
                  <a:cubicBezTo>
                    <a:pt x="46009" y="76409"/>
                    <a:pt x="44483" y="76799"/>
                    <a:pt x="42976" y="76799"/>
                  </a:cubicBezTo>
                  <a:close/>
                </a:path>
              </a:pathLst>
            </a:custGeom>
            <a:grpFill/>
            <a:ln w="3175" cap="flat">
              <a:solidFill>
                <a:srgbClr val="0A3C53"/>
              </a:solidFill>
              <a:prstDash val="solid"/>
              <a:miter/>
            </a:ln>
          </p:spPr>
          <p:txBody>
            <a:bodyPr rtlCol="0" anchor="ctr"/>
            <a:lstStyle/>
            <a:p>
              <a:endParaRPr lang="en-IN"/>
            </a:p>
          </p:txBody>
        </p:sp>
        <p:sp>
          <p:nvSpPr>
            <p:cNvPr id="23" name="Freeform: Shape 22">
              <a:extLst>
                <a:ext uri="{FF2B5EF4-FFF2-40B4-BE49-F238E27FC236}">
                  <a16:creationId xmlns:a16="http://schemas.microsoft.com/office/drawing/2014/main" id="{C06C85B8-82D1-4B00-A078-3B398D1EEA89}"/>
                </a:ext>
              </a:extLst>
            </p:cNvPr>
            <p:cNvSpPr/>
            <p:nvPr/>
          </p:nvSpPr>
          <p:spPr>
            <a:xfrm>
              <a:off x="3439980" y="2078612"/>
              <a:ext cx="217673" cy="279395"/>
            </a:xfrm>
            <a:custGeom>
              <a:avLst/>
              <a:gdLst>
                <a:gd name="connsiteX0" fmla="*/ 155169 w 217673"/>
                <a:gd name="connsiteY0" fmla="*/ 279395 h 279395"/>
                <a:gd name="connsiteX1" fmla="*/ 138745 w 217673"/>
                <a:gd name="connsiteY1" fmla="*/ 277214 h 279395"/>
                <a:gd name="connsiteX2" fmla="*/ 100647 w 217673"/>
                <a:gd name="connsiteY2" fmla="*/ 248055 h 279395"/>
                <a:gd name="connsiteX3" fmla="*/ 5509 w 217673"/>
                <a:gd name="connsiteY3" fmla="*/ 83283 h 279395"/>
                <a:gd name="connsiteX4" fmla="*/ 1429 w 217673"/>
                <a:gd name="connsiteY4" fmla="*/ 52049 h 279395"/>
                <a:gd name="connsiteX5" fmla="*/ 20585 w 217673"/>
                <a:gd name="connsiteY5" fmla="*/ 27041 h 279395"/>
                <a:gd name="connsiteX6" fmla="*/ 57902 w 217673"/>
                <a:gd name="connsiteY6" fmla="*/ 5509 h 279395"/>
                <a:gd name="connsiteX7" fmla="*/ 89136 w 217673"/>
                <a:gd name="connsiteY7" fmla="*/ 1429 h 279395"/>
                <a:gd name="connsiteX8" fmla="*/ 114145 w 217673"/>
                <a:gd name="connsiteY8" fmla="*/ 20585 h 279395"/>
                <a:gd name="connsiteX9" fmla="*/ 209283 w 217673"/>
                <a:gd name="connsiteY9" fmla="*/ 185357 h 279395"/>
                <a:gd name="connsiteX10" fmla="*/ 186332 w 217673"/>
                <a:gd name="connsiteY10" fmla="*/ 271024 h 279395"/>
                <a:gd name="connsiteX11" fmla="*/ 155169 w 217673"/>
                <a:gd name="connsiteY11" fmla="*/ 279395 h 279395"/>
                <a:gd name="connsiteX12" fmla="*/ 78370 w 217673"/>
                <a:gd name="connsiteY12" fmla="*/ 17729 h 279395"/>
                <a:gd name="connsiteX13" fmla="*/ 66753 w 217673"/>
                <a:gd name="connsiteY13" fmla="*/ 20851 h 279395"/>
                <a:gd name="connsiteX14" fmla="*/ 29435 w 217673"/>
                <a:gd name="connsiteY14" fmla="*/ 42383 h 279395"/>
                <a:gd name="connsiteX15" fmla="*/ 29435 w 217673"/>
                <a:gd name="connsiteY15" fmla="*/ 42383 h 279395"/>
                <a:gd name="connsiteX16" fmla="*/ 18545 w 217673"/>
                <a:gd name="connsiteY16" fmla="*/ 56625 h 279395"/>
                <a:gd name="connsiteX17" fmla="*/ 20851 w 217673"/>
                <a:gd name="connsiteY17" fmla="*/ 74397 h 279395"/>
                <a:gd name="connsiteX18" fmla="*/ 115989 w 217673"/>
                <a:gd name="connsiteY18" fmla="*/ 239169 h 279395"/>
                <a:gd name="connsiteX19" fmla="*/ 143321 w 217673"/>
                <a:gd name="connsiteY19" fmla="*/ 260063 h 279395"/>
                <a:gd name="connsiteX20" fmla="*/ 177428 w 217673"/>
                <a:gd name="connsiteY20" fmla="*/ 255629 h 279395"/>
                <a:gd name="connsiteX21" fmla="*/ 198322 w 217673"/>
                <a:gd name="connsiteY21" fmla="*/ 228297 h 279395"/>
                <a:gd name="connsiteX22" fmla="*/ 193888 w 217673"/>
                <a:gd name="connsiteY22" fmla="*/ 194189 h 279395"/>
                <a:gd name="connsiteX23" fmla="*/ 98749 w 217673"/>
                <a:gd name="connsiteY23" fmla="*/ 29418 h 279395"/>
                <a:gd name="connsiteX24" fmla="*/ 84507 w 217673"/>
                <a:gd name="connsiteY24" fmla="*/ 18527 h 279395"/>
                <a:gd name="connsiteX25" fmla="*/ 78370 w 217673"/>
                <a:gd name="connsiteY25" fmla="*/ 17729 h 279395"/>
                <a:gd name="connsiteX26" fmla="*/ 25019 w 217673"/>
                <a:gd name="connsiteY26" fmla="*/ 34721 h 279395"/>
                <a:gd name="connsiteX27" fmla="*/ 25019 w 217673"/>
                <a:gd name="connsiteY27" fmla="*/ 34721 h 279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7673" h="279395">
                  <a:moveTo>
                    <a:pt x="155169" y="279395"/>
                  </a:moveTo>
                  <a:cubicBezTo>
                    <a:pt x="149689" y="279395"/>
                    <a:pt x="144173" y="278668"/>
                    <a:pt x="138745" y="277214"/>
                  </a:cubicBezTo>
                  <a:cubicBezTo>
                    <a:pt x="122516" y="272868"/>
                    <a:pt x="109001" y="262510"/>
                    <a:pt x="100647" y="248055"/>
                  </a:cubicBezTo>
                  <a:lnTo>
                    <a:pt x="5509" y="83283"/>
                  </a:lnTo>
                  <a:cubicBezTo>
                    <a:pt x="28" y="73794"/>
                    <a:pt x="-1426" y="62691"/>
                    <a:pt x="1429" y="52049"/>
                  </a:cubicBezTo>
                  <a:cubicBezTo>
                    <a:pt x="4285" y="41407"/>
                    <a:pt x="11078" y="32521"/>
                    <a:pt x="20585" y="27041"/>
                  </a:cubicBezTo>
                  <a:lnTo>
                    <a:pt x="57902" y="5509"/>
                  </a:lnTo>
                  <a:cubicBezTo>
                    <a:pt x="67391" y="28"/>
                    <a:pt x="78494" y="-1426"/>
                    <a:pt x="89136" y="1429"/>
                  </a:cubicBezTo>
                  <a:cubicBezTo>
                    <a:pt x="99778" y="4285"/>
                    <a:pt x="108664" y="11078"/>
                    <a:pt x="114145" y="20585"/>
                  </a:cubicBezTo>
                  <a:lnTo>
                    <a:pt x="209283" y="185357"/>
                  </a:lnTo>
                  <a:cubicBezTo>
                    <a:pt x="226576" y="215314"/>
                    <a:pt x="216271" y="253731"/>
                    <a:pt x="186332" y="271024"/>
                  </a:cubicBezTo>
                  <a:cubicBezTo>
                    <a:pt x="176701" y="276558"/>
                    <a:pt x="166024" y="279395"/>
                    <a:pt x="155169" y="279395"/>
                  </a:cubicBezTo>
                  <a:close/>
                  <a:moveTo>
                    <a:pt x="78370" y="17729"/>
                  </a:moveTo>
                  <a:cubicBezTo>
                    <a:pt x="74326" y="17729"/>
                    <a:pt x="70336" y="18776"/>
                    <a:pt x="66753" y="20851"/>
                  </a:cubicBezTo>
                  <a:lnTo>
                    <a:pt x="29435" y="42383"/>
                  </a:lnTo>
                  <a:lnTo>
                    <a:pt x="29435" y="42383"/>
                  </a:lnTo>
                  <a:cubicBezTo>
                    <a:pt x="24043" y="45487"/>
                    <a:pt x="20177" y="50559"/>
                    <a:pt x="18545" y="56625"/>
                  </a:cubicBezTo>
                  <a:cubicBezTo>
                    <a:pt x="16913" y="62691"/>
                    <a:pt x="17729" y="69005"/>
                    <a:pt x="20851" y="74397"/>
                  </a:cubicBezTo>
                  <a:lnTo>
                    <a:pt x="115989" y="239169"/>
                  </a:lnTo>
                  <a:cubicBezTo>
                    <a:pt x="121966" y="249527"/>
                    <a:pt x="131668" y="256941"/>
                    <a:pt x="143321" y="260063"/>
                  </a:cubicBezTo>
                  <a:cubicBezTo>
                    <a:pt x="154956" y="263184"/>
                    <a:pt x="167088" y="261606"/>
                    <a:pt x="177428" y="255629"/>
                  </a:cubicBezTo>
                  <a:cubicBezTo>
                    <a:pt x="187786" y="249651"/>
                    <a:pt x="195200" y="239950"/>
                    <a:pt x="198322" y="228297"/>
                  </a:cubicBezTo>
                  <a:cubicBezTo>
                    <a:pt x="201444" y="216644"/>
                    <a:pt x="199865" y="204530"/>
                    <a:pt x="193888" y="194189"/>
                  </a:cubicBezTo>
                  <a:lnTo>
                    <a:pt x="98749" y="29418"/>
                  </a:lnTo>
                  <a:cubicBezTo>
                    <a:pt x="95646" y="24026"/>
                    <a:pt x="90573" y="20159"/>
                    <a:pt x="84507" y="18527"/>
                  </a:cubicBezTo>
                  <a:cubicBezTo>
                    <a:pt x="82503" y="18013"/>
                    <a:pt x="80428" y="17729"/>
                    <a:pt x="78370" y="17729"/>
                  </a:cubicBezTo>
                  <a:close/>
                  <a:moveTo>
                    <a:pt x="25019" y="34721"/>
                  </a:moveTo>
                  <a:lnTo>
                    <a:pt x="25019" y="34721"/>
                  </a:lnTo>
                  <a:close/>
                </a:path>
              </a:pathLst>
            </a:custGeom>
            <a:grpFill/>
            <a:ln w="3175" cap="flat">
              <a:solidFill>
                <a:srgbClr val="0A3C53"/>
              </a:solidFill>
              <a:prstDash val="solid"/>
              <a:miter/>
            </a:ln>
          </p:spPr>
          <p:txBody>
            <a:bodyPr rtlCol="0" anchor="ctr"/>
            <a:lstStyle/>
            <a:p>
              <a:endParaRPr lang="en-IN"/>
            </a:p>
          </p:txBody>
        </p:sp>
        <p:sp>
          <p:nvSpPr>
            <p:cNvPr id="24" name="Freeform: Shape 23">
              <a:extLst>
                <a:ext uri="{FF2B5EF4-FFF2-40B4-BE49-F238E27FC236}">
                  <a16:creationId xmlns:a16="http://schemas.microsoft.com/office/drawing/2014/main" id="{6705499C-F837-4EF8-BE45-A3305DD95101}"/>
                </a:ext>
              </a:extLst>
            </p:cNvPr>
            <p:cNvSpPr/>
            <p:nvPr/>
          </p:nvSpPr>
          <p:spPr>
            <a:xfrm>
              <a:off x="3469327" y="2138075"/>
              <a:ext cx="166865" cy="168354"/>
            </a:xfrm>
            <a:custGeom>
              <a:avLst/>
              <a:gdLst>
                <a:gd name="connsiteX0" fmla="*/ 64738 w 166865"/>
                <a:gd name="connsiteY0" fmla="*/ 168355 h 168354"/>
                <a:gd name="connsiteX1" fmla="*/ 57058 w 166865"/>
                <a:gd name="connsiteY1" fmla="*/ 163921 h 168354"/>
                <a:gd name="connsiteX2" fmla="*/ 60304 w 166865"/>
                <a:gd name="connsiteY2" fmla="*/ 151807 h 168354"/>
                <a:gd name="connsiteX3" fmla="*/ 153562 w 166865"/>
                <a:gd name="connsiteY3" fmla="*/ 97959 h 168354"/>
                <a:gd name="connsiteX4" fmla="*/ 165677 w 166865"/>
                <a:gd name="connsiteY4" fmla="*/ 101204 h 168354"/>
                <a:gd name="connsiteX5" fmla="*/ 162431 w 166865"/>
                <a:gd name="connsiteY5" fmla="*/ 113319 h 168354"/>
                <a:gd name="connsiteX6" fmla="*/ 69172 w 166865"/>
                <a:gd name="connsiteY6" fmla="*/ 167166 h 168354"/>
                <a:gd name="connsiteX7" fmla="*/ 64738 w 166865"/>
                <a:gd name="connsiteY7" fmla="*/ 168355 h 168354"/>
                <a:gd name="connsiteX8" fmla="*/ 8868 w 166865"/>
                <a:gd name="connsiteY8" fmla="*/ 71585 h 168354"/>
                <a:gd name="connsiteX9" fmla="*/ 1189 w 166865"/>
                <a:gd name="connsiteY9" fmla="*/ 67150 h 168354"/>
                <a:gd name="connsiteX10" fmla="*/ 4434 w 166865"/>
                <a:gd name="connsiteY10" fmla="*/ 55036 h 168354"/>
                <a:gd name="connsiteX11" fmla="*/ 97693 w 166865"/>
                <a:gd name="connsiteY11" fmla="*/ 1189 h 168354"/>
                <a:gd name="connsiteX12" fmla="*/ 109807 w 166865"/>
                <a:gd name="connsiteY12" fmla="*/ 4434 h 168354"/>
                <a:gd name="connsiteX13" fmla="*/ 106561 w 166865"/>
                <a:gd name="connsiteY13" fmla="*/ 16548 h 168354"/>
                <a:gd name="connsiteX14" fmla="*/ 13303 w 166865"/>
                <a:gd name="connsiteY14" fmla="*/ 70396 h 168354"/>
                <a:gd name="connsiteX15" fmla="*/ 8868 w 166865"/>
                <a:gd name="connsiteY15" fmla="*/ 71585 h 168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6865" h="168354">
                  <a:moveTo>
                    <a:pt x="64738" y="168355"/>
                  </a:moveTo>
                  <a:cubicBezTo>
                    <a:pt x="61670" y="168355"/>
                    <a:pt x="58690" y="166759"/>
                    <a:pt x="57058" y="163921"/>
                  </a:cubicBezTo>
                  <a:cubicBezTo>
                    <a:pt x="54611" y="159682"/>
                    <a:pt x="56065" y="154254"/>
                    <a:pt x="60304" y="151807"/>
                  </a:cubicBezTo>
                  <a:lnTo>
                    <a:pt x="153562" y="97959"/>
                  </a:lnTo>
                  <a:cubicBezTo>
                    <a:pt x="157802" y="95511"/>
                    <a:pt x="163229" y="96965"/>
                    <a:pt x="165677" y="101204"/>
                  </a:cubicBezTo>
                  <a:cubicBezTo>
                    <a:pt x="168124" y="105444"/>
                    <a:pt x="166670" y="110871"/>
                    <a:pt x="162431" y="113319"/>
                  </a:cubicBezTo>
                  <a:lnTo>
                    <a:pt x="69172" y="167166"/>
                  </a:lnTo>
                  <a:cubicBezTo>
                    <a:pt x="67771" y="167982"/>
                    <a:pt x="66246" y="168355"/>
                    <a:pt x="64738" y="168355"/>
                  </a:cubicBezTo>
                  <a:close/>
                  <a:moveTo>
                    <a:pt x="8868" y="71585"/>
                  </a:moveTo>
                  <a:cubicBezTo>
                    <a:pt x="5800" y="71585"/>
                    <a:pt x="2820" y="69988"/>
                    <a:pt x="1189" y="67150"/>
                  </a:cubicBezTo>
                  <a:cubicBezTo>
                    <a:pt x="-1259" y="62911"/>
                    <a:pt x="195" y="57484"/>
                    <a:pt x="4434" y="55036"/>
                  </a:cubicBezTo>
                  <a:lnTo>
                    <a:pt x="97693" y="1189"/>
                  </a:lnTo>
                  <a:cubicBezTo>
                    <a:pt x="101932" y="-1259"/>
                    <a:pt x="107359" y="195"/>
                    <a:pt x="109807" y="4434"/>
                  </a:cubicBezTo>
                  <a:cubicBezTo>
                    <a:pt x="112254" y="8673"/>
                    <a:pt x="110800" y="14101"/>
                    <a:pt x="106561" y="16548"/>
                  </a:cubicBezTo>
                  <a:lnTo>
                    <a:pt x="13303" y="70396"/>
                  </a:lnTo>
                  <a:cubicBezTo>
                    <a:pt x="11901" y="71212"/>
                    <a:pt x="10376" y="71585"/>
                    <a:pt x="8868" y="71585"/>
                  </a:cubicBezTo>
                  <a:close/>
                </a:path>
              </a:pathLst>
            </a:custGeom>
            <a:grpFill/>
            <a:ln w="3175" cap="flat">
              <a:solidFill>
                <a:srgbClr val="0A3C53"/>
              </a:solidFill>
              <a:prstDash val="solid"/>
              <a:miter/>
            </a:ln>
          </p:spPr>
          <p:txBody>
            <a:bodyPr rtlCol="0" anchor="ctr"/>
            <a:lstStyle/>
            <a:p>
              <a:endParaRPr lang="en-IN"/>
            </a:p>
          </p:txBody>
        </p:sp>
      </p:grpSp>
      <p:sp>
        <p:nvSpPr>
          <p:cNvPr id="48" name="Rectangle 47">
            <a:extLst>
              <a:ext uri="{FF2B5EF4-FFF2-40B4-BE49-F238E27FC236}">
                <a16:creationId xmlns:a16="http://schemas.microsoft.com/office/drawing/2014/main" id="{2705FBCD-B683-4AC0-896D-70EE444CA8CD}"/>
              </a:ext>
            </a:extLst>
          </p:cNvPr>
          <p:cNvSpPr/>
          <p:nvPr/>
        </p:nvSpPr>
        <p:spPr bwMode="gray">
          <a:xfrm>
            <a:off x="6230316" y="3525293"/>
            <a:ext cx="3222113" cy="1769191"/>
          </a:xfrm>
          <a:prstGeom prst="rect">
            <a:avLst/>
          </a:prstGeom>
          <a:noFill/>
          <a:ln w="19050">
            <a:no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a:spcBef>
                <a:spcPct val="0"/>
              </a:spcBef>
              <a:spcAft>
                <a:spcPts val="600"/>
              </a:spcAft>
              <a:buClrTx/>
              <a:buSzPct val="90000"/>
            </a:pPr>
            <a:endParaRPr lang="en-US" sz="1600">
              <a:solidFill>
                <a:srgbClr val="0A3C53"/>
              </a:solidFill>
              <a:latin typeface="Effra Pro" panose="020B0603020203020204" pitchFamily="34" charset="0"/>
              <a:cs typeface="Arial" pitchFamily="34" charset="0"/>
            </a:endParaRPr>
          </a:p>
        </p:txBody>
      </p:sp>
      <p:grpSp>
        <p:nvGrpSpPr>
          <p:cNvPr id="103" name="Group 102">
            <a:extLst>
              <a:ext uri="{FF2B5EF4-FFF2-40B4-BE49-F238E27FC236}">
                <a16:creationId xmlns:a16="http://schemas.microsoft.com/office/drawing/2014/main" id="{987CFBB4-BCC3-4952-AB0F-FB1E6CFF0581}"/>
              </a:ext>
            </a:extLst>
          </p:cNvPr>
          <p:cNvGrpSpPr/>
          <p:nvPr/>
        </p:nvGrpSpPr>
        <p:grpSpPr>
          <a:xfrm>
            <a:off x="7349079" y="1461086"/>
            <a:ext cx="693486" cy="709715"/>
            <a:chOff x="5644535" y="2928937"/>
            <a:chExt cx="941818" cy="963859"/>
          </a:xfrm>
        </p:grpSpPr>
        <p:sp>
          <p:nvSpPr>
            <p:cNvPr id="41" name="Freeform: Shape 40">
              <a:extLst>
                <a:ext uri="{FF2B5EF4-FFF2-40B4-BE49-F238E27FC236}">
                  <a16:creationId xmlns:a16="http://schemas.microsoft.com/office/drawing/2014/main" id="{920DA9B9-81EF-4874-9337-09170C273F74}"/>
                </a:ext>
              </a:extLst>
            </p:cNvPr>
            <p:cNvSpPr/>
            <p:nvPr/>
          </p:nvSpPr>
          <p:spPr>
            <a:xfrm>
              <a:off x="6069990" y="3403138"/>
              <a:ext cx="92828" cy="158219"/>
            </a:xfrm>
            <a:custGeom>
              <a:avLst/>
              <a:gdLst>
                <a:gd name="connsiteX0" fmla="*/ 54965 w 92828"/>
                <a:gd name="connsiteY0" fmla="*/ 158220 h 158219"/>
                <a:gd name="connsiteX1" fmla="*/ 37863 w 92828"/>
                <a:gd name="connsiteY1" fmla="*/ 158220 h 158219"/>
                <a:gd name="connsiteX2" fmla="*/ 0 w 92828"/>
                <a:gd name="connsiteY2" fmla="*/ 120357 h 158219"/>
                <a:gd name="connsiteX3" fmla="*/ 13718 w 92828"/>
                <a:gd name="connsiteY3" fmla="*/ 106638 h 158219"/>
                <a:gd name="connsiteX4" fmla="*/ 27437 w 92828"/>
                <a:gd name="connsiteY4" fmla="*/ 120357 h 158219"/>
                <a:gd name="connsiteX5" fmla="*/ 37863 w 92828"/>
                <a:gd name="connsiteY5" fmla="*/ 130783 h 158219"/>
                <a:gd name="connsiteX6" fmla="*/ 54965 w 92828"/>
                <a:gd name="connsiteY6" fmla="*/ 130783 h 158219"/>
                <a:gd name="connsiteX7" fmla="*/ 65391 w 92828"/>
                <a:gd name="connsiteY7" fmla="*/ 120357 h 158219"/>
                <a:gd name="connsiteX8" fmla="*/ 65391 w 92828"/>
                <a:gd name="connsiteY8" fmla="*/ 103254 h 158219"/>
                <a:gd name="connsiteX9" fmla="*/ 54965 w 92828"/>
                <a:gd name="connsiteY9" fmla="*/ 92828 h 158219"/>
                <a:gd name="connsiteX10" fmla="*/ 37863 w 92828"/>
                <a:gd name="connsiteY10" fmla="*/ 92828 h 158219"/>
                <a:gd name="connsiteX11" fmla="*/ 0 w 92828"/>
                <a:gd name="connsiteY11" fmla="*/ 54965 h 158219"/>
                <a:gd name="connsiteX12" fmla="*/ 0 w 92828"/>
                <a:gd name="connsiteY12" fmla="*/ 37863 h 158219"/>
                <a:gd name="connsiteX13" fmla="*/ 37863 w 92828"/>
                <a:gd name="connsiteY13" fmla="*/ 0 h 158219"/>
                <a:gd name="connsiteX14" fmla="*/ 54965 w 92828"/>
                <a:gd name="connsiteY14" fmla="*/ 0 h 158219"/>
                <a:gd name="connsiteX15" fmla="*/ 92828 w 92828"/>
                <a:gd name="connsiteY15" fmla="*/ 37863 h 158219"/>
                <a:gd name="connsiteX16" fmla="*/ 79110 w 92828"/>
                <a:gd name="connsiteY16" fmla="*/ 51947 h 158219"/>
                <a:gd name="connsiteX17" fmla="*/ 65391 w 92828"/>
                <a:gd name="connsiteY17" fmla="*/ 38595 h 158219"/>
                <a:gd name="connsiteX18" fmla="*/ 54965 w 92828"/>
                <a:gd name="connsiteY18" fmla="*/ 27437 h 158219"/>
                <a:gd name="connsiteX19" fmla="*/ 37863 w 92828"/>
                <a:gd name="connsiteY19" fmla="*/ 27437 h 158219"/>
                <a:gd name="connsiteX20" fmla="*/ 27437 w 92828"/>
                <a:gd name="connsiteY20" fmla="*/ 37863 h 158219"/>
                <a:gd name="connsiteX21" fmla="*/ 27437 w 92828"/>
                <a:gd name="connsiteY21" fmla="*/ 54965 h 158219"/>
                <a:gd name="connsiteX22" fmla="*/ 37863 w 92828"/>
                <a:gd name="connsiteY22" fmla="*/ 65391 h 158219"/>
                <a:gd name="connsiteX23" fmla="*/ 54965 w 92828"/>
                <a:gd name="connsiteY23" fmla="*/ 65391 h 158219"/>
                <a:gd name="connsiteX24" fmla="*/ 92828 w 92828"/>
                <a:gd name="connsiteY24" fmla="*/ 103254 h 158219"/>
                <a:gd name="connsiteX25" fmla="*/ 92828 w 92828"/>
                <a:gd name="connsiteY25" fmla="*/ 120357 h 158219"/>
                <a:gd name="connsiteX26" fmla="*/ 54965 w 92828"/>
                <a:gd name="connsiteY26" fmla="*/ 158220 h 15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2828" h="158219">
                  <a:moveTo>
                    <a:pt x="54965" y="158220"/>
                  </a:moveTo>
                  <a:lnTo>
                    <a:pt x="37863" y="158220"/>
                  </a:lnTo>
                  <a:cubicBezTo>
                    <a:pt x="17011" y="158220"/>
                    <a:pt x="0" y="141209"/>
                    <a:pt x="0" y="120357"/>
                  </a:cubicBezTo>
                  <a:cubicBezTo>
                    <a:pt x="0" y="112766"/>
                    <a:pt x="6128" y="106638"/>
                    <a:pt x="13718" y="106638"/>
                  </a:cubicBezTo>
                  <a:cubicBezTo>
                    <a:pt x="21309" y="106638"/>
                    <a:pt x="27437" y="112766"/>
                    <a:pt x="27437" y="120357"/>
                  </a:cubicBezTo>
                  <a:cubicBezTo>
                    <a:pt x="27437" y="126118"/>
                    <a:pt x="32101" y="130783"/>
                    <a:pt x="37863" y="130783"/>
                  </a:cubicBezTo>
                  <a:lnTo>
                    <a:pt x="54965" y="130783"/>
                  </a:lnTo>
                  <a:cubicBezTo>
                    <a:pt x="60727" y="130783"/>
                    <a:pt x="65391" y="126118"/>
                    <a:pt x="65391" y="120357"/>
                  </a:cubicBezTo>
                  <a:lnTo>
                    <a:pt x="65391" y="103254"/>
                  </a:lnTo>
                  <a:cubicBezTo>
                    <a:pt x="65391" y="97493"/>
                    <a:pt x="60727" y="92828"/>
                    <a:pt x="54965" y="92828"/>
                  </a:cubicBezTo>
                  <a:lnTo>
                    <a:pt x="37863" y="92828"/>
                  </a:lnTo>
                  <a:cubicBezTo>
                    <a:pt x="17011" y="92828"/>
                    <a:pt x="0" y="75817"/>
                    <a:pt x="0" y="54965"/>
                  </a:cubicBezTo>
                  <a:lnTo>
                    <a:pt x="0" y="37863"/>
                  </a:lnTo>
                  <a:cubicBezTo>
                    <a:pt x="0" y="17011"/>
                    <a:pt x="17011" y="0"/>
                    <a:pt x="37863" y="0"/>
                  </a:cubicBezTo>
                  <a:lnTo>
                    <a:pt x="54965" y="0"/>
                  </a:lnTo>
                  <a:cubicBezTo>
                    <a:pt x="75817" y="0"/>
                    <a:pt x="92828" y="17011"/>
                    <a:pt x="92828" y="37863"/>
                  </a:cubicBezTo>
                  <a:cubicBezTo>
                    <a:pt x="92828" y="45454"/>
                    <a:pt x="86701" y="51947"/>
                    <a:pt x="79110" y="51947"/>
                  </a:cubicBezTo>
                  <a:cubicBezTo>
                    <a:pt x="71519" y="51947"/>
                    <a:pt x="65391" y="46186"/>
                    <a:pt x="65391" y="38595"/>
                  </a:cubicBezTo>
                  <a:cubicBezTo>
                    <a:pt x="65391" y="32101"/>
                    <a:pt x="60727" y="27437"/>
                    <a:pt x="54965" y="27437"/>
                  </a:cubicBezTo>
                  <a:lnTo>
                    <a:pt x="37863" y="27437"/>
                  </a:lnTo>
                  <a:cubicBezTo>
                    <a:pt x="32101" y="27437"/>
                    <a:pt x="27437" y="32101"/>
                    <a:pt x="27437" y="37863"/>
                  </a:cubicBezTo>
                  <a:lnTo>
                    <a:pt x="27437" y="54965"/>
                  </a:lnTo>
                  <a:cubicBezTo>
                    <a:pt x="27437" y="60727"/>
                    <a:pt x="32101" y="65391"/>
                    <a:pt x="37863" y="65391"/>
                  </a:cubicBezTo>
                  <a:lnTo>
                    <a:pt x="54965" y="65391"/>
                  </a:lnTo>
                  <a:cubicBezTo>
                    <a:pt x="75817" y="65391"/>
                    <a:pt x="92828" y="82402"/>
                    <a:pt x="92828" y="103254"/>
                  </a:cubicBezTo>
                  <a:lnTo>
                    <a:pt x="92828" y="120357"/>
                  </a:lnTo>
                  <a:cubicBezTo>
                    <a:pt x="92828" y="141209"/>
                    <a:pt x="75817" y="158220"/>
                    <a:pt x="54965" y="158220"/>
                  </a:cubicBezTo>
                  <a:close/>
                </a:path>
              </a:pathLst>
            </a:custGeom>
            <a:solidFill>
              <a:srgbClr val="0A3C53"/>
            </a:solidFill>
            <a:ln w="0" cap="flat">
              <a:noFill/>
              <a:prstDash val="solid"/>
              <a:miter/>
            </a:ln>
          </p:spPr>
          <p:txBody>
            <a:bodyPr rtlCol="0" anchor="ctr"/>
            <a:lstStyle/>
            <a:p>
              <a:endParaRPr lang="en-IN"/>
            </a:p>
          </p:txBody>
        </p:sp>
        <p:sp>
          <p:nvSpPr>
            <p:cNvPr id="42" name="Freeform: Shape 41">
              <a:extLst>
                <a:ext uri="{FF2B5EF4-FFF2-40B4-BE49-F238E27FC236}">
                  <a16:creationId xmlns:a16="http://schemas.microsoft.com/office/drawing/2014/main" id="{AE71AC05-3180-423F-9B79-A9638318CCDA}"/>
                </a:ext>
              </a:extLst>
            </p:cNvPr>
            <p:cNvSpPr/>
            <p:nvPr/>
          </p:nvSpPr>
          <p:spPr>
            <a:xfrm>
              <a:off x="6102640" y="3374695"/>
              <a:ext cx="27436" cy="53227"/>
            </a:xfrm>
            <a:custGeom>
              <a:avLst/>
              <a:gdLst>
                <a:gd name="connsiteX0" fmla="*/ 13718 w 27436"/>
                <a:gd name="connsiteY0" fmla="*/ 53228 h 53227"/>
                <a:gd name="connsiteX1" fmla="*/ 0 w 27436"/>
                <a:gd name="connsiteY1" fmla="*/ 39509 h 53227"/>
                <a:gd name="connsiteX2" fmla="*/ 0 w 27436"/>
                <a:gd name="connsiteY2" fmla="*/ 13718 h 53227"/>
                <a:gd name="connsiteX3" fmla="*/ 13718 w 27436"/>
                <a:gd name="connsiteY3" fmla="*/ 0 h 53227"/>
                <a:gd name="connsiteX4" fmla="*/ 27437 w 27436"/>
                <a:gd name="connsiteY4" fmla="*/ 13718 h 53227"/>
                <a:gd name="connsiteX5" fmla="*/ 27437 w 27436"/>
                <a:gd name="connsiteY5" fmla="*/ 39509 h 53227"/>
                <a:gd name="connsiteX6" fmla="*/ 13718 w 27436"/>
                <a:gd name="connsiteY6" fmla="*/ 53228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436" h="53227">
                  <a:moveTo>
                    <a:pt x="13718" y="53228"/>
                  </a:moveTo>
                  <a:cubicBezTo>
                    <a:pt x="6128" y="53228"/>
                    <a:pt x="0" y="47100"/>
                    <a:pt x="0" y="39509"/>
                  </a:cubicBezTo>
                  <a:lnTo>
                    <a:pt x="0" y="13718"/>
                  </a:lnTo>
                  <a:cubicBezTo>
                    <a:pt x="0" y="6128"/>
                    <a:pt x="6128" y="0"/>
                    <a:pt x="13718" y="0"/>
                  </a:cubicBezTo>
                  <a:cubicBezTo>
                    <a:pt x="21309" y="0"/>
                    <a:pt x="27437" y="6128"/>
                    <a:pt x="27437" y="13718"/>
                  </a:cubicBezTo>
                  <a:lnTo>
                    <a:pt x="27437" y="39509"/>
                  </a:lnTo>
                  <a:cubicBezTo>
                    <a:pt x="27437" y="47100"/>
                    <a:pt x="21309" y="53228"/>
                    <a:pt x="13718" y="53228"/>
                  </a:cubicBezTo>
                  <a:close/>
                </a:path>
              </a:pathLst>
            </a:custGeom>
            <a:solidFill>
              <a:srgbClr val="0A3C53"/>
            </a:solidFill>
            <a:ln w="0" cap="flat">
              <a:noFill/>
              <a:prstDash val="solid"/>
              <a:miter/>
            </a:ln>
          </p:spPr>
          <p:txBody>
            <a:bodyPr rtlCol="0" anchor="ctr"/>
            <a:lstStyle/>
            <a:p>
              <a:endParaRPr lang="en-IN"/>
            </a:p>
          </p:txBody>
        </p:sp>
        <p:sp>
          <p:nvSpPr>
            <p:cNvPr id="58" name="Freeform: Shape 57">
              <a:extLst>
                <a:ext uri="{FF2B5EF4-FFF2-40B4-BE49-F238E27FC236}">
                  <a16:creationId xmlns:a16="http://schemas.microsoft.com/office/drawing/2014/main" id="{D3E00531-583C-4541-8CF7-2D26A1881408}"/>
                </a:ext>
              </a:extLst>
            </p:cNvPr>
            <p:cNvSpPr/>
            <p:nvPr/>
          </p:nvSpPr>
          <p:spPr>
            <a:xfrm>
              <a:off x="6102640" y="3534013"/>
              <a:ext cx="27436" cy="53227"/>
            </a:xfrm>
            <a:custGeom>
              <a:avLst/>
              <a:gdLst>
                <a:gd name="connsiteX0" fmla="*/ 13718 w 27436"/>
                <a:gd name="connsiteY0" fmla="*/ 53228 h 53227"/>
                <a:gd name="connsiteX1" fmla="*/ 0 w 27436"/>
                <a:gd name="connsiteY1" fmla="*/ 39509 h 53227"/>
                <a:gd name="connsiteX2" fmla="*/ 0 w 27436"/>
                <a:gd name="connsiteY2" fmla="*/ 13718 h 53227"/>
                <a:gd name="connsiteX3" fmla="*/ 13718 w 27436"/>
                <a:gd name="connsiteY3" fmla="*/ 0 h 53227"/>
                <a:gd name="connsiteX4" fmla="*/ 27437 w 27436"/>
                <a:gd name="connsiteY4" fmla="*/ 13718 h 53227"/>
                <a:gd name="connsiteX5" fmla="*/ 27437 w 27436"/>
                <a:gd name="connsiteY5" fmla="*/ 39509 h 53227"/>
                <a:gd name="connsiteX6" fmla="*/ 13718 w 27436"/>
                <a:gd name="connsiteY6" fmla="*/ 53228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436" h="53227">
                  <a:moveTo>
                    <a:pt x="13718" y="53228"/>
                  </a:moveTo>
                  <a:cubicBezTo>
                    <a:pt x="6128" y="53228"/>
                    <a:pt x="0" y="47100"/>
                    <a:pt x="0" y="39509"/>
                  </a:cubicBezTo>
                  <a:lnTo>
                    <a:pt x="0" y="13718"/>
                  </a:lnTo>
                  <a:cubicBezTo>
                    <a:pt x="0" y="6128"/>
                    <a:pt x="6128" y="0"/>
                    <a:pt x="13718" y="0"/>
                  </a:cubicBezTo>
                  <a:cubicBezTo>
                    <a:pt x="21309" y="0"/>
                    <a:pt x="27437" y="6128"/>
                    <a:pt x="27437" y="13718"/>
                  </a:cubicBezTo>
                  <a:lnTo>
                    <a:pt x="27437" y="39509"/>
                  </a:lnTo>
                  <a:cubicBezTo>
                    <a:pt x="27437" y="47100"/>
                    <a:pt x="21309" y="53228"/>
                    <a:pt x="13718" y="53228"/>
                  </a:cubicBezTo>
                  <a:close/>
                </a:path>
              </a:pathLst>
            </a:custGeom>
            <a:solidFill>
              <a:srgbClr val="0A3C53"/>
            </a:solidFill>
            <a:ln w="0" cap="flat">
              <a:noFill/>
              <a:prstDash val="solid"/>
              <a:miter/>
            </a:ln>
          </p:spPr>
          <p:txBody>
            <a:bodyPr rtlCol="0" anchor="ctr"/>
            <a:lstStyle/>
            <a:p>
              <a:endParaRPr lang="en-IN"/>
            </a:p>
          </p:txBody>
        </p:sp>
        <p:sp>
          <p:nvSpPr>
            <p:cNvPr id="60" name="Freeform: Shape 59">
              <a:extLst>
                <a:ext uri="{FF2B5EF4-FFF2-40B4-BE49-F238E27FC236}">
                  <a16:creationId xmlns:a16="http://schemas.microsoft.com/office/drawing/2014/main" id="{A19449A2-A1A6-49EE-9544-D1FA32314394}"/>
                </a:ext>
              </a:extLst>
            </p:cNvPr>
            <p:cNvSpPr/>
            <p:nvPr/>
          </p:nvSpPr>
          <p:spPr>
            <a:xfrm>
              <a:off x="5962071" y="3326681"/>
              <a:ext cx="308574" cy="308574"/>
            </a:xfrm>
            <a:custGeom>
              <a:avLst/>
              <a:gdLst>
                <a:gd name="connsiteX0" fmla="*/ 154287 w 308574"/>
                <a:gd name="connsiteY0" fmla="*/ 308574 h 308574"/>
                <a:gd name="connsiteX1" fmla="*/ 113132 w 308574"/>
                <a:gd name="connsiteY1" fmla="*/ 302904 h 308574"/>
                <a:gd name="connsiteX2" fmla="*/ 0 w 308574"/>
                <a:gd name="connsiteY2" fmla="*/ 154287 h 308574"/>
                <a:gd name="connsiteX3" fmla="*/ 56977 w 308574"/>
                <a:gd name="connsiteY3" fmla="*/ 34571 h 308574"/>
                <a:gd name="connsiteX4" fmla="*/ 154287 w 308574"/>
                <a:gd name="connsiteY4" fmla="*/ 0 h 308574"/>
                <a:gd name="connsiteX5" fmla="*/ 308574 w 308574"/>
                <a:gd name="connsiteY5" fmla="*/ 154287 h 308574"/>
                <a:gd name="connsiteX6" fmla="*/ 194711 w 308574"/>
                <a:gd name="connsiteY6" fmla="*/ 303087 h 308574"/>
                <a:gd name="connsiteX7" fmla="*/ 154287 w 308574"/>
                <a:gd name="connsiteY7" fmla="*/ 308574 h 308574"/>
                <a:gd name="connsiteX8" fmla="*/ 154287 w 308574"/>
                <a:gd name="connsiteY8" fmla="*/ 27345 h 308574"/>
                <a:gd name="connsiteX9" fmla="*/ 74263 w 308574"/>
                <a:gd name="connsiteY9" fmla="*/ 55788 h 308574"/>
                <a:gd name="connsiteX10" fmla="*/ 27437 w 308574"/>
                <a:gd name="connsiteY10" fmla="*/ 154196 h 308574"/>
                <a:gd name="connsiteX11" fmla="*/ 120448 w 308574"/>
                <a:gd name="connsiteY11" fmla="*/ 276290 h 308574"/>
                <a:gd name="connsiteX12" fmla="*/ 187577 w 308574"/>
                <a:gd name="connsiteY12" fmla="*/ 276473 h 308574"/>
                <a:gd name="connsiteX13" fmla="*/ 281137 w 308574"/>
                <a:gd name="connsiteY13" fmla="*/ 154196 h 308574"/>
                <a:gd name="connsiteX14" fmla="*/ 154287 w 308574"/>
                <a:gd name="connsiteY14" fmla="*/ 27345 h 30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8574" h="308574">
                  <a:moveTo>
                    <a:pt x="154287" y="308574"/>
                  </a:moveTo>
                  <a:cubicBezTo>
                    <a:pt x="140660" y="308574"/>
                    <a:pt x="126850" y="306654"/>
                    <a:pt x="113132" y="302904"/>
                  </a:cubicBezTo>
                  <a:cubicBezTo>
                    <a:pt x="46551" y="284521"/>
                    <a:pt x="0" y="223428"/>
                    <a:pt x="0" y="154287"/>
                  </a:cubicBezTo>
                  <a:cubicBezTo>
                    <a:pt x="0" y="107644"/>
                    <a:pt x="20761" y="64020"/>
                    <a:pt x="56977" y="34571"/>
                  </a:cubicBezTo>
                  <a:cubicBezTo>
                    <a:pt x="84323" y="12255"/>
                    <a:pt x="118893" y="0"/>
                    <a:pt x="154287" y="0"/>
                  </a:cubicBezTo>
                  <a:cubicBezTo>
                    <a:pt x="239342" y="0"/>
                    <a:pt x="308574" y="69233"/>
                    <a:pt x="308574" y="154287"/>
                  </a:cubicBezTo>
                  <a:cubicBezTo>
                    <a:pt x="308574" y="223703"/>
                    <a:pt x="261749" y="284887"/>
                    <a:pt x="194711" y="303087"/>
                  </a:cubicBezTo>
                  <a:cubicBezTo>
                    <a:pt x="181175" y="306745"/>
                    <a:pt x="167548" y="308574"/>
                    <a:pt x="154287" y="308574"/>
                  </a:cubicBezTo>
                  <a:close/>
                  <a:moveTo>
                    <a:pt x="154287" y="27345"/>
                  </a:moveTo>
                  <a:cubicBezTo>
                    <a:pt x="125204" y="27345"/>
                    <a:pt x="96761" y="37406"/>
                    <a:pt x="74263" y="55788"/>
                  </a:cubicBezTo>
                  <a:cubicBezTo>
                    <a:pt x="44539" y="80024"/>
                    <a:pt x="27437" y="115875"/>
                    <a:pt x="27437" y="154196"/>
                  </a:cubicBezTo>
                  <a:cubicBezTo>
                    <a:pt x="27437" y="210990"/>
                    <a:pt x="65666" y="261200"/>
                    <a:pt x="120448" y="276290"/>
                  </a:cubicBezTo>
                  <a:cubicBezTo>
                    <a:pt x="142855" y="282509"/>
                    <a:pt x="164988" y="282601"/>
                    <a:pt x="187577" y="276473"/>
                  </a:cubicBezTo>
                  <a:cubicBezTo>
                    <a:pt x="242726" y="261474"/>
                    <a:pt x="281137" y="211264"/>
                    <a:pt x="281137" y="154196"/>
                  </a:cubicBezTo>
                  <a:cubicBezTo>
                    <a:pt x="281137" y="84231"/>
                    <a:pt x="224251" y="27345"/>
                    <a:pt x="154287" y="27345"/>
                  </a:cubicBezTo>
                  <a:close/>
                </a:path>
              </a:pathLst>
            </a:custGeom>
            <a:solidFill>
              <a:srgbClr val="0A3C53"/>
            </a:solidFill>
            <a:ln w="0" cap="flat">
              <a:noFill/>
              <a:prstDash val="solid"/>
              <a:miter/>
            </a:ln>
          </p:spPr>
          <p:txBody>
            <a:bodyPr rtlCol="0" anchor="ctr"/>
            <a:lstStyle/>
            <a:p>
              <a:endParaRPr lang="en-IN"/>
            </a:p>
          </p:txBody>
        </p:sp>
        <p:sp>
          <p:nvSpPr>
            <p:cNvPr id="61" name="Freeform: Shape 60">
              <a:extLst>
                <a:ext uri="{FF2B5EF4-FFF2-40B4-BE49-F238E27FC236}">
                  <a16:creationId xmlns:a16="http://schemas.microsoft.com/office/drawing/2014/main" id="{EB7F4D46-3260-41D1-9458-6F634F7D045E}"/>
                </a:ext>
              </a:extLst>
            </p:cNvPr>
            <p:cNvSpPr/>
            <p:nvPr/>
          </p:nvSpPr>
          <p:spPr>
            <a:xfrm>
              <a:off x="5712212" y="3171942"/>
              <a:ext cx="27436" cy="27431"/>
            </a:xfrm>
            <a:custGeom>
              <a:avLst/>
              <a:gdLst>
                <a:gd name="connsiteX0" fmla="*/ 13718 w 27436"/>
                <a:gd name="connsiteY0" fmla="*/ 27431 h 27431"/>
                <a:gd name="connsiteX1" fmla="*/ 11066 w 27436"/>
                <a:gd name="connsiteY1" fmla="*/ 27157 h 27431"/>
                <a:gd name="connsiteX2" fmla="*/ 8505 w 27436"/>
                <a:gd name="connsiteY2" fmla="*/ 26334 h 27431"/>
                <a:gd name="connsiteX3" fmla="*/ 6128 w 27436"/>
                <a:gd name="connsiteY3" fmla="*/ 25145 h 27431"/>
                <a:gd name="connsiteX4" fmla="*/ 4024 w 27436"/>
                <a:gd name="connsiteY4" fmla="*/ 23407 h 27431"/>
                <a:gd name="connsiteX5" fmla="*/ 2286 w 27436"/>
                <a:gd name="connsiteY5" fmla="*/ 21304 h 27431"/>
                <a:gd name="connsiteX6" fmla="*/ 1097 w 27436"/>
                <a:gd name="connsiteY6" fmla="*/ 18926 h 27431"/>
                <a:gd name="connsiteX7" fmla="*/ 274 w 27436"/>
                <a:gd name="connsiteY7" fmla="*/ 16365 h 27431"/>
                <a:gd name="connsiteX8" fmla="*/ 0 w 27436"/>
                <a:gd name="connsiteY8" fmla="*/ 13713 h 27431"/>
                <a:gd name="connsiteX9" fmla="*/ 274 w 27436"/>
                <a:gd name="connsiteY9" fmla="*/ 11060 h 27431"/>
                <a:gd name="connsiteX10" fmla="*/ 1097 w 27436"/>
                <a:gd name="connsiteY10" fmla="*/ 8500 h 27431"/>
                <a:gd name="connsiteX11" fmla="*/ 2286 w 27436"/>
                <a:gd name="connsiteY11" fmla="*/ 6122 h 27431"/>
                <a:gd name="connsiteX12" fmla="*/ 4024 w 27436"/>
                <a:gd name="connsiteY12" fmla="*/ 4018 h 27431"/>
                <a:gd name="connsiteX13" fmla="*/ 16371 w 27436"/>
                <a:gd name="connsiteY13" fmla="*/ 269 h 27431"/>
                <a:gd name="connsiteX14" fmla="*/ 18931 w 27436"/>
                <a:gd name="connsiteY14" fmla="*/ 1000 h 27431"/>
                <a:gd name="connsiteX15" fmla="*/ 21309 w 27436"/>
                <a:gd name="connsiteY15" fmla="*/ 2281 h 27431"/>
                <a:gd name="connsiteX16" fmla="*/ 23413 w 27436"/>
                <a:gd name="connsiteY16" fmla="*/ 4018 h 27431"/>
                <a:gd name="connsiteX17" fmla="*/ 25151 w 27436"/>
                <a:gd name="connsiteY17" fmla="*/ 6122 h 27431"/>
                <a:gd name="connsiteX18" fmla="*/ 26431 w 27436"/>
                <a:gd name="connsiteY18" fmla="*/ 8500 h 27431"/>
                <a:gd name="connsiteX19" fmla="*/ 27163 w 27436"/>
                <a:gd name="connsiteY19" fmla="*/ 11060 h 27431"/>
                <a:gd name="connsiteX20" fmla="*/ 27437 w 27436"/>
                <a:gd name="connsiteY20" fmla="*/ 13713 h 27431"/>
                <a:gd name="connsiteX21" fmla="*/ 23413 w 27436"/>
                <a:gd name="connsiteY21" fmla="*/ 23407 h 27431"/>
                <a:gd name="connsiteX22" fmla="*/ 21309 w 27436"/>
                <a:gd name="connsiteY22" fmla="*/ 25145 h 27431"/>
                <a:gd name="connsiteX23" fmla="*/ 18931 w 27436"/>
                <a:gd name="connsiteY23" fmla="*/ 26334 h 27431"/>
                <a:gd name="connsiteX24" fmla="*/ 16371 w 27436"/>
                <a:gd name="connsiteY24" fmla="*/ 27157 h 27431"/>
                <a:gd name="connsiteX25" fmla="*/ 13718 w 27436"/>
                <a:gd name="connsiteY25" fmla="*/ 27431 h 27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7436" h="27431">
                  <a:moveTo>
                    <a:pt x="13718" y="27431"/>
                  </a:moveTo>
                  <a:cubicBezTo>
                    <a:pt x="12804" y="27431"/>
                    <a:pt x="11981" y="27340"/>
                    <a:pt x="11066" y="27157"/>
                  </a:cubicBezTo>
                  <a:cubicBezTo>
                    <a:pt x="10152" y="26974"/>
                    <a:pt x="9329" y="26699"/>
                    <a:pt x="8505" y="26334"/>
                  </a:cubicBezTo>
                  <a:cubicBezTo>
                    <a:pt x="7682" y="26059"/>
                    <a:pt x="6859" y="25602"/>
                    <a:pt x="6128" y="25145"/>
                  </a:cubicBezTo>
                  <a:cubicBezTo>
                    <a:pt x="5396" y="24596"/>
                    <a:pt x="4664" y="24047"/>
                    <a:pt x="4024" y="23407"/>
                  </a:cubicBezTo>
                  <a:cubicBezTo>
                    <a:pt x="3384" y="22767"/>
                    <a:pt x="2835" y="22035"/>
                    <a:pt x="2286" y="21304"/>
                  </a:cubicBezTo>
                  <a:cubicBezTo>
                    <a:pt x="1829" y="20572"/>
                    <a:pt x="1372" y="19749"/>
                    <a:pt x="1097" y="18926"/>
                  </a:cubicBezTo>
                  <a:cubicBezTo>
                    <a:pt x="732" y="18103"/>
                    <a:pt x="457" y="17279"/>
                    <a:pt x="274" y="16365"/>
                  </a:cubicBezTo>
                  <a:cubicBezTo>
                    <a:pt x="91" y="15450"/>
                    <a:pt x="0" y="14627"/>
                    <a:pt x="0" y="13713"/>
                  </a:cubicBezTo>
                  <a:cubicBezTo>
                    <a:pt x="0" y="12798"/>
                    <a:pt x="91" y="11884"/>
                    <a:pt x="274" y="11060"/>
                  </a:cubicBezTo>
                  <a:cubicBezTo>
                    <a:pt x="457" y="10146"/>
                    <a:pt x="732" y="9323"/>
                    <a:pt x="1097" y="8500"/>
                  </a:cubicBezTo>
                  <a:cubicBezTo>
                    <a:pt x="1372" y="7585"/>
                    <a:pt x="1829" y="6853"/>
                    <a:pt x="2286" y="6122"/>
                  </a:cubicBezTo>
                  <a:cubicBezTo>
                    <a:pt x="2835" y="5299"/>
                    <a:pt x="3384" y="4658"/>
                    <a:pt x="4024" y="4018"/>
                  </a:cubicBezTo>
                  <a:cubicBezTo>
                    <a:pt x="7225" y="817"/>
                    <a:pt x="11981" y="-646"/>
                    <a:pt x="16371" y="269"/>
                  </a:cubicBezTo>
                  <a:cubicBezTo>
                    <a:pt x="17285" y="451"/>
                    <a:pt x="18108" y="726"/>
                    <a:pt x="18931" y="1000"/>
                  </a:cubicBezTo>
                  <a:cubicBezTo>
                    <a:pt x="19846" y="1366"/>
                    <a:pt x="20578" y="1823"/>
                    <a:pt x="21309" y="2281"/>
                  </a:cubicBezTo>
                  <a:cubicBezTo>
                    <a:pt x="22132" y="2829"/>
                    <a:pt x="22773" y="3378"/>
                    <a:pt x="23413" y="4018"/>
                  </a:cubicBezTo>
                  <a:cubicBezTo>
                    <a:pt x="24053" y="4658"/>
                    <a:pt x="24602" y="5299"/>
                    <a:pt x="25151" y="6122"/>
                  </a:cubicBezTo>
                  <a:cubicBezTo>
                    <a:pt x="25608" y="6853"/>
                    <a:pt x="26065" y="7585"/>
                    <a:pt x="26431" y="8500"/>
                  </a:cubicBezTo>
                  <a:cubicBezTo>
                    <a:pt x="26705" y="9323"/>
                    <a:pt x="26980" y="10146"/>
                    <a:pt x="27163" y="11060"/>
                  </a:cubicBezTo>
                  <a:cubicBezTo>
                    <a:pt x="27345" y="11884"/>
                    <a:pt x="27437" y="12798"/>
                    <a:pt x="27437" y="13713"/>
                  </a:cubicBezTo>
                  <a:cubicBezTo>
                    <a:pt x="27437" y="17279"/>
                    <a:pt x="25974" y="20846"/>
                    <a:pt x="23413" y="23407"/>
                  </a:cubicBezTo>
                  <a:cubicBezTo>
                    <a:pt x="22773" y="24047"/>
                    <a:pt x="22132" y="24596"/>
                    <a:pt x="21309" y="25145"/>
                  </a:cubicBezTo>
                  <a:cubicBezTo>
                    <a:pt x="20578" y="25602"/>
                    <a:pt x="19846" y="26059"/>
                    <a:pt x="18931" y="26334"/>
                  </a:cubicBezTo>
                  <a:cubicBezTo>
                    <a:pt x="18108" y="26699"/>
                    <a:pt x="17285" y="26974"/>
                    <a:pt x="16371" y="27157"/>
                  </a:cubicBezTo>
                  <a:cubicBezTo>
                    <a:pt x="15548" y="27340"/>
                    <a:pt x="14633" y="27431"/>
                    <a:pt x="13718" y="27431"/>
                  </a:cubicBezTo>
                  <a:close/>
                </a:path>
              </a:pathLst>
            </a:custGeom>
            <a:solidFill>
              <a:srgbClr val="0A3C53"/>
            </a:solidFill>
            <a:ln w="0" cap="flat">
              <a:noFill/>
              <a:prstDash val="solid"/>
              <a:miter/>
            </a:ln>
          </p:spPr>
          <p:txBody>
            <a:bodyPr rtlCol="0" anchor="ctr"/>
            <a:lstStyle/>
            <a:p>
              <a:endParaRPr lang="en-IN"/>
            </a:p>
          </p:txBody>
        </p:sp>
        <p:sp>
          <p:nvSpPr>
            <p:cNvPr id="62" name="Freeform: Shape 61">
              <a:extLst>
                <a:ext uri="{FF2B5EF4-FFF2-40B4-BE49-F238E27FC236}">
                  <a16:creationId xmlns:a16="http://schemas.microsoft.com/office/drawing/2014/main" id="{1E1C8142-EB0C-4013-899E-416DA5ECC5B1}"/>
                </a:ext>
              </a:extLst>
            </p:cNvPr>
            <p:cNvSpPr/>
            <p:nvPr/>
          </p:nvSpPr>
          <p:spPr>
            <a:xfrm>
              <a:off x="5794706" y="3171936"/>
              <a:ext cx="27436" cy="27436"/>
            </a:xfrm>
            <a:custGeom>
              <a:avLst/>
              <a:gdLst>
                <a:gd name="connsiteX0" fmla="*/ 0 w 27436"/>
                <a:gd name="connsiteY0" fmla="*/ 13718 h 27436"/>
                <a:gd name="connsiteX1" fmla="*/ 13718 w 27436"/>
                <a:gd name="connsiteY1" fmla="*/ 0 h 27436"/>
                <a:gd name="connsiteX2" fmla="*/ 13718 w 27436"/>
                <a:gd name="connsiteY2" fmla="*/ 0 h 27436"/>
                <a:gd name="connsiteX3" fmla="*/ 27437 w 27436"/>
                <a:gd name="connsiteY3" fmla="*/ 13718 h 27436"/>
                <a:gd name="connsiteX4" fmla="*/ 27437 w 27436"/>
                <a:gd name="connsiteY4" fmla="*/ 13718 h 27436"/>
                <a:gd name="connsiteX5" fmla="*/ 13718 w 27436"/>
                <a:gd name="connsiteY5" fmla="*/ 27437 h 27436"/>
                <a:gd name="connsiteX6" fmla="*/ 13718 w 27436"/>
                <a:gd name="connsiteY6" fmla="*/ 27437 h 27436"/>
                <a:gd name="connsiteX7" fmla="*/ 0 w 27436"/>
                <a:gd name="connsiteY7" fmla="*/ 13718 h 2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436" h="27436">
                  <a:moveTo>
                    <a:pt x="0" y="13718"/>
                  </a:moveTo>
                  <a:cubicBezTo>
                    <a:pt x="0" y="6128"/>
                    <a:pt x="6128" y="0"/>
                    <a:pt x="13718" y="0"/>
                  </a:cubicBezTo>
                  <a:lnTo>
                    <a:pt x="13718" y="0"/>
                  </a:lnTo>
                  <a:cubicBezTo>
                    <a:pt x="21309" y="0"/>
                    <a:pt x="27437" y="6128"/>
                    <a:pt x="27437" y="13718"/>
                  </a:cubicBezTo>
                  <a:lnTo>
                    <a:pt x="27437" y="13718"/>
                  </a:lnTo>
                  <a:cubicBezTo>
                    <a:pt x="27437" y="21309"/>
                    <a:pt x="21309" y="27437"/>
                    <a:pt x="13718" y="27437"/>
                  </a:cubicBezTo>
                  <a:lnTo>
                    <a:pt x="13718" y="27437"/>
                  </a:lnTo>
                  <a:cubicBezTo>
                    <a:pt x="6128" y="27437"/>
                    <a:pt x="0" y="21309"/>
                    <a:pt x="0" y="13718"/>
                  </a:cubicBezTo>
                  <a:close/>
                </a:path>
              </a:pathLst>
            </a:custGeom>
            <a:solidFill>
              <a:srgbClr val="0A3C53"/>
            </a:solidFill>
            <a:ln w="0" cap="flat">
              <a:noFill/>
              <a:prstDash val="solid"/>
              <a:miter/>
            </a:ln>
          </p:spPr>
          <p:txBody>
            <a:bodyPr rtlCol="0" anchor="ctr"/>
            <a:lstStyle/>
            <a:p>
              <a:endParaRPr lang="en-IN"/>
            </a:p>
          </p:txBody>
        </p:sp>
        <p:sp>
          <p:nvSpPr>
            <p:cNvPr id="63" name="Freeform: Shape 62">
              <a:extLst>
                <a:ext uri="{FF2B5EF4-FFF2-40B4-BE49-F238E27FC236}">
                  <a16:creationId xmlns:a16="http://schemas.microsoft.com/office/drawing/2014/main" id="{6813A9E7-1470-4862-91E5-1555F147FA87}"/>
                </a:ext>
              </a:extLst>
            </p:cNvPr>
            <p:cNvSpPr/>
            <p:nvPr/>
          </p:nvSpPr>
          <p:spPr>
            <a:xfrm>
              <a:off x="5877200" y="3171942"/>
              <a:ext cx="27436" cy="27431"/>
            </a:xfrm>
            <a:custGeom>
              <a:avLst/>
              <a:gdLst>
                <a:gd name="connsiteX0" fmla="*/ 13718 w 27436"/>
                <a:gd name="connsiteY0" fmla="*/ 27431 h 27431"/>
                <a:gd name="connsiteX1" fmla="*/ 11066 w 27436"/>
                <a:gd name="connsiteY1" fmla="*/ 27157 h 27431"/>
                <a:gd name="connsiteX2" fmla="*/ 8414 w 27436"/>
                <a:gd name="connsiteY2" fmla="*/ 26334 h 27431"/>
                <a:gd name="connsiteX3" fmla="*/ 6128 w 27436"/>
                <a:gd name="connsiteY3" fmla="*/ 25145 h 27431"/>
                <a:gd name="connsiteX4" fmla="*/ 4024 w 27436"/>
                <a:gd name="connsiteY4" fmla="*/ 23407 h 27431"/>
                <a:gd name="connsiteX5" fmla="*/ 0 w 27436"/>
                <a:gd name="connsiteY5" fmla="*/ 13713 h 27431"/>
                <a:gd name="connsiteX6" fmla="*/ 4024 w 27436"/>
                <a:gd name="connsiteY6" fmla="*/ 4018 h 27431"/>
                <a:gd name="connsiteX7" fmla="*/ 6128 w 27436"/>
                <a:gd name="connsiteY7" fmla="*/ 2281 h 27431"/>
                <a:gd name="connsiteX8" fmla="*/ 8414 w 27436"/>
                <a:gd name="connsiteY8" fmla="*/ 1000 h 27431"/>
                <a:gd name="connsiteX9" fmla="*/ 11066 w 27436"/>
                <a:gd name="connsiteY9" fmla="*/ 269 h 27431"/>
                <a:gd name="connsiteX10" fmla="*/ 23413 w 27436"/>
                <a:gd name="connsiteY10" fmla="*/ 4018 h 27431"/>
                <a:gd name="connsiteX11" fmla="*/ 27437 w 27436"/>
                <a:gd name="connsiteY11" fmla="*/ 13713 h 27431"/>
                <a:gd name="connsiteX12" fmla="*/ 23413 w 27436"/>
                <a:gd name="connsiteY12" fmla="*/ 23407 h 27431"/>
                <a:gd name="connsiteX13" fmla="*/ 21309 w 27436"/>
                <a:gd name="connsiteY13" fmla="*/ 25145 h 27431"/>
                <a:gd name="connsiteX14" fmla="*/ 18931 w 27436"/>
                <a:gd name="connsiteY14" fmla="*/ 26334 h 27431"/>
                <a:gd name="connsiteX15" fmla="*/ 16371 w 27436"/>
                <a:gd name="connsiteY15" fmla="*/ 27157 h 27431"/>
                <a:gd name="connsiteX16" fmla="*/ 13718 w 27436"/>
                <a:gd name="connsiteY16" fmla="*/ 27431 h 27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436" h="27431">
                  <a:moveTo>
                    <a:pt x="13718" y="27431"/>
                  </a:moveTo>
                  <a:cubicBezTo>
                    <a:pt x="12804" y="27431"/>
                    <a:pt x="11889" y="27340"/>
                    <a:pt x="11066" y="27157"/>
                  </a:cubicBezTo>
                  <a:cubicBezTo>
                    <a:pt x="10152" y="26974"/>
                    <a:pt x="9329" y="26699"/>
                    <a:pt x="8414" y="26334"/>
                  </a:cubicBezTo>
                  <a:cubicBezTo>
                    <a:pt x="7591" y="26059"/>
                    <a:pt x="6859" y="25602"/>
                    <a:pt x="6128" y="25145"/>
                  </a:cubicBezTo>
                  <a:cubicBezTo>
                    <a:pt x="5304" y="24596"/>
                    <a:pt x="4664" y="24047"/>
                    <a:pt x="4024" y="23407"/>
                  </a:cubicBezTo>
                  <a:cubicBezTo>
                    <a:pt x="1463" y="20846"/>
                    <a:pt x="0" y="17279"/>
                    <a:pt x="0" y="13713"/>
                  </a:cubicBezTo>
                  <a:cubicBezTo>
                    <a:pt x="0" y="10146"/>
                    <a:pt x="1463" y="6579"/>
                    <a:pt x="4024" y="4018"/>
                  </a:cubicBezTo>
                  <a:cubicBezTo>
                    <a:pt x="4664" y="3378"/>
                    <a:pt x="5304" y="2829"/>
                    <a:pt x="6128" y="2281"/>
                  </a:cubicBezTo>
                  <a:cubicBezTo>
                    <a:pt x="6859" y="1823"/>
                    <a:pt x="7591" y="1366"/>
                    <a:pt x="8414" y="1000"/>
                  </a:cubicBezTo>
                  <a:cubicBezTo>
                    <a:pt x="9329" y="726"/>
                    <a:pt x="10152" y="451"/>
                    <a:pt x="11066" y="269"/>
                  </a:cubicBezTo>
                  <a:cubicBezTo>
                    <a:pt x="15456" y="-646"/>
                    <a:pt x="20212" y="817"/>
                    <a:pt x="23413" y="4018"/>
                  </a:cubicBezTo>
                  <a:cubicBezTo>
                    <a:pt x="25974" y="6579"/>
                    <a:pt x="27437" y="10054"/>
                    <a:pt x="27437" y="13713"/>
                  </a:cubicBezTo>
                  <a:cubicBezTo>
                    <a:pt x="27437" y="17371"/>
                    <a:pt x="25974" y="20846"/>
                    <a:pt x="23413" y="23407"/>
                  </a:cubicBezTo>
                  <a:cubicBezTo>
                    <a:pt x="22773" y="24047"/>
                    <a:pt x="22041" y="24596"/>
                    <a:pt x="21309" y="25145"/>
                  </a:cubicBezTo>
                  <a:cubicBezTo>
                    <a:pt x="20578" y="25602"/>
                    <a:pt x="19755" y="26059"/>
                    <a:pt x="18931" y="26334"/>
                  </a:cubicBezTo>
                  <a:cubicBezTo>
                    <a:pt x="18108" y="26699"/>
                    <a:pt x="17285" y="26974"/>
                    <a:pt x="16371" y="27157"/>
                  </a:cubicBezTo>
                  <a:cubicBezTo>
                    <a:pt x="15456" y="27340"/>
                    <a:pt x="14633" y="27431"/>
                    <a:pt x="13718" y="27431"/>
                  </a:cubicBezTo>
                  <a:close/>
                </a:path>
              </a:pathLst>
            </a:custGeom>
            <a:solidFill>
              <a:srgbClr val="0A3C53"/>
            </a:solidFill>
            <a:ln w="0" cap="flat">
              <a:noFill/>
              <a:prstDash val="solid"/>
              <a:miter/>
            </a:ln>
          </p:spPr>
          <p:txBody>
            <a:bodyPr rtlCol="0" anchor="ctr"/>
            <a:lstStyle/>
            <a:p>
              <a:endParaRPr lang="en-IN"/>
            </a:p>
          </p:txBody>
        </p:sp>
        <p:sp>
          <p:nvSpPr>
            <p:cNvPr id="64" name="Freeform: Shape 63">
              <a:extLst>
                <a:ext uri="{FF2B5EF4-FFF2-40B4-BE49-F238E27FC236}">
                  <a16:creationId xmlns:a16="http://schemas.microsoft.com/office/drawing/2014/main" id="{83BBD334-72C5-4029-A401-204CF95D16C4}"/>
                </a:ext>
              </a:extLst>
            </p:cNvPr>
            <p:cNvSpPr/>
            <p:nvPr/>
          </p:nvSpPr>
          <p:spPr>
            <a:xfrm>
              <a:off x="6247084" y="3116880"/>
              <a:ext cx="338995" cy="27528"/>
            </a:xfrm>
            <a:custGeom>
              <a:avLst/>
              <a:gdLst>
                <a:gd name="connsiteX0" fmla="*/ 325185 w 338995"/>
                <a:gd name="connsiteY0" fmla="*/ 27528 h 27528"/>
                <a:gd name="connsiteX1" fmla="*/ 13684 w 338995"/>
                <a:gd name="connsiteY1" fmla="*/ 27528 h 27528"/>
                <a:gd name="connsiteX2" fmla="*/ 2984 w 338995"/>
                <a:gd name="connsiteY2" fmla="*/ 22407 h 27528"/>
                <a:gd name="connsiteX3" fmla="*/ 332 w 338995"/>
                <a:gd name="connsiteY3" fmla="*/ 10883 h 27528"/>
                <a:gd name="connsiteX4" fmla="*/ 13776 w 338995"/>
                <a:gd name="connsiteY4" fmla="*/ 0 h 27528"/>
                <a:gd name="connsiteX5" fmla="*/ 325277 w 338995"/>
                <a:gd name="connsiteY5" fmla="*/ 0 h 27528"/>
                <a:gd name="connsiteX6" fmla="*/ 338995 w 338995"/>
                <a:gd name="connsiteY6" fmla="*/ 13718 h 27528"/>
                <a:gd name="connsiteX7" fmla="*/ 325277 w 338995"/>
                <a:gd name="connsiteY7" fmla="*/ 27528 h 27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995" h="27528">
                  <a:moveTo>
                    <a:pt x="325185" y="27528"/>
                  </a:moveTo>
                  <a:lnTo>
                    <a:pt x="13684" y="27528"/>
                  </a:lnTo>
                  <a:cubicBezTo>
                    <a:pt x="9569" y="27528"/>
                    <a:pt x="5545" y="25608"/>
                    <a:pt x="2984" y="22407"/>
                  </a:cubicBezTo>
                  <a:cubicBezTo>
                    <a:pt x="423" y="19206"/>
                    <a:pt x="-583" y="14907"/>
                    <a:pt x="332" y="10883"/>
                  </a:cubicBezTo>
                  <a:cubicBezTo>
                    <a:pt x="1704" y="4573"/>
                    <a:pt x="7282" y="0"/>
                    <a:pt x="13776" y="0"/>
                  </a:cubicBezTo>
                  <a:lnTo>
                    <a:pt x="325277" y="0"/>
                  </a:lnTo>
                  <a:cubicBezTo>
                    <a:pt x="332868" y="0"/>
                    <a:pt x="338995" y="6128"/>
                    <a:pt x="338995" y="13718"/>
                  </a:cubicBezTo>
                  <a:cubicBezTo>
                    <a:pt x="338995" y="21309"/>
                    <a:pt x="332868" y="27528"/>
                    <a:pt x="325277" y="27528"/>
                  </a:cubicBezTo>
                  <a:close/>
                </a:path>
              </a:pathLst>
            </a:custGeom>
            <a:solidFill>
              <a:srgbClr val="0A3C53"/>
            </a:solidFill>
            <a:ln w="0" cap="flat">
              <a:noFill/>
              <a:prstDash val="solid"/>
              <a:miter/>
            </a:ln>
          </p:spPr>
          <p:txBody>
            <a:bodyPr rtlCol="0" anchor="ctr"/>
            <a:lstStyle/>
            <a:p>
              <a:endParaRPr lang="en-IN"/>
            </a:p>
          </p:txBody>
        </p:sp>
        <p:sp>
          <p:nvSpPr>
            <p:cNvPr id="65" name="Freeform: Shape 64">
              <a:extLst>
                <a:ext uri="{FF2B5EF4-FFF2-40B4-BE49-F238E27FC236}">
                  <a16:creationId xmlns:a16="http://schemas.microsoft.com/office/drawing/2014/main" id="{A1A7F127-4AB7-4F61-B33A-F35BF0C26390}"/>
                </a:ext>
              </a:extLst>
            </p:cNvPr>
            <p:cNvSpPr/>
            <p:nvPr/>
          </p:nvSpPr>
          <p:spPr>
            <a:xfrm>
              <a:off x="5644535" y="3116788"/>
              <a:ext cx="941178" cy="776008"/>
            </a:xfrm>
            <a:custGeom>
              <a:avLst/>
              <a:gdLst>
                <a:gd name="connsiteX0" fmla="*/ 927735 w 941178"/>
                <a:gd name="connsiteY0" fmla="*/ 776008 h 776008"/>
                <a:gd name="connsiteX1" fmla="*/ 13718 w 941178"/>
                <a:gd name="connsiteY1" fmla="*/ 776008 h 776008"/>
                <a:gd name="connsiteX2" fmla="*/ 0 w 941178"/>
                <a:gd name="connsiteY2" fmla="*/ 762290 h 776008"/>
                <a:gd name="connsiteX3" fmla="*/ 0 w 941178"/>
                <a:gd name="connsiteY3" fmla="*/ 13718 h 776008"/>
                <a:gd name="connsiteX4" fmla="*/ 13718 w 941178"/>
                <a:gd name="connsiteY4" fmla="*/ 0 h 776008"/>
                <a:gd name="connsiteX5" fmla="*/ 327414 w 941178"/>
                <a:gd name="connsiteY5" fmla="*/ 0 h 776008"/>
                <a:gd name="connsiteX6" fmla="*/ 340767 w 941178"/>
                <a:gd name="connsiteY6" fmla="*/ 10700 h 776008"/>
                <a:gd name="connsiteX7" fmla="*/ 338115 w 941178"/>
                <a:gd name="connsiteY7" fmla="*/ 22315 h 776008"/>
                <a:gd name="connsiteX8" fmla="*/ 327414 w 941178"/>
                <a:gd name="connsiteY8" fmla="*/ 27528 h 776008"/>
                <a:gd name="connsiteX9" fmla="*/ 27803 w 941178"/>
                <a:gd name="connsiteY9" fmla="*/ 27528 h 776008"/>
                <a:gd name="connsiteX10" fmla="*/ 27803 w 941178"/>
                <a:gd name="connsiteY10" fmla="*/ 110114 h 776008"/>
                <a:gd name="connsiteX11" fmla="*/ 277936 w 941178"/>
                <a:gd name="connsiteY11" fmla="*/ 110114 h 776008"/>
                <a:gd name="connsiteX12" fmla="*/ 290740 w 941178"/>
                <a:gd name="connsiteY12" fmla="*/ 118985 h 776008"/>
                <a:gd name="connsiteX13" fmla="*/ 286899 w 941178"/>
                <a:gd name="connsiteY13" fmla="*/ 134167 h 776008"/>
                <a:gd name="connsiteX14" fmla="*/ 181358 w 941178"/>
                <a:gd name="connsiteY14" fmla="*/ 370582 h 776008"/>
                <a:gd name="connsiteX15" fmla="*/ 474111 w 941178"/>
                <a:gd name="connsiteY15" fmla="*/ 678516 h 776008"/>
                <a:gd name="connsiteX16" fmla="*/ 766863 w 941178"/>
                <a:gd name="connsiteY16" fmla="*/ 370582 h 776008"/>
                <a:gd name="connsiteX17" fmla="*/ 661322 w 941178"/>
                <a:gd name="connsiteY17" fmla="*/ 134167 h 776008"/>
                <a:gd name="connsiteX18" fmla="*/ 657481 w 941178"/>
                <a:gd name="connsiteY18" fmla="*/ 118985 h 776008"/>
                <a:gd name="connsiteX19" fmla="*/ 670285 w 941178"/>
                <a:gd name="connsiteY19" fmla="*/ 110114 h 776008"/>
                <a:gd name="connsiteX20" fmla="*/ 927460 w 941178"/>
                <a:gd name="connsiteY20" fmla="*/ 110114 h 776008"/>
                <a:gd name="connsiteX21" fmla="*/ 941179 w 941178"/>
                <a:gd name="connsiteY21" fmla="*/ 123832 h 776008"/>
                <a:gd name="connsiteX22" fmla="*/ 941179 w 941178"/>
                <a:gd name="connsiteY22" fmla="*/ 762198 h 776008"/>
                <a:gd name="connsiteX23" fmla="*/ 927460 w 941178"/>
                <a:gd name="connsiteY23" fmla="*/ 775917 h 776008"/>
                <a:gd name="connsiteX24" fmla="*/ 27437 w 941178"/>
                <a:gd name="connsiteY24" fmla="*/ 748571 h 776008"/>
                <a:gd name="connsiteX25" fmla="*/ 914016 w 941178"/>
                <a:gd name="connsiteY25" fmla="*/ 748571 h 776008"/>
                <a:gd name="connsiteX26" fmla="*/ 914016 w 941178"/>
                <a:gd name="connsiteY26" fmla="*/ 137642 h 776008"/>
                <a:gd name="connsiteX27" fmla="*/ 704307 w 941178"/>
                <a:gd name="connsiteY27" fmla="*/ 137642 h 776008"/>
                <a:gd name="connsiteX28" fmla="*/ 794483 w 941178"/>
                <a:gd name="connsiteY28" fmla="*/ 370673 h 776008"/>
                <a:gd name="connsiteX29" fmla="*/ 474293 w 941178"/>
                <a:gd name="connsiteY29" fmla="*/ 706044 h 776008"/>
                <a:gd name="connsiteX30" fmla="*/ 154104 w 941178"/>
                <a:gd name="connsiteY30" fmla="*/ 370673 h 776008"/>
                <a:gd name="connsiteX31" fmla="*/ 244280 w 941178"/>
                <a:gd name="connsiteY31" fmla="*/ 137642 h 776008"/>
                <a:gd name="connsiteX32" fmla="*/ 27437 w 941178"/>
                <a:gd name="connsiteY32" fmla="*/ 137642 h 776008"/>
                <a:gd name="connsiteX33" fmla="*/ 27437 w 941178"/>
                <a:gd name="connsiteY33" fmla="*/ 748571 h 776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941178" h="776008">
                  <a:moveTo>
                    <a:pt x="927735" y="776008"/>
                  </a:moveTo>
                  <a:lnTo>
                    <a:pt x="13718" y="776008"/>
                  </a:lnTo>
                  <a:cubicBezTo>
                    <a:pt x="6128" y="776008"/>
                    <a:pt x="0" y="769881"/>
                    <a:pt x="0" y="762290"/>
                  </a:cubicBezTo>
                  <a:lnTo>
                    <a:pt x="0" y="13718"/>
                  </a:lnTo>
                  <a:cubicBezTo>
                    <a:pt x="0" y="6128"/>
                    <a:pt x="6128" y="0"/>
                    <a:pt x="13718" y="0"/>
                  </a:cubicBezTo>
                  <a:lnTo>
                    <a:pt x="327414" y="0"/>
                  </a:lnTo>
                  <a:cubicBezTo>
                    <a:pt x="333816" y="0"/>
                    <a:pt x="339395" y="4481"/>
                    <a:pt x="340767" y="10700"/>
                  </a:cubicBezTo>
                  <a:cubicBezTo>
                    <a:pt x="341682" y="14724"/>
                    <a:pt x="340767" y="19114"/>
                    <a:pt x="338115" y="22315"/>
                  </a:cubicBezTo>
                  <a:cubicBezTo>
                    <a:pt x="335462" y="25516"/>
                    <a:pt x="331621" y="27528"/>
                    <a:pt x="327414" y="27528"/>
                  </a:cubicBezTo>
                  <a:lnTo>
                    <a:pt x="27803" y="27528"/>
                  </a:lnTo>
                  <a:lnTo>
                    <a:pt x="27803" y="110114"/>
                  </a:lnTo>
                  <a:lnTo>
                    <a:pt x="277936" y="110114"/>
                  </a:lnTo>
                  <a:cubicBezTo>
                    <a:pt x="283607" y="110114"/>
                    <a:pt x="288728" y="113680"/>
                    <a:pt x="290740" y="118985"/>
                  </a:cubicBezTo>
                  <a:cubicBezTo>
                    <a:pt x="292752" y="124289"/>
                    <a:pt x="291198" y="130325"/>
                    <a:pt x="286899" y="134167"/>
                  </a:cubicBezTo>
                  <a:cubicBezTo>
                    <a:pt x="219861" y="192973"/>
                    <a:pt x="181358" y="279125"/>
                    <a:pt x="181358" y="370582"/>
                  </a:cubicBezTo>
                  <a:cubicBezTo>
                    <a:pt x="181358" y="540325"/>
                    <a:pt x="312690" y="678516"/>
                    <a:pt x="474111" y="678516"/>
                  </a:cubicBezTo>
                  <a:cubicBezTo>
                    <a:pt x="635531" y="678516"/>
                    <a:pt x="766863" y="540416"/>
                    <a:pt x="766863" y="370582"/>
                  </a:cubicBezTo>
                  <a:cubicBezTo>
                    <a:pt x="766863" y="279125"/>
                    <a:pt x="728360" y="192973"/>
                    <a:pt x="661322" y="134167"/>
                  </a:cubicBezTo>
                  <a:cubicBezTo>
                    <a:pt x="657024" y="130417"/>
                    <a:pt x="655469" y="124381"/>
                    <a:pt x="657481" y="118985"/>
                  </a:cubicBezTo>
                  <a:cubicBezTo>
                    <a:pt x="659493" y="113680"/>
                    <a:pt x="664614" y="110114"/>
                    <a:pt x="670285" y="110114"/>
                  </a:cubicBezTo>
                  <a:lnTo>
                    <a:pt x="927460" y="110114"/>
                  </a:lnTo>
                  <a:cubicBezTo>
                    <a:pt x="935051" y="110114"/>
                    <a:pt x="941179" y="116241"/>
                    <a:pt x="941179" y="123832"/>
                  </a:cubicBezTo>
                  <a:lnTo>
                    <a:pt x="941179" y="762198"/>
                  </a:lnTo>
                  <a:cubicBezTo>
                    <a:pt x="941179" y="769789"/>
                    <a:pt x="935051" y="775917"/>
                    <a:pt x="927460" y="775917"/>
                  </a:cubicBezTo>
                  <a:close/>
                  <a:moveTo>
                    <a:pt x="27437" y="748571"/>
                  </a:moveTo>
                  <a:lnTo>
                    <a:pt x="914016" y="748571"/>
                  </a:lnTo>
                  <a:lnTo>
                    <a:pt x="914016" y="137642"/>
                  </a:lnTo>
                  <a:lnTo>
                    <a:pt x="704307" y="137642"/>
                  </a:lnTo>
                  <a:cubicBezTo>
                    <a:pt x="762016" y="199924"/>
                    <a:pt x="794483" y="283058"/>
                    <a:pt x="794483" y="370673"/>
                  </a:cubicBezTo>
                  <a:cubicBezTo>
                    <a:pt x="794483" y="555598"/>
                    <a:pt x="650805" y="706044"/>
                    <a:pt x="474293" y="706044"/>
                  </a:cubicBezTo>
                  <a:cubicBezTo>
                    <a:pt x="297782" y="706044"/>
                    <a:pt x="154104" y="555598"/>
                    <a:pt x="154104" y="370673"/>
                  </a:cubicBezTo>
                  <a:cubicBezTo>
                    <a:pt x="154104" y="283149"/>
                    <a:pt x="186571" y="200015"/>
                    <a:pt x="244280" y="137642"/>
                  </a:cubicBezTo>
                  <a:lnTo>
                    <a:pt x="27437" y="137642"/>
                  </a:lnTo>
                  <a:lnTo>
                    <a:pt x="27437" y="748571"/>
                  </a:lnTo>
                  <a:close/>
                </a:path>
              </a:pathLst>
            </a:custGeom>
            <a:solidFill>
              <a:srgbClr val="0A3C53"/>
            </a:solidFill>
            <a:ln w="0" cap="flat">
              <a:noFill/>
              <a:prstDash val="solid"/>
              <a:miter/>
            </a:ln>
          </p:spPr>
          <p:txBody>
            <a:bodyPr rtlCol="0" anchor="ctr"/>
            <a:lstStyle/>
            <a:p>
              <a:endParaRPr lang="en-IN"/>
            </a:p>
          </p:txBody>
        </p:sp>
        <p:sp>
          <p:nvSpPr>
            <p:cNvPr id="72" name="Freeform: Shape 71">
              <a:extLst>
                <a:ext uri="{FF2B5EF4-FFF2-40B4-BE49-F238E27FC236}">
                  <a16:creationId xmlns:a16="http://schemas.microsoft.com/office/drawing/2014/main" id="{967E8168-1DB5-4E78-A359-DFC7250F7E29}"/>
                </a:ext>
              </a:extLst>
            </p:cNvPr>
            <p:cNvSpPr/>
            <p:nvPr/>
          </p:nvSpPr>
          <p:spPr>
            <a:xfrm>
              <a:off x="6558551" y="3116971"/>
              <a:ext cx="27802" cy="137459"/>
            </a:xfrm>
            <a:custGeom>
              <a:avLst/>
              <a:gdLst>
                <a:gd name="connsiteX0" fmla="*/ 14084 w 27802"/>
                <a:gd name="connsiteY0" fmla="*/ 137459 h 137459"/>
                <a:gd name="connsiteX1" fmla="*/ 0 w 27802"/>
                <a:gd name="connsiteY1" fmla="*/ 123741 h 137459"/>
                <a:gd name="connsiteX2" fmla="*/ 0 w 27802"/>
                <a:gd name="connsiteY2" fmla="*/ 13718 h 137459"/>
                <a:gd name="connsiteX3" fmla="*/ 13718 w 27802"/>
                <a:gd name="connsiteY3" fmla="*/ 0 h 137459"/>
                <a:gd name="connsiteX4" fmla="*/ 27803 w 27802"/>
                <a:gd name="connsiteY4" fmla="*/ 13718 h 137459"/>
                <a:gd name="connsiteX5" fmla="*/ 27803 w 27802"/>
                <a:gd name="connsiteY5" fmla="*/ 123741 h 137459"/>
                <a:gd name="connsiteX6" fmla="*/ 14084 w 27802"/>
                <a:gd name="connsiteY6" fmla="*/ 137459 h 137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02" h="137459">
                  <a:moveTo>
                    <a:pt x="14084" y="137459"/>
                  </a:moveTo>
                  <a:cubicBezTo>
                    <a:pt x="6493" y="137459"/>
                    <a:pt x="0" y="131331"/>
                    <a:pt x="0" y="123741"/>
                  </a:cubicBezTo>
                  <a:lnTo>
                    <a:pt x="0" y="13718"/>
                  </a:lnTo>
                  <a:cubicBezTo>
                    <a:pt x="0" y="6128"/>
                    <a:pt x="6128" y="0"/>
                    <a:pt x="13718" y="0"/>
                  </a:cubicBezTo>
                  <a:cubicBezTo>
                    <a:pt x="21309" y="0"/>
                    <a:pt x="27803" y="6128"/>
                    <a:pt x="27803" y="13718"/>
                  </a:cubicBezTo>
                  <a:lnTo>
                    <a:pt x="27803" y="123741"/>
                  </a:lnTo>
                  <a:cubicBezTo>
                    <a:pt x="27803" y="131331"/>
                    <a:pt x="21675" y="137459"/>
                    <a:pt x="14084" y="137459"/>
                  </a:cubicBezTo>
                  <a:close/>
                </a:path>
              </a:pathLst>
            </a:custGeom>
            <a:solidFill>
              <a:srgbClr val="0A3C53"/>
            </a:solidFill>
            <a:ln w="0" cap="flat">
              <a:noFill/>
              <a:prstDash val="solid"/>
              <a:miter/>
            </a:ln>
          </p:spPr>
          <p:txBody>
            <a:bodyPr rtlCol="0" anchor="ctr"/>
            <a:lstStyle/>
            <a:p>
              <a:endParaRPr lang="en-IN"/>
            </a:p>
          </p:txBody>
        </p:sp>
        <p:sp>
          <p:nvSpPr>
            <p:cNvPr id="99" name="Freeform: Shape 98">
              <a:extLst>
                <a:ext uri="{FF2B5EF4-FFF2-40B4-BE49-F238E27FC236}">
                  <a16:creationId xmlns:a16="http://schemas.microsoft.com/office/drawing/2014/main" id="{9CA9E488-615E-4A38-9CA6-5F428D701217}"/>
                </a:ext>
              </a:extLst>
            </p:cNvPr>
            <p:cNvSpPr/>
            <p:nvPr/>
          </p:nvSpPr>
          <p:spPr>
            <a:xfrm>
              <a:off x="5644900" y="3116971"/>
              <a:ext cx="355826" cy="137459"/>
            </a:xfrm>
            <a:custGeom>
              <a:avLst/>
              <a:gdLst>
                <a:gd name="connsiteX0" fmla="*/ 277571 w 355826"/>
                <a:gd name="connsiteY0" fmla="*/ 137459 h 137459"/>
                <a:gd name="connsiteX1" fmla="*/ 13718 w 355826"/>
                <a:gd name="connsiteY1" fmla="*/ 137459 h 137459"/>
                <a:gd name="connsiteX2" fmla="*/ 0 w 355826"/>
                <a:gd name="connsiteY2" fmla="*/ 123741 h 137459"/>
                <a:gd name="connsiteX3" fmla="*/ 0 w 355826"/>
                <a:gd name="connsiteY3" fmla="*/ 13718 h 137459"/>
                <a:gd name="connsiteX4" fmla="*/ 13718 w 355826"/>
                <a:gd name="connsiteY4" fmla="*/ 0 h 137459"/>
                <a:gd name="connsiteX5" fmla="*/ 327048 w 355826"/>
                <a:gd name="connsiteY5" fmla="*/ 0 h 137459"/>
                <a:gd name="connsiteX6" fmla="*/ 340401 w 355826"/>
                <a:gd name="connsiteY6" fmla="*/ 10700 h 137459"/>
                <a:gd name="connsiteX7" fmla="*/ 355491 w 355826"/>
                <a:gd name="connsiteY7" fmla="*/ 77006 h 137459"/>
                <a:gd name="connsiteX8" fmla="*/ 348266 w 355826"/>
                <a:gd name="connsiteY8" fmla="*/ 92280 h 137459"/>
                <a:gd name="connsiteX9" fmla="*/ 286625 w 355826"/>
                <a:gd name="connsiteY9" fmla="*/ 134075 h 137459"/>
                <a:gd name="connsiteX10" fmla="*/ 277571 w 355826"/>
                <a:gd name="connsiteY10" fmla="*/ 137459 h 137459"/>
                <a:gd name="connsiteX11" fmla="*/ 27437 w 355826"/>
                <a:gd name="connsiteY11" fmla="*/ 110022 h 137459"/>
                <a:gd name="connsiteX12" fmla="*/ 272449 w 355826"/>
                <a:gd name="connsiteY12" fmla="*/ 110022 h 137459"/>
                <a:gd name="connsiteX13" fmla="*/ 326408 w 355826"/>
                <a:gd name="connsiteY13" fmla="*/ 72799 h 137459"/>
                <a:gd name="connsiteX14" fmla="*/ 316074 w 355826"/>
                <a:gd name="connsiteY14" fmla="*/ 27437 h 137459"/>
                <a:gd name="connsiteX15" fmla="*/ 27437 w 355826"/>
                <a:gd name="connsiteY15" fmla="*/ 27437 h 137459"/>
                <a:gd name="connsiteX16" fmla="*/ 27437 w 355826"/>
                <a:gd name="connsiteY16" fmla="*/ 110022 h 137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5826" h="137459">
                  <a:moveTo>
                    <a:pt x="277571" y="137459"/>
                  </a:moveTo>
                  <a:lnTo>
                    <a:pt x="13718" y="137459"/>
                  </a:lnTo>
                  <a:cubicBezTo>
                    <a:pt x="6128" y="137459"/>
                    <a:pt x="0" y="131331"/>
                    <a:pt x="0" y="123741"/>
                  </a:cubicBezTo>
                  <a:lnTo>
                    <a:pt x="0" y="13718"/>
                  </a:lnTo>
                  <a:cubicBezTo>
                    <a:pt x="0" y="6128"/>
                    <a:pt x="6128" y="0"/>
                    <a:pt x="13718" y="0"/>
                  </a:cubicBezTo>
                  <a:lnTo>
                    <a:pt x="327048" y="0"/>
                  </a:lnTo>
                  <a:cubicBezTo>
                    <a:pt x="333450" y="0"/>
                    <a:pt x="339029" y="4390"/>
                    <a:pt x="340401" y="10700"/>
                  </a:cubicBezTo>
                  <a:lnTo>
                    <a:pt x="355491" y="77006"/>
                  </a:lnTo>
                  <a:cubicBezTo>
                    <a:pt x="356863" y="83134"/>
                    <a:pt x="353937" y="89444"/>
                    <a:pt x="348266" y="92280"/>
                  </a:cubicBezTo>
                  <a:cubicBezTo>
                    <a:pt x="326591" y="103163"/>
                    <a:pt x="305831" y="117156"/>
                    <a:pt x="286625" y="134075"/>
                  </a:cubicBezTo>
                  <a:cubicBezTo>
                    <a:pt x="284155" y="136270"/>
                    <a:pt x="280954" y="137459"/>
                    <a:pt x="277571" y="137459"/>
                  </a:cubicBezTo>
                  <a:close/>
                  <a:moveTo>
                    <a:pt x="27437" y="110022"/>
                  </a:moveTo>
                  <a:lnTo>
                    <a:pt x="272449" y="110022"/>
                  </a:lnTo>
                  <a:cubicBezTo>
                    <a:pt x="289460" y="95572"/>
                    <a:pt x="307568" y="83042"/>
                    <a:pt x="326408" y="72799"/>
                  </a:cubicBezTo>
                  <a:lnTo>
                    <a:pt x="316074" y="27437"/>
                  </a:lnTo>
                  <a:lnTo>
                    <a:pt x="27437" y="27437"/>
                  </a:lnTo>
                  <a:lnTo>
                    <a:pt x="27437" y="110022"/>
                  </a:lnTo>
                  <a:close/>
                </a:path>
              </a:pathLst>
            </a:custGeom>
            <a:solidFill>
              <a:srgbClr val="0A3C53"/>
            </a:solidFill>
            <a:ln w="0" cap="flat">
              <a:noFill/>
              <a:prstDash val="solid"/>
              <a:miter/>
            </a:ln>
          </p:spPr>
          <p:txBody>
            <a:bodyPr rtlCol="0" anchor="ctr"/>
            <a:lstStyle/>
            <a:p>
              <a:endParaRPr lang="en-IN"/>
            </a:p>
          </p:txBody>
        </p:sp>
        <p:sp>
          <p:nvSpPr>
            <p:cNvPr id="100" name="Freeform: Shape 99">
              <a:extLst>
                <a:ext uri="{FF2B5EF4-FFF2-40B4-BE49-F238E27FC236}">
                  <a16:creationId xmlns:a16="http://schemas.microsoft.com/office/drawing/2014/main" id="{F3769BB5-A607-4BAF-B6CF-650A591509F0}"/>
                </a:ext>
              </a:extLst>
            </p:cNvPr>
            <p:cNvSpPr/>
            <p:nvPr/>
          </p:nvSpPr>
          <p:spPr>
            <a:xfrm>
              <a:off x="6232423" y="3117062"/>
              <a:ext cx="353564" cy="137459"/>
            </a:xfrm>
            <a:custGeom>
              <a:avLst/>
              <a:gdLst>
                <a:gd name="connsiteX0" fmla="*/ 339846 w 353564"/>
                <a:gd name="connsiteY0" fmla="*/ 137368 h 137459"/>
                <a:gd name="connsiteX1" fmla="*/ 82670 w 353564"/>
                <a:gd name="connsiteY1" fmla="*/ 137368 h 137459"/>
                <a:gd name="connsiteX2" fmla="*/ 73616 w 353564"/>
                <a:gd name="connsiteY2" fmla="*/ 133984 h 137459"/>
                <a:gd name="connsiteX3" fmla="*/ 7767 w 353564"/>
                <a:gd name="connsiteY3" fmla="*/ 90268 h 137459"/>
                <a:gd name="connsiteX4" fmla="*/ 359 w 353564"/>
                <a:gd name="connsiteY4" fmla="*/ 74903 h 137459"/>
                <a:gd name="connsiteX5" fmla="*/ 14992 w 353564"/>
                <a:gd name="connsiteY5" fmla="*/ 10700 h 137459"/>
                <a:gd name="connsiteX6" fmla="*/ 28345 w 353564"/>
                <a:gd name="connsiteY6" fmla="*/ 0 h 137459"/>
                <a:gd name="connsiteX7" fmla="*/ 339846 w 353564"/>
                <a:gd name="connsiteY7" fmla="*/ 0 h 137459"/>
                <a:gd name="connsiteX8" fmla="*/ 353565 w 353564"/>
                <a:gd name="connsiteY8" fmla="*/ 13718 h 137459"/>
                <a:gd name="connsiteX9" fmla="*/ 353565 w 353564"/>
                <a:gd name="connsiteY9" fmla="*/ 123741 h 137459"/>
                <a:gd name="connsiteX10" fmla="*/ 339846 w 353564"/>
                <a:gd name="connsiteY10" fmla="*/ 137459 h 137459"/>
                <a:gd name="connsiteX11" fmla="*/ 87792 w 353564"/>
                <a:gd name="connsiteY11" fmla="*/ 109931 h 137459"/>
                <a:gd name="connsiteX12" fmla="*/ 326128 w 353564"/>
                <a:gd name="connsiteY12" fmla="*/ 109931 h 137459"/>
                <a:gd name="connsiteX13" fmla="*/ 326128 w 353564"/>
                <a:gd name="connsiteY13" fmla="*/ 27345 h 137459"/>
                <a:gd name="connsiteX14" fmla="*/ 39228 w 353564"/>
                <a:gd name="connsiteY14" fmla="*/ 27345 h 137459"/>
                <a:gd name="connsiteX15" fmla="*/ 29443 w 353564"/>
                <a:gd name="connsiteY15" fmla="*/ 70421 h 137459"/>
                <a:gd name="connsiteX16" fmla="*/ 87700 w 353564"/>
                <a:gd name="connsiteY16" fmla="*/ 109931 h 137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3564" h="137459">
                  <a:moveTo>
                    <a:pt x="339846" y="137368"/>
                  </a:moveTo>
                  <a:lnTo>
                    <a:pt x="82670" y="137368"/>
                  </a:lnTo>
                  <a:cubicBezTo>
                    <a:pt x="79378" y="137368"/>
                    <a:pt x="76085" y="136179"/>
                    <a:pt x="73616" y="133984"/>
                  </a:cubicBezTo>
                  <a:cubicBezTo>
                    <a:pt x="53313" y="116241"/>
                    <a:pt x="31180" y="101517"/>
                    <a:pt x="7767" y="90268"/>
                  </a:cubicBezTo>
                  <a:cubicBezTo>
                    <a:pt x="2006" y="87524"/>
                    <a:pt x="-1104" y="81122"/>
                    <a:pt x="359" y="74903"/>
                  </a:cubicBezTo>
                  <a:lnTo>
                    <a:pt x="14992" y="10700"/>
                  </a:lnTo>
                  <a:cubicBezTo>
                    <a:pt x="16456" y="4481"/>
                    <a:pt x="21943" y="0"/>
                    <a:pt x="28345" y="0"/>
                  </a:cubicBezTo>
                  <a:lnTo>
                    <a:pt x="339846" y="0"/>
                  </a:lnTo>
                  <a:cubicBezTo>
                    <a:pt x="347437" y="0"/>
                    <a:pt x="353565" y="6128"/>
                    <a:pt x="353565" y="13718"/>
                  </a:cubicBezTo>
                  <a:lnTo>
                    <a:pt x="353565" y="123741"/>
                  </a:lnTo>
                  <a:cubicBezTo>
                    <a:pt x="353565" y="131332"/>
                    <a:pt x="347437" y="137459"/>
                    <a:pt x="339846" y="137459"/>
                  </a:cubicBezTo>
                  <a:close/>
                  <a:moveTo>
                    <a:pt x="87792" y="109931"/>
                  </a:moveTo>
                  <a:lnTo>
                    <a:pt x="326128" y="109931"/>
                  </a:lnTo>
                  <a:lnTo>
                    <a:pt x="326128" y="27345"/>
                  </a:lnTo>
                  <a:lnTo>
                    <a:pt x="39228" y="27345"/>
                  </a:lnTo>
                  <a:lnTo>
                    <a:pt x="29443" y="70421"/>
                  </a:lnTo>
                  <a:cubicBezTo>
                    <a:pt x="49929" y="81213"/>
                    <a:pt x="69501" y="94475"/>
                    <a:pt x="87700" y="109931"/>
                  </a:cubicBezTo>
                  <a:close/>
                </a:path>
              </a:pathLst>
            </a:custGeom>
            <a:solidFill>
              <a:srgbClr val="0A3C53"/>
            </a:solidFill>
            <a:ln w="0" cap="flat">
              <a:noFill/>
              <a:prstDash val="solid"/>
              <a:miter/>
            </a:ln>
          </p:spPr>
          <p:txBody>
            <a:bodyPr rtlCol="0" anchor="ctr"/>
            <a:lstStyle/>
            <a:p>
              <a:endParaRPr lang="en-IN"/>
            </a:p>
          </p:txBody>
        </p:sp>
        <p:sp>
          <p:nvSpPr>
            <p:cNvPr id="101" name="Freeform: Shape 100">
              <a:extLst>
                <a:ext uri="{FF2B5EF4-FFF2-40B4-BE49-F238E27FC236}">
                  <a16:creationId xmlns:a16="http://schemas.microsoft.com/office/drawing/2014/main" id="{E9B4CCD1-9599-4EF8-B7BA-C1EA073E98C3}"/>
                </a:ext>
              </a:extLst>
            </p:cNvPr>
            <p:cNvSpPr/>
            <p:nvPr/>
          </p:nvSpPr>
          <p:spPr>
            <a:xfrm>
              <a:off x="5798639" y="2928937"/>
              <a:ext cx="640104" cy="893895"/>
            </a:xfrm>
            <a:custGeom>
              <a:avLst/>
              <a:gdLst>
                <a:gd name="connsiteX0" fmla="*/ 320189 w 640104"/>
                <a:gd name="connsiteY0" fmla="*/ 893804 h 893895"/>
                <a:gd name="connsiteX1" fmla="*/ 0 w 640104"/>
                <a:gd name="connsiteY1" fmla="*/ 558433 h 893895"/>
                <a:gd name="connsiteX2" fmla="*/ 114869 w 640104"/>
                <a:gd name="connsiteY2" fmla="*/ 301349 h 893895"/>
                <a:gd name="connsiteX3" fmla="*/ 172761 w 640104"/>
                <a:gd name="connsiteY3" fmla="*/ 260651 h 893895"/>
                <a:gd name="connsiteX4" fmla="*/ 118345 w 640104"/>
                <a:gd name="connsiteY4" fmla="*/ 21675 h 893895"/>
                <a:gd name="connsiteX5" fmla="*/ 117979 w 640104"/>
                <a:gd name="connsiteY5" fmla="*/ 18840 h 893895"/>
                <a:gd name="connsiteX6" fmla="*/ 117979 w 640104"/>
                <a:gd name="connsiteY6" fmla="*/ 13901 h 893895"/>
                <a:gd name="connsiteX7" fmla="*/ 121820 w 640104"/>
                <a:gd name="connsiteY7" fmla="*/ 4116 h 893895"/>
                <a:gd name="connsiteX8" fmla="*/ 131606 w 640104"/>
                <a:gd name="connsiteY8" fmla="*/ 0 h 893895"/>
                <a:gd name="connsiteX9" fmla="*/ 173036 w 640104"/>
                <a:gd name="connsiteY9" fmla="*/ 22956 h 893895"/>
                <a:gd name="connsiteX10" fmla="*/ 193613 w 640104"/>
                <a:gd name="connsiteY10" fmla="*/ 36308 h 893895"/>
                <a:gd name="connsiteX11" fmla="*/ 214191 w 640104"/>
                <a:gd name="connsiteY11" fmla="*/ 22956 h 893895"/>
                <a:gd name="connsiteX12" fmla="*/ 255621 w 640104"/>
                <a:gd name="connsiteY12" fmla="*/ 0 h 893895"/>
                <a:gd name="connsiteX13" fmla="*/ 297051 w 640104"/>
                <a:gd name="connsiteY13" fmla="*/ 22956 h 893895"/>
                <a:gd name="connsiteX14" fmla="*/ 317628 w 640104"/>
                <a:gd name="connsiteY14" fmla="*/ 36308 h 893895"/>
                <a:gd name="connsiteX15" fmla="*/ 338206 w 640104"/>
                <a:gd name="connsiteY15" fmla="*/ 22956 h 893895"/>
                <a:gd name="connsiteX16" fmla="*/ 379636 w 640104"/>
                <a:gd name="connsiteY16" fmla="*/ 0 h 893895"/>
                <a:gd name="connsiteX17" fmla="*/ 421066 w 640104"/>
                <a:gd name="connsiteY17" fmla="*/ 22956 h 893895"/>
                <a:gd name="connsiteX18" fmla="*/ 441735 w 640104"/>
                <a:gd name="connsiteY18" fmla="*/ 36308 h 893895"/>
                <a:gd name="connsiteX19" fmla="*/ 462404 w 640104"/>
                <a:gd name="connsiteY19" fmla="*/ 22956 h 893895"/>
                <a:gd name="connsiteX20" fmla="*/ 503925 w 640104"/>
                <a:gd name="connsiteY20" fmla="*/ 0 h 893895"/>
                <a:gd name="connsiteX21" fmla="*/ 513986 w 640104"/>
                <a:gd name="connsiteY21" fmla="*/ 4390 h 893895"/>
                <a:gd name="connsiteX22" fmla="*/ 517552 w 640104"/>
                <a:gd name="connsiteY22" fmla="*/ 14724 h 893895"/>
                <a:gd name="connsiteX23" fmla="*/ 517187 w 640104"/>
                <a:gd name="connsiteY23" fmla="*/ 19663 h 893895"/>
                <a:gd name="connsiteX24" fmla="*/ 516912 w 640104"/>
                <a:gd name="connsiteY24" fmla="*/ 21675 h 893895"/>
                <a:gd name="connsiteX25" fmla="*/ 463044 w 640104"/>
                <a:gd name="connsiteY25" fmla="*/ 258547 h 893895"/>
                <a:gd name="connsiteX26" fmla="*/ 525235 w 640104"/>
                <a:gd name="connsiteY26" fmla="*/ 301441 h 893895"/>
                <a:gd name="connsiteX27" fmla="*/ 525235 w 640104"/>
                <a:gd name="connsiteY27" fmla="*/ 301441 h 893895"/>
                <a:gd name="connsiteX28" fmla="*/ 640104 w 640104"/>
                <a:gd name="connsiteY28" fmla="*/ 558525 h 893895"/>
                <a:gd name="connsiteX29" fmla="*/ 319915 w 640104"/>
                <a:gd name="connsiteY29" fmla="*/ 893896 h 893895"/>
                <a:gd name="connsiteX30" fmla="*/ 150263 w 640104"/>
                <a:gd name="connsiteY30" fmla="*/ 38503 h 893895"/>
                <a:gd name="connsiteX31" fmla="*/ 201753 w 640104"/>
                <a:gd name="connsiteY31" fmla="*/ 264949 h 893895"/>
                <a:gd name="connsiteX32" fmla="*/ 194528 w 640104"/>
                <a:gd name="connsiteY32" fmla="*/ 280223 h 893895"/>
                <a:gd name="connsiteX33" fmla="*/ 132886 w 640104"/>
                <a:gd name="connsiteY33" fmla="*/ 322018 h 893895"/>
                <a:gd name="connsiteX34" fmla="*/ 27345 w 640104"/>
                <a:gd name="connsiteY34" fmla="*/ 558433 h 893895"/>
                <a:gd name="connsiteX35" fmla="*/ 320098 w 640104"/>
                <a:gd name="connsiteY35" fmla="*/ 866367 h 893895"/>
                <a:gd name="connsiteX36" fmla="*/ 612850 w 640104"/>
                <a:gd name="connsiteY36" fmla="*/ 558433 h 893895"/>
                <a:gd name="connsiteX37" fmla="*/ 507309 w 640104"/>
                <a:gd name="connsiteY37" fmla="*/ 322018 h 893895"/>
                <a:gd name="connsiteX38" fmla="*/ 507309 w 640104"/>
                <a:gd name="connsiteY38" fmla="*/ 322018 h 893895"/>
                <a:gd name="connsiteX39" fmla="*/ 441461 w 640104"/>
                <a:gd name="connsiteY39" fmla="*/ 278302 h 893895"/>
                <a:gd name="connsiteX40" fmla="*/ 434053 w 640104"/>
                <a:gd name="connsiteY40" fmla="*/ 262937 h 893895"/>
                <a:gd name="connsiteX41" fmla="*/ 484994 w 640104"/>
                <a:gd name="connsiteY41" fmla="*/ 38960 h 893895"/>
                <a:gd name="connsiteX42" fmla="*/ 483439 w 640104"/>
                <a:gd name="connsiteY42" fmla="*/ 40790 h 893895"/>
                <a:gd name="connsiteX43" fmla="*/ 441918 w 640104"/>
                <a:gd name="connsiteY43" fmla="*/ 63745 h 893895"/>
                <a:gd name="connsiteX44" fmla="*/ 400397 w 640104"/>
                <a:gd name="connsiteY44" fmla="*/ 40790 h 893895"/>
                <a:gd name="connsiteX45" fmla="*/ 379819 w 640104"/>
                <a:gd name="connsiteY45" fmla="*/ 27437 h 893895"/>
                <a:gd name="connsiteX46" fmla="*/ 359241 w 640104"/>
                <a:gd name="connsiteY46" fmla="*/ 40790 h 893895"/>
                <a:gd name="connsiteX47" fmla="*/ 317811 w 640104"/>
                <a:gd name="connsiteY47" fmla="*/ 63745 h 893895"/>
                <a:gd name="connsiteX48" fmla="*/ 276382 w 640104"/>
                <a:gd name="connsiteY48" fmla="*/ 40790 h 893895"/>
                <a:gd name="connsiteX49" fmla="*/ 255804 w 640104"/>
                <a:gd name="connsiteY49" fmla="*/ 27437 h 893895"/>
                <a:gd name="connsiteX50" fmla="*/ 235226 w 640104"/>
                <a:gd name="connsiteY50" fmla="*/ 40790 h 893895"/>
                <a:gd name="connsiteX51" fmla="*/ 193796 w 640104"/>
                <a:gd name="connsiteY51" fmla="*/ 63745 h 893895"/>
                <a:gd name="connsiteX52" fmla="*/ 152367 w 640104"/>
                <a:gd name="connsiteY52" fmla="*/ 40790 h 893895"/>
                <a:gd name="connsiteX53" fmla="*/ 150446 w 640104"/>
                <a:gd name="connsiteY53" fmla="*/ 38503 h 89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40104" h="893895">
                  <a:moveTo>
                    <a:pt x="320189" y="893804"/>
                  </a:moveTo>
                  <a:cubicBezTo>
                    <a:pt x="143587" y="893804"/>
                    <a:pt x="0" y="743358"/>
                    <a:pt x="0" y="558433"/>
                  </a:cubicBezTo>
                  <a:cubicBezTo>
                    <a:pt x="0" y="459112"/>
                    <a:pt x="41887" y="365369"/>
                    <a:pt x="114869" y="301349"/>
                  </a:cubicBezTo>
                  <a:cubicBezTo>
                    <a:pt x="132978" y="285436"/>
                    <a:pt x="152458" y="271809"/>
                    <a:pt x="172761" y="260651"/>
                  </a:cubicBezTo>
                  <a:lnTo>
                    <a:pt x="118345" y="21675"/>
                  </a:lnTo>
                  <a:cubicBezTo>
                    <a:pt x="118162" y="20761"/>
                    <a:pt x="117979" y="19755"/>
                    <a:pt x="117979" y="18840"/>
                  </a:cubicBezTo>
                  <a:lnTo>
                    <a:pt x="117979" y="13901"/>
                  </a:lnTo>
                  <a:cubicBezTo>
                    <a:pt x="117887" y="10243"/>
                    <a:pt x="119259" y="6676"/>
                    <a:pt x="121820" y="4116"/>
                  </a:cubicBezTo>
                  <a:cubicBezTo>
                    <a:pt x="124381" y="1463"/>
                    <a:pt x="127948" y="0"/>
                    <a:pt x="131606" y="0"/>
                  </a:cubicBezTo>
                  <a:cubicBezTo>
                    <a:pt x="153464" y="0"/>
                    <a:pt x="164805" y="13261"/>
                    <a:pt x="173036" y="22956"/>
                  </a:cubicBezTo>
                  <a:cubicBezTo>
                    <a:pt x="180718" y="32010"/>
                    <a:pt x="184834" y="36308"/>
                    <a:pt x="193613" y="36308"/>
                  </a:cubicBezTo>
                  <a:cubicBezTo>
                    <a:pt x="202393" y="36308"/>
                    <a:pt x="206509" y="32010"/>
                    <a:pt x="214191" y="22956"/>
                  </a:cubicBezTo>
                  <a:cubicBezTo>
                    <a:pt x="222514" y="13261"/>
                    <a:pt x="233854" y="0"/>
                    <a:pt x="255621" y="0"/>
                  </a:cubicBezTo>
                  <a:cubicBezTo>
                    <a:pt x="277388" y="0"/>
                    <a:pt x="288820" y="13261"/>
                    <a:pt x="297051" y="22956"/>
                  </a:cubicBezTo>
                  <a:cubicBezTo>
                    <a:pt x="304733" y="32010"/>
                    <a:pt x="308849" y="36308"/>
                    <a:pt x="317628" y="36308"/>
                  </a:cubicBezTo>
                  <a:cubicBezTo>
                    <a:pt x="326408" y="36308"/>
                    <a:pt x="330524" y="32010"/>
                    <a:pt x="338206" y="22956"/>
                  </a:cubicBezTo>
                  <a:cubicBezTo>
                    <a:pt x="346529" y="13261"/>
                    <a:pt x="357778" y="0"/>
                    <a:pt x="379636" y="0"/>
                  </a:cubicBezTo>
                  <a:cubicBezTo>
                    <a:pt x="401494" y="0"/>
                    <a:pt x="412835" y="13261"/>
                    <a:pt x="421066" y="22956"/>
                  </a:cubicBezTo>
                  <a:cubicBezTo>
                    <a:pt x="428748" y="32010"/>
                    <a:pt x="432864" y="36308"/>
                    <a:pt x="441735" y="36308"/>
                  </a:cubicBezTo>
                  <a:cubicBezTo>
                    <a:pt x="450606" y="36308"/>
                    <a:pt x="454630" y="32010"/>
                    <a:pt x="462404" y="22956"/>
                  </a:cubicBezTo>
                  <a:cubicBezTo>
                    <a:pt x="470727" y="13261"/>
                    <a:pt x="482067" y="0"/>
                    <a:pt x="503925" y="0"/>
                  </a:cubicBezTo>
                  <a:cubicBezTo>
                    <a:pt x="507767" y="0"/>
                    <a:pt x="511425" y="1555"/>
                    <a:pt x="513986" y="4390"/>
                  </a:cubicBezTo>
                  <a:cubicBezTo>
                    <a:pt x="516546" y="7225"/>
                    <a:pt x="517918" y="10975"/>
                    <a:pt x="517552" y="14724"/>
                  </a:cubicBezTo>
                  <a:lnTo>
                    <a:pt x="517187" y="19663"/>
                  </a:lnTo>
                  <a:cubicBezTo>
                    <a:pt x="517187" y="20303"/>
                    <a:pt x="517004" y="21035"/>
                    <a:pt x="516912" y="21675"/>
                  </a:cubicBezTo>
                  <a:lnTo>
                    <a:pt x="463044" y="258547"/>
                  </a:lnTo>
                  <a:cubicBezTo>
                    <a:pt x="485085" y="270162"/>
                    <a:pt x="505937" y="284521"/>
                    <a:pt x="525235" y="301441"/>
                  </a:cubicBezTo>
                  <a:lnTo>
                    <a:pt x="525235" y="301441"/>
                  </a:lnTo>
                  <a:cubicBezTo>
                    <a:pt x="598217" y="365460"/>
                    <a:pt x="640104" y="459112"/>
                    <a:pt x="640104" y="558525"/>
                  </a:cubicBezTo>
                  <a:cubicBezTo>
                    <a:pt x="640104" y="743450"/>
                    <a:pt x="496426" y="893896"/>
                    <a:pt x="319915" y="893896"/>
                  </a:cubicBezTo>
                  <a:close/>
                  <a:moveTo>
                    <a:pt x="150263" y="38503"/>
                  </a:moveTo>
                  <a:lnTo>
                    <a:pt x="201753" y="264949"/>
                  </a:lnTo>
                  <a:cubicBezTo>
                    <a:pt x="203125" y="271077"/>
                    <a:pt x="200198" y="277388"/>
                    <a:pt x="194528" y="280223"/>
                  </a:cubicBezTo>
                  <a:cubicBezTo>
                    <a:pt x="172853" y="291106"/>
                    <a:pt x="152092" y="305099"/>
                    <a:pt x="132886" y="322018"/>
                  </a:cubicBezTo>
                  <a:cubicBezTo>
                    <a:pt x="65849" y="380825"/>
                    <a:pt x="27345" y="466977"/>
                    <a:pt x="27345" y="558433"/>
                  </a:cubicBezTo>
                  <a:cubicBezTo>
                    <a:pt x="27345" y="728177"/>
                    <a:pt x="158677" y="866367"/>
                    <a:pt x="320098" y="866367"/>
                  </a:cubicBezTo>
                  <a:cubicBezTo>
                    <a:pt x="481519" y="866367"/>
                    <a:pt x="612850" y="728268"/>
                    <a:pt x="612850" y="558433"/>
                  </a:cubicBezTo>
                  <a:cubicBezTo>
                    <a:pt x="612850" y="466977"/>
                    <a:pt x="574347" y="380825"/>
                    <a:pt x="507309" y="322018"/>
                  </a:cubicBezTo>
                  <a:lnTo>
                    <a:pt x="507309" y="322018"/>
                  </a:lnTo>
                  <a:cubicBezTo>
                    <a:pt x="487006" y="304276"/>
                    <a:pt x="464873" y="289551"/>
                    <a:pt x="441461" y="278302"/>
                  </a:cubicBezTo>
                  <a:cubicBezTo>
                    <a:pt x="435699" y="275558"/>
                    <a:pt x="432589" y="269156"/>
                    <a:pt x="434053" y="262937"/>
                  </a:cubicBezTo>
                  <a:lnTo>
                    <a:pt x="484994" y="38960"/>
                  </a:lnTo>
                  <a:cubicBezTo>
                    <a:pt x="484445" y="39509"/>
                    <a:pt x="483988" y="40149"/>
                    <a:pt x="483439" y="40790"/>
                  </a:cubicBezTo>
                  <a:cubicBezTo>
                    <a:pt x="475117" y="50484"/>
                    <a:pt x="463776" y="63745"/>
                    <a:pt x="441918" y="63745"/>
                  </a:cubicBezTo>
                  <a:cubicBezTo>
                    <a:pt x="420060" y="63745"/>
                    <a:pt x="408719" y="50484"/>
                    <a:pt x="400397" y="40790"/>
                  </a:cubicBezTo>
                  <a:cubicBezTo>
                    <a:pt x="392714" y="31735"/>
                    <a:pt x="388599" y="27437"/>
                    <a:pt x="379819" y="27437"/>
                  </a:cubicBezTo>
                  <a:cubicBezTo>
                    <a:pt x="371039" y="27437"/>
                    <a:pt x="366924" y="31735"/>
                    <a:pt x="359241" y="40790"/>
                  </a:cubicBezTo>
                  <a:cubicBezTo>
                    <a:pt x="350919" y="50484"/>
                    <a:pt x="339669" y="63745"/>
                    <a:pt x="317811" y="63745"/>
                  </a:cubicBezTo>
                  <a:cubicBezTo>
                    <a:pt x="295953" y="63745"/>
                    <a:pt x="284613" y="50484"/>
                    <a:pt x="276382" y="40790"/>
                  </a:cubicBezTo>
                  <a:cubicBezTo>
                    <a:pt x="268699" y="31735"/>
                    <a:pt x="264584" y="27437"/>
                    <a:pt x="255804" y="27437"/>
                  </a:cubicBezTo>
                  <a:cubicBezTo>
                    <a:pt x="247024" y="27437"/>
                    <a:pt x="242908" y="31735"/>
                    <a:pt x="235226" y="40790"/>
                  </a:cubicBezTo>
                  <a:cubicBezTo>
                    <a:pt x="226904" y="50484"/>
                    <a:pt x="215563" y="63745"/>
                    <a:pt x="193796" y="63745"/>
                  </a:cubicBezTo>
                  <a:cubicBezTo>
                    <a:pt x="172030" y="63745"/>
                    <a:pt x="160598" y="50484"/>
                    <a:pt x="152367" y="40790"/>
                  </a:cubicBezTo>
                  <a:cubicBezTo>
                    <a:pt x="151726" y="39966"/>
                    <a:pt x="151086" y="39235"/>
                    <a:pt x="150446" y="38503"/>
                  </a:cubicBezTo>
                  <a:close/>
                </a:path>
              </a:pathLst>
            </a:custGeom>
            <a:solidFill>
              <a:srgbClr val="0A3C53"/>
            </a:solidFill>
            <a:ln w="0" cap="flat">
              <a:noFill/>
              <a:prstDash val="solid"/>
              <a:miter/>
            </a:ln>
          </p:spPr>
          <p:txBody>
            <a:bodyPr rtlCol="0" anchor="ctr"/>
            <a:lstStyle/>
            <a:p>
              <a:endParaRPr lang="en-IN"/>
            </a:p>
          </p:txBody>
        </p:sp>
        <p:sp>
          <p:nvSpPr>
            <p:cNvPr id="102" name="Freeform: Shape 101">
              <a:extLst>
                <a:ext uri="{FF2B5EF4-FFF2-40B4-BE49-F238E27FC236}">
                  <a16:creationId xmlns:a16="http://schemas.microsoft.com/office/drawing/2014/main" id="{BE580E40-70E6-4EA7-A6ED-D4C84B291A37}"/>
                </a:ext>
              </a:extLst>
            </p:cNvPr>
            <p:cNvSpPr/>
            <p:nvPr/>
          </p:nvSpPr>
          <p:spPr>
            <a:xfrm>
              <a:off x="5947621" y="3179710"/>
              <a:ext cx="352839" cy="27436"/>
            </a:xfrm>
            <a:custGeom>
              <a:avLst/>
              <a:gdLst>
                <a:gd name="connsiteX0" fmla="*/ 339121 w 352839"/>
                <a:gd name="connsiteY0" fmla="*/ 27437 h 27436"/>
                <a:gd name="connsiteX1" fmla="*/ 13718 w 352839"/>
                <a:gd name="connsiteY1" fmla="*/ 27437 h 27436"/>
                <a:gd name="connsiteX2" fmla="*/ 0 w 352839"/>
                <a:gd name="connsiteY2" fmla="*/ 13718 h 27436"/>
                <a:gd name="connsiteX3" fmla="*/ 13718 w 352839"/>
                <a:gd name="connsiteY3" fmla="*/ 0 h 27436"/>
                <a:gd name="connsiteX4" fmla="*/ 339121 w 352839"/>
                <a:gd name="connsiteY4" fmla="*/ 0 h 27436"/>
                <a:gd name="connsiteX5" fmla="*/ 352839 w 352839"/>
                <a:gd name="connsiteY5" fmla="*/ 13718 h 27436"/>
                <a:gd name="connsiteX6" fmla="*/ 339121 w 352839"/>
                <a:gd name="connsiteY6" fmla="*/ 27437 h 2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2839" h="27436">
                  <a:moveTo>
                    <a:pt x="339121" y="27437"/>
                  </a:moveTo>
                  <a:lnTo>
                    <a:pt x="13718" y="27437"/>
                  </a:lnTo>
                  <a:cubicBezTo>
                    <a:pt x="6128" y="27437"/>
                    <a:pt x="0" y="21309"/>
                    <a:pt x="0" y="13718"/>
                  </a:cubicBezTo>
                  <a:cubicBezTo>
                    <a:pt x="0" y="6128"/>
                    <a:pt x="6128" y="0"/>
                    <a:pt x="13718" y="0"/>
                  </a:cubicBezTo>
                  <a:lnTo>
                    <a:pt x="339121" y="0"/>
                  </a:lnTo>
                  <a:cubicBezTo>
                    <a:pt x="346712" y="0"/>
                    <a:pt x="352839" y="6128"/>
                    <a:pt x="352839" y="13718"/>
                  </a:cubicBezTo>
                  <a:cubicBezTo>
                    <a:pt x="352839" y="21309"/>
                    <a:pt x="346712" y="27437"/>
                    <a:pt x="339121" y="27437"/>
                  </a:cubicBezTo>
                  <a:close/>
                </a:path>
              </a:pathLst>
            </a:custGeom>
            <a:solidFill>
              <a:srgbClr val="0A3C53"/>
            </a:solidFill>
            <a:ln w="0" cap="flat">
              <a:noFill/>
              <a:prstDash val="solid"/>
              <a:miter/>
            </a:ln>
          </p:spPr>
          <p:txBody>
            <a:bodyPr rtlCol="0" anchor="ctr"/>
            <a:lstStyle/>
            <a:p>
              <a:endParaRPr lang="en-IN"/>
            </a:p>
          </p:txBody>
        </p:sp>
      </p:grpSp>
    </p:spTree>
    <p:custDataLst>
      <p:tags r:id="rId1"/>
    </p:custDataLst>
    <p:extLst>
      <p:ext uri="{BB962C8B-B14F-4D97-AF65-F5344CB8AC3E}">
        <p14:creationId xmlns:p14="http://schemas.microsoft.com/office/powerpoint/2010/main" val="2968466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lstStyle/>
          <a:p>
            <a:r>
              <a:rPr lang="en-US"/>
              <a:t>The ATP Framework</a:t>
            </a:r>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19</a:t>
            </a:fld>
            <a:endParaRPr lang="en-US" b="1">
              <a:solidFill>
                <a:srgbClr val="0A3C53"/>
              </a:solidFill>
            </a:endParaRPr>
          </a:p>
        </p:txBody>
      </p:sp>
      <p:grpSp>
        <p:nvGrpSpPr>
          <p:cNvPr id="23" name="Group 22">
            <a:extLst>
              <a:ext uri="{FF2B5EF4-FFF2-40B4-BE49-F238E27FC236}">
                <a16:creationId xmlns:a16="http://schemas.microsoft.com/office/drawing/2014/main" id="{11E31873-8AC8-4BA6-B1CF-368940228D60}"/>
              </a:ext>
            </a:extLst>
          </p:cNvPr>
          <p:cNvGrpSpPr/>
          <p:nvPr/>
        </p:nvGrpSpPr>
        <p:grpSpPr>
          <a:xfrm>
            <a:off x="4483997" y="1799915"/>
            <a:ext cx="3435143" cy="3435191"/>
            <a:chOff x="3927637" y="1441609"/>
            <a:chExt cx="4336726" cy="4336787"/>
          </a:xfrm>
        </p:grpSpPr>
        <p:sp>
          <p:nvSpPr>
            <p:cNvPr id="8" name="Freeform: Shape 7">
              <a:extLst>
                <a:ext uri="{FF2B5EF4-FFF2-40B4-BE49-F238E27FC236}">
                  <a16:creationId xmlns:a16="http://schemas.microsoft.com/office/drawing/2014/main" id="{D5A6E809-77BA-4490-9C4D-A6C19C9B1797}"/>
                </a:ext>
              </a:extLst>
            </p:cNvPr>
            <p:cNvSpPr/>
            <p:nvPr/>
          </p:nvSpPr>
          <p:spPr>
            <a:xfrm>
              <a:off x="3927637" y="1573446"/>
              <a:ext cx="1963051" cy="2062596"/>
            </a:xfrm>
            <a:custGeom>
              <a:avLst/>
              <a:gdLst>
                <a:gd name="connsiteX0" fmla="*/ 678610 w 1963051"/>
                <a:gd name="connsiteY0" fmla="*/ 2036496 h 2062596"/>
                <a:gd name="connsiteX1" fmla="*/ 795515 w 1963051"/>
                <a:gd name="connsiteY1" fmla="*/ 1456704 h 2062596"/>
                <a:gd name="connsiteX2" fmla="*/ 1114911 w 1963051"/>
                <a:gd name="connsiteY2" fmla="*/ 983073 h 2062596"/>
                <a:gd name="connsiteX3" fmla="*/ 1588541 w 1963051"/>
                <a:gd name="connsiteY3" fmla="*/ 663678 h 2062596"/>
                <a:gd name="connsiteX4" fmla="*/ 1963051 w 1963051"/>
                <a:gd name="connsiteY4" fmla="*/ 560672 h 2062596"/>
                <a:gd name="connsiteX5" fmla="*/ 1955949 w 1963051"/>
                <a:gd name="connsiteY5" fmla="*/ 508957 h 2062596"/>
                <a:gd name="connsiteX6" fmla="*/ 1568207 w 1963051"/>
                <a:gd name="connsiteY6" fmla="*/ 615605 h 2062596"/>
                <a:gd name="connsiteX7" fmla="*/ 1078006 w 1963051"/>
                <a:gd name="connsiteY7" fmla="*/ 946169 h 2062596"/>
                <a:gd name="connsiteX8" fmla="*/ 747442 w 1963051"/>
                <a:gd name="connsiteY8" fmla="*/ 1436370 h 2062596"/>
                <a:gd name="connsiteX9" fmla="*/ 626591 w 1963051"/>
                <a:gd name="connsiteY9" fmla="*/ 2010396 h 2062596"/>
                <a:gd name="connsiteX10" fmla="*/ 52383 w 1963051"/>
                <a:gd name="connsiteY10" fmla="*/ 2010396 h 2062596"/>
                <a:gd name="connsiteX11" fmla="*/ 218636 w 1963051"/>
                <a:gd name="connsiteY11" fmla="*/ 1212696 h 2062596"/>
                <a:gd name="connsiteX12" fmla="*/ 672054 w 1963051"/>
                <a:gd name="connsiteY12" fmla="*/ 540156 h 2062596"/>
                <a:gd name="connsiteX13" fmla="*/ 690507 w 1963051"/>
                <a:gd name="connsiteY13" fmla="*/ 521704 h 2062596"/>
                <a:gd name="connsiteX14" fmla="*/ 291656 w 1963051"/>
                <a:gd name="connsiteY14" fmla="*/ 122915 h 2062596"/>
                <a:gd name="connsiteX15" fmla="*/ 300943 w 1963051"/>
                <a:gd name="connsiteY15" fmla="*/ 84553 h 2062596"/>
                <a:gd name="connsiteX16" fmla="*/ 216390 w 1963051"/>
                <a:gd name="connsiteY16" fmla="*/ 0 h 2062596"/>
                <a:gd name="connsiteX17" fmla="*/ 131837 w 1963051"/>
                <a:gd name="connsiteY17" fmla="*/ 84553 h 2062596"/>
                <a:gd name="connsiteX18" fmla="*/ 216390 w 1963051"/>
                <a:gd name="connsiteY18" fmla="*/ 169106 h 2062596"/>
                <a:gd name="connsiteX19" fmla="*/ 254752 w 1963051"/>
                <a:gd name="connsiteY19" fmla="*/ 159819 h 2062596"/>
                <a:gd name="connsiteX20" fmla="*/ 616758 w 1963051"/>
                <a:gd name="connsiteY20" fmla="*/ 521825 h 2062596"/>
                <a:gd name="connsiteX21" fmla="*/ 170563 w 1963051"/>
                <a:gd name="connsiteY21" fmla="*/ 1192362 h 2062596"/>
                <a:gd name="connsiteX22" fmla="*/ 0 w 1963051"/>
                <a:gd name="connsiteY22" fmla="*/ 2036496 h 2062596"/>
                <a:gd name="connsiteX23" fmla="*/ 0 w 1963051"/>
                <a:gd name="connsiteY23" fmla="*/ 2062597 h 2062596"/>
                <a:gd name="connsiteX24" fmla="*/ 678610 w 1963051"/>
                <a:gd name="connsiteY24" fmla="*/ 2062597 h 2062596"/>
                <a:gd name="connsiteX25" fmla="*/ 678610 w 1963051"/>
                <a:gd name="connsiteY25" fmla="*/ 2036496 h 2062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963051" h="2062596">
                  <a:moveTo>
                    <a:pt x="678610" y="2036496"/>
                  </a:moveTo>
                  <a:cubicBezTo>
                    <a:pt x="678610" y="1835220"/>
                    <a:pt x="717942" y="1640196"/>
                    <a:pt x="795515" y="1456704"/>
                  </a:cubicBezTo>
                  <a:cubicBezTo>
                    <a:pt x="870538" y="1279343"/>
                    <a:pt x="977975" y="1120009"/>
                    <a:pt x="1114911" y="983073"/>
                  </a:cubicBezTo>
                  <a:cubicBezTo>
                    <a:pt x="1251847" y="846138"/>
                    <a:pt x="1411180" y="738701"/>
                    <a:pt x="1588541" y="663678"/>
                  </a:cubicBezTo>
                  <a:cubicBezTo>
                    <a:pt x="1708482" y="612934"/>
                    <a:pt x="1834492" y="578275"/>
                    <a:pt x="1963051" y="560672"/>
                  </a:cubicBezTo>
                  <a:lnTo>
                    <a:pt x="1955949" y="508957"/>
                  </a:lnTo>
                  <a:cubicBezTo>
                    <a:pt x="1822777" y="527227"/>
                    <a:pt x="1692336" y="563100"/>
                    <a:pt x="1568207" y="615605"/>
                  </a:cubicBezTo>
                  <a:cubicBezTo>
                    <a:pt x="1384655" y="693238"/>
                    <a:pt x="1219676" y="804498"/>
                    <a:pt x="1078006" y="946169"/>
                  </a:cubicBezTo>
                  <a:cubicBezTo>
                    <a:pt x="936275" y="1087900"/>
                    <a:pt x="825075" y="1252818"/>
                    <a:pt x="747442" y="1436370"/>
                  </a:cubicBezTo>
                  <a:cubicBezTo>
                    <a:pt x="670476" y="1618344"/>
                    <a:pt x="629869" y="1811305"/>
                    <a:pt x="626591" y="2010396"/>
                  </a:cubicBezTo>
                  <a:lnTo>
                    <a:pt x="52383" y="2010396"/>
                  </a:lnTo>
                  <a:cubicBezTo>
                    <a:pt x="55721" y="1734036"/>
                    <a:pt x="111564" y="1465809"/>
                    <a:pt x="218636" y="1212696"/>
                  </a:cubicBezTo>
                  <a:cubicBezTo>
                    <a:pt x="325223" y="960676"/>
                    <a:pt x="477758" y="734392"/>
                    <a:pt x="672054" y="540156"/>
                  </a:cubicBezTo>
                  <a:lnTo>
                    <a:pt x="690507" y="521704"/>
                  </a:lnTo>
                  <a:lnTo>
                    <a:pt x="291656" y="122915"/>
                  </a:lnTo>
                  <a:cubicBezTo>
                    <a:pt x="297544" y="111382"/>
                    <a:pt x="300943" y="98392"/>
                    <a:pt x="300943" y="84553"/>
                  </a:cubicBezTo>
                  <a:cubicBezTo>
                    <a:pt x="300943" y="37876"/>
                    <a:pt x="263067" y="0"/>
                    <a:pt x="216390" y="0"/>
                  </a:cubicBezTo>
                  <a:cubicBezTo>
                    <a:pt x="169713" y="0"/>
                    <a:pt x="131837" y="37876"/>
                    <a:pt x="131837" y="84553"/>
                  </a:cubicBezTo>
                  <a:cubicBezTo>
                    <a:pt x="131837" y="131230"/>
                    <a:pt x="169713" y="169106"/>
                    <a:pt x="216390" y="169106"/>
                  </a:cubicBezTo>
                  <a:cubicBezTo>
                    <a:pt x="230230" y="169106"/>
                    <a:pt x="243219" y="165707"/>
                    <a:pt x="254752" y="159819"/>
                  </a:cubicBezTo>
                  <a:lnTo>
                    <a:pt x="616758" y="521825"/>
                  </a:lnTo>
                  <a:cubicBezTo>
                    <a:pt x="426468" y="716668"/>
                    <a:pt x="276421" y="942163"/>
                    <a:pt x="170563" y="1192362"/>
                  </a:cubicBezTo>
                  <a:cubicBezTo>
                    <a:pt x="57360" y="1459921"/>
                    <a:pt x="0" y="1743930"/>
                    <a:pt x="0" y="2036496"/>
                  </a:cubicBezTo>
                  <a:lnTo>
                    <a:pt x="0" y="2062597"/>
                  </a:lnTo>
                  <a:lnTo>
                    <a:pt x="678610" y="2062597"/>
                  </a:lnTo>
                  <a:lnTo>
                    <a:pt x="678610" y="2036496"/>
                  </a:lnTo>
                  <a:close/>
                </a:path>
              </a:pathLst>
            </a:custGeom>
            <a:solidFill>
              <a:srgbClr val="EBE7F2"/>
            </a:solidFill>
            <a:ln w="0" cap="flat">
              <a:solidFill>
                <a:srgbClr val="EBE7F2"/>
              </a:solidFill>
              <a:prstDash val="solid"/>
              <a:miter/>
            </a:ln>
          </p:spPr>
          <p:txBody>
            <a:bodyPr rtlCol="0" anchor="ctr"/>
            <a:lstStyle/>
            <a:p>
              <a:endParaRPr lang="en-IN"/>
            </a:p>
          </p:txBody>
        </p:sp>
        <p:sp>
          <p:nvSpPr>
            <p:cNvPr id="9" name="Freeform: Shape 8">
              <a:extLst>
                <a:ext uri="{FF2B5EF4-FFF2-40B4-BE49-F238E27FC236}">
                  <a16:creationId xmlns:a16="http://schemas.microsoft.com/office/drawing/2014/main" id="{86FE8398-A003-4D59-9FF3-8B859B4CC71B}"/>
                </a:ext>
              </a:extLst>
            </p:cNvPr>
            <p:cNvSpPr/>
            <p:nvPr/>
          </p:nvSpPr>
          <p:spPr>
            <a:xfrm>
              <a:off x="4059474" y="3815224"/>
              <a:ext cx="2062535" cy="1963172"/>
            </a:xfrm>
            <a:custGeom>
              <a:avLst/>
              <a:gdLst>
                <a:gd name="connsiteX0" fmla="*/ 1456704 w 2062535"/>
                <a:gd name="connsiteY0" fmla="*/ 1167536 h 1963172"/>
                <a:gd name="connsiteX1" fmla="*/ 983073 w 2062535"/>
                <a:gd name="connsiteY1" fmla="*/ 848141 h 1963172"/>
                <a:gd name="connsiteX2" fmla="*/ 663678 w 2062535"/>
                <a:gd name="connsiteY2" fmla="*/ 374510 h 1963172"/>
                <a:gd name="connsiteX3" fmla="*/ 560672 w 2062535"/>
                <a:gd name="connsiteY3" fmla="*/ 0 h 1963172"/>
                <a:gd name="connsiteX4" fmla="*/ 508957 w 2062535"/>
                <a:gd name="connsiteY4" fmla="*/ 7102 h 1963172"/>
                <a:gd name="connsiteX5" fmla="*/ 615605 w 2062535"/>
                <a:gd name="connsiteY5" fmla="*/ 394844 h 1963172"/>
                <a:gd name="connsiteX6" fmla="*/ 946169 w 2062535"/>
                <a:gd name="connsiteY6" fmla="*/ 885045 h 1963172"/>
                <a:gd name="connsiteX7" fmla="*/ 1436370 w 2062535"/>
                <a:gd name="connsiteY7" fmla="*/ 1215610 h 1963172"/>
                <a:gd name="connsiteX8" fmla="*/ 2010396 w 2062535"/>
                <a:gd name="connsiteY8" fmla="*/ 1336460 h 1963172"/>
                <a:gd name="connsiteX9" fmla="*/ 2010396 w 2062535"/>
                <a:gd name="connsiteY9" fmla="*/ 1910729 h 1963172"/>
                <a:gd name="connsiteX10" fmla="*/ 1212696 w 2062535"/>
                <a:gd name="connsiteY10" fmla="*/ 1744476 h 1963172"/>
                <a:gd name="connsiteX11" fmla="*/ 540156 w 2062535"/>
                <a:gd name="connsiteY11" fmla="*/ 1291119 h 1963172"/>
                <a:gd name="connsiteX12" fmla="*/ 521704 w 2062535"/>
                <a:gd name="connsiteY12" fmla="*/ 1272666 h 1963172"/>
                <a:gd name="connsiteX13" fmla="*/ 131777 w 2062535"/>
                <a:gd name="connsiteY13" fmla="*/ 1662594 h 1963172"/>
                <a:gd name="connsiteX14" fmla="*/ 84553 w 2062535"/>
                <a:gd name="connsiteY14" fmla="*/ 1648208 h 1963172"/>
                <a:gd name="connsiteX15" fmla="*/ 0 w 2062535"/>
                <a:gd name="connsiteY15" fmla="*/ 1732761 h 1963172"/>
                <a:gd name="connsiteX16" fmla="*/ 84553 w 2062535"/>
                <a:gd name="connsiteY16" fmla="*/ 1817314 h 1963172"/>
                <a:gd name="connsiteX17" fmla="*/ 169106 w 2062535"/>
                <a:gd name="connsiteY17" fmla="*/ 1732761 h 1963172"/>
                <a:gd name="connsiteX18" fmla="*/ 164007 w 2062535"/>
                <a:gd name="connsiteY18" fmla="*/ 1704172 h 1963172"/>
                <a:gd name="connsiteX19" fmla="*/ 521765 w 2062535"/>
                <a:gd name="connsiteY19" fmla="*/ 1346415 h 1963172"/>
                <a:gd name="connsiteX20" fmla="*/ 1192301 w 2062535"/>
                <a:gd name="connsiteY20" fmla="*/ 1792610 h 1963172"/>
                <a:gd name="connsiteX21" fmla="*/ 2036436 w 2062535"/>
                <a:gd name="connsiteY21" fmla="*/ 1963173 h 1963172"/>
                <a:gd name="connsiteX22" fmla="*/ 2062536 w 2062535"/>
                <a:gd name="connsiteY22" fmla="*/ 1963173 h 1963172"/>
                <a:gd name="connsiteX23" fmla="*/ 2062536 w 2062535"/>
                <a:gd name="connsiteY23" fmla="*/ 1284563 h 1963172"/>
                <a:gd name="connsiteX24" fmla="*/ 2036436 w 2062535"/>
                <a:gd name="connsiteY24" fmla="*/ 1284563 h 1963172"/>
                <a:gd name="connsiteX25" fmla="*/ 1456643 w 2062535"/>
                <a:gd name="connsiteY25" fmla="*/ 1167658 h 196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062535" h="1963172">
                  <a:moveTo>
                    <a:pt x="1456704" y="1167536"/>
                  </a:moveTo>
                  <a:cubicBezTo>
                    <a:pt x="1279343" y="1092513"/>
                    <a:pt x="1120009" y="985077"/>
                    <a:pt x="983073" y="848141"/>
                  </a:cubicBezTo>
                  <a:cubicBezTo>
                    <a:pt x="846138" y="711205"/>
                    <a:pt x="738701" y="551871"/>
                    <a:pt x="663678" y="374510"/>
                  </a:cubicBezTo>
                  <a:cubicBezTo>
                    <a:pt x="612934" y="254570"/>
                    <a:pt x="578275" y="128620"/>
                    <a:pt x="560672" y="0"/>
                  </a:cubicBezTo>
                  <a:lnTo>
                    <a:pt x="508957" y="7102"/>
                  </a:lnTo>
                  <a:cubicBezTo>
                    <a:pt x="527227" y="140274"/>
                    <a:pt x="563100" y="270715"/>
                    <a:pt x="615605" y="394844"/>
                  </a:cubicBezTo>
                  <a:cubicBezTo>
                    <a:pt x="693238" y="578396"/>
                    <a:pt x="804438" y="743375"/>
                    <a:pt x="946169" y="885045"/>
                  </a:cubicBezTo>
                  <a:cubicBezTo>
                    <a:pt x="1087900" y="1026777"/>
                    <a:pt x="1252818" y="1137976"/>
                    <a:pt x="1436370" y="1215610"/>
                  </a:cubicBezTo>
                  <a:cubicBezTo>
                    <a:pt x="1618344" y="1292575"/>
                    <a:pt x="1811305" y="1333183"/>
                    <a:pt x="2010396" y="1336460"/>
                  </a:cubicBezTo>
                  <a:lnTo>
                    <a:pt x="2010396" y="1910729"/>
                  </a:lnTo>
                  <a:cubicBezTo>
                    <a:pt x="1734036" y="1907391"/>
                    <a:pt x="1465809" y="1851548"/>
                    <a:pt x="1212696" y="1744476"/>
                  </a:cubicBezTo>
                  <a:cubicBezTo>
                    <a:pt x="960676" y="1637889"/>
                    <a:pt x="734392" y="1485354"/>
                    <a:pt x="540156" y="1291119"/>
                  </a:cubicBezTo>
                  <a:lnTo>
                    <a:pt x="521704" y="1272666"/>
                  </a:lnTo>
                  <a:lnTo>
                    <a:pt x="131777" y="1662594"/>
                  </a:lnTo>
                  <a:cubicBezTo>
                    <a:pt x="118301" y="1653489"/>
                    <a:pt x="102034" y="1648208"/>
                    <a:pt x="84553" y="1648208"/>
                  </a:cubicBezTo>
                  <a:cubicBezTo>
                    <a:pt x="37876" y="1648208"/>
                    <a:pt x="0" y="1686084"/>
                    <a:pt x="0" y="1732761"/>
                  </a:cubicBezTo>
                  <a:cubicBezTo>
                    <a:pt x="0" y="1779438"/>
                    <a:pt x="37876" y="1817314"/>
                    <a:pt x="84553" y="1817314"/>
                  </a:cubicBezTo>
                  <a:cubicBezTo>
                    <a:pt x="131230" y="1817314"/>
                    <a:pt x="169106" y="1779438"/>
                    <a:pt x="169106" y="1732761"/>
                  </a:cubicBezTo>
                  <a:cubicBezTo>
                    <a:pt x="169106" y="1722685"/>
                    <a:pt x="167285" y="1713095"/>
                    <a:pt x="164007" y="1704172"/>
                  </a:cubicBezTo>
                  <a:lnTo>
                    <a:pt x="521765" y="1346415"/>
                  </a:lnTo>
                  <a:cubicBezTo>
                    <a:pt x="716607" y="1536705"/>
                    <a:pt x="942041" y="1686752"/>
                    <a:pt x="1192301" y="1792610"/>
                  </a:cubicBezTo>
                  <a:cubicBezTo>
                    <a:pt x="1459860" y="1905752"/>
                    <a:pt x="1743869" y="1963173"/>
                    <a:pt x="2036436" y="1963173"/>
                  </a:cubicBezTo>
                  <a:lnTo>
                    <a:pt x="2062536" y="1963173"/>
                  </a:lnTo>
                  <a:lnTo>
                    <a:pt x="2062536" y="1284563"/>
                  </a:lnTo>
                  <a:lnTo>
                    <a:pt x="2036436" y="1284563"/>
                  </a:lnTo>
                  <a:cubicBezTo>
                    <a:pt x="1835159" y="1284563"/>
                    <a:pt x="1640135" y="1245231"/>
                    <a:pt x="1456643" y="1167658"/>
                  </a:cubicBezTo>
                  <a:close/>
                </a:path>
              </a:pathLst>
            </a:custGeom>
            <a:solidFill>
              <a:srgbClr val="EBE7F2"/>
            </a:solidFill>
            <a:ln w="0" cap="flat">
              <a:solidFill>
                <a:srgbClr val="EBE7F2"/>
              </a:solidFill>
              <a:prstDash val="solid"/>
              <a:miter/>
            </a:ln>
          </p:spPr>
          <p:txBody>
            <a:bodyPr rtlCol="0" anchor="ctr"/>
            <a:lstStyle/>
            <a:p>
              <a:endParaRPr lang="en-IN"/>
            </a:p>
          </p:txBody>
        </p:sp>
        <p:sp>
          <p:nvSpPr>
            <p:cNvPr id="10" name="Freeform: Shape 9">
              <a:extLst>
                <a:ext uri="{FF2B5EF4-FFF2-40B4-BE49-F238E27FC236}">
                  <a16:creationId xmlns:a16="http://schemas.microsoft.com/office/drawing/2014/main" id="{F4D90F63-9090-4F34-86BF-8EAF855454A1}"/>
                </a:ext>
              </a:extLst>
            </p:cNvPr>
            <p:cNvSpPr/>
            <p:nvPr/>
          </p:nvSpPr>
          <p:spPr>
            <a:xfrm>
              <a:off x="6301313" y="3583842"/>
              <a:ext cx="1963050" cy="2048636"/>
            </a:xfrm>
            <a:custGeom>
              <a:avLst/>
              <a:gdLst>
                <a:gd name="connsiteX0" fmla="*/ 1792488 w 1963050"/>
                <a:gd name="connsiteY0" fmla="*/ 870235 h 2048636"/>
                <a:gd name="connsiteX1" fmla="*/ 1963051 w 1963050"/>
                <a:gd name="connsiteY1" fmla="*/ 26100 h 2048636"/>
                <a:gd name="connsiteX2" fmla="*/ 1963051 w 1963050"/>
                <a:gd name="connsiteY2" fmla="*/ 0 h 2048636"/>
                <a:gd name="connsiteX3" fmla="*/ 1284442 w 1963050"/>
                <a:gd name="connsiteY3" fmla="*/ 0 h 2048636"/>
                <a:gd name="connsiteX4" fmla="*/ 1284442 w 1963050"/>
                <a:gd name="connsiteY4" fmla="*/ 26100 h 2048636"/>
                <a:gd name="connsiteX5" fmla="*/ 1167536 w 1963050"/>
                <a:gd name="connsiteY5" fmla="*/ 605893 h 2048636"/>
                <a:gd name="connsiteX6" fmla="*/ 848140 w 1963050"/>
                <a:gd name="connsiteY6" fmla="*/ 1079524 h 2048636"/>
                <a:gd name="connsiteX7" fmla="*/ 374510 w 1963050"/>
                <a:gd name="connsiteY7" fmla="*/ 1398919 h 2048636"/>
                <a:gd name="connsiteX8" fmla="*/ 0 w 1963050"/>
                <a:gd name="connsiteY8" fmla="*/ 1501924 h 2048636"/>
                <a:gd name="connsiteX9" fmla="*/ 7102 w 1963050"/>
                <a:gd name="connsiteY9" fmla="*/ 1553640 h 2048636"/>
                <a:gd name="connsiteX10" fmla="*/ 394844 w 1963050"/>
                <a:gd name="connsiteY10" fmla="*/ 1446992 h 2048636"/>
                <a:gd name="connsiteX11" fmla="*/ 885045 w 1963050"/>
                <a:gd name="connsiteY11" fmla="*/ 1116428 h 2048636"/>
                <a:gd name="connsiteX12" fmla="*/ 1215610 w 1963050"/>
                <a:gd name="connsiteY12" fmla="*/ 626227 h 2048636"/>
                <a:gd name="connsiteX13" fmla="*/ 1336460 w 1963050"/>
                <a:gd name="connsiteY13" fmla="*/ 52201 h 2048636"/>
                <a:gd name="connsiteX14" fmla="*/ 1910729 w 1963050"/>
                <a:gd name="connsiteY14" fmla="*/ 52201 h 2048636"/>
                <a:gd name="connsiteX15" fmla="*/ 1744476 w 1963050"/>
                <a:gd name="connsiteY15" fmla="*/ 849901 h 2048636"/>
                <a:gd name="connsiteX16" fmla="*/ 1291119 w 1963050"/>
                <a:gd name="connsiteY16" fmla="*/ 1522441 h 2048636"/>
                <a:gd name="connsiteX17" fmla="*/ 1272666 w 1963050"/>
                <a:gd name="connsiteY17" fmla="*/ 1540893 h 2048636"/>
                <a:gd name="connsiteX18" fmla="*/ 1655735 w 1963050"/>
                <a:gd name="connsiteY18" fmla="*/ 1923962 h 2048636"/>
                <a:gd name="connsiteX19" fmla="*/ 1645598 w 1963050"/>
                <a:gd name="connsiteY19" fmla="*/ 1964083 h 2048636"/>
                <a:gd name="connsiteX20" fmla="*/ 1730151 w 1963050"/>
                <a:gd name="connsiteY20" fmla="*/ 2048636 h 2048636"/>
                <a:gd name="connsiteX21" fmla="*/ 1814704 w 1963050"/>
                <a:gd name="connsiteY21" fmla="*/ 1964083 h 2048636"/>
                <a:gd name="connsiteX22" fmla="*/ 1730151 w 1963050"/>
                <a:gd name="connsiteY22" fmla="*/ 1879530 h 2048636"/>
                <a:gd name="connsiteX23" fmla="*/ 1693550 w 1963050"/>
                <a:gd name="connsiteY23" fmla="*/ 1887967 h 2048636"/>
                <a:gd name="connsiteX24" fmla="*/ 1346354 w 1963050"/>
                <a:gd name="connsiteY24" fmla="*/ 1540772 h 2048636"/>
                <a:gd name="connsiteX25" fmla="*/ 1792549 w 1963050"/>
                <a:gd name="connsiteY25" fmla="*/ 870174 h 2048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963050" h="2048636">
                  <a:moveTo>
                    <a:pt x="1792488" y="870235"/>
                  </a:moveTo>
                  <a:cubicBezTo>
                    <a:pt x="1905630" y="602676"/>
                    <a:pt x="1963051" y="318667"/>
                    <a:pt x="1963051" y="26100"/>
                  </a:cubicBezTo>
                  <a:lnTo>
                    <a:pt x="1963051" y="0"/>
                  </a:lnTo>
                  <a:lnTo>
                    <a:pt x="1284442" y="0"/>
                  </a:lnTo>
                  <a:lnTo>
                    <a:pt x="1284442" y="26100"/>
                  </a:lnTo>
                  <a:cubicBezTo>
                    <a:pt x="1284442" y="227377"/>
                    <a:pt x="1245109" y="422401"/>
                    <a:pt x="1167536" y="605893"/>
                  </a:cubicBezTo>
                  <a:cubicBezTo>
                    <a:pt x="1092513" y="783254"/>
                    <a:pt x="985076" y="942588"/>
                    <a:pt x="848140" y="1079524"/>
                  </a:cubicBezTo>
                  <a:cubicBezTo>
                    <a:pt x="711205" y="1216459"/>
                    <a:pt x="551871" y="1323896"/>
                    <a:pt x="374510" y="1398919"/>
                  </a:cubicBezTo>
                  <a:cubicBezTo>
                    <a:pt x="254570" y="1449663"/>
                    <a:pt x="128559" y="1484322"/>
                    <a:pt x="0" y="1501924"/>
                  </a:cubicBezTo>
                  <a:lnTo>
                    <a:pt x="7102" y="1553640"/>
                  </a:lnTo>
                  <a:cubicBezTo>
                    <a:pt x="140214" y="1535369"/>
                    <a:pt x="270715" y="1499496"/>
                    <a:pt x="394844" y="1446992"/>
                  </a:cubicBezTo>
                  <a:cubicBezTo>
                    <a:pt x="578396" y="1369359"/>
                    <a:pt x="743375" y="1258099"/>
                    <a:pt x="885045" y="1116428"/>
                  </a:cubicBezTo>
                  <a:cubicBezTo>
                    <a:pt x="1026716" y="974758"/>
                    <a:pt x="1137976" y="809779"/>
                    <a:pt x="1215610" y="626227"/>
                  </a:cubicBezTo>
                  <a:cubicBezTo>
                    <a:pt x="1292575" y="444253"/>
                    <a:pt x="1333183" y="251292"/>
                    <a:pt x="1336460" y="52201"/>
                  </a:cubicBezTo>
                  <a:lnTo>
                    <a:pt x="1910729" y="52201"/>
                  </a:lnTo>
                  <a:cubicBezTo>
                    <a:pt x="1907391" y="328500"/>
                    <a:pt x="1851548" y="596788"/>
                    <a:pt x="1744476" y="849901"/>
                  </a:cubicBezTo>
                  <a:cubicBezTo>
                    <a:pt x="1637889" y="1101921"/>
                    <a:pt x="1485354" y="1328205"/>
                    <a:pt x="1291119" y="1522441"/>
                  </a:cubicBezTo>
                  <a:lnTo>
                    <a:pt x="1272666" y="1540893"/>
                  </a:lnTo>
                  <a:lnTo>
                    <a:pt x="1655735" y="1923962"/>
                  </a:lnTo>
                  <a:cubicBezTo>
                    <a:pt x="1649301" y="1935919"/>
                    <a:pt x="1645598" y="1949576"/>
                    <a:pt x="1645598" y="1964083"/>
                  </a:cubicBezTo>
                  <a:cubicBezTo>
                    <a:pt x="1645598" y="2010760"/>
                    <a:pt x="1683474" y="2048636"/>
                    <a:pt x="1730151" y="2048636"/>
                  </a:cubicBezTo>
                  <a:cubicBezTo>
                    <a:pt x="1776828" y="2048636"/>
                    <a:pt x="1814704" y="2010760"/>
                    <a:pt x="1814704" y="1964083"/>
                  </a:cubicBezTo>
                  <a:cubicBezTo>
                    <a:pt x="1814704" y="1917406"/>
                    <a:pt x="1776828" y="1879530"/>
                    <a:pt x="1730151" y="1879530"/>
                  </a:cubicBezTo>
                  <a:cubicBezTo>
                    <a:pt x="1717040" y="1879530"/>
                    <a:pt x="1704658" y="1882626"/>
                    <a:pt x="1693550" y="1887967"/>
                  </a:cubicBezTo>
                  <a:lnTo>
                    <a:pt x="1346354" y="1540772"/>
                  </a:lnTo>
                  <a:cubicBezTo>
                    <a:pt x="1536644" y="1345929"/>
                    <a:pt x="1686691" y="1120434"/>
                    <a:pt x="1792549" y="870174"/>
                  </a:cubicBezTo>
                  <a:close/>
                </a:path>
              </a:pathLst>
            </a:custGeom>
            <a:solidFill>
              <a:srgbClr val="EBE7F2"/>
            </a:solidFill>
            <a:ln w="0" cap="flat">
              <a:solidFill>
                <a:srgbClr val="EBE7F2"/>
              </a:solidFill>
              <a:prstDash val="solid"/>
              <a:miter/>
            </a:ln>
          </p:spPr>
          <p:txBody>
            <a:bodyPr rtlCol="0" anchor="ctr"/>
            <a:lstStyle/>
            <a:p>
              <a:endParaRPr lang="en-IN"/>
            </a:p>
          </p:txBody>
        </p:sp>
        <p:sp>
          <p:nvSpPr>
            <p:cNvPr id="11" name="Freeform: Shape 10">
              <a:extLst>
                <a:ext uri="{FF2B5EF4-FFF2-40B4-BE49-F238E27FC236}">
                  <a16:creationId xmlns:a16="http://schemas.microsoft.com/office/drawing/2014/main" id="{F6C91999-515F-45A0-91B8-63DE21313C53}"/>
                </a:ext>
              </a:extLst>
            </p:cNvPr>
            <p:cNvSpPr/>
            <p:nvPr/>
          </p:nvSpPr>
          <p:spPr>
            <a:xfrm>
              <a:off x="6069870" y="1441609"/>
              <a:ext cx="1553700" cy="1963051"/>
            </a:xfrm>
            <a:custGeom>
              <a:avLst/>
              <a:gdLst>
                <a:gd name="connsiteX0" fmla="*/ 605893 w 1553700"/>
                <a:gd name="connsiteY0" fmla="*/ 795515 h 1963051"/>
                <a:gd name="connsiteX1" fmla="*/ 1079524 w 1553700"/>
                <a:gd name="connsiteY1" fmla="*/ 1114911 h 1963051"/>
                <a:gd name="connsiteX2" fmla="*/ 1398919 w 1553700"/>
                <a:gd name="connsiteY2" fmla="*/ 1588541 h 1963051"/>
                <a:gd name="connsiteX3" fmla="*/ 1492334 w 1553700"/>
                <a:gd name="connsiteY3" fmla="*/ 1902231 h 1963051"/>
                <a:gd name="connsiteX4" fmla="*/ 1492334 w 1553700"/>
                <a:gd name="connsiteY4" fmla="*/ 1902231 h 1963051"/>
                <a:gd name="connsiteX5" fmla="*/ 1501985 w 1553700"/>
                <a:gd name="connsiteY5" fmla="*/ 1963051 h 1963051"/>
                <a:gd name="connsiteX6" fmla="*/ 1553701 w 1553700"/>
                <a:gd name="connsiteY6" fmla="*/ 1955949 h 1963051"/>
                <a:gd name="connsiteX7" fmla="*/ 1543746 w 1553700"/>
                <a:gd name="connsiteY7" fmla="*/ 1893005 h 1963051"/>
                <a:gd name="connsiteX8" fmla="*/ 1518071 w 1553700"/>
                <a:gd name="connsiteY8" fmla="*/ 1897618 h 1963051"/>
                <a:gd name="connsiteX9" fmla="*/ 1543746 w 1553700"/>
                <a:gd name="connsiteY9" fmla="*/ 1893005 h 1963051"/>
                <a:gd name="connsiteX10" fmla="*/ 1447053 w 1553700"/>
                <a:gd name="connsiteY10" fmla="*/ 1568207 h 1963051"/>
                <a:gd name="connsiteX11" fmla="*/ 1116489 w 1553700"/>
                <a:gd name="connsiteY11" fmla="*/ 1078006 h 1963051"/>
                <a:gd name="connsiteX12" fmla="*/ 626287 w 1553700"/>
                <a:gd name="connsiteY12" fmla="*/ 747442 h 1963051"/>
                <a:gd name="connsiteX13" fmla="*/ 89834 w 1553700"/>
                <a:gd name="connsiteY13" fmla="*/ 627684 h 1963051"/>
                <a:gd name="connsiteX14" fmla="*/ 89834 w 1553700"/>
                <a:gd name="connsiteY14" fmla="*/ 627684 h 1963051"/>
                <a:gd name="connsiteX15" fmla="*/ 52262 w 1553700"/>
                <a:gd name="connsiteY15" fmla="*/ 626652 h 1963051"/>
                <a:gd name="connsiteX16" fmla="*/ 52262 w 1553700"/>
                <a:gd name="connsiteY16" fmla="*/ 52383 h 1963051"/>
                <a:gd name="connsiteX17" fmla="*/ 88074 w 1553700"/>
                <a:gd name="connsiteY17" fmla="*/ 53111 h 1963051"/>
                <a:gd name="connsiteX18" fmla="*/ 849962 w 1553700"/>
                <a:gd name="connsiteY18" fmla="*/ 218636 h 1963051"/>
                <a:gd name="connsiteX19" fmla="*/ 1478131 w 1553700"/>
                <a:gd name="connsiteY19" fmla="*/ 628897 h 1963051"/>
                <a:gd name="connsiteX20" fmla="*/ 1513943 w 1553700"/>
                <a:gd name="connsiteY20" fmla="*/ 590961 h 1963051"/>
                <a:gd name="connsiteX21" fmla="*/ 870296 w 1553700"/>
                <a:gd name="connsiteY21" fmla="*/ 170563 h 1963051"/>
                <a:gd name="connsiteX22" fmla="*/ 89470 w 1553700"/>
                <a:gd name="connsiteY22" fmla="*/ 910 h 1963051"/>
                <a:gd name="connsiteX23" fmla="*/ 26100 w 1553700"/>
                <a:gd name="connsiteY23" fmla="*/ 0 h 1963051"/>
                <a:gd name="connsiteX24" fmla="*/ 0 w 1553700"/>
                <a:gd name="connsiteY24" fmla="*/ 0 h 1963051"/>
                <a:gd name="connsiteX25" fmla="*/ 0 w 1553700"/>
                <a:gd name="connsiteY25" fmla="*/ 678610 h 1963051"/>
                <a:gd name="connsiteX26" fmla="*/ 26100 w 1553700"/>
                <a:gd name="connsiteY26" fmla="*/ 678610 h 1963051"/>
                <a:gd name="connsiteX27" fmla="*/ 87709 w 1553700"/>
                <a:gd name="connsiteY27" fmla="*/ 679824 h 1963051"/>
                <a:gd name="connsiteX28" fmla="*/ 87709 w 1553700"/>
                <a:gd name="connsiteY28" fmla="*/ 679824 h 1963051"/>
                <a:gd name="connsiteX29" fmla="*/ 605893 w 1553700"/>
                <a:gd name="connsiteY29" fmla="*/ 795515 h 196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553700" h="1963051">
                  <a:moveTo>
                    <a:pt x="605893" y="795515"/>
                  </a:moveTo>
                  <a:cubicBezTo>
                    <a:pt x="783254" y="870538"/>
                    <a:pt x="942588" y="977975"/>
                    <a:pt x="1079524" y="1114911"/>
                  </a:cubicBezTo>
                  <a:cubicBezTo>
                    <a:pt x="1216459" y="1251847"/>
                    <a:pt x="1323896" y="1411180"/>
                    <a:pt x="1398919" y="1588541"/>
                  </a:cubicBezTo>
                  <a:cubicBezTo>
                    <a:pt x="1441590" y="1689422"/>
                    <a:pt x="1473032" y="1794977"/>
                    <a:pt x="1492334" y="1902231"/>
                  </a:cubicBezTo>
                  <a:lnTo>
                    <a:pt x="1492334" y="1902231"/>
                  </a:lnTo>
                  <a:cubicBezTo>
                    <a:pt x="1495976" y="1922323"/>
                    <a:pt x="1499193" y="1942778"/>
                    <a:pt x="1501985" y="1963051"/>
                  </a:cubicBezTo>
                  <a:lnTo>
                    <a:pt x="1553701" y="1955949"/>
                  </a:lnTo>
                  <a:cubicBezTo>
                    <a:pt x="1550847" y="1935009"/>
                    <a:pt x="1547448" y="1913825"/>
                    <a:pt x="1543746" y="1893005"/>
                  </a:cubicBezTo>
                  <a:lnTo>
                    <a:pt x="1518071" y="1897618"/>
                  </a:lnTo>
                  <a:lnTo>
                    <a:pt x="1543746" y="1893005"/>
                  </a:lnTo>
                  <a:cubicBezTo>
                    <a:pt x="1523776" y="1781927"/>
                    <a:pt x="1491241" y="1672669"/>
                    <a:pt x="1447053" y="1568207"/>
                  </a:cubicBezTo>
                  <a:cubicBezTo>
                    <a:pt x="1369419" y="1384655"/>
                    <a:pt x="1258159" y="1219676"/>
                    <a:pt x="1116489" y="1078006"/>
                  </a:cubicBezTo>
                  <a:cubicBezTo>
                    <a:pt x="974819" y="936275"/>
                    <a:pt x="809840" y="825075"/>
                    <a:pt x="626287" y="747442"/>
                  </a:cubicBezTo>
                  <a:cubicBezTo>
                    <a:pt x="456028" y="675453"/>
                    <a:pt x="275511" y="635149"/>
                    <a:pt x="89834" y="627684"/>
                  </a:cubicBezTo>
                  <a:lnTo>
                    <a:pt x="89834" y="627684"/>
                  </a:lnTo>
                  <a:cubicBezTo>
                    <a:pt x="77391" y="627198"/>
                    <a:pt x="64826" y="626834"/>
                    <a:pt x="52262" y="626652"/>
                  </a:cubicBezTo>
                  <a:lnTo>
                    <a:pt x="52262" y="52383"/>
                  </a:lnTo>
                  <a:cubicBezTo>
                    <a:pt x="64219" y="52504"/>
                    <a:pt x="76177" y="52747"/>
                    <a:pt x="88074" y="53111"/>
                  </a:cubicBezTo>
                  <a:cubicBezTo>
                    <a:pt x="351687" y="60638"/>
                    <a:pt x="608017" y="116298"/>
                    <a:pt x="849962" y="218636"/>
                  </a:cubicBezTo>
                  <a:cubicBezTo>
                    <a:pt x="1082801" y="317089"/>
                    <a:pt x="1294154" y="455118"/>
                    <a:pt x="1478131" y="628897"/>
                  </a:cubicBezTo>
                  <a:lnTo>
                    <a:pt x="1513943" y="590961"/>
                  </a:lnTo>
                  <a:cubicBezTo>
                    <a:pt x="1325413" y="412932"/>
                    <a:pt x="1108841" y="271505"/>
                    <a:pt x="870296" y="170563"/>
                  </a:cubicBezTo>
                  <a:cubicBezTo>
                    <a:pt x="622281" y="65676"/>
                    <a:pt x="359639" y="8619"/>
                    <a:pt x="89470" y="910"/>
                  </a:cubicBezTo>
                  <a:cubicBezTo>
                    <a:pt x="68468" y="303"/>
                    <a:pt x="47163" y="0"/>
                    <a:pt x="26100" y="0"/>
                  </a:cubicBezTo>
                  <a:lnTo>
                    <a:pt x="0" y="0"/>
                  </a:lnTo>
                  <a:lnTo>
                    <a:pt x="0" y="678610"/>
                  </a:lnTo>
                  <a:lnTo>
                    <a:pt x="26100" y="678610"/>
                  </a:lnTo>
                  <a:cubicBezTo>
                    <a:pt x="46556" y="678610"/>
                    <a:pt x="67254" y="679034"/>
                    <a:pt x="87709" y="679824"/>
                  </a:cubicBezTo>
                  <a:lnTo>
                    <a:pt x="87709" y="679824"/>
                  </a:lnTo>
                  <a:cubicBezTo>
                    <a:pt x="267074" y="687047"/>
                    <a:pt x="441460" y="725954"/>
                    <a:pt x="605893" y="795515"/>
                  </a:cubicBezTo>
                  <a:close/>
                </a:path>
              </a:pathLst>
            </a:custGeom>
            <a:solidFill>
              <a:srgbClr val="EBE7F2"/>
            </a:solidFill>
            <a:ln w="0" cap="flat">
              <a:solidFill>
                <a:srgbClr val="EBE7F2"/>
              </a:solidFill>
              <a:prstDash val="solid"/>
              <a:miter/>
            </a:ln>
          </p:spPr>
          <p:txBody>
            <a:bodyPr rtlCol="0" anchor="ctr"/>
            <a:lstStyle/>
            <a:p>
              <a:endParaRPr lang="en-IN"/>
            </a:p>
          </p:txBody>
        </p:sp>
        <p:sp>
          <p:nvSpPr>
            <p:cNvPr id="12" name="Freeform: Shape 11">
              <a:extLst>
                <a:ext uri="{FF2B5EF4-FFF2-40B4-BE49-F238E27FC236}">
                  <a16:creationId xmlns:a16="http://schemas.microsoft.com/office/drawing/2014/main" id="{75335B37-A7A0-4734-9606-5BF6D3464C11}"/>
                </a:ext>
              </a:extLst>
            </p:cNvPr>
            <p:cNvSpPr/>
            <p:nvPr/>
          </p:nvSpPr>
          <p:spPr>
            <a:xfrm>
              <a:off x="7547940" y="1573446"/>
              <a:ext cx="567956" cy="558608"/>
            </a:xfrm>
            <a:custGeom>
              <a:avLst/>
              <a:gdLst>
                <a:gd name="connsiteX0" fmla="*/ 44371 w 567956"/>
                <a:gd name="connsiteY0" fmla="*/ 540156 h 558608"/>
                <a:gd name="connsiteX1" fmla="*/ 62823 w 567956"/>
                <a:gd name="connsiteY1" fmla="*/ 558609 h 558608"/>
                <a:gd name="connsiteX2" fmla="*/ 125585 w 567956"/>
                <a:gd name="connsiteY2" fmla="*/ 495846 h 558608"/>
                <a:gd name="connsiteX3" fmla="*/ 456696 w 567956"/>
                <a:gd name="connsiteY3" fmla="*/ 164736 h 558608"/>
                <a:gd name="connsiteX4" fmla="*/ 483403 w 567956"/>
                <a:gd name="connsiteY4" fmla="*/ 169106 h 558608"/>
                <a:gd name="connsiteX5" fmla="*/ 567956 w 567956"/>
                <a:gd name="connsiteY5" fmla="*/ 84553 h 558608"/>
                <a:gd name="connsiteX6" fmla="*/ 483403 w 567956"/>
                <a:gd name="connsiteY6" fmla="*/ 0 h 558608"/>
                <a:gd name="connsiteX7" fmla="*/ 398850 w 567956"/>
                <a:gd name="connsiteY7" fmla="*/ 84553 h 558608"/>
                <a:gd name="connsiteX8" fmla="*/ 414328 w 567956"/>
                <a:gd name="connsiteY8" fmla="*/ 133233 h 558608"/>
                <a:gd name="connsiteX9" fmla="*/ 88620 w 567956"/>
                <a:gd name="connsiteY9" fmla="*/ 458942 h 558608"/>
                <a:gd name="connsiteX10" fmla="*/ 62702 w 567956"/>
                <a:gd name="connsiteY10" fmla="*/ 484860 h 558608"/>
                <a:gd name="connsiteX11" fmla="*/ 35812 w 567956"/>
                <a:gd name="connsiteY11" fmla="*/ 459002 h 558608"/>
                <a:gd name="connsiteX12" fmla="*/ 0 w 567956"/>
                <a:gd name="connsiteY12" fmla="*/ 496939 h 558608"/>
                <a:gd name="connsiteX13" fmla="*/ 44371 w 567956"/>
                <a:gd name="connsiteY13" fmla="*/ 540096 h 55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7956" h="558608">
                  <a:moveTo>
                    <a:pt x="44371" y="540156"/>
                  </a:moveTo>
                  <a:lnTo>
                    <a:pt x="62823" y="558609"/>
                  </a:lnTo>
                  <a:lnTo>
                    <a:pt x="125585" y="495846"/>
                  </a:lnTo>
                  <a:lnTo>
                    <a:pt x="456696" y="164736"/>
                  </a:lnTo>
                  <a:cubicBezTo>
                    <a:pt x="465072" y="167528"/>
                    <a:pt x="474055" y="169106"/>
                    <a:pt x="483403" y="169106"/>
                  </a:cubicBezTo>
                  <a:cubicBezTo>
                    <a:pt x="530080" y="169106"/>
                    <a:pt x="567956" y="131230"/>
                    <a:pt x="567956" y="84553"/>
                  </a:cubicBezTo>
                  <a:cubicBezTo>
                    <a:pt x="567956" y="37876"/>
                    <a:pt x="530080" y="0"/>
                    <a:pt x="483403" y="0"/>
                  </a:cubicBezTo>
                  <a:cubicBezTo>
                    <a:pt x="436726" y="0"/>
                    <a:pt x="398850" y="37876"/>
                    <a:pt x="398850" y="84553"/>
                  </a:cubicBezTo>
                  <a:cubicBezTo>
                    <a:pt x="398850" y="102702"/>
                    <a:pt x="404616" y="119455"/>
                    <a:pt x="414328" y="133233"/>
                  </a:cubicBezTo>
                  <a:lnTo>
                    <a:pt x="88620" y="458942"/>
                  </a:lnTo>
                  <a:lnTo>
                    <a:pt x="62702" y="484860"/>
                  </a:lnTo>
                  <a:cubicBezTo>
                    <a:pt x="53779" y="476119"/>
                    <a:pt x="44796" y="467500"/>
                    <a:pt x="35812" y="459002"/>
                  </a:cubicBezTo>
                  <a:lnTo>
                    <a:pt x="0" y="496939"/>
                  </a:lnTo>
                  <a:cubicBezTo>
                    <a:pt x="14871" y="510960"/>
                    <a:pt x="29803" y="525467"/>
                    <a:pt x="44371" y="540096"/>
                  </a:cubicBezTo>
                  <a:close/>
                </a:path>
              </a:pathLst>
            </a:custGeom>
            <a:solidFill>
              <a:srgbClr val="EBE7F2"/>
            </a:solidFill>
            <a:ln w="0" cap="flat">
              <a:solidFill>
                <a:srgbClr val="EBE7F2"/>
              </a:solidFill>
              <a:prstDash val="solid"/>
              <a:miter/>
            </a:ln>
          </p:spPr>
          <p:txBody>
            <a:bodyPr rtlCol="0" anchor="ctr"/>
            <a:lstStyle/>
            <a:p>
              <a:endParaRPr lang="en-IN"/>
            </a:p>
          </p:txBody>
        </p:sp>
        <p:sp>
          <p:nvSpPr>
            <p:cNvPr id="13" name="Freeform: Shape 12">
              <a:extLst>
                <a:ext uri="{FF2B5EF4-FFF2-40B4-BE49-F238E27FC236}">
                  <a16:creationId xmlns:a16="http://schemas.microsoft.com/office/drawing/2014/main" id="{A71F3E01-6561-4271-917C-54EDBEEF68DC}"/>
                </a:ext>
              </a:extLst>
            </p:cNvPr>
            <p:cNvSpPr/>
            <p:nvPr/>
          </p:nvSpPr>
          <p:spPr>
            <a:xfrm>
              <a:off x="6304773" y="1687680"/>
              <a:ext cx="1713580" cy="1713519"/>
            </a:xfrm>
            <a:custGeom>
              <a:avLst/>
              <a:gdLst>
                <a:gd name="connsiteX0" fmla="*/ 0 w 1713580"/>
                <a:gd name="connsiteY0" fmla="*/ 210320 h 1713519"/>
                <a:gd name="connsiteX1" fmla="*/ 1503199 w 1713580"/>
                <a:gd name="connsiteY1" fmla="*/ 1713520 h 1713519"/>
                <a:gd name="connsiteX2" fmla="*/ 1713580 w 1713580"/>
                <a:gd name="connsiteY2" fmla="*/ 1713520 h 1713519"/>
                <a:gd name="connsiteX3" fmla="*/ 1572699 w 1713580"/>
                <a:gd name="connsiteY3" fmla="*/ 1169721 h 1713519"/>
                <a:gd name="connsiteX4" fmla="*/ 1158371 w 1713580"/>
                <a:gd name="connsiteY4" fmla="*/ 555209 h 1713519"/>
                <a:gd name="connsiteX5" fmla="*/ 543859 w 1713580"/>
                <a:gd name="connsiteY5" fmla="*/ 140881 h 1713519"/>
                <a:gd name="connsiteX6" fmla="*/ 61 w 1713580"/>
                <a:gd name="connsiteY6" fmla="*/ 0 h 1713519"/>
                <a:gd name="connsiteX7" fmla="*/ 61 w 1713580"/>
                <a:gd name="connsiteY7" fmla="*/ 210381 h 1713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3580" h="1713519">
                  <a:moveTo>
                    <a:pt x="0" y="210320"/>
                  </a:moveTo>
                  <a:cubicBezTo>
                    <a:pt x="784407" y="305435"/>
                    <a:pt x="1408084" y="929112"/>
                    <a:pt x="1503199" y="1713520"/>
                  </a:cubicBezTo>
                  <a:lnTo>
                    <a:pt x="1713580" y="1713520"/>
                  </a:lnTo>
                  <a:cubicBezTo>
                    <a:pt x="1693550" y="1526204"/>
                    <a:pt x="1646448" y="1343987"/>
                    <a:pt x="1572699" y="1169721"/>
                  </a:cubicBezTo>
                  <a:cubicBezTo>
                    <a:pt x="1475339" y="939492"/>
                    <a:pt x="1335914" y="732692"/>
                    <a:pt x="1158371" y="555209"/>
                  </a:cubicBezTo>
                  <a:cubicBezTo>
                    <a:pt x="980827" y="377666"/>
                    <a:pt x="774088" y="238302"/>
                    <a:pt x="543859" y="140881"/>
                  </a:cubicBezTo>
                  <a:cubicBezTo>
                    <a:pt x="369593" y="67193"/>
                    <a:pt x="187376" y="20031"/>
                    <a:pt x="61" y="0"/>
                  </a:cubicBezTo>
                  <a:lnTo>
                    <a:pt x="61" y="210381"/>
                  </a:lnTo>
                  <a:close/>
                </a:path>
              </a:pathLst>
            </a:custGeom>
            <a:solidFill>
              <a:srgbClr val="7C61A7"/>
            </a:solidFill>
            <a:ln w="0" cap="flat">
              <a:noFill/>
              <a:prstDash val="solid"/>
              <a:miter/>
            </a:ln>
          </p:spPr>
          <p:txBody>
            <a:bodyPr rtlCol="0" anchor="ctr"/>
            <a:lstStyle/>
            <a:p>
              <a:endParaRPr lang="en-IN"/>
            </a:p>
          </p:txBody>
        </p:sp>
        <p:sp>
          <p:nvSpPr>
            <p:cNvPr id="14" name="Freeform: Shape 13">
              <a:extLst>
                <a:ext uri="{FF2B5EF4-FFF2-40B4-BE49-F238E27FC236}">
                  <a16:creationId xmlns:a16="http://schemas.microsoft.com/office/drawing/2014/main" id="{DFEF9236-CD1C-4D26-80AF-0E02437B099B}"/>
                </a:ext>
              </a:extLst>
            </p:cNvPr>
            <p:cNvSpPr/>
            <p:nvPr/>
          </p:nvSpPr>
          <p:spPr>
            <a:xfrm>
              <a:off x="4173708" y="1687559"/>
              <a:ext cx="1713519" cy="1713580"/>
            </a:xfrm>
            <a:custGeom>
              <a:avLst/>
              <a:gdLst>
                <a:gd name="connsiteX0" fmla="*/ 210320 w 1713519"/>
                <a:gd name="connsiteY0" fmla="*/ 1713580 h 1713580"/>
                <a:gd name="connsiteX1" fmla="*/ 1713520 w 1713519"/>
                <a:gd name="connsiteY1" fmla="*/ 210381 h 1713580"/>
                <a:gd name="connsiteX2" fmla="*/ 1713520 w 1713519"/>
                <a:gd name="connsiteY2" fmla="*/ 0 h 1713580"/>
                <a:gd name="connsiteX3" fmla="*/ 1169721 w 1713519"/>
                <a:gd name="connsiteY3" fmla="*/ 140881 h 1713580"/>
                <a:gd name="connsiteX4" fmla="*/ 555209 w 1713519"/>
                <a:gd name="connsiteY4" fmla="*/ 555210 h 1713580"/>
                <a:gd name="connsiteX5" fmla="*/ 140881 w 1713519"/>
                <a:gd name="connsiteY5" fmla="*/ 1169721 h 1713580"/>
                <a:gd name="connsiteX6" fmla="*/ 0 w 1713519"/>
                <a:gd name="connsiteY6" fmla="*/ 1713520 h 1713580"/>
                <a:gd name="connsiteX7" fmla="*/ 210381 w 1713519"/>
                <a:gd name="connsiteY7" fmla="*/ 1713520 h 1713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3519" h="1713580">
                  <a:moveTo>
                    <a:pt x="210320" y="1713580"/>
                  </a:moveTo>
                  <a:cubicBezTo>
                    <a:pt x="305435" y="929173"/>
                    <a:pt x="929112" y="305496"/>
                    <a:pt x="1713520" y="210381"/>
                  </a:cubicBezTo>
                  <a:lnTo>
                    <a:pt x="1713520" y="0"/>
                  </a:lnTo>
                  <a:cubicBezTo>
                    <a:pt x="1526204" y="20031"/>
                    <a:pt x="1343987" y="67133"/>
                    <a:pt x="1169721" y="140881"/>
                  </a:cubicBezTo>
                  <a:cubicBezTo>
                    <a:pt x="939492" y="238242"/>
                    <a:pt x="732692" y="377666"/>
                    <a:pt x="555209" y="555210"/>
                  </a:cubicBezTo>
                  <a:cubicBezTo>
                    <a:pt x="377666" y="732753"/>
                    <a:pt x="238302" y="939492"/>
                    <a:pt x="140881" y="1169721"/>
                  </a:cubicBezTo>
                  <a:cubicBezTo>
                    <a:pt x="67193" y="1343987"/>
                    <a:pt x="20031" y="1526204"/>
                    <a:pt x="0" y="1713520"/>
                  </a:cubicBezTo>
                  <a:lnTo>
                    <a:pt x="210381" y="1713520"/>
                  </a:lnTo>
                  <a:close/>
                </a:path>
              </a:pathLst>
            </a:custGeom>
            <a:solidFill>
              <a:srgbClr val="7C61A7"/>
            </a:solidFill>
            <a:ln w="0" cap="flat">
              <a:noFill/>
              <a:prstDash val="solid"/>
              <a:miter/>
            </a:ln>
          </p:spPr>
          <p:txBody>
            <a:bodyPr rtlCol="0" anchor="ctr"/>
            <a:lstStyle/>
            <a:p>
              <a:endParaRPr lang="en-IN"/>
            </a:p>
          </p:txBody>
        </p:sp>
        <p:sp>
          <p:nvSpPr>
            <p:cNvPr id="15" name="Freeform: Shape 14">
              <a:extLst>
                <a:ext uri="{FF2B5EF4-FFF2-40B4-BE49-F238E27FC236}">
                  <a16:creationId xmlns:a16="http://schemas.microsoft.com/office/drawing/2014/main" id="{4A92995D-176C-4164-9E6D-A9AE0804149A}"/>
                </a:ext>
              </a:extLst>
            </p:cNvPr>
            <p:cNvSpPr/>
            <p:nvPr/>
          </p:nvSpPr>
          <p:spPr>
            <a:xfrm>
              <a:off x="6304773" y="3818745"/>
              <a:ext cx="1713519" cy="1713580"/>
            </a:xfrm>
            <a:custGeom>
              <a:avLst/>
              <a:gdLst>
                <a:gd name="connsiteX0" fmla="*/ 1503199 w 1713519"/>
                <a:gd name="connsiteY0" fmla="*/ 0 h 1713580"/>
                <a:gd name="connsiteX1" fmla="*/ 0 w 1713519"/>
                <a:gd name="connsiteY1" fmla="*/ 1503199 h 1713580"/>
                <a:gd name="connsiteX2" fmla="*/ 0 w 1713519"/>
                <a:gd name="connsiteY2" fmla="*/ 1713580 h 1713580"/>
                <a:gd name="connsiteX3" fmla="*/ 543798 w 1713519"/>
                <a:gd name="connsiteY3" fmla="*/ 1572699 h 1713580"/>
                <a:gd name="connsiteX4" fmla="*/ 1158310 w 1713519"/>
                <a:gd name="connsiteY4" fmla="*/ 1158371 h 1713580"/>
                <a:gd name="connsiteX5" fmla="*/ 1572638 w 1713519"/>
                <a:gd name="connsiteY5" fmla="*/ 543859 h 1713580"/>
                <a:gd name="connsiteX6" fmla="*/ 1713519 w 1713519"/>
                <a:gd name="connsiteY6" fmla="*/ 61 h 1713580"/>
                <a:gd name="connsiteX7" fmla="*/ 1503139 w 1713519"/>
                <a:gd name="connsiteY7" fmla="*/ 61 h 1713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3519" h="1713580">
                  <a:moveTo>
                    <a:pt x="1503199" y="0"/>
                  </a:moveTo>
                  <a:cubicBezTo>
                    <a:pt x="1408084" y="784407"/>
                    <a:pt x="784407" y="1408084"/>
                    <a:pt x="0" y="1503199"/>
                  </a:cubicBezTo>
                  <a:lnTo>
                    <a:pt x="0" y="1713580"/>
                  </a:lnTo>
                  <a:cubicBezTo>
                    <a:pt x="187316" y="1693550"/>
                    <a:pt x="369533" y="1646448"/>
                    <a:pt x="543798" y="1572699"/>
                  </a:cubicBezTo>
                  <a:cubicBezTo>
                    <a:pt x="774028" y="1475339"/>
                    <a:pt x="980827" y="1335914"/>
                    <a:pt x="1158310" y="1158371"/>
                  </a:cubicBezTo>
                  <a:cubicBezTo>
                    <a:pt x="1335853" y="980827"/>
                    <a:pt x="1475217" y="774088"/>
                    <a:pt x="1572638" y="543859"/>
                  </a:cubicBezTo>
                  <a:cubicBezTo>
                    <a:pt x="1646326" y="369593"/>
                    <a:pt x="1693489" y="187376"/>
                    <a:pt x="1713519" y="61"/>
                  </a:cubicBezTo>
                  <a:lnTo>
                    <a:pt x="1503139" y="61"/>
                  </a:lnTo>
                  <a:close/>
                </a:path>
              </a:pathLst>
            </a:custGeom>
            <a:solidFill>
              <a:srgbClr val="7C61A7"/>
            </a:solidFill>
            <a:ln w="0" cap="flat">
              <a:noFill/>
              <a:prstDash val="solid"/>
              <a:miter/>
            </a:ln>
          </p:spPr>
          <p:txBody>
            <a:bodyPr rtlCol="0" anchor="ctr"/>
            <a:lstStyle/>
            <a:p>
              <a:endParaRPr lang="en-IN"/>
            </a:p>
          </p:txBody>
        </p:sp>
        <p:sp>
          <p:nvSpPr>
            <p:cNvPr id="16" name="Freeform: Shape 15">
              <a:extLst>
                <a:ext uri="{FF2B5EF4-FFF2-40B4-BE49-F238E27FC236}">
                  <a16:creationId xmlns:a16="http://schemas.microsoft.com/office/drawing/2014/main" id="{31EC401E-534B-4C61-9956-B8B396BF3812}"/>
                </a:ext>
              </a:extLst>
            </p:cNvPr>
            <p:cNvSpPr/>
            <p:nvPr/>
          </p:nvSpPr>
          <p:spPr>
            <a:xfrm>
              <a:off x="4173587" y="3818745"/>
              <a:ext cx="1713580" cy="1713519"/>
            </a:xfrm>
            <a:custGeom>
              <a:avLst/>
              <a:gdLst>
                <a:gd name="connsiteX0" fmla="*/ 1713580 w 1713580"/>
                <a:gd name="connsiteY0" fmla="*/ 1503199 h 1713519"/>
                <a:gd name="connsiteX1" fmla="*/ 210381 w 1713580"/>
                <a:gd name="connsiteY1" fmla="*/ 0 h 1713519"/>
                <a:gd name="connsiteX2" fmla="*/ 0 w 1713580"/>
                <a:gd name="connsiteY2" fmla="*/ 0 h 1713519"/>
                <a:gd name="connsiteX3" fmla="*/ 140881 w 1713580"/>
                <a:gd name="connsiteY3" fmla="*/ 543798 h 1713519"/>
                <a:gd name="connsiteX4" fmla="*/ 555210 w 1713580"/>
                <a:gd name="connsiteY4" fmla="*/ 1158310 h 1713519"/>
                <a:gd name="connsiteX5" fmla="*/ 1169721 w 1713580"/>
                <a:gd name="connsiteY5" fmla="*/ 1572638 h 1713519"/>
                <a:gd name="connsiteX6" fmla="*/ 1713520 w 1713580"/>
                <a:gd name="connsiteY6" fmla="*/ 1713519 h 1713519"/>
                <a:gd name="connsiteX7" fmla="*/ 1713520 w 1713580"/>
                <a:gd name="connsiteY7" fmla="*/ 1503139 h 1713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3580" h="1713519">
                  <a:moveTo>
                    <a:pt x="1713580" y="1503199"/>
                  </a:moveTo>
                  <a:cubicBezTo>
                    <a:pt x="929173" y="1408084"/>
                    <a:pt x="305496" y="784407"/>
                    <a:pt x="210381" y="0"/>
                  </a:cubicBezTo>
                  <a:lnTo>
                    <a:pt x="0" y="0"/>
                  </a:lnTo>
                  <a:cubicBezTo>
                    <a:pt x="20031" y="187316"/>
                    <a:pt x="67133" y="369533"/>
                    <a:pt x="140881" y="543798"/>
                  </a:cubicBezTo>
                  <a:cubicBezTo>
                    <a:pt x="238242" y="774028"/>
                    <a:pt x="377666" y="980827"/>
                    <a:pt x="555210" y="1158310"/>
                  </a:cubicBezTo>
                  <a:cubicBezTo>
                    <a:pt x="732753" y="1335853"/>
                    <a:pt x="939492" y="1475217"/>
                    <a:pt x="1169721" y="1572638"/>
                  </a:cubicBezTo>
                  <a:cubicBezTo>
                    <a:pt x="1343987" y="1646326"/>
                    <a:pt x="1526204" y="1693489"/>
                    <a:pt x="1713520" y="1713519"/>
                  </a:cubicBezTo>
                  <a:lnTo>
                    <a:pt x="1713520" y="1503139"/>
                  </a:lnTo>
                  <a:close/>
                </a:path>
              </a:pathLst>
            </a:custGeom>
            <a:solidFill>
              <a:srgbClr val="7C61A7"/>
            </a:solidFill>
            <a:ln w="0" cap="flat">
              <a:noFill/>
              <a:prstDash val="solid"/>
              <a:miter/>
            </a:ln>
          </p:spPr>
          <p:txBody>
            <a:bodyPr rtlCol="0" anchor="ctr"/>
            <a:lstStyle/>
            <a:p>
              <a:endParaRPr lang="en-IN"/>
            </a:p>
          </p:txBody>
        </p:sp>
        <p:sp>
          <p:nvSpPr>
            <p:cNvPr id="18" name="TextBox 17">
              <a:extLst>
                <a:ext uri="{FF2B5EF4-FFF2-40B4-BE49-F238E27FC236}">
                  <a16:creationId xmlns:a16="http://schemas.microsoft.com/office/drawing/2014/main" id="{5CA522A9-DFFB-453F-BA52-337C91BB656D}"/>
                </a:ext>
              </a:extLst>
            </p:cNvPr>
            <p:cNvSpPr txBox="1"/>
            <p:nvPr/>
          </p:nvSpPr>
          <p:spPr>
            <a:xfrm>
              <a:off x="5194168" y="3694889"/>
              <a:ext cx="1963050" cy="584775"/>
            </a:xfrm>
            <a:prstGeom prst="rect">
              <a:avLst/>
            </a:prstGeom>
            <a:noFill/>
          </p:spPr>
          <p:txBody>
            <a:bodyPr wrap="square" rtlCol="0">
              <a:spAutoFit/>
            </a:bodyPr>
            <a:lstStyle/>
            <a:p>
              <a:pPr algn="ctr"/>
              <a:r>
                <a:rPr lang="en-US" sz="1600" b="0" i="0" u="none" strike="noStrike" baseline="0">
                  <a:solidFill>
                    <a:srgbClr val="205F7C"/>
                  </a:solidFill>
                  <a:latin typeface="Effra Pro" panose="020B0603020203020204" pitchFamily="34" charset="0"/>
                </a:rPr>
                <a:t>Agent Target Prospecting</a:t>
              </a:r>
              <a:endParaRPr lang="en-US" sz="1600">
                <a:solidFill>
                  <a:srgbClr val="205F7C"/>
                </a:solidFill>
              </a:endParaRPr>
            </a:p>
          </p:txBody>
        </p:sp>
      </p:grpSp>
      <p:sp>
        <p:nvSpPr>
          <p:cNvPr id="19" name="TextBox 18">
            <a:extLst>
              <a:ext uri="{FF2B5EF4-FFF2-40B4-BE49-F238E27FC236}">
                <a16:creationId xmlns:a16="http://schemas.microsoft.com/office/drawing/2014/main" id="{7E841328-12CA-4785-8C2F-ED93051558E5}"/>
              </a:ext>
            </a:extLst>
          </p:cNvPr>
          <p:cNvSpPr txBox="1"/>
          <p:nvPr/>
        </p:nvSpPr>
        <p:spPr>
          <a:xfrm>
            <a:off x="3330509" y="1788051"/>
            <a:ext cx="1322258" cy="830997"/>
          </a:xfrm>
          <a:prstGeom prst="rect">
            <a:avLst/>
          </a:prstGeom>
          <a:noFill/>
        </p:spPr>
        <p:txBody>
          <a:bodyPr wrap="square" rtlCol="0">
            <a:spAutoFit/>
          </a:bodyPr>
          <a:lstStyle/>
          <a:p>
            <a:pPr algn="ctr"/>
            <a:r>
              <a:rPr lang="en-US" sz="1600" i="0" u="none" strike="noStrike" baseline="0">
                <a:solidFill>
                  <a:srgbClr val="205F7C"/>
                </a:solidFill>
                <a:latin typeface="Effra Pro" panose="020B0603020203020204" pitchFamily="34" charset="0"/>
              </a:rPr>
              <a:t>Cultivate a robust clientele</a:t>
            </a:r>
            <a:endParaRPr lang="en-US" sz="1600">
              <a:solidFill>
                <a:srgbClr val="205F7C"/>
              </a:solidFill>
            </a:endParaRPr>
          </a:p>
        </p:txBody>
      </p:sp>
      <p:sp>
        <p:nvSpPr>
          <p:cNvPr id="20" name="TextBox 19">
            <a:extLst>
              <a:ext uri="{FF2B5EF4-FFF2-40B4-BE49-F238E27FC236}">
                <a16:creationId xmlns:a16="http://schemas.microsoft.com/office/drawing/2014/main" id="{7EC6EDE4-8452-41D5-B676-49C936A83FCB}"/>
              </a:ext>
            </a:extLst>
          </p:cNvPr>
          <p:cNvSpPr txBox="1"/>
          <p:nvPr/>
        </p:nvSpPr>
        <p:spPr>
          <a:xfrm>
            <a:off x="3233837" y="5056337"/>
            <a:ext cx="1553701" cy="830997"/>
          </a:xfrm>
          <a:prstGeom prst="rect">
            <a:avLst/>
          </a:prstGeom>
          <a:noFill/>
        </p:spPr>
        <p:txBody>
          <a:bodyPr wrap="square" rtlCol="0">
            <a:spAutoFit/>
          </a:bodyPr>
          <a:lstStyle/>
          <a:p>
            <a:pPr lvl="0" algn="ctr"/>
            <a:r>
              <a:rPr lang="en-US" sz="1600" b="0" i="0" u="none" strike="noStrike" baseline="0">
                <a:solidFill>
                  <a:srgbClr val="205F7C"/>
                </a:solidFill>
                <a:latin typeface="Effra Pro" panose="020B0603020203020204" pitchFamily="34" charset="0"/>
              </a:rPr>
              <a:t>Build a sustainable practice </a:t>
            </a:r>
            <a:endParaRPr lang="en-US" sz="1600">
              <a:solidFill>
                <a:srgbClr val="205F7C"/>
              </a:solidFill>
            </a:endParaRPr>
          </a:p>
        </p:txBody>
      </p:sp>
      <p:sp>
        <p:nvSpPr>
          <p:cNvPr id="21" name="TextBox 20">
            <a:extLst>
              <a:ext uri="{FF2B5EF4-FFF2-40B4-BE49-F238E27FC236}">
                <a16:creationId xmlns:a16="http://schemas.microsoft.com/office/drawing/2014/main" id="{196A0029-0FD2-46A1-9B93-2C0986936C63}"/>
              </a:ext>
            </a:extLst>
          </p:cNvPr>
          <p:cNvSpPr txBox="1"/>
          <p:nvPr/>
        </p:nvSpPr>
        <p:spPr>
          <a:xfrm>
            <a:off x="7702053" y="1801392"/>
            <a:ext cx="1553700" cy="584775"/>
          </a:xfrm>
          <a:prstGeom prst="rect">
            <a:avLst/>
          </a:prstGeom>
          <a:noFill/>
        </p:spPr>
        <p:txBody>
          <a:bodyPr wrap="square" rtlCol="0">
            <a:spAutoFit/>
          </a:bodyPr>
          <a:lstStyle>
            <a:defPPr>
              <a:defRPr lang="en-US"/>
            </a:defPPr>
            <a:lvl1pPr algn="ctr">
              <a:defRPr sz="1600" i="0" u="none" strike="noStrike" baseline="0">
                <a:solidFill>
                  <a:srgbClr val="205F7C"/>
                </a:solidFill>
                <a:latin typeface="Effra Pro" panose="020B0603020203020204" pitchFamily="34" charset="0"/>
              </a:defRPr>
            </a:lvl1pPr>
          </a:lstStyle>
          <a:p>
            <a:r>
              <a:rPr lang="en-US"/>
              <a:t>Build a business </a:t>
            </a:r>
          </a:p>
        </p:txBody>
      </p:sp>
      <p:sp>
        <p:nvSpPr>
          <p:cNvPr id="22" name="TextBox 21">
            <a:extLst>
              <a:ext uri="{FF2B5EF4-FFF2-40B4-BE49-F238E27FC236}">
                <a16:creationId xmlns:a16="http://schemas.microsoft.com/office/drawing/2014/main" id="{C777E66F-B714-4A36-BF3F-910528E125B0}"/>
              </a:ext>
            </a:extLst>
          </p:cNvPr>
          <p:cNvSpPr txBox="1"/>
          <p:nvPr/>
        </p:nvSpPr>
        <p:spPr>
          <a:xfrm>
            <a:off x="7576598" y="5056337"/>
            <a:ext cx="1553701" cy="584775"/>
          </a:xfrm>
          <a:prstGeom prst="rect">
            <a:avLst/>
          </a:prstGeom>
          <a:noFill/>
        </p:spPr>
        <p:txBody>
          <a:bodyPr wrap="square" rtlCol="0">
            <a:spAutoFit/>
          </a:bodyPr>
          <a:lstStyle>
            <a:defPPr>
              <a:defRPr lang="en-US"/>
            </a:defPPr>
            <a:lvl1pPr algn="ctr">
              <a:defRPr sz="1600" i="0" u="none" strike="noStrike" baseline="0">
                <a:solidFill>
                  <a:srgbClr val="205F7C"/>
                </a:solidFill>
                <a:latin typeface="Effra Pro" panose="020B0603020203020204" pitchFamily="34" charset="0"/>
              </a:defRPr>
            </a:lvl1pPr>
          </a:lstStyle>
          <a:p>
            <a:r>
              <a:rPr lang="en-US"/>
              <a:t>Develop strategy</a:t>
            </a:r>
          </a:p>
        </p:txBody>
      </p:sp>
      <p:grpSp>
        <p:nvGrpSpPr>
          <p:cNvPr id="75" name="Group 74">
            <a:extLst>
              <a:ext uri="{FF2B5EF4-FFF2-40B4-BE49-F238E27FC236}">
                <a16:creationId xmlns:a16="http://schemas.microsoft.com/office/drawing/2014/main" id="{049FDDF0-579C-420B-83D8-F51FBEF145CC}"/>
              </a:ext>
            </a:extLst>
          </p:cNvPr>
          <p:cNvGrpSpPr/>
          <p:nvPr/>
        </p:nvGrpSpPr>
        <p:grpSpPr>
          <a:xfrm>
            <a:off x="2701722" y="1787717"/>
            <a:ext cx="666099" cy="666187"/>
            <a:chOff x="2614638" y="1845773"/>
            <a:chExt cx="666099" cy="666187"/>
          </a:xfrm>
        </p:grpSpPr>
        <p:sp>
          <p:nvSpPr>
            <p:cNvPr id="63" name="Freeform: Shape 62">
              <a:extLst>
                <a:ext uri="{FF2B5EF4-FFF2-40B4-BE49-F238E27FC236}">
                  <a16:creationId xmlns:a16="http://schemas.microsoft.com/office/drawing/2014/main" id="{5CC4A4F7-F559-4372-B271-ECF8EB3622D9}"/>
                </a:ext>
              </a:extLst>
            </p:cNvPr>
            <p:cNvSpPr/>
            <p:nvPr/>
          </p:nvSpPr>
          <p:spPr>
            <a:xfrm>
              <a:off x="2870641" y="2150560"/>
              <a:ext cx="14592" cy="361399"/>
            </a:xfrm>
            <a:custGeom>
              <a:avLst/>
              <a:gdLst>
                <a:gd name="connsiteX0" fmla="*/ 0 w 14592"/>
                <a:gd name="connsiteY0" fmla="*/ 0 h 361399"/>
                <a:gd name="connsiteX1" fmla="*/ 0 w 14592"/>
                <a:gd name="connsiteY1" fmla="*/ 179023 h 361399"/>
                <a:gd name="connsiteX2" fmla="*/ 14592 w 14592"/>
                <a:gd name="connsiteY2" fmla="*/ 361400 h 361399"/>
              </a:gdLst>
              <a:ahLst/>
              <a:cxnLst>
                <a:cxn ang="0">
                  <a:pos x="connsiteX0" y="connsiteY0"/>
                </a:cxn>
                <a:cxn ang="0">
                  <a:pos x="connsiteX1" y="connsiteY1"/>
                </a:cxn>
                <a:cxn ang="0">
                  <a:pos x="connsiteX2" y="connsiteY2"/>
                </a:cxn>
              </a:cxnLst>
              <a:rect l="l" t="t" r="r" b="b"/>
              <a:pathLst>
                <a:path w="14592" h="361399">
                  <a:moveTo>
                    <a:pt x="0" y="0"/>
                  </a:moveTo>
                  <a:lnTo>
                    <a:pt x="0" y="179023"/>
                  </a:lnTo>
                  <a:lnTo>
                    <a:pt x="14592" y="361400"/>
                  </a:lnTo>
                </a:path>
              </a:pathLst>
            </a:custGeom>
            <a:noFill/>
            <a:ln w="28575" cap="rnd">
              <a:solidFill>
                <a:srgbClr val="205F7C"/>
              </a:solidFill>
              <a:prstDash val="solid"/>
              <a:round/>
            </a:ln>
          </p:spPr>
          <p:txBody>
            <a:bodyPr rtlCol="0" anchor="ctr"/>
            <a:lstStyle/>
            <a:p>
              <a:endParaRPr lang="en-IN"/>
            </a:p>
          </p:txBody>
        </p:sp>
        <p:sp>
          <p:nvSpPr>
            <p:cNvPr id="64" name="Freeform: Shape 63">
              <a:extLst>
                <a:ext uri="{FF2B5EF4-FFF2-40B4-BE49-F238E27FC236}">
                  <a16:creationId xmlns:a16="http://schemas.microsoft.com/office/drawing/2014/main" id="{696DFB2B-9237-4E52-B6C8-7865B4983887}"/>
                </a:ext>
              </a:extLst>
            </p:cNvPr>
            <p:cNvSpPr/>
            <p:nvPr/>
          </p:nvSpPr>
          <p:spPr>
            <a:xfrm>
              <a:off x="2947075" y="2331017"/>
              <a:ext cx="1476" cy="180943"/>
            </a:xfrm>
            <a:custGeom>
              <a:avLst/>
              <a:gdLst>
                <a:gd name="connsiteX0" fmla="*/ 0 w 1476"/>
                <a:gd name="connsiteY0" fmla="*/ 0 h 180943"/>
                <a:gd name="connsiteX1" fmla="*/ 0 w 1476"/>
                <a:gd name="connsiteY1" fmla="*/ 180944 h 180943"/>
              </a:gdLst>
              <a:ahLst/>
              <a:cxnLst>
                <a:cxn ang="0">
                  <a:pos x="connsiteX0" y="connsiteY0"/>
                </a:cxn>
                <a:cxn ang="0">
                  <a:pos x="connsiteX1" y="connsiteY1"/>
                </a:cxn>
              </a:cxnLst>
              <a:rect l="l" t="t" r="r" b="b"/>
              <a:pathLst>
                <a:path w="1476" h="180943">
                  <a:moveTo>
                    <a:pt x="0" y="0"/>
                  </a:moveTo>
                  <a:lnTo>
                    <a:pt x="0" y="180944"/>
                  </a:lnTo>
                </a:path>
              </a:pathLst>
            </a:custGeom>
            <a:ln w="28575" cap="rnd">
              <a:solidFill>
                <a:srgbClr val="205F7C"/>
              </a:solidFill>
              <a:prstDash val="solid"/>
              <a:round/>
            </a:ln>
          </p:spPr>
          <p:txBody>
            <a:bodyPr rtlCol="0" anchor="ctr"/>
            <a:lstStyle/>
            <a:p>
              <a:endParaRPr lang="en-IN"/>
            </a:p>
          </p:txBody>
        </p:sp>
        <p:sp>
          <p:nvSpPr>
            <p:cNvPr id="65" name="Freeform: Shape 64">
              <a:extLst>
                <a:ext uri="{FF2B5EF4-FFF2-40B4-BE49-F238E27FC236}">
                  <a16:creationId xmlns:a16="http://schemas.microsoft.com/office/drawing/2014/main" id="{8D716485-CFD4-4F77-BDB6-348BF75AA8B6}"/>
                </a:ext>
              </a:extLst>
            </p:cNvPr>
            <p:cNvSpPr/>
            <p:nvPr/>
          </p:nvSpPr>
          <p:spPr>
            <a:xfrm>
              <a:off x="3008915" y="2150560"/>
              <a:ext cx="14592" cy="361399"/>
            </a:xfrm>
            <a:custGeom>
              <a:avLst/>
              <a:gdLst>
                <a:gd name="connsiteX0" fmla="*/ 14592 w 14592"/>
                <a:gd name="connsiteY0" fmla="*/ 0 h 361399"/>
                <a:gd name="connsiteX1" fmla="*/ 14592 w 14592"/>
                <a:gd name="connsiteY1" fmla="*/ 179023 h 361399"/>
                <a:gd name="connsiteX2" fmla="*/ 0 w 14592"/>
                <a:gd name="connsiteY2" fmla="*/ 361400 h 361399"/>
              </a:gdLst>
              <a:ahLst/>
              <a:cxnLst>
                <a:cxn ang="0">
                  <a:pos x="connsiteX0" y="connsiteY0"/>
                </a:cxn>
                <a:cxn ang="0">
                  <a:pos x="connsiteX1" y="connsiteY1"/>
                </a:cxn>
                <a:cxn ang="0">
                  <a:pos x="connsiteX2" y="connsiteY2"/>
                </a:cxn>
              </a:cxnLst>
              <a:rect l="l" t="t" r="r" b="b"/>
              <a:pathLst>
                <a:path w="14592" h="361399">
                  <a:moveTo>
                    <a:pt x="14592" y="0"/>
                  </a:moveTo>
                  <a:lnTo>
                    <a:pt x="14592" y="179023"/>
                  </a:lnTo>
                  <a:lnTo>
                    <a:pt x="0" y="361400"/>
                  </a:lnTo>
                </a:path>
              </a:pathLst>
            </a:custGeom>
            <a:noFill/>
            <a:ln w="28575" cap="rnd">
              <a:solidFill>
                <a:srgbClr val="205F7C"/>
              </a:solidFill>
              <a:prstDash val="solid"/>
              <a:round/>
            </a:ln>
          </p:spPr>
          <p:txBody>
            <a:bodyPr rtlCol="0" anchor="ctr"/>
            <a:lstStyle/>
            <a:p>
              <a:endParaRPr lang="en-IN"/>
            </a:p>
          </p:txBody>
        </p:sp>
        <p:sp>
          <p:nvSpPr>
            <p:cNvPr id="66" name="Freeform: Shape 65">
              <a:extLst>
                <a:ext uri="{FF2B5EF4-FFF2-40B4-BE49-F238E27FC236}">
                  <a16:creationId xmlns:a16="http://schemas.microsoft.com/office/drawing/2014/main" id="{35C1BD5C-6F45-4086-AFAB-D36B37DFEA13}"/>
                </a:ext>
              </a:extLst>
            </p:cNvPr>
            <p:cNvSpPr/>
            <p:nvPr/>
          </p:nvSpPr>
          <p:spPr>
            <a:xfrm>
              <a:off x="2823437" y="1902370"/>
              <a:ext cx="247333" cy="442485"/>
            </a:xfrm>
            <a:custGeom>
              <a:avLst/>
              <a:gdLst>
                <a:gd name="connsiteX0" fmla="*/ 229078 w 247333"/>
                <a:gd name="connsiteY0" fmla="*/ 442485 h 442485"/>
                <a:gd name="connsiteX1" fmla="*/ 247333 w 247333"/>
                <a:gd name="connsiteY1" fmla="*/ 416757 h 442485"/>
                <a:gd name="connsiteX2" fmla="*/ 247333 w 247333"/>
                <a:gd name="connsiteY2" fmla="*/ 217809 h 442485"/>
                <a:gd name="connsiteX3" fmla="*/ 214338 w 247333"/>
                <a:gd name="connsiteY3" fmla="*/ 176616 h 442485"/>
                <a:gd name="connsiteX4" fmla="*/ 153664 w 247333"/>
                <a:gd name="connsiteY4" fmla="*/ 161462 h 442485"/>
                <a:gd name="connsiteX5" fmla="*/ 142188 w 247333"/>
                <a:gd name="connsiteY5" fmla="*/ 147136 h 442485"/>
                <a:gd name="connsiteX6" fmla="*/ 142188 w 247333"/>
                <a:gd name="connsiteY6" fmla="*/ 130874 h 442485"/>
                <a:gd name="connsiteX7" fmla="*/ 166499 w 247333"/>
                <a:gd name="connsiteY7" fmla="*/ 115292 h 442485"/>
                <a:gd name="connsiteX8" fmla="*/ 181150 w 247333"/>
                <a:gd name="connsiteY8" fmla="*/ 78043 h 442485"/>
                <a:gd name="connsiteX9" fmla="*/ 183454 w 247333"/>
                <a:gd name="connsiteY9" fmla="*/ 53112 h 442485"/>
                <a:gd name="connsiteX10" fmla="*/ 130431 w 247333"/>
                <a:gd name="connsiteY10" fmla="*/ 0 h 442485"/>
                <a:gd name="connsiteX11" fmla="*/ 116902 w 247333"/>
                <a:gd name="connsiteY11" fmla="*/ 0 h 442485"/>
                <a:gd name="connsiteX12" fmla="*/ 63879 w 247333"/>
                <a:gd name="connsiteY12" fmla="*/ 53112 h 442485"/>
                <a:gd name="connsiteX13" fmla="*/ 66183 w 247333"/>
                <a:gd name="connsiteY13" fmla="*/ 78043 h 442485"/>
                <a:gd name="connsiteX14" fmla="*/ 80835 w 247333"/>
                <a:gd name="connsiteY14" fmla="*/ 115292 h 442485"/>
                <a:gd name="connsiteX15" fmla="*/ 105145 w 247333"/>
                <a:gd name="connsiteY15" fmla="*/ 130874 h 442485"/>
                <a:gd name="connsiteX16" fmla="*/ 105145 w 247333"/>
                <a:gd name="connsiteY16" fmla="*/ 147136 h 442485"/>
                <a:gd name="connsiteX17" fmla="*/ 93669 w 247333"/>
                <a:gd name="connsiteY17" fmla="*/ 161462 h 442485"/>
                <a:gd name="connsiteX18" fmla="*/ 32996 w 247333"/>
                <a:gd name="connsiteY18" fmla="*/ 176616 h 442485"/>
                <a:gd name="connsiteX19" fmla="*/ 0 w 247333"/>
                <a:gd name="connsiteY19" fmla="*/ 217809 h 442485"/>
                <a:gd name="connsiteX20" fmla="*/ 0 w 247333"/>
                <a:gd name="connsiteY20" fmla="*/ 416757 h 442485"/>
                <a:gd name="connsiteX21" fmla="*/ 18255 w 247333"/>
                <a:gd name="connsiteY21" fmla="*/ 442485 h 442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333" h="442485">
                  <a:moveTo>
                    <a:pt x="229078" y="442485"/>
                  </a:moveTo>
                  <a:cubicBezTo>
                    <a:pt x="240451" y="439103"/>
                    <a:pt x="247333" y="428868"/>
                    <a:pt x="247333" y="416757"/>
                  </a:cubicBezTo>
                  <a:lnTo>
                    <a:pt x="247333" y="217809"/>
                  </a:lnTo>
                  <a:cubicBezTo>
                    <a:pt x="247333" y="198416"/>
                    <a:pt x="233760" y="181475"/>
                    <a:pt x="214338" y="176616"/>
                  </a:cubicBezTo>
                  <a:lnTo>
                    <a:pt x="153664" y="161462"/>
                  </a:lnTo>
                  <a:cubicBezTo>
                    <a:pt x="146899" y="159779"/>
                    <a:pt x="142188" y="153885"/>
                    <a:pt x="142188" y="147136"/>
                  </a:cubicBezTo>
                  <a:lnTo>
                    <a:pt x="142188" y="130874"/>
                  </a:lnTo>
                  <a:cubicBezTo>
                    <a:pt x="151035" y="129264"/>
                    <a:pt x="159498" y="123549"/>
                    <a:pt x="166499" y="115292"/>
                  </a:cubicBezTo>
                  <a:cubicBezTo>
                    <a:pt x="175375" y="104821"/>
                    <a:pt x="179895" y="91528"/>
                    <a:pt x="181150" y="78043"/>
                  </a:cubicBezTo>
                  <a:lnTo>
                    <a:pt x="183454" y="53112"/>
                  </a:lnTo>
                  <a:cubicBezTo>
                    <a:pt x="184533" y="24089"/>
                    <a:pt x="160473" y="0"/>
                    <a:pt x="130431" y="0"/>
                  </a:cubicBezTo>
                  <a:lnTo>
                    <a:pt x="116902" y="0"/>
                  </a:lnTo>
                  <a:cubicBezTo>
                    <a:pt x="86861" y="0"/>
                    <a:pt x="62801" y="24089"/>
                    <a:pt x="63879" y="53112"/>
                  </a:cubicBezTo>
                  <a:lnTo>
                    <a:pt x="66183" y="78043"/>
                  </a:lnTo>
                  <a:cubicBezTo>
                    <a:pt x="67424" y="91528"/>
                    <a:pt x="71958" y="104821"/>
                    <a:pt x="80835" y="115292"/>
                  </a:cubicBezTo>
                  <a:cubicBezTo>
                    <a:pt x="87835" y="123549"/>
                    <a:pt x="96298" y="129264"/>
                    <a:pt x="105145" y="130874"/>
                  </a:cubicBezTo>
                  <a:lnTo>
                    <a:pt x="105145" y="147136"/>
                  </a:lnTo>
                  <a:cubicBezTo>
                    <a:pt x="105145" y="153885"/>
                    <a:pt x="100419" y="159779"/>
                    <a:pt x="93669" y="161462"/>
                  </a:cubicBezTo>
                  <a:lnTo>
                    <a:pt x="32996" y="176616"/>
                  </a:lnTo>
                  <a:cubicBezTo>
                    <a:pt x="13573" y="181475"/>
                    <a:pt x="0" y="198401"/>
                    <a:pt x="0" y="217809"/>
                  </a:cubicBezTo>
                  <a:lnTo>
                    <a:pt x="0" y="416757"/>
                  </a:lnTo>
                  <a:cubicBezTo>
                    <a:pt x="0" y="428868"/>
                    <a:pt x="6868" y="439103"/>
                    <a:pt x="18255" y="442485"/>
                  </a:cubicBezTo>
                </a:path>
              </a:pathLst>
            </a:custGeom>
            <a:noFill/>
            <a:ln w="28575" cap="rnd">
              <a:solidFill>
                <a:srgbClr val="205F7C"/>
              </a:solidFill>
              <a:prstDash val="solid"/>
              <a:round/>
            </a:ln>
          </p:spPr>
          <p:txBody>
            <a:bodyPr rtlCol="0" anchor="ctr"/>
            <a:lstStyle/>
            <a:p>
              <a:endParaRPr lang="en-IN"/>
            </a:p>
          </p:txBody>
        </p:sp>
        <p:sp>
          <p:nvSpPr>
            <p:cNvPr id="67" name="Freeform: Shape 66">
              <a:extLst>
                <a:ext uri="{FF2B5EF4-FFF2-40B4-BE49-F238E27FC236}">
                  <a16:creationId xmlns:a16="http://schemas.microsoft.com/office/drawing/2014/main" id="{C73C2A8C-2F75-4D2B-9523-2DFA1CAB1C18}"/>
                </a:ext>
              </a:extLst>
            </p:cNvPr>
            <p:cNvSpPr/>
            <p:nvPr/>
          </p:nvSpPr>
          <p:spPr>
            <a:xfrm>
              <a:off x="2661842" y="2094524"/>
              <a:ext cx="14592" cy="362226"/>
            </a:xfrm>
            <a:custGeom>
              <a:avLst/>
              <a:gdLst>
                <a:gd name="connsiteX0" fmla="*/ 0 w 14592"/>
                <a:gd name="connsiteY0" fmla="*/ 0 h 362226"/>
                <a:gd name="connsiteX1" fmla="*/ 0 w 14592"/>
                <a:gd name="connsiteY1" fmla="*/ 179422 h 362226"/>
                <a:gd name="connsiteX2" fmla="*/ 14592 w 14592"/>
                <a:gd name="connsiteY2" fmla="*/ 362227 h 362226"/>
              </a:gdLst>
              <a:ahLst/>
              <a:cxnLst>
                <a:cxn ang="0">
                  <a:pos x="connsiteX0" y="connsiteY0"/>
                </a:cxn>
                <a:cxn ang="0">
                  <a:pos x="connsiteX1" y="connsiteY1"/>
                </a:cxn>
                <a:cxn ang="0">
                  <a:pos x="connsiteX2" y="connsiteY2"/>
                </a:cxn>
              </a:cxnLst>
              <a:rect l="l" t="t" r="r" b="b"/>
              <a:pathLst>
                <a:path w="14592" h="362226">
                  <a:moveTo>
                    <a:pt x="0" y="0"/>
                  </a:moveTo>
                  <a:lnTo>
                    <a:pt x="0" y="179422"/>
                  </a:lnTo>
                  <a:lnTo>
                    <a:pt x="14592" y="362227"/>
                  </a:lnTo>
                </a:path>
              </a:pathLst>
            </a:custGeom>
            <a:noFill/>
            <a:ln w="28575" cap="rnd">
              <a:solidFill>
                <a:srgbClr val="205F7C"/>
              </a:solidFill>
              <a:prstDash val="solid"/>
              <a:round/>
            </a:ln>
          </p:spPr>
          <p:txBody>
            <a:bodyPr rtlCol="0" anchor="ctr"/>
            <a:lstStyle/>
            <a:p>
              <a:endParaRPr lang="en-IN"/>
            </a:p>
          </p:txBody>
        </p:sp>
        <p:sp>
          <p:nvSpPr>
            <p:cNvPr id="68" name="Freeform: Shape 67">
              <a:extLst>
                <a:ext uri="{FF2B5EF4-FFF2-40B4-BE49-F238E27FC236}">
                  <a16:creationId xmlns:a16="http://schemas.microsoft.com/office/drawing/2014/main" id="{78D33D59-4DF8-46ED-9FA3-F7B0C8F0ECB8}"/>
                </a:ext>
              </a:extLst>
            </p:cNvPr>
            <p:cNvSpPr/>
            <p:nvPr/>
          </p:nvSpPr>
          <p:spPr>
            <a:xfrm>
              <a:off x="2738275" y="2275379"/>
              <a:ext cx="1476" cy="181371"/>
            </a:xfrm>
            <a:custGeom>
              <a:avLst/>
              <a:gdLst>
                <a:gd name="connsiteX0" fmla="*/ 0 w 1476"/>
                <a:gd name="connsiteY0" fmla="*/ 0 h 181371"/>
                <a:gd name="connsiteX1" fmla="*/ 0 w 1476"/>
                <a:gd name="connsiteY1" fmla="*/ 181372 h 181371"/>
              </a:gdLst>
              <a:ahLst/>
              <a:cxnLst>
                <a:cxn ang="0">
                  <a:pos x="connsiteX0" y="connsiteY0"/>
                </a:cxn>
                <a:cxn ang="0">
                  <a:pos x="connsiteX1" y="connsiteY1"/>
                </a:cxn>
              </a:cxnLst>
              <a:rect l="l" t="t" r="r" b="b"/>
              <a:pathLst>
                <a:path w="1476" h="181371">
                  <a:moveTo>
                    <a:pt x="0" y="0"/>
                  </a:moveTo>
                  <a:lnTo>
                    <a:pt x="0" y="181372"/>
                  </a:lnTo>
                </a:path>
              </a:pathLst>
            </a:custGeom>
            <a:ln w="28575" cap="rnd">
              <a:solidFill>
                <a:srgbClr val="205F7C"/>
              </a:solidFill>
              <a:prstDash val="solid"/>
              <a:round/>
            </a:ln>
          </p:spPr>
          <p:txBody>
            <a:bodyPr rtlCol="0" anchor="ctr"/>
            <a:lstStyle/>
            <a:p>
              <a:endParaRPr lang="en-IN"/>
            </a:p>
          </p:txBody>
        </p:sp>
        <p:sp>
          <p:nvSpPr>
            <p:cNvPr id="69" name="Freeform: Shape 68">
              <a:extLst>
                <a:ext uri="{FF2B5EF4-FFF2-40B4-BE49-F238E27FC236}">
                  <a16:creationId xmlns:a16="http://schemas.microsoft.com/office/drawing/2014/main" id="{C6167927-A877-4115-9C79-1CCF811C3565}"/>
                </a:ext>
              </a:extLst>
            </p:cNvPr>
            <p:cNvSpPr/>
            <p:nvPr/>
          </p:nvSpPr>
          <p:spPr>
            <a:xfrm>
              <a:off x="2800116" y="2366065"/>
              <a:ext cx="7237" cy="90685"/>
            </a:xfrm>
            <a:custGeom>
              <a:avLst/>
              <a:gdLst>
                <a:gd name="connsiteX0" fmla="*/ 7237 w 7237"/>
                <a:gd name="connsiteY0" fmla="*/ 0 h 90685"/>
                <a:gd name="connsiteX1" fmla="*/ 0 w 7237"/>
                <a:gd name="connsiteY1" fmla="*/ 90686 h 90685"/>
              </a:gdLst>
              <a:ahLst/>
              <a:cxnLst>
                <a:cxn ang="0">
                  <a:pos x="connsiteX0" y="connsiteY0"/>
                </a:cxn>
                <a:cxn ang="0">
                  <a:pos x="connsiteX1" y="connsiteY1"/>
                </a:cxn>
              </a:cxnLst>
              <a:rect l="l" t="t" r="r" b="b"/>
              <a:pathLst>
                <a:path w="7237" h="90685">
                  <a:moveTo>
                    <a:pt x="7237" y="0"/>
                  </a:moveTo>
                  <a:lnTo>
                    <a:pt x="0" y="90686"/>
                  </a:lnTo>
                </a:path>
              </a:pathLst>
            </a:custGeom>
            <a:ln w="28575" cap="rnd">
              <a:solidFill>
                <a:srgbClr val="205F7C"/>
              </a:solidFill>
              <a:prstDash val="solid"/>
              <a:round/>
            </a:ln>
          </p:spPr>
          <p:txBody>
            <a:bodyPr rtlCol="0" anchor="ctr"/>
            <a:lstStyle/>
            <a:p>
              <a:endParaRPr lang="en-IN"/>
            </a:p>
          </p:txBody>
        </p:sp>
        <p:sp>
          <p:nvSpPr>
            <p:cNvPr id="70" name="Freeform: Shape 69">
              <a:extLst>
                <a:ext uri="{FF2B5EF4-FFF2-40B4-BE49-F238E27FC236}">
                  <a16:creationId xmlns:a16="http://schemas.microsoft.com/office/drawing/2014/main" id="{F833355B-5999-406B-AB33-05F9F08BF1AE}"/>
                </a:ext>
              </a:extLst>
            </p:cNvPr>
            <p:cNvSpPr/>
            <p:nvPr/>
          </p:nvSpPr>
          <p:spPr>
            <a:xfrm>
              <a:off x="2614638" y="1845773"/>
              <a:ext cx="242267" cy="443489"/>
            </a:xfrm>
            <a:custGeom>
              <a:avLst/>
              <a:gdLst>
                <a:gd name="connsiteX0" fmla="*/ 242267 w 242267"/>
                <a:gd name="connsiteY0" fmla="*/ 198431 h 443489"/>
                <a:gd name="connsiteX1" fmla="*/ 214338 w 242267"/>
                <a:gd name="connsiteY1" fmla="*/ 177015 h 443489"/>
                <a:gd name="connsiteX2" fmla="*/ 153664 w 242267"/>
                <a:gd name="connsiteY2" fmla="*/ 161832 h 443489"/>
                <a:gd name="connsiteX3" fmla="*/ 142188 w 242267"/>
                <a:gd name="connsiteY3" fmla="*/ 147475 h 443489"/>
                <a:gd name="connsiteX4" fmla="*/ 142188 w 242267"/>
                <a:gd name="connsiteY4" fmla="*/ 131184 h 443489"/>
                <a:gd name="connsiteX5" fmla="*/ 166499 w 242267"/>
                <a:gd name="connsiteY5" fmla="*/ 115558 h 443489"/>
                <a:gd name="connsiteX6" fmla="*/ 181150 w 242267"/>
                <a:gd name="connsiteY6" fmla="*/ 78220 h 443489"/>
                <a:gd name="connsiteX7" fmla="*/ 183454 w 242267"/>
                <a:gd name="connsiteY7" fmla="*/ 53230 h 443489"/>
                <a:gd name="connsiteX8" fmla="*/ 130431 w 242267"/>
                <a:gd name="connsiteY8" fmla="*/ 0 h 443489"/>
                <a:gd name="connsiteX9" fmla="*/ 116902 w 242267"/>
                <a:gd name="connsiteY9" fmla="*/ 0 h 443489"/>
                <a:gd name="connsiteX10" fmla="*/ 63879 w 242267"/>
                <a:gd name="connsiteY10" fmla="*/ 53230 h 443489"/>
                <a:gd name="connsiteX11" fmla="*/ 66183 w 242267"/>
                <a:gd name="connsiteY11" fmla="*/ 78220 h 443489"/>
                <a:gd name="connsiteX12" fmla="*/ 80835 w 242267"/>
                <a:gd name="connsiteY12" fmla="*/ 115558 h 443489"/>
                <a:gd name="connsiteX13" fmla="*/ 105145 w 242267"/>
                <a:gd name="connsiteY13" fmla="*/ 131184 h 443489"/>
                <a:gd name="connsiteX14" fmla="*/ 105145 w 242267"/>
                <a:gd name="connsiteY14" fmla="*/ 147475 h 443489"/>
                <a:gd name="connsiteX15" fmla="*/ 93669 w 242267"/>
                <a:gd name="connsiteY15" fmla="*/ 161832 h 443489"/>
                <a:gd name="connsiteX16" fmla="*/ 32996 w 242267"/>
                <a:gd name="connsiteY16" fmla="*/ 177015 h 443489"/>
                <a:gd name="connsiteX17" fmla="*/ 0 w 242267"/>
                <a:gd name="connsiteY17" fmla="*/ 218296 h 443489"/>
                <a:gd name="connsiteX18" fmla="*/ 0 w 242267"/>
                <a:gd name="connsiteY18" fmla="*/ 417702 h 443489"/>
                <a:gd name="connsiteX19" fmla="*/ 18255 w 242267"/>
                <a:gd name="connsiteY19" fmla="*/ 443490 h 44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2267" h="443489">
                  <a:moveTo>
                    <a:pt x="242267" y="198431"/>
                  </a:moveTo>
                  <a:cubicBezTo>
                    <a:pt x="236625" y="188063"/>
                    <a:pt x="226656" y="180102"/>
                    <a:pt x="214338" y="177015"/>
                  </a:cubicBezTo>
                  <a:lnTo>
                    <a:pt x="153664" y="161832"/>
                  </a:lnTo>
                  <a:cubicBezTo>
                    <a:pt x="146899" y="160133"/>
                    <a:pt x="142188" y="154240"/>
                    <a:pt x="142188" y="147475"/>
                  </a:cubicBezTo>
                  <a:lnTo>
                    <a:pt x="142188" y="131184"/>
                  </a:lnTo>
                  <a:cubicBezTo>
                    <a:pt x="151035" y="129575"/>
                    <a:pt x="159498" y="123844"/>
                    <a:pt x="166499" y="115558"/>
                  </a:cubicBezTo>
                  <a:cubicBezTo>
                    <a:pt x="175375" y="105072"/>
                    <a:pt x="179895" y="91735"/>
                    <a:pt x="181150" y="78220"/>
                  </a:cubicBezTo>
                  <a:lnTo>
                    <a:pt x="183454" y="53230"/>
                  </a:lnTo>
                  <a:cubicBezTo>
                    <a:pt x="184533" y="24148"/>
                    <a:pt x="160473" y="0"/>
                    <a:pt x="130431" y="0"/>
                  </a:cubicBezTo>
                  <a:lnTo>
                    <a:pt x="116902" y="0"/>
                  </a:lnTo>
                  <a:cubicBezTo>
                    <a:pt x="86861" y="0"/>
                    <a:pt x="62801" y="24148"/>
                    <a:pt x="63879" y="53230"/>
                  </a:cubicBezTo>
                  <a:lnTo>
                    <a:pt x="66183" y="78220"/>
                  </a:lnTo>
                  <a:cubicBezTo>
                    <a:pt x="67424" y="91735"/>
                    <a:pt x="71958" y="105057"/>
                    <a:pt x="80835" y="115558"/>
                  </a:cubicBezTo>
                  <a:cubicBezTo>
                    <a:pt x="87835" y="123829"/>
                    <a:pt x="96298" y="129575"/>
                    <a:pt x="105145" y="131184"/>
                  </a:cubicBezTo>
                  <a:lnTo>
                    <a:pt x="105145" y="147475"/>
                  </a:lnTo>
                  <a:cubicBezTo>
                    <a:pt x="105145" y="154240"/>
                    <a:pt x="100419" y="160148"/>
                    <a:pt x="93669" y="161832"/>
                  </a:cubicBezTo>
                  <a:lnTo>
                    <a:pt x="32996" y="177015"/>
                  </a:lnTo>
                  <a:cubicBezTo>
                    <a:pt x="13573" y="181874"/>
                    <a:pt x="0" y="198859"/>
                    <a:pt x="0" y="218296"/>
                  </a:cubicBezTo>
                  <a:lnTo>
                    <a:pt x="0" y="417702"/>
                  </a:lnTo>
                  <a:cubicBezTo>
                    <a:pt x="0" y="429828"/>
                    <a:pt x="6868" y="440093"/>
                    <a:pt x="18255" y="443490"/>
                  </a:cubicBezTo>
                </a:path>
              </a:pathLst>
            </a:custGeom>
            <a:noFill/>
            <a:ln w="28575" cap="rnd">
              <a:solidFill>
                <a:srgbClr val="205F7C"/>
              </a:solidFill>
              <a:prstDash val="solid"/>
              <a:round/>
            </a:ln>
          </p:spPr>
          <p:txBody>
            <a:bodyPr rtlCol="0" anchor="ctr"/>
            <a:lstStyle/>
            <a:p>
              <a:endParaRPr lang="en-IN"/>
            </a:p>
          </p:txBody>
        </p:sp>
        <p:sp>
          <p:nvSpPr>
            <p:cNvPr id="71" name="Freeform: Shape 70">
              <a:extLst>
                <a:ext uri="{FF2B5EF4-FFF2-40B4-BE49-F238E27FC236}">
                  <a16:creationId xmlns:a16="http://schemas.microsoft.com/office/drawing/2014/main" id="{217D69D8-DE16-4EE5-91B4-82C3E42BF253}"/>
                </a:ext>
              </a:extLst>
            </p:cNvPr>
            <p:cNvSpPr/>
            <p:nvPr/>
          </p:nvSpPr>
          <p:spPr>
            <a:xfrm>
              <a:off x="3218940" y="2094524"/>
              <a:ext cx="14592" cy="362226"/>
            </a:xfrm>
            <a:custGeom>
              <a:avLst/>
              <a:gdLst>
                <a:gd name="connsiteX0" fmla="*/ 14592 w 14592"/>
                <a:gd name="connsiteY0" fmla="*/ 0 h 362226"/>
                <a:gd name="connsiteX1" fmla="*/ 14592 w 14592"/>
                <a:gd name="connsiteY1" fmla="*/ 179422 h 362226"/>
                <a:gd name="connsiteX2" fmla="*/ 0 w 14592"/>
                <a:gd name="connsiteY2" fmla="*/ 362227 h 362226"/>
              </a:gdLst>
              <a:ahLst/>
              <a:cxnLst>
                <a:cxn ang="0">
                  <a:pos x="connsiteX0" y="connsiteY0"/>
                </a:cxn>
                <a:cxn ang="0">
                  <a:pos x="connsiteX1" y="connsiteY1"/>
                </a:cxn>
                <a:cxn ang="0">
                  <a:pos x="connsiteX2" y="connsiteY2"/>
                </a:cxn>
              </a:cxnLst>
              <a:rect l="l" t="t" r="r" b="b"/>
              <a:pathLst>
                <a:path w="14592" h="362226">
                  <a:moveTo>
                    <a:pt x="14592" y="0"/>
                  </a:moveTo>
                  <a:lnTo>
                    <a:pt x="14592" y="179422"/>
                  </a:lnTo>
                  <a:lnTo>
                    <a:pt x="0" y="362227"/>
                  </a:lnTo>
                </a:path>
              </a:pathLst>
            </a:custGeom>
            <a:noFill/>
            <a:ln w="28575" cap="rnd">
              <a:solidFill>
                <a:srgbClr val="205F7C"/>
              </a:solidFill>
              <a:prstDash val="solid"/>
              <a:round/>
            </a:ln>
          </p:spPr>
          <p:txBody>
            <a:bodyPr rtlCol="0" anchor="ctr"/>
            <a:lstStyle/>
            <a:p>
              <a:endParaRPr lang="en-IN"/>
            </a:p>
          </p:txBody>
        </p:sp>
        <p:sp>
          <p:nvSpPr>
            <p:cNvPr id="72" name="Freeform: Shape 71">
              <a:extLst>
                <a:ext uri="{FF2B5EF4-FFF2-40B4-BE49-F238E27FC236}">
                  <a16:creationId xmlns:a16="http://schemas.microsoft.com/office/drawing/2014/main" id="{1BD8F0B2-89D7-4484-AE19-B31472314769}"/>
                </a:ext>
              </a:extLst>
            </p:cNvPr>
            <p:cNvSpPr/>
            <p:nvPr/>
          </p:nvSpPr>
          <p:spPr>
            <a:xfrm>
              <a:off x="3157100" y="2275379"/>
              <a:ext cx="1476" cy="181371"/>
            </a:xfrm>
            <a:custGeom>
              <a:avLst/>
              <a:gdLst>
                <a:gd name="connsiteX0" fmla="*/ 0 w 1476"/>
                <a:gd name="connsiteY0" fmla="*/ 0 h 181371"/>
                <a:gd name="connsiteX1" fmla="*/ 0 w 1476"/>
                <a:gd name="connsiteY1" fmla="*/ 181372 h 181371"/>
              </a:gdLst>
              <a:ahLst/>
              <a:cxnLst>
                <a:cxn ang="0">
                  <a:pos x="connsiteX0" y="connsiteY0"/>
                </a:cxn>
                <a:cxn ang="0">
                  <a:pos x="connsiteX1" y="connsiteY1"/>
                </a:cxn>
              </a:cxnLst>
              <a:rect l="l" t="t" r="r" b="b"/>
              <a:pathLst>
                <a:path w="1476" h="181371">
                  <a:moveTo>
                    <a:pt x="0" y="0"/>
                  </a:moveTo>
                  <a:lnTo>
                    <a:pt x="0" y="181372"/>
                  </a:lnTo>
                </a:path>
              </a:pathLst>
            </a:custGeom>
            <a:ln w="28575" cap="rnd">
              <a:solidFill>
                <a:srgbClr val="205F7C"/>
              </a:solidFill>
              <a:prstDash val="solid"/>
              <a:round/>
            </a:ln>
          </p:spPr>
          <p:txBody>
            <a:bodyPr rtlCol="0" anchor="ctr"/>
            <a:lstStyle/>
            <a:p>
              <a:endParaRPr lang="en-IN"/>
            </a:p>
          </p:txBody>
        </p:sp>
        <p:sp>
          <p:nvSpPr>
            <p:cNvPr id="73" name="Freeform: Shape 72">
              <a:extLst>
                <a:ext uri="{FF2B5EF4-FFF2-40B4-BE49-F238E27FC236}">
                  <a16:creationId xmlns:a16="http://schemas.microsoft.com/office/drawing/2014/main" id="{0B14426F-B4B0-4586-B5D2-3405D67CD520}"/>
                </a:ext>
              </a:extLst>
            </p:cNvPr>
            <p:cNvSpPr/>
            <p:nvPr/>
          </p:nvSpPr>
          <p:spPr>
            <a:xfrm>
              <a:off x="3088022" y="2366065"/>
              <a:ext cx="7237" cy="90685"/>
            </a:xfrm>
            <a:custGeom>
              <a:avLst/>
              <a:gdLst>
                <a:gd name="connsiteX0" fmla="*/ 0 w 7237"/>
                <a:gd name="connsiteY0" fmla="*/ 0 h 90685"/>
                <a:gd name="connsiteX1" fmla="*/ 7237 w 7237"/>
                <a:gd name="connsiteY1" fmla="*/ 90686 h 90685"/>
              </a:gdLst>
              <a:ahLst/>
              <a:cxnLst>
                <a:cxn ang="0">
                  <a:pos x="connsiteX0" y="connsiteY0"/>
                </a:cxn>
                <a:cxn ang="0">
                  <a:pos x="connsiteX1" y="connsiteY1"/>
                </a:cxn>
              </a:cxnLst>
              <a:rect l="l" t="t" r="r" b="b"/>
              <a:pathLst>
                <a:path w="7237" h="90685">
                  <a:moveTo>
                    <a:pt x="0" y="0"/>
                  </a:moveTo>
                  <a:lnTo>
                    <a:pt x="7237" y="90686"/>
                  </a:lnTo>
                </a:path>
              </a:pathLst>
            </a:custGeom>
            <a:ln w="28575" cap="rnd">
              <a:solidFill>
                <a:srgbClr val="205F7C"/>
              </a:solidFill>
              <a:prstDash val="solid"/>
              <a:round/>
            </a:ln>
          </p:spPr>
          <p:txBody>
            <a:bodyPr rtlCol="0" anchor="ctr"/>
            <a:lstStyle/>
            <a:p>
              <a:endParaRPr lang="en-IN"/>
            </a:p>
          </p:txBody>
        </p:sp>
        <p:sp>
          <p:nvSpPr>
            <p:cNvPr id="74" name="Freeform: Shape 73">
              <a:extLst>
                <a:ext uri="{FF2B5EF4-FFF2-40B4-BE49-F238E27FC236}">
                  <a16:creationId xmlns:a16="http://schemas.microsoft.com/office/drawing/2014/main" id="{0F00D2E7-D348-4EB0-AA15-1B53B28C4075}"/>
                </a:ext>
              </a:extLst>
            </p:cNvPr>
            <p:cNvSpPr/>
            <p:nvPr/>
          </p:nvSpPr>
          <p:spPr>
            <a:xfrm>
              <a:off x="3038470" y="1845773"/>
              <a:ext cx="242267" cy="443489"/>
            </a:xfrm>
            <a:custGeom>
              <a:avLst/>
              <a:gdLst>
                <a:gd name="connsiteX0" fmla="*/ 0 w 242267"/>
                <a:gd name="connsiteY0" fmla="*/ 198431 h 443489"/>
                <a:gd name="connsiteX1" fmla="*/ 27930 w 242267"/>
                <a:gd name="connsiteY1" fmla="*/ 177015 h 443489"/>
                <a:gd name="connsiteX2" fmla="*/ 88603 w 242267"/>
                <a:gd name="connsiteY2" fmla="*/ 161832 h 443489"/>
                <a:gd name="connsiteX3" fmla="*/ 100079 w 242267"/>
                <a:gd name="connsiteY3" fmla="*/ 147475 h 443489"/>
                <a:gd name="connsiteX4" fmla="*/ 100079 w 242267"/>
                <a:gd name="connsiteY4" fmla="*/ 131184 h 443489"/>
                <a:gd name="connsiteX5" fmla="*/ 75769 w 242267"/>
                <a:gd name="connsiteY5" fmla="*/ 115558 h 443489"/>
                <a:gd name="connsiteX6" fmla="*/ 61117 w 242267"/>
                <a:gd name="connsiteY6" fmla="*/ 78220 h 443489"/>
                <a:gd name="connsiteX7" fmla="*/ 58813 w 242267"/>
                <a:gd name="connsiteY7" fmla="*/ 53230 h 443489"/>
                <a:gd name="connsiteX8" fmla="*/ 111836 w 242267"/>
                <a:gd name="connsiteY8" fmla="*/ 0 h 443489"/>
                <a:gd name="connsiteX9" fmla="*/ 125365 w 242267"/>
                <a:gd name="connsiteY9" fmla="*/ 0 h 443489"/>
                <a:gd name="connsiteX10" fmla="*/ 178388 w 242267"/>
                <a:gd name="connsiteY10" fmla="*/ 53230 h 443489"/>
                <a:gd name="connsiteX11" fmla="*/ 176084 w 242267"/>
                <a:gd name="connsiteY11" fmla="*/ 78220 h 443489"/>
                <a:gd name="connsiteX12" fmla="*/ 161433 w 242267"/>
                <a:gd name="connsiteY12" fmla="*/ 115558 h 443489"/>
                <a:gd name="connsiteX13" fmla="*/ 137122 w 242267"/>
                <a:gd name="connsiteY13" fmla="*/ 131184 h 443489"/>
                <a:gd name="connsiteX14" fmla="*/ 137122 w 242267"/>
                <a:gd name="connsiteY14" fmla="*/ 147475 h 443489"/>
                <a:gd name="connsiteX15" fmla="*/ 148598 w 242267"/>
                <a:gd name="connsiteY15" fmla="*/ 161832 h 443489"/>
                <a:gd name="connsiteX16" fmla="*/ 209272 w 242267"/>
                <a:gd name="connsiteY16" fmla="*/ 177015 h 443489"/>
                <a:gd name="connsiteX17" fmla="*/ 242267 w 242267"/>
                <a:gd name="connsiteY17" fmla="*/ 218296 h 443489"/>
                <a:gd name="connsiteX18" fmla="*/ 242267 w 242267"/>
                <a:gd name="connsiteY18" fmla="*/ 417702 h 443489"/>
                <a:gd name="connsiteX19" fmla="*/ 224012 w 242267"/>
                <a:gd name="connsiteY19" fmla="*/ 443490 h 44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2267" h="443489">
                  <a:moveTo>
                    <a:pt x="0" y="198431"/>
                  </a:moveTo>
                  <a:cubicBezTo>
                    <a:pt x="5642" y="188063"/>
                    <a:pt x="15612" y="180102"/>
                    <a:pt x="27930" y="177015"/>
                  </a:cubicBezTo>
                  <a:lnTo>
                    <a:pt x="88603" y="161832"/>
                  </a:lnTo>
                  <a:cubicBezTo>
                    <a:pt x="95368" y="160133"/>
                    <a:pt x="100079" y="154240"/>
                    <a:pt x="100079" y="147475"/>
                  </a:cubicBezTo>
                  <a:lnTo>
                    <a:pt x="100079" y="131184"/>
                  </a:lnTo>
                  <a:cubicBezTo>
                    <a:pt x="91232" y="129575"/>
                    <a:pt x="82769" y="123844"/>
                    <a:pt x="75769" y="115558"/>
                  </a:cubicBezTo>
                  <a:cubicBezTo>
                    <a:pt x="66892" y="105072"/>
                    <a:pt x="62372" y="91735"/>
                    <a:pt x="61117" y="78220"/>
                  </a:cubicBezTo>
                  <a:lnTo>
                    <a:pt x="58813" y="53230"/>
                  </a:lnTo>
                  <a:cubicBezTo>
                    <a:pt x="57735" y="24148"/>
                    <a:pt x="81795" y="0"/>
                    <a:pt x="111836" y="0"/>
                  </a:cubicBezTo>
                  <a:lnTo>
                    <a:pt x="125365" y="0"/>
                  </a:lnTo>
                  <a:cubicBezTo>
                    <a:pt x="155407" y="0"/>
                    <a:pt x="179467" y="24148"/>
                    <a:pt x="178388" y="53230"/>
                  </a:cubicBezTo>
                  <a:lnTo>
                    <a:pt x="176084" y="78220"/>
                  </a:lnTo>
                  <a:cubicBezTo>
                    <a:pt x="174844" y="91735"/>
                    <a:pt x="170309" y="105057"/>
                    <a:pt x="161433" y="115558"/>
                  </a:cubicBezTo>
                  <a:cubicBezTo>
                    <a:pt x="154432" y="123829"/>
                    <a:pt x="145969" y="129575"/>
                    <a:pt x="137122" y="131184"/>
                  </a:cubicBezTo>
                  <a:lnTo>
                    <a:pt x="137122" y="147475"/>
                  </a:lnTo>
                  <a:cubicBezTo>
                    <a:pt x="137122" y="154240"/>
                    <a:pt x="141848" y="160148"/>
                    <a:pt x="148598" y="161832"/>
                  </a:cubicBezTo>
                  <a:lnTo>
                    <a:pt x="209272" y="177015"/>
                  </a:lnTo>
                  <a:cubicBezTo>
                    <a:pt x="228694" y="181874"/>
                    <a:pt x="242267" y="198859"/>
                    <a:pt x="242267" y="218296"/>
                  </a:cubicBezTo>
                  <a:lnTo>
                    <a:pt x="242267" y="417702"/>
                  </a:lnTo>
                  <a:cubicBezTo>
                    <a:pt x="242267" y="429828"/>
                    <a:pt x="235399" y="440093"/>
                    <a:pt x="224012" y="443490"/>
                  </a:cubicBezTo>
                </a:path>
              </a:pathLst>
            </a:custGeom>
            <a:noFill/>
            <a:ln w="28575" cap="rnd">
              <a:solidFill>
                <a:srgbClr val="205F7C"/>
              </a:solidFill>
              <a:prstDash val="solid"/>
              <a:round/>
            </a:ln>
          </p:spPr>
          <p:txBody>
            <a:bodyPr rtlCol="0" anchor="ctr"/>
            <a:lstStyle/>
            <a:p>
              <a:endParaRPr lang="en-IN"/>
            </a:p>
          </p:txBody>
        </p:sp>
      </p:grpSp>
      <p:grpSp>
        <p:nvGrpSpPr>
          <p:cNvPr id="90" name="Group 89">
            <a:extLst>
              <a:ext uri="{FF2B5EF4-FFF2-40B4-BE49-F238E27FC236}">
                <a16:creationId xmlns:a16="http://schemas.microsoft.com/office/drawing/2014/main" id="{335D2F56-CDB6-4E5F-BA0E-12185EEE24EA}"/>
              </a:ext>
            </a:extLst>
          </p:cNvPr>
          <p:cNvGrpSpPr/>
          <p:nvPr/>
        </p:nvGrpSpPr>
        <p:grpSpPr>
          <a:xfrm>
            <a:off x="9073483" y="1704193"/>
            <a:ext cx="602492" cy="603815"/>
            <a:chOff x="9103052" y="1650797"/>
            <a:chExt cx="739112" cy="740735"/>
          </a:xfrm>
        </p:grpSpPr>
        <p:sp>
          <p:nvSpPr>
            <p:cNvPr id="79" name="Freeform: Shape 78">
              <a:extLst>
                <a:ext uri="{FF2B5EF4-FFF2-40B4-BE49-F238E27FC236}">
                  <a16:creationId xmlns:a16="http://schemas.microsoft.com/office/drawing/2014/main" id="{D0E35A3F-9FB5-4E5E-9963-4C848C147543}"/>
                </a:ext>
              </a:extLst>
            </p:cNvPr>
            <p:cNvSpPr/>
            <p:nvPr/>
          </p:nvSpPr>
          <p:spPr>
            <a:xfrm>
              <a:off x="9142082" y="2297214"/>
              <a:ext cx="380240" cy="92680"/>
            </a:xfrm>
            <a:custGeom>
              <a:avLst/>
              <a:gdLst>
                <a:gd name="connsiteX0" fmla="*/ 343011 w 380240"/>
                <a:gd name="connsiteY0" fmla="*/ 92680 h 92680"/>
                <a:gd name="connsiteX1" fmla="*/ 0 w 380240"/>
                <a:gd name="connsiteY1" fmla="*/ 92680 h 92680"/>
                <a:gd name="connsiteX2" fmla="*/ 0 w 380240"/>
                <a:gd name="connsiteY2" fmla="*/ 37426 h 92680"/>
                <a:gd name="connsiteX3" fmla="*/ 37426 w 380240"/>
                <a:gd name="connsiteY3" fmla="*/ 0 h 92680"/>
                <a:gd name="connsiteX4" fmla="*/ 342815 w 380240"/>
                <a:gd name="connsiteY4" fmla="*/ 0 h 92680"/>
                <a:gd name="connsiteX5" fmla="*/ 380241 w 380240"/>
                <a:gd name="connsiteY5" fmla="*/ 37426 h 92680"/>
                <a:gd name="connsiteX6" fmla="*/ 380241 w 380240"/>
                <a:gd name="connsiteY6" fmla="*/ 92680 h 9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0240" h="92680">
                  <a:moveTo>
                    <a:pt x="343011" y="92680"/>
                  </a:moveTo>
                  <a:lnTo>
                    <a:pt x="0" y="92680"/>
                  </a:lnTo>
                  <a:lnTo>
                    <a:pt x="0" y="37426"/>
                  </a:lnTo>
                  <a:cubicBezTo>
                    <a:pt x="0" y="16747"/>
                    <a:pt x="16763" y="0"/>
                    <a:pt x="37426" y="0"/>
                  </a:cubicBezTo>
                  <a:lnTo>
                    <a:pt x="342815" y="0"/>
                  </a:lnTo>
                  <a:cubicBezTo>
                    <a:pt x="363494" y="0"/>
                    <a:pt x="380241" y="16763"/>
                    <a:pt x="380241" y="37426"/>
                  </a:cubicBezTo>
                  <a:lnTo>
                    <a:pt x="380241" y="92680"/>
                  </a:lnTo>
                </a:path>
              </a:pathLst>
            </a:custGeom>
            <a:noFill/>
            <a:ln w="28575" cap="rnd">
              <a:solidFill>
                <a:srgbClr val="205F7C"/>
              </a:solidFill>
              <a:prstDash val="solid"/>
              <a:round/>
            </a:ln>
          </p:spPr>
          <p:txBody>
            <a:bodyPr rtlCol="0" anchor="ctr"/>
            <a:lstStyle/>
            <a:p>
              <a:endParaRPr lang="en-IN"/>
            </a:p>
          </p:txBody>
        </p:sp>
        <p:sp>
          <p:nvSpPr>
            <p:cNvPr id="80" name="Freeform: Shape 79">
              <a:extLst>
                <a:ext uri="{FF2B5EF4-FFF2-40B4-BE49-F238E27FC236}">
                  <a16:creationId xmlns:a16="http://schemas.microsoft.com/office/drawing/2014/main" id="{43FE82B1-F267-45D4-9AA1-433D55E6F4BE}"/>
                </a:ext>
              </a:extLst>
            </p:cNvPr>
            <p:cNvSpPr/>
            <p:nvPr/>
          </p:nvSpPr>
          <p:spPr>
            <a:xfrm>
              <a:off x="9147701" y="1650797"/>
              <a:ext cx="443558" cy="610580"/>
            </a:xfrm>
            <a:custGeom>
              <a:avLst/>
              <a:gdLst>
                <a:gd name="connsiteX0" fmla="*/ 32234 w 443558"/>
                <a:gd name="connsiteY0" fmla="*/ 610581 h 610580"/>
                <a:gd name="connsiteX1" fmla="*/ 16568 w 443558"/>
                <a:gd name="connsiteY1" fmla="*/ 426646 h 610580"/>
                <a:gd name="connsiteX2" fmla="*/ 134598 w 443558"/>
                <a:gd name="connsiteY2" fmla="*/ 93876 h 610580"/>
                <a:gd name="connsiteX3" fmla="*/ 134598 w 443558"/>
                <a:gd name="connsiteY3" fmla="*/ 89124 h 610580"/>
                <a:gd name="connsiteX4" fmla="*/ 223722 w 443558"/>
                <a:gd name="connsiteY4" fmla="*/ 0 h 610580"/>
                <a:gd name="connsiteX5" fmla="*/ 223722 w 443558"/>
                <a:gd name="connsiteY5" fmla="*/ 0 h 610580"/>
                <a:gd name="connsiteX6" fmla="*/ 223722 w 443558"/>
                <a:gd name="connsiteY6" fmla="*/ 83176 h 610580"/>
                <a:gd name="connsiteX7" fmla="*/ 322350 w 443558"/>
                <a:gd name="connsiteY7" fmla="*/ 124764 h 610580"/>
                <a:gd name="connsiteX8" fmla="*/ 443559 w 443558"/>
                <a:gd name="connsiteY8" fmla="*/ 241220 h 610580"/>
                <a:gd name="connsiteX9" fmla="*/ 443559 w 443558"/>
                <a:gd name="connsiteY9" fmla="*/ 308961 h 610580"/>
                <a:gd name="connsiteX10" fmla="*/ 302146 w 443558"/>
                <a:gd name="connsiteY10" fmla="*/ 308961 h 610580"/>
                <a:gd name="connsiteX11" fmla="*/ 114394 w 443558"/>
                <a:gd name="connsiteY11" fmla="*/ 212709 h 6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558" h="610580">
                  <a:moveTo>
                    <a:pt x="32234" y="610581"/>
                  </a:moveTo>
                  <a:cubicBezTo>
                    <a:pt x="37969" y="589885"/>
                    <a:pt x="45654" y="533091"/>
                    <a:pt x="16568" y="426646"/>
                  </a:cubicBezTo>
                  <a:cubicBezTo>
                    <a:pt x="-21382" y="287790"/>
                    <a:pt x="1018" y="138660"/>
                    <a:pt x="134598" y="93876"/>
                  </a:cubicBezTo>
                  <a:lnTo>
                    <a:pt x="134598" y="89124"/>
                  </a:lnTo>
                  <a:cubicBezTo>
                    <a:pt x="134598" y="39900"/>
                    <a:pt x="174498" y="0"/>
                    <a:pt x="223722" y="0"/>
                  </a:cubicBezTo>
                  <a:lnTo>
                    <a:pt x="223722" y="0"/>
                  </a:lnTo>
                  <a:lnTo>
                    <a:pt x="223722" y="83176"/>
                  </a:lnTo>
                  <a:lnTo>
                    <a:pt x="322350" y="124764"/>
                  </a:lnTo>
                  <a:cubicBezTo>
                    <a:pt x="322350" y="124764"/>
                    <a:pt x="348486" y="206760"/>
                    <a:pt x="443559" y="241220"/>
                  </a:cubicBezTo>
                  <a:lnTo>
                    <a:pt x="443559" y="308961"/>
                  </a:lnTo>
                  <a:cubicBezTo>
                    <a:pt x="443559" y="308961"/>
                    <a:pt x="391270" y="387385"/>
                    <a:pt x="302146" y="308961"/>
                  </a:cubicBezTo>
                  <a:cubicBezTo>
                    <a:pt x="302146" y="308961"/>
                    <a:pt x="129846" y="373129"/>
                    <a:pt x="114394" y="212709"/>
                  </a:cubicBezTo>
                </a:path>
              </a:pathLst>
            </a:custGeom>
            <a:noFill/>
            <a:ln w="28575" cap="rnd">
              <a:solidFill>
                <a:srgbClr val="205F7C"/>
              </a:solidFill>
              <a:prstDash val="solid"/>
              <a:round/>
            </a:ln>
          </p:spPr>
          <p:txBody>
            <a:bodyPr rtlCol="0" anchor="ctr"/>
            <a:lstStyle/>
            <a:p>
              <a:endParaRPr lang="en-IN"/>
            </a:p>
          </p:txBody>
        </p:sp>
        <p:sp>
          <p:nvSpPr>
            <p:cNvPr id="81" name="Freeform: Shape 80">
              <a:extLst>
                <a:ext uri="{FF2B5EF4-FFF2-40B4-BE49-F238E27FC236}">
                  <a16:creationId xmlns:a16="http://schemas.microsoft.com/office/drawing/2014/main" id="{B69EC179-A3E5-493B-900B-C68D624E2723}"/>
                </a:ext>
              </a:extLst>
            </p:cNvPr>
            <p:cNvSpPr/>
            <p:nvPr/>
          </p:nvSpPr>
          <p:spPr>
            <a:xfrm>
              <a:off x="9314678" y="1958775"/>
              <a:ext cx="183635" cy="338439"/>
            </a:xfrm>
            <a:custGeom>
              <a:avLst/>
              <a:gdLst>
                <a:gd name="connsiteX0" fmla="*/ 170219 w 183635"/>
                <a:gd name="connsiteY0" fmla="*/ 338440 h 338439"/>
                <a:gd name="connsiteX1" fmla="*/ 92385 w 183635"/>
                <a:gd name="connsiteY1" fmla="*/ 79391 h 338439"/>
                <a:gd name="connsiteX2" fmla="*/ 0 w 183635"/>
                <a:gd name="connsiteY2" fmla="*/ 0 h 338439"/>
              </a:gdLst>
              <a:ahLst/>
              <a:cxnLst>
                <a:cxn ang="0">
                  <a:pos x="connsiteX0" y="connsiteY0"/>
                </a:cxn>
                <a:cxn ang="0">
                  <a:pos x="connsiteX1" y="connsiteY1"/>
                </a:cxn>
                <a:cxn ang="0">
                  <a:pos x="connsiteX2" y="connsiteY2"/>
                </a:cxn>
              </a:cxnLst>
              <a:rect l="l" t="t" r="r" b="b"/>
              <a:pathLst>
                <a:path w="183635" h="338439">
                  <a:moveTo>
                    <a:pt x="170219" y="338440"/>
                  </a:moveTo>
                  <a:cubicBezTo>
                    <a:pt x="170219" y="338440"/>
                    <a:pt x="231422" y="193471"/>
                    <a:pt x="92385" y="79391"/>
                  </a:cubicBezTo>
                  <a:cubicBezTo>
                    <a:pt x="92385" y="79391"/>
                    <a:pt x="14092" y="21400"/>
                    <a:pt x="0" y="0"/>
                  </a:cubicBezTo>
                </a:path>
              </a:pathLst>
            </a:custGeom>
            <a:noFill/>
            <a:ln w="28575" cap="rnd">
              <a:solidFill>
                <a:srgbClr val="205F7C"/>
              </a:solidFill>
              <a:prstDash val="solid"/>
              <a:round/>
            </a:ln>
          </p:spPr>
          <p:txBody>
            <a:bodyPr rtlCol="0" anchor="ctr"/>
            <a:lstStyle/>
            <a:p>
              <a:endParaRPr lang="en-IN"/>
            </a:p>
          </p:txBody>
        </p:sp>
        <p:sp>
          <p:nvSpPr>
            <p:cNvPr id="82" name="Freeform: Shape 81">
              <a:extLst>
                <a:ext uri="{FF2B5EF4-FFF2-40B4-BE49-F238E27FC236}">
                  <a16:creationId xmlns:a16="http://schemas.microsoft.com/office/drawing/2014/main" id="{60EF1F73-38E3-4E07-A192-1C936A07EA56}"/>
                </a:ext>
              </a:extLst>
            </p:cNvPr>
            <p:cNvSpPr/>
            <p:nvPr/>
          </p:nvSpPr>
          <p:spPr>
            <a:xfrm>
              <a:off x="9406407" y="1824703"/>
              <a:ext cx="17729" cy="17729"/>
            </a:xfrm>
            <a:custGeom>
              <a:avLst/>
              <a:gdLst>
                <a:gd name="connsiteX0" fmla="*/ 17730 w 17729"/>
                <a:gd name="connsiteY0" fmla="*/ 8865 h 17729"/>
                <a:gd name="connsiteX1" fmla="*/ 8865 w 17729"/>
                <a:gd name="connsiteY1" fmla="*/ 17730 h 17729"/>
                <a:gd name="connsiteX2" fmla="*/ 0 w 17729"/>
                <a:gd name="connsiteY2" fmla="*/ 8865 h 17729"/>
                <a:gd name="connsiteX3" fmla="*/ 8865 w 17729"/>
                <a:gd name="connsiteY3" fmla="*/ 0 h 17729"/>
                <a:gd name="connsiteX4" fmla="*/ 17730 w 17729"/>
                <a:gd name="connsiteY4" fmla="*/ 8865 h 177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729" h="17729">
                  <a:moveTo>
                    <a:pt x="17730" y="8865"/>
                  </a:moveTo>
                  <a:cubicBezTo>
                    <a:pt x="17730" y="13764"/>
                    <a:pt x="13764" y="17730"/>
                    <a:pt x="8865" y="17730"/>
                  </a:cubicBezTo>
                  <a:cubicBezTo>
                    <a:pt x="3965" y="17730"/>
                    <a:pt x="0" y="13764"/>
                    <a:pt x="0" y="8865"/>
                  </a:cubicBezTo>
                  <a:cubicBezTo>
                    <a:pt x="0" y="3965"/>
                    <a:pt x="3965" y="0"/>
                    <a:pt x="8865" y="0"/>
                  </a:cubicBezTo>
                  <a:cubicBezTo>
                    <a:pt x="13764" y="0"/>
                    <a:pt x="17730" y="3965"/>
                    <a:pt x="17730" y="8865"/>
                  </a:cubicBezTo>
                  <a:close/>
                </a:path>
              </a:pathLst>
            </a:custGeom>
            <a:noFill/>
            <a:ln w="28575" cap="rnd">
              <a:solidFill>
                <a:srgbClr val="205F7C"/>
              </a:solidFill>
              <a:prstDash val="solid"/>
              <a:round/>
            </a:ln>
          </p:spPr>
          <p:txBody>
            <a:bodyPr rtlCol="0" anchor="ctr"/>
            <a:lstStyle/>
            <a:p>
              <a:endParaRPr lang="en-IN"/>
            </a:p>
          </p:txBody>
        </p:sp>
        <p:sp>
          <p:nvSpPr>
            <p:cNvPr id="83" name="Freeform: Shape 82">
              <a:extLst>
                <a:ext uri="{FF2B5EF4-FFF2-40B4-BE49-F238E27FC236}">
                  <a16:creationId xmlns:a16="http://schemas.microsoft.com/office/drawing/2014/main" id="{082CB61B-DF7E-4FFB-B6B2-1FD34A751781}"/>
                </a:ext>
              </a:extLst>
            </p:cNvPr>
            <p:cNvSpPr/>
            <p:nvPr/>
          </p:nvSpPr>
          <p:spPr>
            <a:xfrm>
              <a:off x="9103052" y="1722699"/>
              <a:ext cx="130072" cy="319120"/>
            </a:xfrm>
            <a:custGeom>
              <a:avLst/>
              <a:gdLst>
                <a:gd name="connsiteX0" fmla="*/ 8684 w 130072"/>
                <a:gd name="connsiteY0" fmla="*/ 319120 h 319120"/>
                <a:gd name="connsiteX1" fmla="*/ 130072 w 130072"/>
                <a:gd name="connsiteY1" fmla="*/ 0 h 319120"/>
              </a:gdLst>
              <a:ahLst/>
              <a:cxnLst>
                <a:cxn ang="0">
                  <a:pos x="connsiteX0" y="connsiteY0"/>
                </a:cxn>
                <a:cxn ang="0">
                  <a:pos x="connsiteX1" y="connsiteY1"/>
                </a:cxn>
              </a:cxnLst>
              <a:rect l="l" t="t" r="r" b="b"/>
              <a:pathLst>
                <a:path w="130072" h="319120">
                  <a:moveTo>
                    <a:pt x="8684" y="319120"/>
                  </a:moveTo>
                  <a:cubicBezTo>
                    <a:pt x="-17256" y="196519"/>
                    <a:pt x="12567" y="52157"/>
                    <a:pt x="130072" y="0"/>
                  </a:cubicBezTo>
                </a:path>
              </a:pathLst>
            </a:custGeom>
            <a:noFill/>
            <a:ln w="28575" cap="rnd">
              <a:solidFill>
                <a:srgbClr val="205F7C"/>
              </a:solidFill>
              <a:prstDash val="solid"/>
              <a:round/>
            </a:ln>
          </p:spPr>
          <p:txBody>
            <a:bodyPr rtlCol="0" anchor="ctr"/>
            <a:lstStyle/>
            <a:p>
              <a:endParaRPr lang="en-IN"/>
            </a:p>
          </p:txBody>
        </p:sp>
        <p:sp>
          <p:nvSpPr>
            <p:cNvPr id="84" name="Freeform: Shape 83">
              <a:extLst>
                <a:ext uri="{FF2B5EF4-FFF2-40B4-BE49-F238E27FC236}">
                  <a16:creationId xmlns:a16="http://schemas.microsoft.com/office/drawing/2014/main" id="{55C37838-4A2A-436F-BCCC-0C87E4D08EA1}"/>
                </a:ext>
              </a:extLst>
            </p:cNvPr>
            <p:cNvSpPr/>
            <p:nvPr/>
          </p:nvSpPr>
          <p:spPr>
            <a:xfrm>
              <a:off x="9558356" y="2389894"/>
              <a:ext cx="283808" cy="1638"/>
            </a:xfrm>
            <a:custGeom>
              <a:avLst/>
              <a:gdLst>
                <a:gd name="connsiteX0" fmla="*/ 0 w 283808"/>
                <a:gd name="connsiteY0" fmla="*/ 0 h 1638"/>
                <a:gd name="connsiteX1" fmla="*/ 283808 w 283808"/>
                <a:gd name="connsiteY1" fmla="*/ 0 h 1638"/>
              </a:gdLst>
              <a:ahLst/>
              <a:cxnLst>
                <a:cxn ang="0">
                  <a:pos x="connsiteX0" y="connsiteY0"/>
                </a:cxn>
                <a:cxn ang="0">
                  <a:pos x="connsiteX1" y="connsiteY1"/>
                </a:cxn>
              </a:cxnLst>
              <a:rect l="l" t="t" r="r" b="b"/>
              <a:pathLst>
                <a:path w="283808" h="1638">
                  <a:moveTo>
                    <a:pt x="0" y="0"/>
                  </a:moveTo>
                  <a:lnTo>
                    <a:pt x="283808" y="0"/>
                  </a:lnTo>
                </a:path>
              </a:pathLst>
            </a:custGeom>
            <a:ln w="28575" cap="rnd">
              <a:solidFill>
                <a:srgbClr val="205F7C"/>
              </a:solidFill>
              <a:prstDash val="solid"/>
              <a:round/>
            </a:ln>
          </p:spPr>
          <p:txBody>
            <a:bodyPr rtlCol="0" anchor="ctr"/>
            <a:lstStyle/>
            <a:p>
              <a:endParaRPr lang="en-IN"/>
            </a:p>
          </p:txBody>
        </p:sp>
        <p:sp>
          <p:nvSpPr>
            <p:cNvPr id="85" name="Freeform: Shape 84">
              <a:extLst>
                <a:ext uri="{FF2B5EF4-FFF2-40B4-BE49-F238E27FC236}">
                  <a16:creationId xmlns:a16="http://schemas.microsoft.com/office/drawing/2014/main" id="{C14ED45B-71C2-428A-927B-9C19C3E54BD2}"/>
                </a:ext>
              </a:extLst>
            </p:cNvPr>
            <p:cNvSpPr/>
            <p:nvPr/>
          </p:nvSpPr>
          <p:spPr>
            <a:xfrm>
              <a:off x="9535563" y="2000215"/>
              <a:ext cx="306601" cy="199976"/>
            </a:xfrm>
            <a:custGeom>
              <a:avLst/>
              <a:gdLst>
                <a:gd name="connsiteX0" fmla="*/ 0 w 306601"/>
                <a:gd name="connsiteY0" fmla="*/ 199977 h 199976"/>
                <a:gd name="connsiteX1" fmla="*/ 306601 w 306601"/>
                <a:gd name="connsiteY1" fmla="*/ 19221 h 199976"/>
                <a:gd name="connsiteX2" fmla="*/ 227325 w 306601"/>
                <a:gd name="connsiteY2" fmla="*/ 0 h 199976"/>
              </a:gdLst>
              <a:ahLst/>
              <a:cxnLst>
                <a:cxn ang="0">
                  <a:pos x="connsiteX0" y="connsiteY0"/>
                </a:cxn>
                <a:cxn ang="0">
                  <a:pos x="connsiteX1" y="connsiteY1"/>
                </a:cxn>
                <a:cxn ang="0">
                  <a:pos x="connsiteX2" y="connsiteY2"/>
                </a:cxn>
              </a:cxnLst>
              <a:rect l="l" t="t" r="r" b="b"/>
              <a:pathLst>
                <a:path w="306601" h="199976">
                  <a:moveTo>
                    <a:pt x="0" y="199977"/>
                  </a:moveTo>
                  <a:lnTo>
                    <a:pt x="306601" y="19221"/>
                  </a:lnTo>
                  <a:lnTo>
                    <a:pt x="227325" y="0"/>
                  </a:lnTo>
                </a:path>
              </a:pathLst>
            </a:custGeom>
            <a:noFill/>
            <a:ln w="28575" cap="rnd">
              <a:solidFill>
                <a:srgbClr val="205F7C"/>
              </a:solidFill>
              <a:prstDash val="solid"/>
              <a:round/>
            </a:ln>
          </p:spPr>
          <p:txBody>
            <a:bodyPr rtlCol="0" anchor="ctr"/>
            <a:lstStyle/>
            <a:p>
              <a:endParaRPr lang="en-IN"/>
            </a:p>
          </p:txBody>
        </p:sp>
        <p:sp>
          <p:nvSpPr>
            <p:cNvPr id="86" name="Freeform: Shape 85">
              <a:extLst>
                <a:ext uri="{FF2B5EF4-FFF2-40B4-BE49-F238E27FC236}">
                  <a16:creationId xmlns:a16="http://schemas.microsoft.com/office/drawing/2014/main" id="{AC5D68B8-7A60-4377-B8F6-A15876779D63}"/>
                </a:ext>
              </a:extLst>
            </p:cNvPr>
            <p:cNvSpPr/>
            <p:nvPr/>
          </p:nvSpPr>
          <p:spPr>
            <a:xfrm>
              <a:off x="9830088" y="2019436"/>
              <a:ext cx="12076" cy="75294"/>
            </a:xfrm>
            <a:custGeom>
              <a:avLst/>
              <a:gdLst>
                <a:gd name="connsiteX0" fmla="*/ 0 w 12076"/>
                <a:gd name="connsiteY0" fmla="*/ 75294 h 75294"/>
                <a:gd name="connsiteX1" fmla="*/ 12077 w 12076"/>
                <a:gd name="connsiteY1" fmla="*/ 0 h 75294"/>
              </a:gdLst>
              <a:ahLst/>
              <a:cxnLst>
                <a:cxn ang="0">
                  <a:pos x="connsiteX0" y="connsiteY0"/>
                </a:cxn>
                <a:cxn ang="0">
                  <a:pos x="connsiteX1" y="connsiteY1"/>
                </a:cxn>
              </a:cxnLst>
              <a:rect l="l" t="t" r="r" b="b"/>
              <a:pathLst>
                <a:path w="12076" h="75294">
                  <a:moveTo>
                    <a:pt x="0" y="75294"/>
                  </a:moveTo>
                  <a:lnTo>
                    <a:pt x="12077" y="0"/>
                  </a:lnTo>
                </a:path>
              </a:pathLst>
            </a:custGeom>
            <a:ln w="28575" cap="rnd">
              <a:solidFill>
                <a:srgbClr val="205F7C"/>
              </a:solidFill>
              <a:prstDash val="solid"/>
              <a:round/>
            </a:ln>
          </p:spPr>
          <p:txBody>
            <a:bodyPr rtlCol="0" anchor="ctr"/>
            <a:lstStyle/>
            <a:p>
              <a:endParaRPr lang="en-IN"/>
            </a:p>
          </p:txBody>
        </p:sp>
        <p:sp>
          <p:nvSpPr>
            <p:cNvPr id="87" name="Freeform: Shape 86">
              <a:extLst>
                <a:ext uri="{FF2B5EF4-FFF2-40B4-BE49-F238E27FC236}">
                  <a16:creationId xmlns:a16="http://schemas.microsoft.com/office/drawing/2014/main" id="{DC33E418-ABFB-49AE-9A08-E8F052343CAF}"/>
                </a:ext>
              </a:extLst>
            </p:cNvPr>
            <p:cNvSpPr/>
            <p:nvPr/>
          </p:nvSpPr>
          <p:spPr>
            <a:xfrm>
              <a:off x="9604844" y="2203649"/>
              <a:ext cx="1638" cy="186244"/>
            </a:xfrm>
            <a:custGeom>
              <a:avLst/>
              <a:gdLst>
                <a:gd name="connsiteX0" fmla="*/ 0 w 1638"/>
                <a:gd name="connsiteY0" fmla="*/ 186245 h 186244"/>
                <a:gd name="connsiteX1" fmla="*/ 0 w 1638"/>
                <a:gd name="connsiteY1" fmla="*/ 0 h 186244"/>
              </a:gdLst>
              <a:ahLst/>
              <a:cxnLst>
                <a:cxn ang="0">
                  <a:pos x="connsiteX0" y="connsiteY0"/>
                </a:cxn>
                <a:cxn ang="0">
                  <a:pos x="connsiteX1" y="connsiteY1"/>
                </a:cxn>
              </a:cxnLst>
              <a:rect l="l" t="t" r="r" b="b"/>
              <a:pathLst>
                <a:path w="1638" h="186244">
                  <a:moveTo>
                    <a:pt x="0" y="186245"/>
                  </a:moveTo>
                  <a:lnTo>
                    <a:pt x="0" y="0"/>
                  </a:lnTo>
                </a:path>
              </a:pathLst>
            </a:custGeom>
            <a:ln w="28575" cap="rnd">
              <a:solidFill>
                <a:srgbClr val="205F7C"/>
              </a:solidFill>
              <a:prstDash val="solid"/>
              <a:round/>
            </a:ln>
          </p:spPr>
          <p:txBody>
            <a:bodyPr rtlCol="0" anchor="ctr"/>
            <a:lstStyle/>
            <a:p>
              <a:endParaRPr lang="en-IN"/>
            </a:p>
          </p:txBody>
        </p:sp>
        <p:sp>
          <p:nvSpPr>
            <p:cNvPr id="88" name="Freeform: Shape 87">
              <a:extLst>
                <a:ext uri="{FF2B5EF4-FFF2-40B4-BE49-F238E27FC236}">
                  <a16:creationId xmlns:a16="http://schemas.microsoft.com/office/drawing/2014/main" id="{38C92F94-5C30-49F2-BB46-A354EB230CFD}"/>
                </a:ext>
              </a:extLst>
            </p:cNvPr>
            <p:cNvSpPr/>
            <p:nvPr/>
          </p:nvSpPr>
          <p:spPr>
            <a:xfrm>
              <a:off x="9694984" y="2149264"/>
              <a:ext cx="1638" cy="240630"/>
            </a:xfrm>
            <a:custGeom>
              <a:avLst/>
              <a:gdLst>
                <a:gd name="connsiteX0" fmla="*/ 0 w 1638"/>
                <a:gd name="connsiteY0" fmla="*/ 0 h 240630"/>
                <a:gd name="connsiteX1" fmla="*/ 0 w 1638"/>
                <a:gd name="connsiteY1" fmla="*/ 240631 h 240630"/>
              </a:gdLst>
              <a:ahLst/>
              <a:cxnLst>
                <a:cxn ang="0">
                  <a:pos x="connsiteX0" y="connsiteY0"/>
                </a:cxn>
                <a:cxn ang="0">
                  <a:pos x="connsiteX1" y="connsiteY1"/>
                </a:cxn>
              </a:cxnLst>
              <a:rect l="l" t="t" r="r" b="b"/>
              <a:pathLst>
                <a:path w="1638" h="240630">
                  <a:moveTo>
                    <a:pt x="0" y="0"/>
                  </a:moveTo>
                  <a:lnTo>
                    <a:pt x="0" y="240631"/>
                  </a:lnTo>
                </a:path>
              </a:pathLst>
            </a:custGeom>
            <a:ln w="28575" cap="rnd">
              <a:solidFill>
                <a:srgbClr val="205F7C"/>
              </a:solidFill>
              <a:prstDash val="solid"/>
              <a:round/>
            </a:ln>
          </p:spPr>
          <p:txBody>
            <a:bodyPr rtlCol="0" anchor="ctr"/>
            <a:lstStyle/>
            <a:p>
              <a:endParaRPr lang="en-IN"/>
            </a:p>
          </p:txBody>
        </p:sp>
        <p:sp>
          <p:nvSpPr>
            <p:cNvPr id="89" name="Freeform: Shape 88">
              <a:extLst>
                <a:ext uri="{FF2B5EF4-FFF2-40B4-BE49-F238E27FC236}">
                  <a16:creationId xmlns:a16="http://schemas.microsoft.com/office/drawing/2014/main" id="{1F5639BD-ADDA-4D66-809A-AC08F3F6B100}"/>
                </a:ext>
              </a:extLst>
            </p:cNvPr>
            <p:cNvSpPr/>
            <p:nvPr/>
          </p:nvSpPr>
          <p:spPr>
            <a:xfrm>
              <a:off x="9785140" y="2094730"/>
              <a:ext cx="1638" cy="295163"/>
            </a:xfrm>
            <a:custGeom>
              <a:avLst/>
              <a:gdLst>
                <a:gd name="connsiteX0" fmla="*/ 0 w 1638"/>
                <a:gd name="connsiteY0" fmla="*/ 0 h 295163"/>
                <a:gd name="connsiteX1" fmla="*/ 0 w 1638"/>
                <a:gd name="connsiteY1" fmla="*/ 295164 h 295163"/>
              </a:gdLst>
              <a:ahLst/>
              <a:cxnLst>
                <a:cxn ang="0">
                  <a:pos x="connsiteX0" y="connsiteY0"/>
                </a:cxn>
                <a:cxn ang="0">
                  <a:pos x="connsiteX1" y="connsiteY1"/>
                </a:cxn>
              </a:cxnLst>
              <a:rect l="l" t="t" r="r" b="b"/>
              <a:pathLst>
                <a:path w="1638" h="295163">
                  <a:moveTo>
                    <a:pt x="0" y="0"/>
                  </a:moveTo>
                  <a:lnTo>
                    <a:pt x="0" y="295164"/>
                  </a:lnTo>
                </a:path>
              </a:pathLst>
            </a:custGeom>
            <a:ln w="28575" cap="rnd">
              <a:solidFill>
                <a:srgbClr val="205F7C"/>
              </a:solidFill>
              <a:prstDash val="solid"/>
              <a:round/>
            </a:ln>
          </p:spPr>
          <p:txBody>
            <a:bodyPr rtlCol="0" anchor="ctr"/>
            <a:lstStyle/>
            <a:p>
              <a:endParaRPr lang="en-IN"/>
            </a:p>
          </p:txBody>
        </p:sp>
      </p:grpSp>
      <p:grpSp>
        <p:nvGrpSpPr>
          <p:cNvPr id="99" name="Group 98">
            <a:extLst>
              <a:ext uri="{FF2B5EF4-FFF2-40B4-BE49-F238E27FC236}">
                <a16:creationId xmlns:a16="http://schemas.microsoft.com/office/drawing/2014/main" id="{3A653C25-FE79-454A-8F8A-F5C92582153E}"/>
              </a:ext>
            </a:extLst>
          </p:cNvPr>
          <p:cNvGrpSpPr/>
          <p:nvPr/>
        </p:nvGrpSpPr>
        <p:grpSpPr>
          <a:xfrm>
            <a:off x="8940561" y="5077506"/>
            <a:ext cx="578626" cy="578627"/>
            <a:chOff x="8897019" y="5077506"/>
            <a:chExt cx="578626" cy="578627"/>
          </a:xfrm>
        </p:grpSpPr>
        <p:sp>
          <p:nvSpPr>
            <p:cNvPr id="94" name="Freeform: Shape 93">
              <a:extLst>
                <a:ext uri="{FF2B5EF4-FFF2-40B4-BE49-F238E27FC236}">
                  <a16:creationId xmlns:a16="http://schemas.microsoft.com/office/drawing/2014/main" id="{9C201677-0080-4E74-A3F7-6B70CB70F52D}"/>
                </a:ext>
              </a:extLst>
            </p:cNvPr>
            <p:cNvSpPr/>
            <p:nvPr/>
          </p:nvSpPr>
          <p:spPr>
            <a:xfrm>
              <a:off x="9047297" y="5226707"/>
              <a:ext cx="428348" cy="429426"/>
            </a:xfrm>
            <a:custGeom>
              <a:avLst/>
              <a:gdLst>
                <a:gd name="connsiteX0" fmla="*/ 127522 w 428348"/>
                <a:gd name="connsiteY0" fmla="*/ 18293 h 429426"/>
                <a:gd name="connsiteX1" fmla="*/ 214174 w 428348"/>
                <a:gd name="connsiteY1" fmla="*/ 0 h 429426"/>
                <a:gd name="connsiteX2" fmla="*/ 428349 w 428348"/>
                <a:gd name="connsiteY2" fmla="*/ 214713 h 429426"/>
                <a:gd name="connsiteX3" fmla="*/ 214174 w 428348"/>
                <a:gd name="connsiteY3" fmla="*/ 429426 h 429426"/>
                <a:gd name="connsiteX4" fmla="*/ 0 w 428348"/>
                <a:gd name="connsiteY4" fmla="*/ 214713 h 429426"/>
                <a:gd name="connsiteX5" fmla="*/ 17587 w 428348"/>
                <a:gd name="connsiteY5" fmla="*/ 129369 h 42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348" h="429426">
                  <a:moveTo>
                    <a:pt x="127522" y="18293"/>
                  </a:moveTo>
                  <a:cubicBezTo>
                    <a:pt x="154012" y="6529"/>
                    <a:pt x="183336" y="0"/>
                    <a:pt x="214174" y="0"/>
                  </a:cubicBezTo>
                  <a:cubicBezTo>
                    <a:pt x="332460" y="0"/>
                    <a:pt x="428349" y="96132"/>
                    <a:pt x="428349" y="214713"/>
                  </a:cubicBezTo>
                  <a:cubicBezTo>
                    <a:pt x="428349" y="333294"/>
                    <a:pt x="332460" y="429426"/>
                    <a:pt x="214174" y="429426"/>
                  </a:cubicBezTo>
                  <a:cubicBezTo>
                    <a:pt x="95888" y="429426"/>
                    <a:pt x="0" y="333294"/>
                    <a:pt x="0" y="214713"/>
                  </a:cubicBezTo>
                  <a:cubicBezTo>
                    <a:pt x="0" y="184388"/>
                    <a:pt x="6273" y="155525"/>
                    <a:pt x="17587" y="129369"/>
                  </a:cubicBezTo>
                </a:path>
              </a:pathLst>
            </a:custGeom>
            <a:noFill/>
            <a:ln w="28575" cap="rnd">
              <a:solidFill>
                <a:srgbClr val="205F7C"/>
              </a:solidFill>
              <a:prstDash val="solid"/>
              <a:round/>
            </a:ln>
          </p:spPr>
          <p:txBody>
            <a:bodyPr rtlCol="0" anchor="ctr"/>
            <a:lstStyle/>
            <a:p>
              <a:endParaRPr lang="en-IN"/>
            </a:p>
          </p:txBody>
        </p:sp>
        <p:sp>
          <p:nvSpPr>
            <p:cNvPr id="95" name="Freeform: Shape 94">
              <a:extLst>
                <a:ext uri="{FF2B5EF4-FFF2-40B4-BE49-F238E27FC236}">
                  <a16:creationId xmlns:a16="http://schemas.microsoft.com/office/drawing/2014/main" id="{76060B64-ACBA-4FBE-AD91-31497EF2C647}"/>
                </a:ext>
              </a:extLst>
            </p:cNvPr>
            <p:cNvSpPr/>
            <p:nvPr/>
          </p:nvSpPr>
          <p:spPr>
            <a:xfrm>
              <a:off x="9125701" y="5305316"/>
              <a:ext cx="271514" cy="272181"/>
            </a:xfrm>
            <a:custGeom>
              <a:avLst/>
              <a:gdLst>
                <a:gd name="connsiteX0" fmla="*/ 64345 w 271514"/>
                <a:gd name="connsiteY0" fmla="*/ 20332 h 272181"/>
                <a:gd name="connsiteX1" fmla="*/ 135757 w 271514"/>
                <a:gd name="connsiteY1" fmla="*/ 0 h 272181"/>
                <a:gd name="connsiteX2" fmla="*/ 271515 w 271514"/>
                <a:gd name="connsiteY2" fmla="*/ 136091 h 272181"/>
                <a:gd name="connsiteX3" fmla="*/ 135757 w 271514"/>
                <a:gd name="connsiteY3" fmla="*/ 272182 h 272181"/>
                <a:gd name="connsiteX4" fmla="*/ 0 w 271514"/>
                <a:gd name="connsiteY4" fmla="*/ 136091 h 272181"/>
                <a:gd name="connsiteX5" fmla="*/ 20345 w 271514"/>
                <a:gd name="connsiteY5" fmla="*/ 64383 h 272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1514" h="272181">
                  <a:moveTo>
                    <a:pt x="64345" y="20332"/>
                  </a:moveTo>
                  <a:cubicBezTo>
                    <a:pt x="85087" y="7440"/>
                    <a:pt x="109563" y="0"/>
                    <a:pt x="135757" y="0"/>
                  </a:cubicBezTo>
                  <a:cubicBezTo>
                    <a:pt x="210736" y="0"/>
                    <a:pt x="271515" y="60932"/>
                    <a:pt x="271515" y="136091"/>
                  </a:cubicBezTo>
                  <a:cubicBezTo>
                    <a:pt x="271515" y="211250"/>
                    <a:pt x="210736" y="272182"/>
                    <a:pt x="135757" y="272182"/>
                  </a:cubicBezTo>
                  <a:cubicBezTo>
                    <a:pt x="60778" y="272182"/>
                    <a:pt x="0" y="211250"/>
                    <a:pt x="0" y="136091"/>
                  </a:cubicBezTo>
                  <a:cubicBezTo>
                    <a:pt x="0" y="109781"/>
                    <a:pt x="7453" y="85203"/>
                    <a:pt x="20345" y="64383"/>
                  </a:cubicBezTo>
                </a:path>
              </a:pathLst>
            </a:custGeom>
            <a:noFill/>
            <a:ln w="28575" cap="rnd">
              <a:solidFill>
                <a:srgbClr val="205F7C"/>
              </a:solidFill>
              <a:prstDash val="solid"/>
              <a:round/>
            </a:ln>
          </p:spPr>
          <p:txBody>
            <a:bodyPr rtlCol="0" anchor="ctr"/>
            <a:lstStyle/>
            <a:p>
              <a:endParaRPr lang="en-IN"/>
            </a:p>
          </p:txBody>
        </p:sp>
        <p:sp>
          <p:nvSpPr>
            <p:cNvPr id="96" name="Freeform: Shape 95">
              <a:extLst>
                <a:ext uri="{FF2B5EF4-FFF2-40B4-BE49-F238E27FC236}">
                  <a16:creationId xmlns:a16="http://schemas.microsoft.com/office/drawing/2014/main" id="{4211A04F-5826-4C3B-B0CB-2C5C1F6406A1}"/>
                </a:ext>
              </a:extLst>
            </p:cNvPr>
            <p:cNvSpPr/>
            <p:nvPr/>
          </p:nvSpPr>
          <p:spPr>
            <a:xfrm>
              <a:off x="9208313" y="5388120"/>
              <a:ext cx="106317" cy="106574"/>
            </a:xfrm>
            <a:custGeom>
              <a:avLst/>
              <a:gdLst>
                <a:gd name="connsiteX0" fmla="*/ 44256 w 106317"/>
                <a:gd name="connsiteY0" fmla="*/ 744 h 106574"/>
                <a:gd name="connsiteX1" fmla="*/ 53159 w 106317"/>
                <a:gd name="connsiteY1" fmla="*/ 0 h 106574"/>
                <a:gd name="connsiteX2" fmla="*/ 106317 w 106317"/>
                <a:gd name="connsiteY2" fmla="*/ 53287 h 106574"/>
                <a:gd name="connsiteX3" fmla="*/ 53159 w 106317"/>
                <a:gd name="connsiteY3" fmla="*/ 106574 h 106574"/>
                <a:gd name="connsiteX4" fmla="*/ 0 w 106317"/>
                <a:gd name="connsiteY4" fmla="*/ 53287 h 106574"/>
                <a:gd name="connsiteX5" fmla="*/ 872 w 106317"/>
                <a:gd name="connsiteY5" fmla="*/ 43640 h 106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317" h="106574">
                  <a:moveTo>
                    <a:pt x="44256" y="744"/>
                  </a:moveTo>
                  <a:cubicBezTo>
                    <a:pt x="47155" y="257"/>
                    <a:pt x="50119" y="0"/>
                    <a:pt x="53159" y="0"/>
                  </a:cubicBezTo>
                  <a:cubicBezTo>
                    <a:pt x="82522" y="0"/>
                    <a:pt x="106317" y="23860"/>
                    <a:pt x="106317" y="53287"/>
                  </a:cubicBezTo>
                  <a:cubicBezTo>
                    <a:pt x="106317" y="82714"/>
                    <a:pt x="82522" y="106574"/>
                    <a:pt x="53159" y="106574"/>
                  </a:cubicBezTo>
                  <a:cubicBezTo>
                    <a:pt x="23796" y="106574"/>
                    <a:pt x="0" y="82714"/>
                    <a:pt x="0" y="53287"/>
                  </a:cubicBezTo>
                  <a:cubicBezTo>
                    <a:pt x="0" y="49990"/>
                    <a:pt x="295" y="46770"/>
                    <a:pt x="872" y="43640"/>
                  </a:cubicBezTo>
                </a:path>
              </a:pathLst>
            </a:custGeom>
            <a:noFill/>
            <a:ln w="28575" cap="rnd">
              <a:solidFill>
                <a:srgbClr val="205F7C"/>
              </a:solidFill>
              <a:prstDash val="solid"/>
              <a:round/>
            </a:ln>
          </p:spPr>
          <p:txBody>
            <a:bodyPr rtlCol="0" anchor="ctr"/>
            <a:lstStyle/>
            <a:p>
              <a:endParaRPr lang="en-IN"/>
            </a:p>
          </p:txBody>
        </p:sp>
        <p:sp>
          <p:nvSpPr>
            <p:cNvPr id="97" name="Freeform: Shape 96">
              <a:extLst>
                <a:ext uri="{FF2B5EF4-FFF2-40B4-BE49-F238E27FC236}">
                  <a16:creationId xmlns:a16="http://schemas.microsoft.com/office/drawing/2014/main" id="{AA229F35-09A0-4326-A3A4-5207BA8E4B7A}"/>
                </a:ext>
              </a:extLst>
            </p:cNvPr>
            <p:cNvSpPr/>
            <p:nvPr/>
          </p:nvSpPr>
          <p:spPr>
            <a:xfrm>
              <a:off x="9002310" y="5077506"/>
              <a:ext cx="259161" cy="363362"/>
            </a:xfrm>
            <a:custGeom>
              <a:avLst/>
              <a:gdLst>
                <a:gd name="connsiteX0" fmla="*/ 0 w 259161"/>
                <a:gd name="connsiteY0" fmla="*/ 67808 h 363362"/>
                <a:gd name="connsiteX1" fmla="*/ 16189 w 259161"/>
                <a:gd name="connsiteY1" fmla="*/ 0 h 363362"/>
                <a:gd name="connsiteX2" fmla="*/ 146956 w 259161"/>
                <a:gd name="connsiteY2" fmla="*/ 130370 h 363362"/>
                <a:gd name="connsiteX3" fmla="*/ 134449 w 259161"/>
                <a:gd name="connsiteY3" fmla="*/ 238611 h 363362"/>
                <a:gd name="connsiteX4" fmla="*/ 259162 w 259161"/>
                <a:gd name="connsiteY4" fmla="*/ 363362 h 3633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9161" h="363362">
                  <a:moveTo>
                    <a:pt x="0" y="67808"/>
                  </a:moveTo>
                  <a:lnTo>
                    <a:pt x="16189" y="0"/>
                  </a:lnTo>
                  <a:lnTo>
                    <a:pt x="146956" y="130370"/>
                  </a:lnTo>
                  <a:lnTo>
                    <a:pt x="134449" y="238611"/>
                  </a:lnTo>
                  <a:lnTo>
                    <a:pt x="259162" y="363362"/>
                  </a:lnTo>
                </a:path>
              </a:pathLst>
            </a:custGeom>
            <a:noFill/>
            <a:ln w="28575" cap="rnd">
              <a:solidFill>
                <a:srgbClr val="205F7C"/>
              </a:solidFill>
              <a:prstDash val="solid"/>
              <a:round/>
            </a:ln>
          </p:spPr>
          <p:txBody>
            <a:bodyPr rtlCol="0" anchor="ctr"/>
            <a:lstStyle/>
            <a:p>
              <a:endParaRPr lang="en-IN"/>
            </a:p>
          </p:txBody>
        </p:sp>
        <p:sp>
          <p:nvSpPr>
            <p:cNvPr id="98" name="Freeform: Shape 97">
              <a:extLst>
                <a:ext uri="{FF2B5EF4-FFF2-40B4-BE49-F238E27FC236}">
                  <a16:creationId xmlns:a16="http://schemas.microsoft.com/office/drawing/2014/main" id="{651A6BC5-656C-44DE-B81C-D6E0372EF43E}"/>
                </a:ext>
              </a:extLst>
            </p:cNvPr>
            <p:cNvSpPr/>
            <p:nvPr/>
          </p:nvSpPr>
          <p:spPr>
            <a:xfrm>
              <a:off x="8897019" y="5175344"/>
              <a:ext cx="239740" cy="153652"/>
            </a:xfrm>
            <a:custGeom>
              <a:avLst/>
              <a:gdLst>
                <a:gd name="connsiteX0" fmla="*/ 148239 w 239740"/>
                <a:gd name="connsiteY0" fmla="*/ 49965 h 153652"/>
                <a:gd name="connsiteX1" fmla="*/ 98120 w 239740"/>
                <a:gd name="connsiteY1" fmla="*/ 0 h 153652"/>
                <a:gd name="connsiteX2" fmla="*/ 0 w 239740"/>
                <a:gd name="connsiteY2" fmla="*/ 23283 h 153652"/>
                <a:gd name="connsiteX3" fmla="*/ 130755 w 239740"/>
                <a:gd name="connsiteY3" fmla="*/ 153652 h 153652"/>
                <a:gd name="connsiteX4" fmla="*/ 239740 w 239740"/>
                <a:gd name="connsiteY4" fmla="*/ 140773 h 153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740" h="153652">
                  <a:moveTo>
                    <a:pt x="148239" y="49965"/>
                  </a:moveTo>
                  <a:lnTo>
                    <a:pt x="98120" y="0"/>
                  </a:lnTo>
                  <a:lnTo>
                    <a:pt x="0" y="23283"/>
                  </a:lnTo>
                  <a:lnTo>
                    <a:pt x="130755" y="153652"/>
                  </a:lnTo>
                  <a:lnTo>
                    <a:pt x="239740" y="140773"/>
                  </a:lnTo>
                </a:path>
              </a:pathLst>
            </a:custGeom>
            <a:noFill/>
            <a:ln w="28575" cap="rnd">
              <a:solidFill>
                <a:srgbClr val="205F7C"/>
              </a:solidFill>
              <a:prstDash val="solid"/>
              <a:round/>
            </a:ln>
          </p:spPr>
          <p:txBody>
            <a:bodyPr rtlCol="0" anchor="ctr"/>
            <a:lstStyle/>
            <a:p>
              <a:endParaRPr lang="en-IN"/>
            </a:p>
          </p:txBody>
        </p:sp>
      </p:grpSp>
      <p:grpSp>
        <p:nvGrpSpPr>
          <p:cNvPr id="114" name="Group 113">
            <a:extLst>
              <a:ext uri="{FF2B5EF4-FFF2-40B4-BE49-F238E27FC236}">
                <a16:creationId xmlns:a16="http://schemas.microsoft.com/office/drawing/2014/main" id="{3AB8060D-31E4-4006-9EE1-A021ED9A046A}"/>
              </a:ext>
            </a:extLst>
          </p:cNvPr>
          <p:cNvGrpSpPr/>
          <p:nvPr/>
        </p:nvGrpSpPr>
        <p:grpSpPr>
          <a:xfrm>
            <a:off x="2656895" y="5182834"/>
            <a:ext cx="606578" cy="606592"/>
            <a:chOff x="2613353" y="5182834"/>
            <a:chExt cx="606578" cy="606592"/>
          </a:xfrm>
        </p:grpSpPr>
        <p:sp>
          <p:nvSpPr>
            <p:cNvPr id="103" name="Freeform: Shape 102">
              <a:extLst>
                <a:ext uri="{FF2B5EF4-FFF2-40B4-BE49-F238E27FC236}">
                  <a16:creationId xmlns:a16="http://schemas.microsoft.com/office/drawing/2014/main" id="{BBB777FE-A549-4E95-AB3D-33C58FC0ABC8}"/>
                </a:ext>
              </a:extLst>
            </p:cNvPr>
            <p:cNvSpPr/>
            <p:nvPr/>
          </p:nvSpPr>
          <p:spPr>
            <a:xfrm>
              <a:off x="2842388" y="5538578"/>
              <a:ext cx="1344" cy="36431"/>
            </a:xfrm>
            <a:custGeom>
              <a:avLst/>
              <a:gdLst>
                <a:gd name="connsiteX0" fmla="*/ 0 w 1344"/>
                <a:gd name="connsiteY0" fmla="*/ 0 h 36431"/>
                <a:gd name="connsiteX1" fmla="*/ 0 w 1344"/>
                <a:gd name="connsiteY1" fmla="*/ 36431 h 36431"/>
              </a:gdLst>
              <a:ahLst/>
              <a:cxnLst>
                <a:cxn ang="0">
                  <a:pos x="connsiteX0" y="connsiteY0"/>
                </a:cxn>
                <a:cxn ang="0">
                  <a:pos x="connsiteX1" y="connsiteY1"/>
                </a:cxn>
              </a:cxnLst>
              <a:rect l="l" t="t" r="r" b="b"/>
              <a:pathLst>
                <a:path w="1344" h="36431">
                  <a:moveTo>
                    <a:pt x="0" y="0"/>
                  </a:moveTo>
                  <a:lnTo>
                    <a:pt x="0" y="36431"/>
                  </a:lnTo>
                </a:path>
              </a:pathLst>
            </a:custGeom>
            <a:ln w="28575" cap="rnd">
              <a:solidFill>
                <a:srgbClr val="205F7C"/>
              </a:solidFill>
              <a:prstDash val="solid"/>
              <a:round/>
            </a:ln>
          </p:spPr>
          <p:txBody>
            <a:bodyPr rtlCol="0" anchor="ctr"/>
            <a:lstStyle/>
            <a:p>
              <a:endParaRPr lang="en-IN"/>
            </a:p>
          </p:txBody>
        </p:sp>
        <p:sp>
          <p:nvSpPr>
            <p:cNvPr id="104" name="Freeform: Shape 103">
              <a:extLst>
                <a:ext uri="{FF2B5EF4-FFF2-40B4-BE49-F238E27FC236}">
                  <a16:creationId xmlns:a16="http://schemas.microsoft.com/office/drawing/2014/main" id="{0E869D83-52E8-48FE-8747-9E43F6F28AAB}"/>
                </a:ext>
              </a:extLst>
            </p:cNvPr>
            <p:cNvSpPr/>
            <p:nvPr/>
          </p:nvSpPr>
          <p:spPr>
            <a:xfrm>
              <a:off x="2990439" y="5538578"/>
              <a:ext cx="1344" cy="38206"/>
            </a:xfrm>
            <a:custGeom>
              <a:avLst/>
              <a:gdLst>
                <a:gd name="connsiteX0" fmla="*/ 0 w 1344"/>
                <a:gd name="connsiteY0" fmla="*/ 0 h 38206"/>
                <a:gd name="connsiteX1" fmla="*/ 0 w 1344"/>
                <a:gd name="connsiteY1" fmla="*/ 38206 h 38206"/>
              </a:gdLst>
              <a:ahLst/>
              <a:cxnLst>
                <a:cxn ang="0">
                  <a:pos x="connsiteX0" y="connsiteY0"/>
                </a:cxn>
                <a:cxn ang="0">
                  <a:pos x="connsiteX1" y="connsiteY1"/>
                </a:cxn>
              </a:cxnLst>
              <a:rect l="l" t="t" r="r" b="b"/>
              <a:pathLst>
                <a:path w="1344" h="38206">
                  <a:moveTo>
                    <a:pt x="0" y="0"/>
                  </a:moveTo>
                  <a:lnTo>
                    <a:pt x="0" y="38206"/>
                  </a:lnTo>
                </a:path>
              </a:pathLst>
            </a:custGeom>
            <a:ln w="28575" cap="rnd">
              <a:solidFill>
                <a:srgbClr val="205F7C"/>
              </a:solidFill>
              <a:prstDash val="solid"/>
              <a:round/>
            </a:ln>
          </p:spPr>
          <p:txBody>
            <a:bodyPr rtlCol="0" anchor="ctr"/>
            <a:lstStyle/>
            <a:p>
              <a:endParaRPr lang="en-IN"/>
            </a:p>
          </p:txBody>
        </p:sp>
        <p:sp>
          <p:nvSpPr>
            <p:cNvPr id="105" name="Freeform: Shape 104">
              <a:extLst>
                <a:ext uri="{FF2B5EF4-FFF2-40B4-BE49-F238E27FC236}">
                  <a16:creationId xmlns:a16="http://schemas.microsoft.com/office/drawing/2014/main" id="{32B34C53-9427-4C44-B3CE-953497D7F5B5}"/>
                </a:ext>
              </a:extLst>
            </p:cNvPr>
            <p:cNvSpPr/>
            <p:nvPr/>
          </p:nvSpPr>
          <p:spPr>
            <a:xfrm>
              <a:off x="2796570" y="5296982"/>
              <a:ext cx="239632" cy="279802"/>
            </a:xfrm>
            <a:custGeom>
              <a:avLst/>
              <a:gdLst>
                <a:gd name="connsiteX0" fmla="*/ 239633 w 239632"/>
                <a:gd name="connsiteY0" fmla="*/ 279802 h 279802"/>
                <a:gd name="connsiteX1" fmla="*/ 239633 w 239632"/>
                <a:gd name="connsiteY1" fmla="*/ 212010 h 279802"/>
                <a:gd name="connsiteX2" fmla="*/ 207666 w 239632"/>
                <a:gd name="connsiteY2" fmla="*/ 171921 h 279802"/>
                <a:gd name="connsiteX3" fmla="*/ 148898 w 239632"/>
                <a:gd name="connsiteY3" fmla="*/ 157169 h 279802"/>
                <a:gd name="connsiteX4" fmla="*/ 137776 w 239632"/>
                <a:gd name="connsiteY4" fmla="*/ 143223 h 279802"/>
                <a:gd name="connsiteX5" fmla="*/ 137776 w 239632"/>
                <a:gd name="connsiteY5" fmla="*/ 127394 h 279802"/>
                <a:gd name="connsiteX6" fmla="*/ 161311 w 239632"/>
                <a:gd name="connsiteY6" fmla="*/ 112225 h 279802"/>
                <a:gd name="connsiteX7" fmla="*/ 175498 w 239632"/>
                <a:gd name="connsiteY7" fmla="*/ 75969 h 279802"/>
                <a:gd name="connsiteX8" fmla="*/ 177731 w 239632"/>
                <a:gd name="connsiteY8" fmla="*/ 51695 h 279802"/>
                <a:gd name="connsiteX9" fmla="*/ 126372 w 239632"/>
                <a:gd name="connsiteY9" fmla="*/ 0 h 279802"/>
                <a:gd name="connsiteX10" fmla="*/ 113260 w 239632"/>
                <a:gd name="connsiteY10" fmla="*/ 0 h 279802"/>
                <a:gd name="connsiteX11" fmla="*/ 61902 w 239632"/>
                <a:gd name="connsiteY11" fmla="*/ 51695 h 279802"/>
                <a:gd name="connsiteX12" fmla="*/ 64134 w 239632"/>
                <a:gd name="connsiteY12" fmla="*/ 75969 h 279802"/>
                <a:gd name="connsiteX13" fmla="*/ 78322 w 239632"/>
                <a:gd name="connsiteY13" fmla="*/ 112225 h 279802"/>
                <a:gd name="connsiteX14" fmla="*/ 101856 w 239632"/>
                <a:gd name="connsiteY14" fmla="*/ 127394 h 279802"/>
                <a:gd name="connsiteX15" fmla="*/ 101856 w 239632"/>
                <a:gd name="connsiteY15" fmla="*/ 143223 h 279802"/>
                <a:gd name="connsiteX16" fmla="*/ 90735 w 239632"/>
                <a:gd name="connsiteY16" fmla="*/ 157169 h 279802"/>
                <a:gd name="connsiteX17" fmla="*/ 31966 w 239632"/>
                <a:gd name="connsiteY17" fmla="*/ 171921 h 279802"/>
                <a:gd name="connsiteX18" fmla="*/ 0 w 239632"/>
                <a:gd name="connsiteY18" fmla="*/ 212010 h 279802"/>
                <a:gd name="connsiteX19" fmla="*/ 0 w 239632"/>
                <a:gd name="connsiteY19" fmla="*/ 278901 h 279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9632" h="279802">
                  <a:moveTo>
                    <a:pt x="239633" y="279802"/>
                  </a:moveTo>
                  <a:lnTo>
                    <a:pt x="239633" y="212010"/>
                  </a:lnTo>
                  <a:cubicBezTo>
                    <a:pt x="239633" y="193129"/>
                    <a:pt x="226494" y="176642"/>
                    <a:pt x="207666" y="171921"/>
                  </a:cubicBezTo>
                  <a:lnTo>
                    <a:pt x="148898" y="157169"/>
                  </a:lnTo>
                  <a:cubicBezTo>
                    <a:pt x="142349" y="155528"/>
                    <a:pt x="137776" y="149786"/>
                    <a:pt x="137776" y="143223"/>
                  </a:cubicBezTo>
                  <a:lnTo>
                    <a:pt x="137776" y="127394"/>
                  </a:lnTo>
                  <a:cubicBezTo>
                    <a:pt x="146343" y="125834"/>
                    <a:pt x="154533" y="120267"/>
                    <a:pt x="161311" y="112225"/>
                  </a:cubicBezTo>
                  <a:cubicBezTo>
                    <a:pt x="169904" y="102031"/>
                    <a:pt x="174288" y="89094"/>
                    <a:pt x="175498" y="75969"/>
                  </a:cubicBezTo>
                  <a:lnTo>
                    <a:pt x="177731" y="51695"/>
                  </a:lnTo>
                  <a:cubicBezTo>
                    <a:pt x="178766" y="23440"/>
                    <a:pt x="155474" y="0"/>
                    <a:pt x="126372" y="0"/>
                  </a:cubicBezTo>
                  <a:lnTo>
                    <a:pt x="113260" y="0"/>
                  </a:lnTo>
                  <a:cubicBezTo>
                    <a:pt x="84159" y="0"/>
                    <a:pt x="60866" y="23454"/>
                    <a:pt x="61902" y="51695"/>
                  </a:cubicBezTo>
                  <a:lnTo>
                    <a:pt x="64134" y="75969"/>
                  </a:lnTo>
                  <a:cubicBezTo>
                    <a:pt x="65345" y="89094"/>
                    <a:pt x="69729" y="102031"/>
                    <a:pt x="78322" y="112225"/>
                  </a:cubicBezTo>
                  <a:cubicBezTo>
                    <a:pt x="85100" y="120267"/>
                    <a:pt x="93303" y="125834"/>
                    <a:pt x="101856" y="127394"/>
                  </a:cubicBezTo>
                  <a:lnTo>
                    <a:pt x="101856" y="143223"/>
                  </a:lnTo>
                  <a:cubicBezTo>
                    <a:pt x="101856" y="149786"/>
                    <a:pt x="97284" y="155528"/>
                    <a:pt x="90735" y="157169"/>
                  </a:cubicBezTo>
                  <a:lnTo>
                    <a:pt x="31966" y="171921"/>
                  </a:lnTo>
                  <a:cubicBezTo>
                    <a:pt x="13152" y="176642"/>
                    <a:pt x="0" y="193129"/>
                    <a:pt x="0" y="212010"/>
                  </a:cubicBezTo>
                  <a:lnTo>
                    <a:pt x="0" y="278901"/>
                  </a:lnTo>
                </a:path>
              </a:pathLst>
            </a:custGeom>
            <a:noFill/>
            <a:ln w="28575" cap="rnd">
              <a:solidFill>
                <a:srgbClr val="205F7C"/>
              </a:solidFill>
              <a:prstDash val="solid"/>
              <a:round/>
            </a:ln>
          </p:spPr>
          <p:txBody>
            <a:bodyPr rtlCol="0" anchor="ctr"/>
            <a:lstStyle/>
            <a:p>
              <a:endParaRPr lang="en-IN"/>
            </a:p>
          </p:txBody>
        </p:sp>
        <p:sp>
          <p:nvSpPr>
            <p:cNvPr id="106" name="Freeform: Shape 105">
              <a:extLst>
                <a:ext uri="{FF2B5EF4-FFF2-40B4-BE49-F238E27FC236}">
                  <a16:creationId xmlns:a16="http://schemas.microsoft.com/office/drawing/2014/main" id="{8C06F245-7B0B-4668-957C-1B65D1CA2FA6}"/>
                </a:ext>
              </a:extLst>
            </p:cNvPr>
            <p:cNvSpPr/>
            <p:nvPr/>
          </p:nvSpPr>
          <p:spPr>
            <a:xfrm>
              <a:off x="2726452" y="5649055"/>
              <a:ext cx="140479" cy="140371"/>
            </a:xfrm>
            <a:custGeom>
              <a:avLst/>
              <a:gdLst>
                <a:gd name="connsiteX0" fmla="*/ 140479 w 140479"/>
                <a:gd name="connsiteY0" fmla="*/ 70186 h 140371"/>
                <a:gd name="connsiteX1" fmla="*/ 70240 w 140479"/>
                <a:gd name="connsiteY1" fmla="*/ 140372 h 140371"/>
                <a:gd name="connsiteX2" fmla="*/ 0 w 140479"/>
                <a:gd name="connsiteY2" fmla="*/ 70186 h 140371"/>
                <a:gd name="connsiteX3" fmla="*/ 70240 w 140479"/>
                <a:gd name="connsiteY3" fmla="*/ 0 h 140371"/>
                <a:gd name="connsiteX4" fmla="*/ 140479 w 140479"/>
                <a:gd name="connsiteY4" fmla="*/ 70186 h 1403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79" h="140371">
                  <a:moveTo>
                    <a:pt x="140479" y="70186"/>
                  </a:moveTo>
                  <a:cubicBezTo>
                    <a:pt x="140479" y="108949"/>
                    <a:pt x="109032" y="140372"/>
                    <a:pt x="70240" y="140372"/>
                  </a:cubicBezTo>
                  <a:cubicBezTo>
                    <a:pt x="31447" y="140372"/>
                    <a:pt x="0" y="108949"/>
                    <a:pt x="0" y="70186"/>
                  </a:cubicBezTo>
                  <a:cubicBezTo>
                    <a:pt x="0" y="31423"/>
                    <a:pt x="31447" y="0"/>
                    <a:pt x="70240" y="0"/>
                  </a:cubicBezTo>
                  <a:cubicBezTo>
                    <a:pt x="109032" y="0"/>
                    <a:pt x="140479" y="31423"/>
                    <a:pt x="140479" y="70186"/>
                  </a:cubicBezTo>
                  <a:close/>
                </a:path>
              </a:pathLst>
            </a:custGeom>
            <a:noFill/>
            <a:ln w="28575" cap="rnd">
              <a:solidFill>
                <a:srgbClr val="205F7C"/>
              </a:solidFill>
              <a:prstDash val="solid"/>
              <a:round/>
            </a:ln>
          </p:spPr>
          <p:txBody>
            <a:bodyPr rtlCol="0" anchor="ctr"/>
            <a:lstStyle/>
            <a:p>
              <a:endParaRPr lang="en-IN"/>
            </a:p>
          </p:txBody>
        </p:sp>
        <p:sp>
          <p:nvSpPr>
            <p:cNvPr id="107" name="Freeform: Shape 106">
              <a:extLst>
                <a:ext uri="{FF2B5EF4-FFF2-40B4-BE49-F238E27FC236}">
                  <a16:creationId xmlns:a16="http://schemas.microsoft.com/office/drawing/2014/main" id="{D8A68CB2-BDF7-4CA1-A6D1-9CB38E82F8BD}"/>
                </a:ext>
              </a:extLst>
            </p:cNvPr>
            <p:cNvSpPr/>
            <p:nvPr/>
          </p:nvSpPr>
          <p:spPr>
            <a:xfrm>
              <a:off x="3047473" y="5182834"/>
              <a:ext cx="140479" cy="140371"/>
            </a:xfrm>
            <a:custGeom>
              <a:avLst/>
              <a:gdLst>
                <a:gd name="connsiteX0" fmla="*/ 140479 w 140479"/>
                <a:gd name="connsiteY0" fmla="*/ 70186 h 140371"/>
                <a:gd name="connsiteX1" fmla="*/ 70240 w 140479"/>
                <a:gd name="connsiteY1" fmla="*/ 140372 h 140371"/>
                <a:gd name="connsiteX2" fmla="*/ 0 w 140479"/>
                <a:gd name="connsiteY2" fmla="*/ 70186 h 140371"/>
                <a:gd name="connsiteX3" fmla="*/ 70240 w 140479"/>
                <a:gd name="connsiteY3" fmla="*/ 0 h 140371"/>
                <a:gd name="connsiteX4" fmla="*/ 140479 w 140479"/>
                <a:gd name="connsiteY4" fmla="*/ 70186 h 1403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79" h="140371">
                  <a:moveTo>
                    <a:pt x="140479" y="70186"/>
                  </a:moveTo>
                  <a:cubicBezTo>
                    <a:pt x="140479" y="108949"/>
                    <a:pt x="109032" y="140372"/>
                    <a:pt x="70240" y="140372"/>
                  </a:cubicBezTo>
                  <a:cubicBezTo>
                    <a:pt x="31447" y="140372"/>
                    <a:pt x="0" y="108949"/>
                    <a:pt x="0" y="70186"/>
                  </a:cubicBezTo>
                  <a:cubicBezTo>
                    <a:pt x="0" y="31423"/>
                    <a:pt x="31447" y="0"/>
                    <a:pt x="70240" y="0"/>
                  </a:cubicBezTo>
                  <a:cubicBezTo>
                    <a:pt x="109032" y="0"/>
                    <a:pt x="140479" y="31423"/>
                    <a:pt x="140479" y="70186"/>
                  </a:cubicBezTo>
                  <a:close/>
                </a:path>
              </a:pathLst>
            </a:custGeom>
            <a:noFill/>
            <a:ln w="28575" cap="rnd">
              <a:solidFill>
                <a:srgbClr val="205F7C"/>
              </a:solidFill>
              <a:prstDash val="solid"/>
              <a:round/>
            </a:ln>
          </p:spPr>
          <p:txBody>
            <a:bodyPr rtlCol="0" anchor="ctr"/>
            <a:lstStyle/>
            <a:p>
              <a:endParaRPr lang="en-IN"/>
            </a:p>
          </p:txBody>
        </p:sp>
        <p:sp>
          <p:nvSpPr>
            <p:cNvPr id="108" name="Freeform: Shape 107">
              <a:extLst>
                <a:ext uri="{FF2B5EF4-FFF2-40B4-BE49-F238E27FC236}">
                  <a16:creationId xmlns:a16="http://schemas.microsoft.com/office/drawing/2014/main" id="{DF1210ED-07FA-4BFC-A4EB-8CCDA6BA694B}"/>
                </a:ext>
              </a:extLst>
            </p:cNvPr>
            <p:cNvSpPr/>
            <p:nvPr/>
          </p:nvSpPr>
          <p:spPr>
            <a:xfrm>
              <a:off x="3117860" y="5547064"/>
              <a:ext cx="102071" cy="101990"/>
            </a:xfrm>
            <a:custGeom>
              <a:avLst/>
              <a:gdLst>
                <a:gd name="connsiteX0" fmla="*/ 102072 w 102071"/>
                <a:gd name="connsiteY0" fmla="*/ 50995 h 101990"/>
                <a:gd name="connsiteX1" fmla="*/ 51036 w 102071"/>
                <a:gd name="connsiteY1" fmla="*/ 101991 h 101990"/>
                <a:gd name="connsiteX2" fmla="*/ 0 w 102071"/>
                <a:gd name="connsiteY2" fmla="*/ 50995 h 101990"/>
                <a:gd name="connsiteX3" fmla="*/ 51036 w 102071"/>
                <a:gd name="connsiteY3" fmla="*/ 0 h 101990"/>
                <a:gd name="connsiteX4" fmla="*/ 102072 w 102071"/>
                <a:gd name="connsiteY4" fmla="*/ 50995 h 101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071" h="101990">
                  <a:moveTo>
                    <a:pt x="102072" y="50995"/>
                  </a:moveTo>
                  <a:cubicBezTo>
                    <a:pt x="102072" y="79159"/>
                    <a:pt x="79222" y="101991"/>
                    <a:pt x="51036" y="101991"/>
                  </a:cubicBezTo>
                  <a:cubicBezTo>
                    <a:pt x="22849" y="101991"/>
                    <a:pt x="0" y="79159"/>
                    <a:pt x="0" y="50995"/>
                  </a:cubicBezTo>
                  <a:cubicBezTo>
                    <a:pt x="0" y="22831"/>
                    <a:pt x="22849" y="0"/>
                    <a:pt x="51036" y="0"/>
                  </a:cubicBezTo>
                  <a:cubicBezTo>
                    <a:pt x="79222" y="0"/>
                    <a:pt x="102072" y="22831"/>
                    <a:pt x="102072" y="50995"/>
                  </a:cubicBezTo>
                  <a:close/>
                </a:path>
              </a:pathLst>
            </a:custGeom>
            <a:noFill/>
            <a:ln w="28575" cap="rnd">
              <a:solidFill>
                <a:srgbClr val="205F7C"/>
              </a:solidFill>
              <a:prstDash val="solid"/>
              <a:round/>
            </a:ln>
          </p:spPr>
          <p:txBody>
            <a:bodyPr rtlCol="0" anchor="ctr"/>
            <a:lstStyle/>
            <a:p>
              <a:endParaRPr lang="en-IN"/>
            </a:p>
          </p:txBody>
        </p:sp>
        <p:sp>
          <p:nvSpPr>
            <p:cNvPr id="109" name="Freeform: Shape 108">
              <a:extLst>
                <a:ext uri="{FF2B5EF4-FFF2-40B4-BE49-F238E27FC236}">
                  <a16:creationId xmlns:a16="http://schemas.microsoft.com/office/drawing/2014/main" id="{2A325525-BCF0-4C07-B344-10C1E73626D4}"/>
                </a:ext>
              </a:extLst>
            </p:cNvPr>
            <p:cNvSpPr/>
            <p:nvPr/>
          </p:nvSpPr>
          <p:spPr>
            <a:xfrm>
              <a:off x="2613353" y="5250626"/>
              <a:ext cx="102071" cy="101990"/>
            </a:xfrm>
            <a:custGeom>
              <a:avLst/>
              <a:gdLst>
                <a:gd name="connsiteX0" fmla="*/ 102072 w 102071"/>
                <a:gd name="connsiteY0" fmla="*/ 50995 h 101990"/>
                <a:gd name="connsiteX1" fmla="*/ 51036 w 102071"/>
                <a:gd name="connsiteY1" fmla="*/ 101991 h 101990"/>
                <a:gd name="connsiteX2" fmla="*/ 0 w 102071"/>
                <a:gd name="connsiteY2" fmla="*/ 50995 h 101990"/>
                <a:gd name="connsiteX3" fmla="*/ 51036 w 102071"/>
                <a:gd name="connsiteY3" fmla="*/ 0 h 101990"/>
                <a:gd name="connsiteX4" fmla="*/ 102072 w 102071"/>
                <a:gd name="connsiteY4" fmla="*/ 50995 h 101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071" h="101990">
                  <a:moveTo>
                    <a:pt x="102072" y="50995"/>
                  </a:moveTo>
                  <a:cubicBezTo>
                    <a:pt x="102072" y="79159"/>
                    <a:pt x="79222" y="101991"/>
                    <a:pt x="51036" y="101991"/>
                  </a:cubicBezTo>
                  <a:cubicBezTo>
                    <a:pt x="22849" y="101991"/>
                    <a:pt x="0" y="79159"/>
                    <a:pt x="0" y="50995"/>
                  </a:cubicBezTo>
                  <a:cubicBezTo>
                    <a:pt x="0" y="22831"/>
                    <a:pt x="22849" y="0"/>
                    <a:pt x="51036" y="0"/>
                  </a:cubicBezTo>
                  <a:cubicBezTo>
                    <a:pt x="79222" y="0"/>
                    <a:pt x="102072" y="22831"/>
                    <a:pt x="102072" y="50995"/>
                  </a:cubicBezTo>
                  <a:close/>
                </a:path>
              </a:pathLst>
            </a:custGeom>
            <a:noFill/>
            <a:ln w="28575" cap="rnd">
              <a:solidFill>
                <a:srgbClr val="205F7C"/>
              </a:solidFill>
              <a:prstDash val="solid"/>
              <a:round/>
            </a:ln>
          </p:spPr>
          <p:txBody>
            <a:bodyPr rtlCol="0" anchor="ctr"/>
            <a:lstStyle/>
            <a:p>
              <a:endParaRPr lang="en-IN"/>
            </a:p>
          </p:txBody>
        </p:sp>
        <p:sp>
          <p:nvSpPr>
            <p:cNvPr id="110" name="Freeform: Shape 109">
              <a:extLst>
                <a:ext uri="{FF2B5EF4-FFF2-40B4-BE49-F238E27FC236}">
                  <a16:creationId xmlns:a16="http://schemas.microsoft.com/office/drawing/2014/main" id="{D125A898-A983-4DF0-9298-BE5E710D7C20}"/>
                </a:ext>
              </a:extLst>
            </p:cNvPr>
            <p:cNvSpPr/>
            <p:nvPr/>
          </p:nvSpPr>
          <p:spPr>
            <a:xfrm>
              <a:off x="2710314" y="5323865"/>
              <a:ext cx="119056" cy="68841"/>
            </a:xfrm>
            <a:custGeom>
              <a:avLst/>
              <a:gdLst>
                <a:gd name="connsiteX0" fmla="*/ 0 w 119056"/>
                <a:gd name="connsiteY0" fmla="*/ 0 h 68841"/>
                <a:gd name="connsiteX1" fmla="*/ 119057 w 119056"/>
                <a:gd name="connsiteY1" fmla="*/ 68841 h 68841"/>
              </a:gdLst>
              <a:ahLst/>
              <a:cxnLst>
                <a:cxn ang="0">
                  <a:pos x="connsiteX0" y="connsiteY0"/>
                </a:cxn>
                <a:cxn ang="0">
                  <a:pos x="connsiteX1" y="connsiteY1"/>
                </a:cxn>
              </a:cxnLst>
              <a:rect l="l" t="t" r="r" b="b"/>
              <a:pathLst>
                <a:path w="119056" h="68841">
                  <a:moveTo>
                    <a:pt x="0" y="0"/>
                  </a:moveTo>
                  <a:lnTo>
                    <a:pt x="119057" y="68841"/>
                  </a:lnTo>
                </a:path>
              </a:pathLst>
            </a:custGeom>
            <a:ln w="28575" cap="rnd">
              <a:solidFill>
                <a:srgbClr val="205F7C"/>
              </a:solidFill>
              <a:prstDash val="solid"/>
              <a:round/>
            </a:ln>
          </p:spPr>
          <p:txBody>
            <a:bodyPr rtlCol="0" anchor="ctr"/>
            <a:lstStyle/>
            <a:p>
              <a:endParaRPr lang="en-IN"/>
            </a:p>
          </p:txBody>
        </p:sp>
        <p:sp>
          <p:nvSpPr>
            <p:cNvPr id="111" name="Freeform: Shape 110">
              <a:extLst>
                <a:ext uri="{FF2B5EF4-FFF2-40B4-BE49-F238E27FC236}">
                  <a16:creationId xmlns:a16="http://schemas.microsoft.com/office/drawing/2014/main" id="{2BF85512-389E-4916-B714-E0530206915A}"/>
                </a:ext>
              </a:extLst>
            </p:cNvPr>
            <p:cNvSpPr/>
            <p:nvPr/>
          </p:nvSpPr>
          <p:spPr>
            <a:xfrm>
              <a:off x="3005635" y="5296996"/>
              <a:ext cx="57356" cy="47404"/>
            </a:xfrm>
            <a:custGeom>
              <a:avLst/>
              <a:gdLst>
                <a:gd name="connsiteX0" fmla="*/ 57356 w 57356"/>
                <a:gd name="connsiteY0" fmla="*/ 0 h 47404"/>
                <a:gd name="connsiteX1" fmla="*/ 0 w 57356"/>
                <a:gd name="connsiteY1" fmla="*/ 47405 h 47404"/>
              </a:gdLst>
              <a:ahLst/>
              <a:cxnLst>
                <a:cxn ang="0">
                  <a:pos x="connsiteX0" y="connsiteY0"/>
                </a:cxn>
                <a:cxn ang="0">
                  <a:pos x="connsiteX1" y="connsiteY1"/>
                </a:cxn>
              </a:cxnLst>
              <a:rect l="l" t="t" r="r" b="b"/>
              <a:pathLst>
                <a:path w="57356" h="47404">
                  <a:moveTo>
                    <a:pt x="57356" y="0"/>
                  </a:moveTo>
                  <a:lnTo>
                    <a:pt x="0" y="47405"/>
                  </a:lnTo>
                </a:path>
              </a:pathLst>
            </a:custGeom>
            <a:ln w="28575" cap="rnd">
              <a:solidFill>
                <a:srgbClr val="205F7C"/>
              </a:solidFill>
              <a:prstDash val="solid"/>
              <a:round/>
            </a:ln>
          </p:spPr>
          <p:txBody>
            <a:bodyPr rtlCol="0" anchor="ctr"/>
            <a:lstStyle/>
            <a:p>
              <a:endParaRPr lang="en-IN"/>
            </a:p>
          </p:txBody>
        </p:sp>
        <p:sp>
          <p:nvSpPr>
            <p:cNvPr id="112" name="Freeform: Shape 111">
              <a:extLst>
                <a:ext uri="{FF2B5EF4-FFF2-40B4-BE49-F238E27FC236}">
                  <a16:creationId xmlns:a16="http://schemas.microsoft.com/office/drawing/2014/main" id="{F930C485-ED93-4AED-8BA7-15D3A23B52AA}"/>
                </a:ext>
              </a:extLst>
            </p:cNvPr>
            <p:cNvSpPr/>
            <p:nvPr/>
          </p:nvSpPr>
          <p:spPr>
            <a:xfrm>
              <a:off x="3066892" y="5564654"/>
              <a:ext cx="53079" cy="19298"/>
            </a:xfrm>
            <a:custGeom>
              <a:avLst/>
              <a:gdLst>
                <a:gd name="connsiteX0" fmla="*/ 53080 w 53079"/>
                <a:gd name="connsiteY0" fmla="*/ 19298 h 19298"/>
                <a:gd name="connsiteX1" fmla="*/ 0 w 53079"/>
                <a:gd name="connsiteY1" fmla="*/ 0 h 19298"/>
              </a:gdLst>
              <a:ahLst/>
              <a:cxnLst>
                <a:cxn ang="0">
                  <a:pos x="connsiteX0" y="connsiteY0"/>
                </a:cxn>
                <a:cxn ang="0">
                  <a:pos x="connsiteX1" y="connsiteY1"/>
                </a:cxn>
              </a:cxnLst>
              <a:rect l="l" t="t" r="r" b="b"/>
              <a:pathLst>
                <a:path w="53079" h="19298">
                  <a:moveTo>
                    <a:pt x="53080" y="19298"/>
                  </a:moveTo>
                  <a:lnTo>
                    <a:pt x="0" y="0"/>
                  </a:lnTo>
                </a:path>
              </a:pathLst>
            </a:custGeom>
            <a:ln w="28575" cap="rnd">
              <a:solidFill>
                <a:srgbClr val="205F7C"/>
              </a:solidFill>
              <a:prstDash val="solid"/>
              <a:round/>
            </a:ln>
          </p:spPr>
          <p:txBody>
            <a:bodyPr rtlCol="0" anchor="ctr"/>
            <a:lstStyle/>
            <a:p>
              <a:endParaRPr lang="en-IN"/>
            </a:p>
          </p:txBody>
        </p:sp>
        <p:sp>
          <p:nvSpPr>
            <p:cNvPr id="113" name="Freeform: Shape 112">
              <a:extLst>
                <a:ext uri="{FF2B5EF4-FFF2-40B4-BE49-F238E27FC236}">
                  <a16:creationId xmlns:a16="http://schemas.microsoft.com/office/drawing/2014/main" id="{3154DD4B-68B8-496D-990C-68985A18A659}"/>
                </a:ext>
              </a:extLst>
            </p:cNvPr>
            <p:cNvSpPr/>
            <p:nvPr/>
          </p:nvSpPr>
          <p:spPr>
            <a:xfrm>
              <a:off x="2834857" y="5603909"/>
              <a:ext cx="32073" cy="56441"/>
            </a:xfrm>
            <a:custGeom>
              <a:avLst/>
              <a:gdLst>
                <a:gd name="connsiteX0" fmla="*/ 0 w 32073"/>
                <a:gd name="connsiteY0" fmla="*/ 56442 h 56441"/>
                <a:gd name="connsiteX1" fmla="*/ 32074 w 32073"/>
                <a:gd name="connsiteY1" fmla="*/ 0 h 56441"/>
              </a:gdLst>
              <a:ahLst/>
              <a:cxnLst>
                <a:cxn ang="0">
                  <a:pos x="connsiteX0" y="connsiteY0"/>
                </a:cxn>
                <a:cxn ang="0">
                  <a:pos x="connsiteX1" y="connsiteY1"/>
                </a:cxn>
              </a:cxnLst>
              <a:rect l="l" t="t" r="r" b="b"/>
              <a:pathLst>
                <a:path w="32073" h="56441">
                  <a:moveTo>
                    <a:pt x="0" y="56442"/>
                  </a:moveTo>
                  <a:lnTo>
                    <a:pt x="32074" y="0"/>
                  </a:lnTo>
                </a:path>
              </a:pathLst>
            </a:custGeom>
            <a:ln w="28575" cap="rnd">
              <a:solidFill>
                <a:srgbClr val="205F7C"/>
              </a:solidFill>
              <a:prstDash val="solid"/>
              <a:round/>
            </a:ln>
          </p:spPr>
          <p:txBody>
            <a:bodyPr rtlCol="0" anchor="ctr"/>
            <a:lstStyle/>
            <a:p>
              <a:endParaRPr lang="en-IN"/>
            </a:p>
          </p:txBody>
        </p:sp>
      </p:grpSp>
      <p:grpSp>
        <p:nvGrpSpPr>
          <p:cNvPr id="125" name="Group 124">
            <a:extLst>
              <a:ext uri="{FF2B5EF4-FFF2-40B4-BE49-F238E27FC236}">
                <a16:creationId xmlns:a16="http://schemas.microsoft.com/office/drawing/2014/main" id="{27D3D956-A5A4-404D-8FCA-09336887FCB2}"/>
              </a:ext>
            </a:extLst>
          </p:cNvPr>
          <p:cNvGrpSpPr/>
          <p:nvPr/>
        </p:nvGrpSpPr>
        <p:grpSpPr>
          <a:xfrm>
            <a:off x="5839133" y="2890804"/>
            <a:ext cx="683983" cy="686999"/>
            <a:chOff x="5811237" y="2742772"/>
            <a:chExt cx="683983" cy="686999"/>
          </a:xfrm>
        </p:grpSpPr>
        <p:sp>
          <p:nvSpPr>
            <p:cNvPr id="118" name="Freeform: Shape 117">
              <a:extLst>
                <a:ext uri="{FF2B5EF4-FFF2-40B4-BE49-F238E27FC236}">
                  <a16:creationId xmlns:a16="http://schemas.microsoft.com/office/drawing/2014/main" id="{1EB2444E-92D0-44EC-9CF6-7FEC73E2ECE3}"/>
                </a:ext>
              </a:extLst>
            </p:cNvPr>
            <p:cNvSpPr/>
            <p:nvPr/>
          </p:nvSpPr>
          <p:spPr>
            <a:xfrm>
              <a:off x="6058768" y="3280266"/>
              <a:ext cx="1523" cy="147235"/>
            </a:xfrm>
            <a:custGeom>
              <a:avLst/>
              <a:gdLst>
                <a:gd name="connsiteX0" fmla="*/ 0 w 1523"/>
                <a:gd name="connsiteY0" fmla="*/ 0 h 147235"/>
                <a:gd name="connsiteX1" fmla="*/ 0 w 1523"/>
                <a:gd name="connsiteY1" fmla="*/ 147236 h 147235"/>
              </a:gdLst>
              <a:ahLst/>
              <a:cxnLst>
                <a:cxn ang="0">
                  <a:pos x="connsiteX0" y="connsiteY0"/>
                </a:cxn>
                <a:cxn ang="0">
                  <a:pos x="connsiteX1" y="connsiteY1"/>
                </a:cxn>
              </a:cxnLst>
              <a:rect l="l" t="t" r="r" b="b"/>
              <a:pathLst>
                <a:path w="1523" h="147235">
                  <a:moveTo>
                    <a:pt x="0" y="0"/>
                  </a:moveTo>
                  <a:lnTo>
                    <a:pt x="0" y="147236"/>
                  </a:lnTo>
                </a:path>
              </a:pathLst>
            </a:custGeom>
            <a:ln w="28575" cap="rnd">
              <a:solidFill>
                <a:srgbClr val="205F7C"/>
              </a:solidFill>
              <a:prstDash val="solid"/>
              <a:round/>
            </a:ln>
          </p:spPr>
          <p:txBody>
            <a:bodyPr rtlCol="0" anchor="ctr"/>
            <a:lstStyle/>
            <a:p>
              <a:endParaRPr lang="en-IN"/>
            </a:p>
          </p:txBody>
        </p:sp>
        <p:sp>
          <p:nvSpPr>
            <p:cNvPr id="119" name="Freeform: Shape 118">
              <a:extLst>
                <a:ext uri="{FF2B5EF4-FFF2-40B4-BE49-F238E27FC236}">
                  <a16:creationId xmlns:a16="http://schemas.microsoft.com/office/drawing/2014/main" id="{E0FEBD64-DE16-4573-B4E6-ADC9AA3CB730}"/>
                </a:ext>
              </a:extLst>
            </p:cNvPr>
            <p:cNvSpPr/>
            <p:nvPr/>
          </p:nvSpPr>
          <p:spPr>
            <a:xfrm>
              <a:off x="6247690" y="3280266"/>
              <a:ext cx="1523" cy="149505"/>
            </a:xfrm>
            <a:custGeom>
              <a:avLst/>
              <a:gdLst>
                <a:gd name="connsiteX0" fmla="*/ 0 w 1523"/>
                <a:gd name="connsiteY0" fmla="*/ 0 h 149505"/>
                <a:gd name="connsiteX1" fmla="*/ 0 w 1523"/>
                <a:gd name="connsiteY1" fmla="*/ 149505 h 149505"/>
              </a:gdLst>
              <a:ahLst/>
              <a:cxnLst>
                <a:cxn ang="0">
                  <a:pos x="connsiteX0" y="connsiteY0"/>
                </a:cxn>
                <a:cxn ang="0">
                  <a:pos x="connsiteX1" y="connsiteY1"/>
                </a:cxn>
              </a:cxnLst>
              <a:rect l="l" t="t" r="r" b="b"/>
              <a:pathLst>
                <a:path w="1523" h="149505">
                  <a:moveTo>
                    <a:pt x="0" y="0"/>
                  </a:moveTo>
                  <a:lnTo>
                    <a:pt x="0" y="149505"/>
                  </a:lnTo>
                </a:path>
              </a:pathLst>
            </a:custGeom>
            <a:ln w="28575" cap="rnd">
              <a:solidFill>
                <a:srgbClr val="205F7C"/>
              </a:solidFill>
              <a:prstDash val="solid"/>
              <a:round/>
            </a:ln>
          </p:spPr>
          <p:txBody>
            <a:bodyPr rtlCol="0" anchor="ctr"/>
            <a:lstStyle/>
            <a:p>
              <a:endParaRPr lang="en-IN"/>
            </a:p>
          </p:txBody>
        </p:sp>
        <p:sp>
          <p:nvSpPr>
            <p:cNvPr id="120" name="Freeform: Shape 119">
              <a:extLst>
                <a:ext uri="{FF2B5EF4-FFF2-40B4-BE49-F238E27FC236}">
                  <a16:creationId xmlns:a16="http://schemas.microsoft.com/office/drawing/2014/main" id="{5C66A8E6-D271-446C-952B-F32DE9120A91}"/>
                </a:ext>
              </a:extLst>
            </p:cNvPr>
            <p:cNvSpPr/>
            <p:nvPr/>
          </p:nvSpPr>
          <p:spPr>
            <a:xfrm>
              <a:off x="6000388" y="2971752"/>
              <a:ext cx="305712" cy="458019"/>
            </a:xfrm>
            <a:custGeom>
              <a:avLst/>
              <a:gdLst>
                <a:gd name="connsiteX0" fmla="*/ 305712 w 305712"/>
                <a:gd name="connsiteY0" fmla="*/ 458020 h 458019"/>
                <a:gd name="connsiteX1" fmla="*/ 305712 w 305712"/>
                <a:gd name="connsiteY1" fmla="*/ 270742 h 458019"/>
                <a:gd name="connsiteX2" fmla="*/ 264924 w 305712"/>
                <a:gd name="connsiteY2" fmla="*/ 219552 h 458019"/>
                <a:gd name="connsiteX3" fmla="*/ 189943 w 305712"/>
                <a:gd name="connsiteY3" fmla="*/ 200711 h 458019"/>
                <a:gd name="connsiteX4" fmla="*/ 175763 w 305712"/>
                <a:gd name="connsiteY4" fmla="*/ 182906 h 458019"/>
                <a:gd name="connsiteX5" fmla="*/ 175763 w 305712"/>
                <a:gd name="connsiteY5" fmla="*/ 162695 h 458019"/>
                <a:gd name="connsiteX6" fmla="*/ 205798 w 305712"/>
                <a:gd name="connsiteY6" fmla="*/ 143322 h 458019"/>
                <a:gd name="connsiteX7" fmla="*/ 223908 w 305712"/>
                <a:gd name="connsiteY7" fmla="*/ 97020 h 458019"/>
                <a:gd name="connsiteX8" fmla="*/ 226756 w 305712"/>
                <a:gd name="connsiteY8" fmla="*/ 66025 h 458019"/>
                <a:gd name="connsiteX9" fmla="*/ 161218 w 305712"/>
                <a:gd name="connsiteY9" fmla="*/ 0 h 458019"/>
                <a:gd name="connsiteX10" fmla="*/ 144494 w 305712"/>
                <a:gd name="connsiteY10" fmla="*/ 0 h 458019"/>
                <a:gd name="connsiteX11" fmla="*/ 78956 w 305712"/>
                <a:gd name="connsiteY11" fmla="*/ 66025 h 458019"/>
                <a:gd name="connsiteX12" fmla="*/ 81805 w 305712"/>
                <a:gd name="connsiteY12" fmla="*/ 97020 h 458019"/>
                <a:gd name="connsiteX13" fmla="*/ 99914 w 305712"/>
                <a:gd name="connsiteY13" fmla="*/ 143322 h 458019"/>
                <a:gd name="connsiteX14" fmla="*/ 129949 w 305712"/>
                <a:gd name="connsiteY14" fmla="*/ 162695 h 458019"/>
                <a:gd name="connsiteX15" fmla="*/ 129949 w 305712"/>
                <a:gd name="connsiteY15" fmla="*/ 182906 h 458019"/>
                <a:gd name="connsiteX16" fmla="*/ 115769 w 305712"/>
                <a:gd name="connsiteY16" fmla="*/ 200711 h 458019"/>
                <a:gd name="connsiteX17" fmla="*/ 40788 w 305712"/>
                <a:gd name="connsiteY17" fmla="*/ 219552 h 458019"/>
                <a:gd name="connsiteX18" fmla="*/ 0 w 305712"/>
                <a:gd name="connsiteY18" fmla="*/ 270742 h 458019"/>
                <a:gd name="connsiteX19" fmla="*/ 0 w 305712"/>
                <a:gd name="connsiteY19" fmla="*/ 456893 h 458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05712" h="458019">
                  <a:moveTo>
                    <a:pt x="305712" y="458020"/>
                  </a:moveTo>
                  <a:lnTo>
                    <a:pt x="305712" y="270742"/>
                  </a:lnTo>
                  <a:cubicBezTo>
                    <a:pt x="305712" y="246632"/>
                    <a:pt x="288943" y="225583"/>
                    <a:pt x="264924" y="219552"/>
                  </a:cubicBezTo>
                  <a:lnTo>
                    <a:pt x="189943" y="200711"/>
                  </a:lnTo>
                  <a:cubicBezTo>
                    <a:pt x="181597" y="198609"/>
                    <a:pt x="175763" y="191283"/>
                    <a:pt x="175763" y="182906"/>
                  </a:cubicBezTo>
                  <a:lnTo>
                    <a:pt x="175763" y="162695"/>
                  </a:lnTo>
                  <a:cubicBezTo>
                    <a:pt x="186684" y="160700"/>
                    <a:pt x="197147" y="153587"/>
                    <a:pt x="205798" y="143322"/>
                  </a:cubicBezTo>
                  <a:cubicBezTo>
                    <a:pt x="216764" y="130315"/>
                    <a:pt x="222369" y="113774"/>
                    <a:pt x="223908" y="97020"/>
                  </a:cubicBezTo>
                  <a:lnTo>
                    <a:pt x="226756" y="66025"/>
                  </a:lnTo>
                  <a:cubicBezTo>
                    <a:pt x="228081" y="29944"/>
                    <a:pt x="198350" y="0"/>
                    <a:pt x="161218" y="0"/>
                  </a:cubicBezTo>
                  <a:lnTo>
                    <a:pt x="144494" y="0"/>
                  </a:lnTo>
                  <a:cubicBezTo>
                    <a:pt x="107362" y="0"/>
                    <a:pt x="77631" y="29944"/>
                    <a:pt x="78956" y="66025"/>
                  </a:cubicBezTo>
                  <a:lnTo>
                    <a:pt x="81805" y="97020"/>
                  </a:lnTo>
                  <a:cubicBezTo>
                    <a:pt x="83343" y="113774"/>
                    <a:pt x="88948" y="130299"/>
                    <a:pt x="99914" y="143322"/>
                  </a:cubicBezTo>
                  <a:cubicBezTo>
                    <a:pt x="108565" y="153587"/>
                    <a:pt x="119029" y="160700"/>
                    <a:pt x="129949" y="162695"/>
                  </a:cubicBezTo>
                  <a:lnTo>
                    <a:pt x="129949" y="182906"/>
                  </a:lnTo>
                  <a:cubicBezTo>
                    <a:pt x="129949" y="191299"/>
                    <a:pt x="124116" y="198625"/>
                    <a:pt x="115769" y="200711"/>
                  </a:cubicBezTo>
                  <a:lnTo>
                    <a:pt x="40788" y="219552"/>
                  </a:lnTo>
                  <a:cubicBezTo>
                    <a:pt x="16784" y="225583"/>
                    <a:pt x="0" y="246647"/>
                    <a:pt x="0" y="270742"/>
                  </a:cubicBezTo>
                  <a:lnTo>
                    <a:pt x="0" y="456893"/>
                  </a:lnTo>
                </a:path>
              </a:pathLst>
            </a:custGeom>
            <a:noFill/>
            <a:ln w="28575" cap="rnd">
              <a:solidFill>
                <a:srgbClr val="205F7C"/>
              </a:solidFill>
              <a:prstDash val="solid"/>
              <a:round/>
            </a:ln>
          </p:spPr>
          <p:txBody>
            <a:bodyPr rtlCol="0" anchor="ctr"/>
            <a:lstStyle/>
            <a:p>
              <a:endParaRPr lang="en-IN"/>
            </a:p>
          </p:txBody>
        </p:sp>
        <p:sp>
          <p:nvSpPr>
            <p:cNvPr id="121" name="Freeform: Shape 120">
              <a:extLst>
                <a:ext uri="{FF2B5EF4-FFF2-40B4-BE49-F238E27FC236}">
                  <a16:creationId xmlns:a16="http://schemas.microsoft.com/office/drawing/2014/main" id="{87173E3C-38E2-4958-A6F2-78830104A9FA}"/>
                </a:ext>
              </a:extLst>
            </p:cNvPr>
            <p:cNvSpPr/>
            <p:nvPr/>
          </p:nvSpPr>
          <p:spPr>
            <a:xfrm>
              <a:off x="5860905" y="2792089"/>
              <a:ext cx="583369" cy="515135"/>
            </a:xfrm>
            <a:custGeom>
              <a:avLst/>
              <a:gdLst>
                <a:gd name="connsiteX0" fmla="*/ 104011 w 583369"/>
                <a:gd name="connsiteY0" fmla="*/ 514998 h 515135"/>
                <a:gd name="connsiteX1" fmla="*/ 0 w 583369"/>
                <a:gd name="connsiteY1" fmla="*/ 291685 h 515135"/>
                <a:gd name="connsiteX2" fmla="*/ 291685 w 583369"/>
                <a:gd name="connsiteY2" fmla="*/ 0 h 515135"/>
                <a:gd name="connsiteX3" fmla="*/ 583369 w 583369"/>
                <a:gd name="connsiteY3" fmla="*/ 291685 h 515135"/>
                <a:gd name="connsiteX4" fmla="*/ 479160 w 583369"/>
                <a:gd name="connsiteY4" fmla="*/ 515135 h 5151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3369" h="515135">
                  <a:moveTo>
                    <a:pt x="104011" y="514998"/>
                  </a:moveTo>
                  <a:cubicBezTo>
                    <a:pt x="40270" y="461508"/>
                    <a:pt x="0" y="381424"/>
                    <a:pt x="0" y="291685"/>
                  </a:cubicBezTo>
                  <a:cubicBezTo>
                    <a:pt x="0" y="130589"/>
                    <a:pt x="130589" y="0"/>
                    <a:pt x="291685" y="0"/>
                  </a:cubicBezTo>
                  <a:cubicBezTo>
                    <a:pt x="452781" y="0"/>
                    <a:pt x="583369" y="130589"/>
                    <a:pt x="583369" y="291685"/>
                  </a:cubicBezTo>
                  <a:cubicBezTo>
                    <a:pt x="583369" y="381394"/>
                    <a:pt x="542871" y="461645"/>
                    <a:pt x="479160" y="515135"/>
                  </a:cubicBezTo>
                </a:path>
              </a:pathLst>
            </a:custGeom>
            <a:noFill/>
            <a:ln w="28575" cap="rnd">
              <a:solidFill>
                <a:srgbClr val="205F7C"/>
              </a:solidFill>
              <a:prstDash val="solid"/>
              <a:round/>
            </a:ln>
          </p:spPr>
          <p:txBody>
            <a:bodyPr rtlCol="0" anchor="ctr"/>
            <a:lstStyle/>
            <a:p>
              <a:endParaRPr lang="en-IN"/>
            </a:p>
          </p:txBody>
        </p:sp>
        <p:sp>
          <p:nvSpPr>
            <p:cNvPr id="122" name="Freeform: Shape 121">
              <a:extLst>
                <a:ext uri="{FF2B5EF4-FFF2-40B4-BE49-F238E27FC236}">
                  <a16:creationId xmlns:a16="http://schemas.microsoft.com/office/drawing/2014/main" id="{F5B7BE92-EAEE-4E05-AA99-5137FAAAE064}"/>
                </a:ext>
              </a:extLst>
            </p:cNvPr>
            <p:cNvSpPr/>
            <p:nvPr/>
          </p:nvSpPr>
          <p:spPr>
            <a:xfrm>
              <a:off x="5811237" y="3076448"/>
              <a:ext cx="117261" cy="1523"/>
            </a:xfrm>
            <a:custGeom>
              <a:avLst/>
              <a:gdLst>
                <a:gd name="connsiteX0" fmla="*/ 0 w 117261"/>
                <a:gd name="connsiteY0" fmla="*/ 0 h 1523"/>
                <a:gd name="connsiteX1" fmla="*/ 117262 w 117261"/>
                <a:gd name="connsiteY1" fmla="*/ 0 h 1523"/>
              </a:gdLst>
              <a:ahLst/>
              <a:cxnLst>
                <a:cxn ang="0">
                  <a:pos x="connsiteX0" y="connsiteY0"/>
                </a:cxn>
                <a:cxn ang="0">
                  <a:pos x="connsiteX1" y="connsiteY1"/>
                </a:cxn>
              </a:cxnLst>
              <a:rect l="l" t="t" r="r" b="b"/>
              <a:pathLst>
                <a:path w="117261" h="1523">
                  <a:moveTo>
                    <a:pt x="0" y="0"/>
                  </a:moveTo>
                  <a:lnTo>
                    <a:pt x="117262" y="0"/>
                  </a:lnTo>
                </a:path>
              </a:pathLst>
            </a:custGeom>
            <a:ln w="28575" cap="rnd">
              <a:solidFill>
                <a:srgbClr val="205F7C"/>
              </a:solidFill>
              <a:prstDash val="solid"/>
              <a:round/>
            </a:ln>
          </p:spPr>
          <p:txBody>
            <a:bodyPr rtlCol="0" anchor="ctr"/>
            <a:lstStyle/>
            <a:p>
              <a:endParaRPr lang="en-IN"/>
            </a:p>
          </p:txBody>
        </p:sp>
        <p:sp>
          <p:nvSpPr>
            <p:cNvPr id="123" name="Freeform: Shape 122">
              <a:extLst>
                <a:ext uri="{FF2B5EF4-FFF2-40B4-BE49-F238E27FC236}">
                  <a16:creationId xmlns:a16="http://schemas.microsoft.com/office/drawing/2014/main" id="{2F9252BC-03D8-46BF-8924-2C150B8EADF6}"/>
                </a:ext>
              </a:extLst>
            </p:cNvPr>
            <p:cNvSpPr/>
            <p:nvPr/>
          </p:nvSpPr>
          <p:spPr>
            <a:xfrm>
              <a:off x="6377959" y="3076448"/>
              <a:ext cx="117261" cy="1523"/>
            </a:xfrm>
            <a:custGeom>
              <a:avLst/>
              <a:gdLst>
                <a:gd name="connsiteX0" fmla="*/ 0 w 117261"/>
                <a:gd name="connsiteY0" fmla="*/ 0 h 1523"/>
                <a:gd name="connsiteX1" fmla="*/ 117262 w 117261"/>
                <a:gd name="connsiteY1" fmla="*/ 0 h 1523"/>
              </a:gdLst>
              <a:ahLst/>
              <a:cxnLst>
                <a:cxn ang="0">
                  <a:pos x="connsiteX0" y="connsiteY0"/>
                </a:cxn>
                <a:cxn ang="0">
                  <a:pos x="connsiteX1" y="connsiteY1"/>
                </a:cxn>
              </a:cxnLst>
              <a:rect l="l" t="t" r="r" b="b"/>
              <a:pathLst>
                <a:path w="117261" h="1523">
                  <a:moveTo>
                    <a:pt x="0" y="0"/>
                  </a:moveTo>
                  <a:lnTo>
                    <a:pt x="117262" y="0"/>
                  </a:lnTo>
                </a:path>
              </a:pathLst>
            </a:custGeom>
            <a:ln w="28575" cap="rnd">
              <a:solidFill>
                <a:srgbClr val="205F7C"/>
              </a:solidFill>
              <a:prstDash val="solid"/>
              <a:round/>
            </a:ln>
          </p:spPr>
          <p:txBody>
            <a:bodyPr rtlCol="0" anchor="ctr"/>
            <a:lstStyle/>
            <a:p>
              <a:endParaRPr lang="en-IN"/>
            </a:p>
          </p:txBody>
        </p:sp>
        <p:sp>
          <p:nvSpPr>
            <p:cNvPr id="124" name="Freeform: Shape 123">
              <a:extLst>
                <a:ext uri="{FF2B5EF4-FFF2-40B4-BE49-F238E27FC236}">
                  <a16:creationId xmlns:a16="http://schemas.microsoft.com/office/drawing/2014/main" id="{AB3D1931-8FAF-4543-979C-F2645FA4E285}"/>
                </a:ext>
              </a:extLst>
            </p:cNvPr>
            <p:cNvSpPr/>
            <p:nvPr/>
          </p:nvSpPr>
          <p:spPr>
            <a:xfrm>
              <a:off x="6152589" y="2742772"/>
              <a:ext cx="1523" cy="117261"/>
            </a:xfrm>
            <a:custGeom>
              <a:avLst/>
              <a:gdLst>
                <a:gd name="connsiteX0" fmla="*/ 0 w 1523"/>
                <a:gd name="connsiteY0" fmla="*/ 117262 h 117261"/>
                <a:gd name="connsiteX1" fmla="*/ 0 w 1523"/>
                <a:gd name="connsiteY1" fmla="*/ 0 h 117261"/>
              </a:gdLst>
              <a:ahLst/>
              <a:cxnLst>
                <a:cxn ang="0">
                  <a:pos x="connsiteX0" y="connsiteY0"/>
                </a:cxn>
                <a:cxn ang="0">
                  <a:pos x="connsiteX1" y="connsiteY1"/>
                </a:cxn>
              </a:cxnLst>
              <a:rect l="l" t="t" r="r" b="b"/>
              <a:pathLst>
                <a:path w="1523" h="117261">
                  <a:moveTo>
                    <a:pt x="0" y="117262"/>
                  </a:moveTo>
                  <a:lnTo>
                    <a:pt x="0" y="0"/>
                  </a:lnTo>
                </a:path>
              </a:pathLst>
            </a:custGeom>
            <a:ln w="28575" cap="rnd">
              <a:solidFill>
                <a:srgbClr val="205F7C"/>
              </a:solidFill>
              <a:prstDash val="solid"/>
              <a:round/>
            </a:ln>
          </p:spPr>
          <p:txBody>
            <a:bodyPr rtlCol="0" anchor="ctr"/>
            <a:lstStyle/>
            <a:p>
              <a:endParaRPr lang="en-IN"/>
            </a:p>
          </p:txBody>
        </p:sp>
      </p:grpSp>
    </p:spTree>
    <p:custDataLst>
      <p:tags r:id="rId1"/>
    </p:custDataLst>
    <p:extLst>
      <p:ext uri="{BB962C8B-B14F-4D97-AF65-F5344CB8AC3E}">
        <p14:creationId xmlns:p14="http://schemas.microsoft.com/office/powerpoint/2010/main" val="2342733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EB8809F-1761-A202-0EE9-6BDA69D932A8}"/>
              </a:ext>
            </a:extLst>
          </p:cNvPr>
          <p:cNvSpPr>
            <a:spLocks noGrp="1"/>
          </p:cNvSpPr>
          <p:nvPr>
            <p:ph type="body" sz="quarter" idx="10"/>
          </p:nvPr>
        </p:nvSpPr>
        <p:spPr/>
        <p:txBody>
          <a:bodyPr/>
          <a:lstStyle/>
          <a:p>
            <a:r>
              <a:rPr lang="en-US"/>
              <a:t>3-Step Process</a:t>
            </a:r>
          </a:p>
        </p:txBody>
      </p:sp>
      <p:sp>
        <p:nvSpPr>
          <p:cNvPr id="5" name="Slide Number Placeholder 2">
            <a:extLst>
              <a:ext uri="{FF2B5EF4-FFF2-40B4-BE49-F238E27FC236}">
                <a16:creationId xmlns:a16="http://schemas.microsoft.com/office/drawing/2014/main" id="{996A8064-E79F-B5A6-7A8B-5F00FC61F37C}"/>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20</a:t>
            </a:fld>
            <a:endParaRPr lang="en-US" b="1">
              <a:solidFill>
                <a:srgbClr val="0A3C53"/>
              </a:solidFill>
            </a:endParaRPr>
          </a:p>
        </p:txBody>
      </p:sp>
      <p:grpSp>
        <p:nvGrpSpPr>
          <p:cNvPr id="8" name="Group 7">
            <a:extLst>
              <a:ext uri="{FF2B5EF4-FFF2-40B4-BE49-F238E27FC236}">
                <a16:creationId xmlns:a16="http://schemas.microsoft.com/office/drawing/2014/main" id="{E36CE232-155F-4F04-B370-1FFC177DD5CE}"/>
              </a:ext>
            </a:extLst>
          </p:cNvPr>
          <p:cNvGrpSpPr/>
          <p:nvPr/>
        </p:nvGrpSpPr>
        <p:grpSpPr>
          <a:xfrm>
            <a:off x="766162" y="2123384"/>
            <a:ext cx="10659676" cy="3801265"/>
            <a:chOff x="912767" y="2054694"/>
            <a:chExt cx="10659676" cy="3801265"/>
          </a:xfrm>
        </p:grpSpPr>
        <p:grpSp>
          <p:nvGrpSpPr>
            <p:cNvPr id="3" name="Group 2">
              <a:extLst>
                <a:ext uri="{FF2B5EF4-FFF2-40B4-BE49-F238E27FC236}">
                  <a16:creationId xmlns:a16="http://schemas.microsoft.com/office/drawing/2014/main" id="{927D2C84-3288-441C-95D4-6BFB543D214B}"/>
                </a:ext>
              </a:extLst>
            </p:cNvPr>
            <p:cNvGrpSpPr/>
            <p:nvPr/>
          </p:nvGrpSpPr>
          <p:grpSpPr>
            <a:xfrm>
              <a:off x="912767" y="2054694"/>
              <a:ext cx="3240000" cy="3801265"/>
              <a:chOff x="925467" y="2054694"/>
              <a:chExt cx="3240000" cy="3801265"/>
            </a:xfrm>
          </p:grpSpPr>
          <p:sp>
            <p:nvSpPr>
              <p:cNvPr id="23" name="Rectangle 22">
                <a:extLst>
                  <a:ext uri="{FF2B5EF4-FFF2-40B4-BE49-F238E27FC236}">
                    <a16:creationId xmlns:a16="http://schemas.microsoft.com/office/drawing/2014/main" id="{89E3C47D-64E5-3370-8489-436CA988BC57}"/>
                  </a:ext>
                </a:extLst>
              </p:cNvPr>
              <p:cNvSpPr/>
              <p:nvPr/>
            </p:nvSpPr>
            <p:spPr bwMode="gray">
              <a:xfrm>
                <a:off x="925467" y="2054694"/>
                <a:ext cx="3240000" cy="822960"/>
              </a:xfrm>
              <a:prstGeom prst="rect">
                <a:avLst/>
              </a:prstGeom>
              <a:solidFill>
                <a:srgbClr val="E29D5C"/>
              </a:solidFill>
              <a:ln w="19050">
                <a:noFill/>
                <a:headEnd/>
                <a:tailEnd/>
              </a:ln>
            </p:spPr>
            <p:style>
              <a:lnRef idx="2">
                <a:schemeClr val="accent6"/>
              </a:lnRef>
              <a:fillRef idx="1">
                <a:schemeClr val="lt1"/>
              </a:fillRef>
              <a:effectRef idx="0">
                <a:schemeClr val="accent6"/>
              </a:effectRef>
              <a:fontRef idx="minor">
                <a:schemeClr val="dk1"/>
              </a:fontRef>
            </p:style>
            <p:txBody>
              <a:bodyPr lIns="91440" tIns="91440" rIns="91440" bIns="91440" rtlCol="0" anchor="ctr" anchorCtr="0"/>
              <a:lstStyle/>
              <a:p>
                <a:pPr algn="ctr">
                  <a:spcBef>
                    <a:spcPct val="0"/>
                  </a:spcBef>
                  <a:spcAft>
                    <a:spcPts val="600"/>
                  </a:spcAft>
                  <a:buClrTx/>
                  <a:buSzPct val="90000"/>
                </a:pPr>
                <a:r>
                  <a:rPr lang="en-US" sz="1600">
                    <a:solidFill>
                      <a:schemeClr val="bg1"/>
                    </a:solidFill>
                    <a:latin typeface="Effra Pro" panose="020B0603020203020204" pitchFamily="34" charset="0"/>
                    <a:cs typeface="Arial" pitchFamily="34" charset="0"/>
                  </a:rPr>
                  <a:t>Identify</a:t>
                </a:r>
              </a:p>
            </p:txBody>
          </p:sp>
          <p:sp>
            <p:nvSpPr>
              <p:cNvPr id="30" name="Rectangle 29">
                <a:extLst>
                  <a:ext uri="{FF2B5EF4-FFF2-40B4-BE49-F238E27FC236}">
                    <a16:creationId xmlns:a16="http://schemas.microsoft.com/office/drawing/2014/main" id="{2A2F7E0B-5835-3094-8E36-609987D27257}"/>
                  </a:ext>
                </a:extLst>
              </p:cNvPr>
              <p:cNvSpPr/>
              <p:nvPr/>
            </p:nvSpPr>
            <p:spPr bwMode="gray">
              <a:xfrm>
                <a:off x="925467" y="3014212"/>
                <a:ext cx="3240000" cy="2841747"/>
              </a:xfrm>
              <a:prstGeom prst="rect">
                <a:avLst/>
              </a:prstGeom>
              <a:ln w="19050">
                <a:solidFill>
                  <a:schemeClr val="bg1">
                    <a:lumMod val="75000"/>
                  </a:schemeClr>
                </a:solid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44000" bIns="137160" rtlCol="0" anchor="t" anchorCtr="0"/>
              <a:lstStyle/>
              <a:p>
                <a:pPr>
                  <a:spcBef>
                    <a:spcPct val="0"/>
                  </a:spcBef>
                  <a:spcAft>
                    <a:spcPts val="600"/>
                  </a:spcAft>
                  <a:buClrTx/>
                  <a:buSzPct val="90000"/>
                </a:pPr>
                <a:r>
                  <a:rPr lang="en-US" sz="1600" b="1">
                    <a:solidFill>
                      <a:srgbClr val="0A3C53"/>
                    </a:solidFill>
                    <a:latin typeface="Effra Pro" panose="020B0603020203020204" pitchFamily="34" charset="0"/>
                    <a:cs typeface="Arial" pitchFamily="34" charset="0"/>
                  </a:rPr>
                  <a:t>Kick-start your client network. </a:t>
                </a:r>
              </a:p>
              <a:p>
                <a:pPr marL="228600" indent="-228600">
                  <a:spcBef>
                    <a:spcPts val="600"/>
                  </a:spcBef>
                  <a:spcAft>
                    <a:spcPts val="600"/>
                  </a:spcAft>
                  <a:buClrTx/>
                  <a:buSzPct val="90000"/>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Cast a wide net.</a:t>
                </a:r>
              </a:p>
              <a:p>
                <a:pPr marL="228600" indent="-228600">
                  <a:spcBef>
                    <a:spcPts val="600"/>
                  </a:spcBef>
                  <a:spcAft>
                    <a:spcPts val="600"/>
                  </a:spcAft>
                  <a:buClrTx/>
                  <a:buSzPct val="90000"/>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Discover the untapped potential within your network. </a:t>
                </a:r>
              </a:p>
              <a:p>
                <a:pPr>
                  <a:spcBef>
                    <a:spcPct val="0"/>
                  </a:spcBef>
                  <a:spcAft>
                    <a:spcPts val="600"/>
                  </a:spcAft>
                  <a:buClrTx/>
                  <a:buSzPct val="90000"/>
                </a:pPr>
                <a:r>
                  <a:rPr lang="en-US" sz="1600">
                    <a:solidFill>
                      <a:srgbClr val="0A3C53"/>
                    </a:solidFill>
                    <a:latin typeface="Effra Pro" panose="020B0603020203020204" pitchFamily="34" charset="0"/>
                    <a:cs typeface="Arial" pitchFamily="34" charset="0"/>
                  </a:rPr>
                  <a:t>Crucial step: Enter all your identified contacts into Sales Central. </a:t>
                </a:r>
              </a:p>
            </p:txBody>
          </p:sp>
        </p:grpSp>
        <p:grpSp>
          <p:nvGrpSpPr>
            <p:cNvPr id="2" name="Group 1">
              <a:extLst>
                <a:ext uri="{FF2B5EF4-FFF2-40B4-BE49-F238E27FC236}">
                  <a16:creationId xmlns:a16="http://schemas.microsoft.com/office/drawing/2014/main" id="{BFA9D176-7F75-45EB-842D-92C4580FD539}"/>
                </a:ext>
              </a:extLst>
            </p:cNvPr>
            <p:cNvGrpSpPr/>
            <p:nvPr/>
          </p:nvGrpSpPr>
          <p:grpSpPr>
            <a:xfrm>
              <a:off x="4622606" y="2054694"/>
              <a:ext cx="3240000" cy="3801265"/>
              <a:chOff x="4583959" y="2054694"/>
              <a:chExt cx="3240000" cy="3801265"/>
            </a:xfrm>
          </p:grpSpPr>
          <p:sp>
            <p:nvSpPr>
              <p:cNvPr id="24" name="Rectangle 23">
                <a:extLst>
                  <a:ext uri="{FF2B5EF4-FFF2-40B4-BE49-F238E27FC236}">
                    <a16:creationId xmlns:a16="http://schemas.microsoft.com/office/drawing/2014/main" id="{DDBC1C78-3A2E-8454-1A4F-2518975C3A4B}"/>
                  </a:ext>
                </a:extLst>
              </p:cNvPr>
              <p:cNvSpPr/>
              <p:nvPr/>
            </p:nvSpPr>
            <p:spPr bwMode="gray">
              <a:xfrm>
                <a:off x="4583959" y="2054694"/>
                <a:ext cx="3240000" cy="822960"/>
              </a:xfrm>
              <a:prstGeom prst="rect">
                <a:avLst/>
              </a:prstGeom>
              <a:solidFill>
                <a:srgbClr val="0079C2"/>
              </a:solidFill>
              <a:ln w="19050">
                <a:noFill/>
                <a:headEnd/>
                <a:tailEnd/>
              </a:ln>
            </p:spPr>
            <p:style>
              <a:lnRef idx="2">
                <a:schemeClr val="accent6"/>
              </a:lnRef>
              <a:fillRef idx="1">
                <a:schemeClr val="lt1"/>
              </a:fillRef>
              <a:effectRef idx="0">
                <a:schemeClr val="accent6"/>
              </a:effectRef>
              <a:fontRef idx="minor">
                <a:schemeClr val="dk1"/>
              </a:fontRef>
            </p:style>
            <p:txBody>
              <a:bodyPr lIns="91440" tIns="91440" rIns="91440" bIns="91440" rtlCol="0" anchor="ctr" anchorCtr="0"/>
              <a:lstStyle/>
              <a:p>
                <a:pPr algn="ctr">
                  <a:spcBef>
                    <a:spcPct val="0"/>
                  </a:spcBef>
                  <a:spcAft>
                    <a:spcPts val="600"/>
                  </a:spcAft>
                  <a:buClrTx/>
                  <a:buSzPct val="90000"/>
                </a:pPr>
                <a:r>
                  <a:rPr lang="en-US" sz="1600">
                    <a:solidFill>
                      <a:schemeClr val="bg1"/>
                    </a:solidFill>
                    <a:latin typeface="Effra Pro" panose="020B0603020203020204" pitchFamily="34" charset="0"/>
                    <a:cs typeface="Arial" pitchFamily="34" charset="0"/>
                  </a:rPr>
                  <a:t>Analyze</a:t>
                </a:r>
              </a:p>
            </p:txBody>
          </p:sp>
          <p:sp>
            <p:nvSpPr>
              <p:cNvPr id="31" name="Rectangle 30">
                <a:extLst>
                  <a:ext uri="{FF2B5EF4-FFF2-40B4-BE49-F238E27FC236}">
                    <a16:creationId xmlns:a16="http://schemas.microsoft.com/office/drawing/2014/main" id="{3903553A-E6A5-0FD0-A927-F831E8AB4512}"/>
                  </a:ext>
                </a:extLst>
              </p:cNvPr>
              <p:cNvSpPr/>
              <p:nvPr/>
            </p:nvSpPr>
            <p:spPr bwMode="gray">
              <a:xfrm>
                <a:off x="4583959" y="3014212"/>
                <a:ext cx="3240000" cy="2841747"/>
              </a:xfrm>
              <a:prstGeom prst="rect">
                <a:avLst/>
              </a:prstGeom>
              <a:ln w="19050">
                <a:solidFill>
                  <a:schemeClr val="bg1">
                    <a:lumMod val="75000"/>
                  </a:schemeClr>
                </a:solidFill>
                <a:miter lim="800000"/>
                <a:headEnd/>
                <a:tailEnd/>
              </a:ln>
            </p:spPr>
            <p:style>
              <a:lnRef idx="2">
                <a:schemeClr val="accent3"/>
              </a:lnRef>
              <a:fillRef idx="1">
                <a:schemeClr val="lt1"/>
              </a:fillRef>
              <a:effectRef idx="0">
                <a:schemeClr val="accent3"/>
              </a:effectRef>
              <a:fontRef idx="minor">
                <a:schemeClr val="dk1"/>
              </a:fontRef>
            </p:style>
            <p:txBody>
              <a:bodyPr lIns="252000" tIns="182880" rIns="180000" bIns="137160" rtlCol="0" anchor="t" anchorCtr="0"/>
              <a:lstStyle/>
              <a:p>
                <a:pPr lvl="0">
                  <a:spcBef>
                    <a:spcPts val="600"/>
                  </a:spcBef>
                  <a:spcAft>
                    <a:spcPts val="600"/>
                  </a:spcAft>
                  <a:buSzPct val="90000"/>
                </a:pPr>
                <a:r>
                  <a:rPr lang="en-US" sz="1600" b="1">
                    <a:solidFill>
                      <a:srgbClr val="0A3C53"/>
                    </a:solidFill>
                    <a:latin typeface="Effra Pro" panose="020B0603020203020204" pitchFamily="34" charset="0"/>
                    <a:cs typeface="Arial" pitchFamily="34" charset="0"/>
                  </a:rPr>
                  <a:t>Harness Network Potential.</a:t>
                </a:r>
              </a:p>
              <a:p>
                <a:pPr marL="228600" lvl="0" indent="-228600">
                  <a:spcBef>
                    <a:spcPts val="600"/>
                  </a:spcBef>
                  <a:spcAft>
                    <a:spcPts val="600"/>
                  </a:spcAft>
                  <a:buSzPct val="90000"/>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Scrutinize connections to discover commonalities.</a:t>
                </a:r>
              </a:p>
              <a:p>
                <a:pPr lvl="0">
                  <a:spcBef>
                    <a:spcPts val="600"/>
                  </a:spcBef>
                  <a:spcAft>
                    <a:spcPts val="600"/>
                  </a:spcAft>
                  <a:buSzPct val="90000"/>
                </a:pPr>
                <a:r>
                  <a:rPr lang="en-US" sz="1600" b="1">
                    <a:solidFill>
                      <a:srgbClr val="0A3C53"/>
                    </a:solidFill>
                    <a:latin typeface="Effra Pro" panose="020B0603020203020204" pitchFamily="34" charset="0"/>
                    <a:cs typeface="Arial" pitchFamily="34" charset="0"/>
                  </a:rPr>
                  <a:t>Integrate Attributes into Sales Central.</a:t>
                </a:r>
              </a:p>
              <a:p>
                <a:pPr marL="228600" lvl="0" indent="-228600">
                  <a:spcBef>
                    <a:spcPts val="600"/>
                  </a:spcBef>
                  <a:spcAft>
                    <a:spcPts val="600"/>
                  </a:spcAft>
                  <a:buSzPct val="90000"/>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Identify specific groups.</a:t>
                </a:r>
              </a:p>
            </p:txBody>
          </p:sp>
        </p:grpSp>
        <p:grpSp>
          <p:nvGrpSpPr>
            <p:cNvPr id="6" name="Group 5">
              <a:extLst>
                <a:ext uri="{FF2B5EF4-FFF2-40B4-BE49-F238E27FC236}">
                  <a16:creationId xmlns:a16="http://schemas.microsoft.com/office/drawing/2014/main" id="{7B3A6157-BC2F-47E8-98E4-4BAC7D9BD8ED}"/>
                </a:ext>
              </a:extLst>
            </p:cNvPr>
            <p:cNvGrpSpPr/>
            <p:nvPr/>
          </p:nvGrpSpPr>
          <p:grpSpPr>
            <a:xfrm>
              <a:off x="8332443" y="2054694"/>
              <a:ext cx="3240000" cy="3801265"/>
              <a:chOff x="8345143" y="2054694"/>
              <a:chExt cx="3240000" cy="3801265"/>
            </a:xfrm>
          </p:grpSpPr>
          <p:sp>
            <p:nvSpPr>
              <p:cNvPr id="25" name="Rectangle 24">
                <a:extLst>
                  <a:ext uri="{FF2B5EF4-FFF2-40B4-BE49-F238E27FC236}">
                    <a16:creationId xmlns:a16="http://schemas.microsoft.com/office/drawing/2014/main" id="{180CF37D-15F7-8826-9358-D93F8A9C617E}"/>
                  </a:ext>
                </a:extLst>
              </p:cNvPr>
              <p:cNvSpPr/>
              <p:nvPr/>
            </p:nvSpPr>
            <p:spPr bwMode="gray">
              <a:xfrm>
                <a:off x="8345143" y="2054694"/>
                <a:ext cx="3240000" cy="822960"/>
              </a:xfrm>
              <a:prstGeom prst="rect">
                <a:avLst/>
              </a:prstGeom>
              <a:solidFill>
                <a:srgbClr val="C4687E"/>
              </a:solidFill>
              <a:ln w="19050">
                <a:noFill/>
                <a:headEnd/>
                <a:tailEnd/>
              </a:ln>
            </p:spPr>
            <p:style>
              <a:lnRef idx="2">
                <a:schemeClr val="accent6"/>
              </a:lnRef>
              <a:fillRef idx="1">
                <a:schemeClr val="lt1"/>
              </a:fillRef>
              <a:effectRef idx="0">
                <a:schemeClr val="accent6"/>
              </a:effectRef>
              <a:fontRef idx="minor">
                <a:schemeClr val="dk1"/>
              </a:fontRef>
            </p:style>
            <p:txBody>
              <a:bodyPr lIns="91440" tIns="91440" rIns="91440" bIns="91440" rtlCol="0" anchor="ctr" anchorCtr="0"/>
              <a:lstStyle/>
              <a:p>
                <a:pPr algn="ctr">
                  <a:spcBef>
                    <a:spcPct val="0"/>
                  </a:spcBef>
                  <a:spcAft>
                    <a:spcPts val="600"/>
                  </a:spcAft>
                  <a:buClrTx/>
                  <a:buSzPct val="90000"/>
                </a:pPr>
                <a:r>
                  <a:rPr lang="en-US" sz="1600">
                    <a:solidFill>
                      <a:schemeClr val="bg1"/>
                    </a:solidFill>
                    <a:latin typeface="Effra Pro" panose="020B0603020203020204" pitchFamily="34" charset="0"/>
                    <a:cs typeface="Arial" pitchFamily="34" charset="0"/>
                  </a:rPr>
                  <a:t>Engage</a:t>
                </a:r>
              </a:p>
            </p:txBody>
          </p:sp>
          <p:sp>
            <p:nvSpPr>
              <p:cNvPr id="32" name="Rectangle 31">
                <a:extLst>
                  <a:ext uri="{FF2B5EF4-FFF2-40B4-BE49-F238E27FC236}">
                    <a16:creationId xmlns:a16="http://schemas.microsoft.com/office/drawing/2014/main" id="{80914E30-5EA9-5C7F-7068-EA59B12F3B78}"/>
                  </a:ext>
                </a:extLst>
              </p:cNvPr>
              <p:cNvSpPr/>
              <p:nvPr/>
            </p:nvSpPr>
            <p:spPr bwMode="gray">
              <a:xfrm>
                <a:off x="8345143" y="3014213"/>
                <a:ext cx="3240000" cy="2841746"/>
              </a:xfrm>
              <a:prstGeom prst="rect">
                <a:avLst/>
              </a:prstGeom>
              <a:ln w="19050">
                <a:solidFill>
                  <a:schemeClr val="bg1">
                    <a:lumMod val="75000"/>
                  </a:schemeClr>
                </a:solidFill>
                <a:miter lim="800000"/>
                <a:headEnd/>
                <a:tailEnd/>
              </a:ln>
            </p:spPr>
            <p:style>
              <a:lnRef idx="2">
                <a:schemeClr val="accent3"/>
              </a:lnRef>
              <a:fillRef idx="1">
                <a:schemeClr val="lt1"/>
              </a:fillRef>
              <a:effectRef idx="0">
                <a:schemeClr val="accent3"/>
              </a:effectRef>
              <a:fontRef idx="minor">
                <a:schemeClr val="dk1"/>
              </a:fontRef>
            </p:style>
            <p:txBody>
              <a:bodyPr lIns="252000" tIns="182880" rIns="180000" bIns="137160" rtlCol="0" anchor="t" anchorCtr="0"/>
              <a:lstStyle/>
              <a:p>
                <a:pPr lvl="0">
                  <a:spcBef>
                    <a:spcPts val="600"/>
                  </a:spcBef>
                  <a:spcAft>
                    <a:spcPts val="600"/>
                  </a:spcAft>
                  <a:buSzPct val="90000"/>
                </a:pPr>
                <a:r>
                  <a:rPr lang="en-US" sz="1600" b="1">
                    <a:solidFill>
                      <a:srgbClr val="0A3C53"/>
                    </a:solidFill>
                    <a:latin typeface="Effra Pro" panose="020B0603020203020204" pitchFamily="34" charset="0"/>
                    <a:cs typeface="Arial" pitchFamily="34" charset="0"/>
                  </a:rPr>
                  <a:t>Prioritize contacts with strong potential.</a:t>
                </a:r>
              </a:p>
              <a:p>
                <a:pPr marL="228600" lvl="0" indent="-228600">
                  <a:spcBef>
                    <a:spcPts val="600"/>
                  </a:spcBef>
                  <a:spcAft>
                    <a:spcPts val="600"/>
                  </a:spcAft>
                  <a:buSzPct val="90000"/>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Develop an effective engagement strategy. </a:t>
                </a:r>
              </a:p>
              <a:p>
                <a:pPr lvl="0">
                  <a:spcBef>
                    <a:spcPts val="600"/>
                  </a:spcBef>
                  <a:spcAft>
                    <a:spcPts val="600"/>
                  </a:spcAft>
                  <a:buSzPct val="90000"/>
                </a:pPr>
                <a:r>
                  <a:rPr lang="en-US" sz="1600" b="1">
                    <a:solidFill>
                      <a:srgbClr val="0A3C53"/>
                    </a:solidFill>
                    <a:latin typeface="Effra Pro" panose="020B0603020203020204" pitchFamily="34" charset="0"/>
                    <a:cs typeface="Arial" pitchFamily="34" charset="0"/>
                  </a:rPr>
                  <a:t>Focus on building relationships. </a:t>
                </a:r>
              </a:p>
              <a:p>
                <a:pPr marL="228600" lvl="0" indent="-228600">
                  <a:spcBef>
                    <a:spcPts val="600"/>
                  </a:spcBef>
                  <a:spcAft>
                    <a:spcPts val="600"/>
                  </a:spcAft>
                  <a:buSzPct val="90000"/>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Revisit and refine your approach for continuous strategic improvement.</a:t>
                </a:r>
              </a:p>
            </p:txBody>
          </p:sp>
        </p:grpSp>
        <p:grpSp>
          <p:nvGrpSpPr>
            <p:cNvPr id="37" name="Group 36">
              <a:extLst>
                <a:ext uri="{FF2B5EF4-FFF2-40B4-BE49-F238E27FC236}">
                  <a16:creationId xmlns:a16="http://schemas.microsoft.com/office/drawing/2014/main" id="{EAB384B5-F40C-A08C-099B-7AEF951D7491}"/>
                </a:ext>
              </a:extLst>
            </p:cNvPr>
            <p:cNvGrpSpPr/>
            <p:nvPr/>
          </p:nvGrpSpPr>
          <p:grpSpPr>
            <a:xfrm rot="16200000">
              <a:off x="4214391" y="2336266"/>
              <a:ext cx="346591" cy="346591"/>
              <a:chOff x="1764792" y="2079750"/>
              <a:chExt cx="381250" cy="381250"/>
            </a:xfrm>
          </p:grpSpPr>
          <p:sp>
            <p:nvSpPr>
              <p:cNvPr id="68" name="Oval 67">
                <a:extLst>
                  <a:ext uri="{FF2B5EF4-FFF2-40B4-BE49-F238E27FC236}">
                    <a16:creationId xmlns:a16="http://schemas.microsoft.com/office/drawing/2014/main" id="{033DBAFB-D2F4-26C8-856E-048F23DC419F}"/>
                  </a:ext>
                </a:extLst>
              </p:cNvPr>
              <p:cNvSpPr/>
              <p:nvPr/>
            </p:nvSpPr>
            <p:spPr bwMode="gray">
              <a:xfrm>
                <a:off x="1764792" y="2079750"/>
                <a:ext cx="381250" cy="381250"/>
              </a:xfrm>
              <a:prstGeom prst="ellipse">
                <a:avLst/>
              </a:prstGeom>
              <a:solidFill>
                <a:schemeClr val="bg1"/>
              </a:solidFill>
              <a:ln w="9525" algn="ctr">
                <a:noFill/>
                <a:miter lim="800000"/>
                <a:headEnd/>
                <a:tailEnd/>
              </a:ln>
              <a:effectLst/>
            </p:spPr>
            <p:txBody>
              <a:bodyPr lIns="63500" tIns="0" rIns="64800" bIns="0" rtlCol="0" anchor="ctr"/>
              <a:lstStyle/>
              <a:p>
                <a:pPr algn="ctr">
                  <a:spcBef>
                    <a:spcPct val="0"/>
                  </a:spcBef>
                  <a:buClrTx/>
                  <a:buSzPct val="90000"/>
                </a:pPr>
                <a:endParaRPr lang="en-US" sz="1600" b="1">
                  <a:solidFill>
                    <a:schemeClr val="bg1"/>
                  </a:solidFill>
                  <a:cs typeface="Arial" pitchFamily="34" charset="0"/>
                </a:endParaRPr>
              </a:p>
            </p:txBody>
          </p:sp>
          <p:grpSp>
            <p:nvGrpSpPr>
              <p:cNvPr id="69" name="Group 68">
                <a:extLst>
                  <a:ext uri="{FF2B5EF4-FFF2-40B4-BE49-F238E27FC236}">
                    <a16:creationId xmlns:a16="http://schemas.microsoft.com/office/drawing/2014/main" id="{8A10116B-F358-B4B4-315C-3AA411CA8269}"/>
                  </a:ext>
                </a:extLst>
              </p:cNvPr>
              <p:cNvGrpSpPr>
                <a:grpSpLocks noChangeAspect="1"/>
              </p:cNvGrpSpPr>
              <p:nvPr/>
            </p:nvGrpSpPr>
            <p:grpSpPr>
              <a:xfrm rot="8100000">
                <a:off x="1879754" y="2190621"/>
                <a:ext cx="151326" cy="149626"/>
                <a:chOff x="1745972" y="724289"/>
                <a:chExt cx="101799" cy="100654"/>
              </a:xfrm>
            </p:grpSpPr>
            <p:sp>
              <p:nvSpPr>
                <p:cNvPr id="70" name="Line 112">
                  <a:extLst>
                    <a:ext uri="{FF2B5EF4-FFF2-40B4-BE49-F238E27FC236}">
                      <a16:creationId xmlns:a16="http://schemas.microsoft.com/office/drawing/2014/main" id="{37B0FD29-E7D1-77A6-2C39-836F5963D35F}"/>
                    </a:ext>
                  </a:extLst>
                </p:cNvPr>
                <p:cNvSpPr>
                  <a:spLocks noChangeShapeType="1"/>
                </p:cNvSpPr>
                <p:nvPr/>
              </p:nvSpPr>
              <p:spPr bwMode="auto">
                <a:xfrm flipV="1">
                  <a:off x="1746743" y="725613"/>
                  <a:ext cx="99177" cy="99072"/>
                </a:xfrm>
                <a:prstGeom prst="line">
                  <a:avLst/>
                </a:prstGeom>
                <a:noFill/>
                <a:ln w="19050"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1" name="Freeform 12">
                  <a:extLst>
                    <a:ext uri="{FF2B5EF4-FFF2-40B4-BE49-F238E27FC236}">
                      <a16:creationId xmlns:a16="http://schemas.microsoft.com/office/drawing/2014/main" id="{664216E2-4636-7CB8-77AA-CBF9135DD325}"/>
                    </a:ext>
                  </a:extLst>
                </p:cNvPr>
                <p:cNvSpPr>
                  <a:spLocks/>
                </p:cNvSpPr>
                <p:nvPr/>
              </p:nvSpPr>
              <p:spPr bwMode="auto">
                <a:xfrm>
                  <a:off x="1745972" y="724289"/>
                  <a:ext cx="101799" cy="100654"/>
                </a:xfrm>
                <a:custGeom>
                  <a:avLst/>
                  <a:gdLst>
                    <a:gd name="T0" fmla="*/ 0 w 89"/>
                    <a:gd name="T1" fmla="*/ 0 h 88"/>
                    <a:gd name="T2" fmla="*/ 89 w 89"/>
                    <a:gd name="T3" fmla="*/ 0 h 88"/>
                    <a:gd name="T4" fmla="*/ 89 w 89"/>
                    <a:gd name="T5" fmla="*/ 88 h 88"/>
                  </a:gdLst>
                  <a:ahLst/>
                  <a:cxnLst>
                    <a:cxn ang="0">
                      <a:pos x="T0" y="T1"/>
                    </a:cxn>
                    <a:cxn ang="0">
                      <a:pos x="T2" y="T3"/>
                    </a:cxn>
                    <a:cxn ang="0">
                      <a:pos x="T4" y="T5"/>
                    </a:cxn>
                  </a:cxnLst>
                  <a:rect l="0" t="0" r="r" b="b"/>
                  <a:pathLst>
                    <a:path w="89" h="88">
                      <a:moveTo>
                        <a:pt x="0" y="0"/>
                      </a:moveTo>
                      <a:lnTo>
                        <a:pt x="89" y="0"/>
                      </a:lnTo>
                      <a:lnTo>
                        <a:pt x="89" y="88"/>
                      </a:lnTo>
                    </a:path>
                  </a:pathLst>
                </a:custGeom>
                <a:noFill/>
                <a:ln w="19050" cap="rnd">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38" name="Group 37">
              <a:extLst>
                <a:ext uri="{FF2B5EF4-FFF2-40B4-BE49-F238E27FC236}">
                  <a16:creationId xmlns:a16="http://schemas.microsoft.com/office/drawing/2014/main" id="{2172B9D4-AECC-A831-2543-522FD997B5B6}"/>
                </a:ext>
              </a:extLst>
            </p:cNvPr>
            <p:cNvGrpSpPr/>
            <p:nvPr/>
          </p:nvGrpSpPr>
          <p:grpSpPr>
            <a:xfrm rot="16200000">
              <a:off x="7924230" y="2297676"/>
              <a:ext cx="346591" cy="346591"/>
              <a:chOff x="1764792" y="2079750"/>
              <a:chExt cx="381250" cy="381250"/>
            </a:xfrm>
          </p:grpSpPr>
          <p:sp>
            <p:nvSpPr>
              <p:cNvPr id="64" name="Oval 63">
                <a:extLst>
                  <a:ext uri="{FF2B5EF4-FFF2-40B4-BE49-F238E27FC236}">
                    <a16:creationId xmlns:a16="http://schemas.microsoft.com/office/drawing/2014/main" id="{862BB6D0-55AD-44C6-236E-64DDFAB8FC1C}"/>
                  </a:ext>
                </a:extLst>
              </p:cNvPr>
              <p:cNvSpPr/>
              <p:nvPr/>
            </p:nvSpPr>
            <p:spPr bwMode="gray">
              <a:xfrm>
                <a:off x="1764792" y="2079750"/>
                <a:ext cx="381250" cy="381250"/>
              </a:xfrm>
              <a:prstGeom prst="ellipse">
                <a:avLst/>
              </a:prstGeom>
              <a:solidFill>
                <a:schemeClr val="bg1"/>
              </a:solidFill>
              <a:ln w="9525" algn="ctr">
                <a:noFill/>
                <a:miter lim="800000"/>
                <a:headEnd/>
                <a:tailEnd/>
              </a:ln>
              <a:effectLst/>
            </p:spPr>
            <p:txBody>
              <a:bodyPr lIns="63500" tIns="0" rIns="64800" bIns="0" rtlCol="0" anchor="ctr"/>
              <a:lstStyle/>
              <a:p>
                <a:pPr algn="ctr">
                  <a:spcBef>
                    <a:spcPct val="0"/>
                  </a:spcBef>
                  <a:buClrTx/>
                  <a:buSzPct val="90000"/>
                </a:pPr>
                <a:endParaRPr lang="en-US" sz="1600" b="1">
                  <a:solidFill>
                    <a:schemeClr val="bg1"/>
                  </a:solidFill>
                  <a:cs typeface="Arial" pitchFamily="34" charset="0"/>
                </a:endParaRPr>
              </a:p>
            </p:txBody>
          </p:sp>
          <p:grpSp>
            <p:nvGrpSpPr>
              <p:cNvPr id="65" name="Group 64">
                <a:extLst>
                  <a:ext uri="{FF2B5EF4-FFF2-40B4-BE49-F238E27FC236}">
                    <a16:creationId xmlns:a16="http://schemas.microsoft.com/office/drawing/2014/main" id="{C10E322C-12BA-A444-7C3C-65E73C61136E}"/>
                  </a:ext>
                </a:extLst>
              </p:cNvPr>
              <p:cNvGrpSpPr>
                <a:grpSpLocks noChangeAspect="1"/>
              </p:cNvGrpSpPr>
              <p:nvPr/>
            </p:nvGrpSpPr>
            <p:grpSpPr>
              <a:xfrm rot="8100000">
                <a:off x="1879754" y="2190621"/>
                <a:ext cx="151326" cy="149626"/>
                <a:chOff x="1745972" y="724289"/>
                <a:chExt cx="101799" cy="100654"/>
              </a:xfrm>
            </p:grpSpPr>
            <p:sp>
              <p:nvSpPr>
                <p:cNvPr id="66" name="Line 112">
                  <a:extLst>
                    <a:ext uri="{FF2B5EF4-FFF2-40B4-BE49-F238E27FC236}">
                      <a16:creationId xmlns:a16="http://schemas.microsoft.com/office/drawing/2014/main" id="{9C68650D-A5A4-3781-53AC-2A620F2F33A7}"/>
                    </a:ext>
                  </a:extLst>
                </p:cNvPr>
                <p:cNvSpPr>
                  <a:spLocks noChangeShapeType="1"/>
                </p:cNvSpPr>
                <p:nvPr/>
              </p:nvSpPr>
              <p:spPr bwMode="auto">
                <a:xfrm flipV="1">
                  <a:off x="1746743" y="725613"/>
                  <a:ext cx="99177" cy="99072"/>
                </a:xfrm>
                <a:prstGeom prst="line">
                  <a:avLst/>
                </a:prstGeom>
                <a:noFill/>
                <a:ln w="19050"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7" name="Freeform 12">
                  <a:extLst>
                    <a:ext uri="{FF2B5EF4-FFF2-40B4-BE49-F238E27FC236}">
                      <a16:creationId xmlns:a16="http://schemas.microsoft.com/office/drawing/2014/main" id="{C9892D8B-8D4E-2CE9-00EB-B6CE3B5B7C5F}"/>
                    </a:ext>
                  </a:extLst>
                </p:cNvPr>
                <p:cNvSpPr>
                  <a:spLocks/>
                </p:cNvSpPr>
                <p:nvPr/>
              </p:nvSpPr>
              <p:spPr bwMode="auto">
                <a:xfrm>
                  <a:off x="1745972" y="724289"/>
                  <a:ext cx="101799" cy="100654"/>
                </a:xfrm>
                <a:custGeom>
                  <a:avLst/>
                  <a:gdLst>
                    <a:gd name="T0" fmla="*/ 0 w 89"/>
                    <a:gd name="T1" fmla="*/ 0 h 88"/>
                    <a:gd name="T2" fmla="*/ 89 w 89"/>
                    <a:gd name="T3" fmla="*/ 0 h 88"/>
                    <a:gd name="T4" fmla="*/ 89 w 89"/>
                    <a:gd name="T5" fmla="*/ 88 h 88"/>
                  </a:gdLst>
                  <a:ahLst/>
                  <a:cxnLst>
                    <a:cxn ang="0">
                      <a:pos x="T0" y="T1"/>
                    </a:cxn>
                    <a:cxn ang="0">
                      <a:pos x="T2" y="T3"/>
                    </a:cxn>
                    <a:cxn ang="0">
                      <a:pos x="T4" y="T5"/>
                    </a:cxn>
                  </a:cxnLst>
                  <a:rect l="0" t="0" r="r" b="b"/>
                  <a:pathLst>
                    <a:path w="89" h="88">
                      <a:moveTo>
                        <a:pt x="0" y="0"/>
                      </a:moveTo>
                      <a:lnTo>
                        <a:pt x="89" y="0"/>
                      </a:lnTo>
                      <a:lnTo>
                        <a:pt x="89" y="88"/>
                      </a:lnTo>
                    </a:path>
                  </a:pathLst>
                </a:custGeom>
                <a:noFill/>
                <a:ln w="19050" cap="rnd">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grpSp>
        <p:nvGrpSpPr>
          <p:cNvPr id="19" name="Group 18">
            <a:extLst>
              <a:ext uri="{FF2B5EF4-FFF2-40B4-BE49-F238E27FC236}">
                <a16:creationId xmlns:a16="http://schemas.microsoft.com/office/drawing/2014/main" id="{0BA1014B-6A4B-46D1-AD42-B9A3AC298DA3}"/>
              </a:ext>
            </a:extLst>
          </p:cNvPr>
          <p:cNvGrpSpPr/>
          <p:nvPr/>
        </p:nvGrpSpPr>
        <p:grpSpPr>
          <a:xfrm>
            <a:off x="5708588" y="1236436"/>
            <a:ext cx="775168" cy="775110"/>
            <a:chOff x="5708588" y="1279978"/>
            <a:chExt cx="775168" cy="775110"/>
          </a:xfrm>
        </p:grpSpPr>
        <p:sp>
          <p:nvSpPr>
            <p:cNvPr id="12" name="Freeform: Shape 11">
              <a:extLst>
                <a:ext uri="{FF2B5EF4-FFF2-40B4-BE49-F238E27FC236}">
                  <a16:creationId xmlns:a16="http://schemas.microsoft.com/office/drawing/2014/main" id="{FBE2CAD0-A334-45BA-A62C-F46873D8E849}"/>
                </a:ext>
              </a:extLst>
            </p:cNvPr>
            <p:cNvSpPr/>
            <p:nvPr/>
          </p:nvSpPr>
          <p:spPr>
            <a:xfrm>
              <a:off x="6031777" y="1606261"/>
              <a:ext cx="321814" cy="321780"/>
            </a:xfrm>
            <a:custGeom>
              <a:avLst/>
              <a:gdLst>
                <a:gd name="connsiteX0" fmla="*/ 321815 w 321814"/>
                <a:gd name="connsiteY0" fmla="*/ 160890 h 321780"/>
                <a:gd name="connsiteX1" fmla="*/ 160907 w 321814"/>
                <a:gd name="connsiteY1" fmla="*/ 321780 h 321780"/>
                <a:gd name="connsiteX2" fmla="*/ 0 w 321814"/>
                <a:gd name="connsiteY2" fmla="*/ 160890 h 321780"/>
                <a:gd name="connsiteX3" fmla="*/ 160907 w 321814"/>
                <a:gd name="connsiteY3" fmla="*/ 0 h 321780"/>
                <a:gd name="connsiteX4" fmla="*/ 321815 w 321814"/>
                <a:gd name="connsiteY4" fmla="*/ 160890 h 321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814" h="321780">
                  <a:moveTo>
                    <a:pt x="321815" y="160890"/>
                  </a:moveTo>
                  <a:cubicBezTo>
                    <a:pt x="321815" y="249747"/>
                    <a:pt x="249774" y="321780"/>
                    <a:pt x="160907" y="321780"/>
                  </a:cubicBezTo>
                  <a:cubicBezTo>
                    <a:pt x="72041" y="321780"/>
                    <a:pt x="0" y="249747"/>
                    <a:pt x="0" y="160890"/>
                  </a:cubicBezTo>
                  <a:cubicBezTo>
                    <a:pt x="0" y="72033"/>
                    <a:pt x="72041" y="0"/>
                    <a:pt x="160907" y="0"/>
                  </a:cubicBezTo>
                  <a:cubicBezTo>
                    <a:pt x="249774" y="0"/>
                    <a:pt x="321815" y="72033"/>
                    <a:pt x="321815" y="160890"/>
                  </a:cubicBezTo>
                  <a:close/>
                </a:path>
              </a:pathLst>
            </a:custGeom>
            <a:noFill/>
            <a:ln w="28575" cap="rnd">
              <a:solidFill>
                <a:srgbClr val="0A3C53"/>
              </a:solidFill>
              <a:prstDash val="solid"/>
              <a:round/>
            </a:ln>
          </p:spPr>
          <p:txBody>
            <a:bodyPr rtlCol="0" anchor="ctr"/>
            <a:lstStyle/>
            <a:p>
              <a:endParaRPr lang="en-IN"/>
            </a:p>
          </p:txBody>
        </p:sp>
        <p:sp>
          <p:nvSpPr>
            <p:cNvPr id="13" name="Freeform: Shape 12">
              <a:extLst>
                <a:ext uri="{FF2B5EF4-FFF2-40B4-BE49-F238E27FC236}">
                  <a16:creationId xmlns:a16="http://schemas.microsoft.com/office/drawing/2014/main" id="{A5857389-AC2F-4025-B4A3-98A658443BBE}"/>
                </a:ext>
              </a:extLst>
            </p:cNvPr>
            <p:cNvSpPr/>
            <p:nvPr/>
          </p:nvSpPr>
          <p:spPr>
            <a:xfrm>
              <a:off x="6298049" y="1868734"/>
              <a:ext cx="69429" cy="69412"/>
            </a:xfrm>
            <a:custGeom>
              <a:avLst/>
              <a:gdLst>
                <a:gd name="connsiteX0" fmla="*/ 69429 w 69429"/>
                <a:gd name="connsiteY0" fmla="*/ 0 h 69412"/>
                <a:gd name="connsiteX1" fmla="*/ 0 w 69429"/>
                <a:gd name="connsiteY1" fmla="*/ 69412 h 69412"/>
              </a:gdLst>
              <a:ahLst/>
              <a:cxnLst>
                <a:cxn ang="0">
                  <a:pos x="connsiteX0" y="connsiteY0"/>
                </a:cxn>
                <a:cxn ang="0">
                  <a:pos x="connsiteX1" y="connsiteY1"/>
                </a:cxn>
              </a:cxnLst>
              <a:rect l="l" t="t" r="r" b="b"/>
              <a:pathLst>
                <a:path w="69429" h="69412">
                  <a:moveTo>
                    <a:pt x="69429" y="0"/>
                  </a:moveTo>
                  <a:cubicBezTo>
                    <a:pt x="57434" y="24180"/>
                    <a:pt x="30178" y="54203"/>
                    <a:pt x="0" y="69412"/>
                  </a:cubicBezTo>
                </a:path>
              </a:pathLst>
            </a:custGeom>
            <a:noFill/>
            <a:ln w="28575" cap="rnd">
              <a:solidFill>
                <a:srgbClr val="0A3C53"/>
              </a:solidFill>
              <a:prstDash val="solid"/>
              <a:round/>
            </a:ln>
          </p:spPr>
          <p:txBody>
            <a:bodyPr rtlCol="0" anchor="ctr"/>
            <a:lstStyle/>
            <a:p>
              <a:endParaRPr lang="en-IN"/>
            </a:p>
          </p:txBody>
        </p:sp>
        <p:sp>
          <p:nvSpPr>
            <p:cNvPr id="14" name="Freeform: Shape 13">
              <a:extLst>
                <a:ext uri="{FF2B5EF4-FFF2-40B4-BE49-F238E27FC236}">
                  <a16:creationId xmlns:a16="http://schemas.microsoft.com/office/drawing/2014/main" id="{70B68090-402A-44F2-91D1-80D46E03BA7E}"/>
                </a:ext>
              </a:extLst>
            </p:cNvPr>
            <p:cNvSpPr/>
            <p:nvPr/>
          </p:nvSpPr>
          <p:spPr>
            <a:xfrm>
              <a:off x="6349244" y="1920583"/>
              <a:ext cx="134512" cy="134505"/>
            </a:xfrm>
            <a:custGeom>
              <a:avLst/>
              <a:gdLst>
                <a:gd name="connsiteX0" fmla="*/ 28940 w 134512"/>
                <a:gd name="connsiteY0" fmla="*/ 0 h 134505"/>
                <a:gd name="connsiteX1" fmla="*/ 125265 w 134512"/>
                <a:gd name="connsiteY1" fmla="*/ 81476 h 134505"/>
                <a:gd name="connsiteX2" fmla="*/ 124784 w 134512"/>
                <a:gd name="connsiteY2" fmla="*/ 124784 h 134505"/>
                <a:gd name="connsiteX3" fmla="*/ 124784 w 134512"/>
                <a:gd name="connsiteY3" fmla="*/ 124784 h 134505"/>
                <a:gd name="connsiteX4" fmla="*/ 81476 w 134512"/>
                <a:gd name="connsiteY4" fmla="*/ 125265 h 134505"/>
                <a:gd name="connsiteX5" fmla="*/ 0 w 134512"/>
                <a:gd name="connsiteY5" fmla="*/ 28940 h 134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512" h="134505">
                  <a:moveTo>
                    <a:pt x="28940" y="0"/>
                  </a:moveTo>
                  <a:lnTo>
                    <a:pt x="125265" y="81476"/>
                  </a:lnTo>
                  <a:cubicBezTo>
                    <a:pt x="137776" y="92062"/>
                    <a:pt x="137570" y="112015"/>
                    <a:pt x="124784" y="124784"/>
                  </a:cubicBezTo>
                  <a:lnTo>
                    <a:pt x="124784" y="124784"/>
                  </a:lnTo>
                  <a:cubicBezTo>
                    <a:pt x="111998" y="137552"/>
                    <a:pt x="92062" y="137776"/>
                    <a:pt x="81476" y="125265"/>
                  </a:cubicBezTo>
                  <a:lnTo>
                    <a:pt x="0" y="28940"/>
                  </a:lnTo>
                </a:path>
              </a:pathLst>
            </a:custGeom>
            <a:noFill/>
            <a:ln w="28575" cap="rnd">
              <a:solidFill>
                <a:srgbClr val="0A3C53"/>
              </a:solidFill>
              <a:prstDash val="solid"/>
              <a:round/>
            </a:ln>
          </p:spPr>
          <p:txBody>
            <a:bodyPr rtlCol="0" anchor="ctr"/>
            <a:lstStyle/>
            <a:p>
              <a:endParaRPr lang="en-IN"/>
            </a:p>
          </p:txBody>
        </p:sp>
        <p:sp>
          <p:nvSpPr>
            <p:cNvPr id="15" name="Freeform: Shape 14">
              <a:extLst>
                <a:ext uri="{FF2B5EF4-FFF2-40B4-BE49-F238E27FC236}">
                  <a16:creationId xmlns:a16="http://schemas.microsoft.com/office/drawing/2014/main" id="{6CD752D0-ECC1-492A-833E-9B7493122992}"/>
                </a:ext>
              </a:extLst>
            </p:cNvPr>
            <p:cNvSpPr/>
            <p:nvPr/>
          </p:nvSpPr>
          <p:spPr>
            <a:xfrm>
              <a:off x="5757034" y="1279978"/>
              <a:ext cx="237193" cy="536392"/>
            </a:xfrm>
            <a:custGeom>
              <a:avLst/>
              <a:gdLst>
                <a:gd name="connsiteX0" fmla="*/ 237194 w 237193"/>
                <a:gd name="connsiteY0" fmla="*/ 536392 h 536392"/>
                <a:gd name="connsiteX1" fmla="*/ 0 w 237193"/>
                <a:gd name="connsiteY1" fmla="*/ 536392 h 536392"/>
                <a:gd name="connsiteX2" fmla="*/ 0 w 237193"/>
                <a:gd name="connsiteY2" fmla="*/ 0 h 536392"/>
              </a:gdLst>
              <a:ahLst/>
              <a:cxnLst>
                <a:cxn ang="0">
                  <a:pos x="connsiteX0" y="connsiteY0"/>
                </a:cxn>
                <a:cxn ang="0">
                  <a:pos x="connsiteX1" y="connsiteY1"/>
                </a:cxn>
                <a:cxn ang="0">
                  <a:pos x="connsiteX2" y="connsiteY2"/>
                </a:cxn>
              </a:cxnLst>
              <a:rect l="l" t="t" r="r" b="b"/>
              <a:pathLst>
                <a:path w="237193" h="536392">
                  <a:moveTo>
                    <a:pt x="237194" y="536392"/>
                  </a:moveTo>
                  <a:lnTo>
                    <a:pt x="0" y="536392"/>
                  </a:lnTo>
                  <a:lnTo>
                    <a:pt x="0" y="0"/>
                  </a:lnTo>
                </a:path>
              </a:pathLst>
            </a:custGeom>
            <a:noFill/>
            <a:ln w="28575" cap="rnd">
              <a:solidFill>
                <a:srgbClr val="0A3C53"/>
              </a:solidFill>
              <a:prstDash val="solid"/>
              <a:round/>
            </a:ln>
          </p:spPr>
          <p:txBody>
            <a:bodyPr rtlCol="0" anchor="ctr"/>
            <a:lstStyle/>
            <a:p>
              <a:endParaRPr lang="en-IN"/>
            </a:p>
          </p:txBody>
        </p:sp>
        <p:sp>
          <p:nvSpPr>
            <p:cNvPr id="16" name="Freeform: Shape 15">
              <a:extLst>
                <a:ext uri="{FF2B5EF4-FFF2-40B4-BE49-F238E27FC236}">
                  <a16:creationId xmlns:a16="http://schemas.microsoft.com/office/drawing/2014/main" id="{BD77709A-9314-47C0-9582-0CEBECC08623}"/>
                </a:ext>
              </a:extLst>
            </p:cNvPr>
            <p:cNvSpPr/>
            <p:nvPr/>
          </p:nvSpPr>
          <p:spPr>
            <a:xfrm>
              <a:off x="5708588" y="1279978"/>
              <a:ext cx="48445" cy="63947"/>
            </a:xfrm>
            <a:custGeom>
              <a:avLst/>
              <a:gdLst>
                <a:gd name="connsiteX0" fmla="*/ 0 w 48445"/>
                <a:gd name="connsiteY0" fmla="*/ 63947 h 63947"/>
                <a:gd name="connsiteX1" fmla="*/ 48446 w 48445"/>
                <a:gd name="connsiteY1" fmla="*/ 0 h 63947"/>
              </a:gdLst>
              <a:ahLst/>
              <a:cxnLst>
                <a:cxn ang="0">
                  <a:pos x="connsiteX0" y="connsiteY0"/>
                </a:cxn>
                <a:cxn ang="0">
                  <a:pos x="connsiteX1" y="connsiteY1"/>
                </a:cxn>
              </a:cxnLst>
              <a:rect l="l" t="t" r="r" b="b"/>
              <a:pathLst>
                <a:path w="48445" h="63947">
                  <a:moveTo>
                    <a:pt x="0" y="63947"/>
                  </a:moveTo>
                  <a:lnTo>
                    <a:pt x="48446" y="0"/>
                  </a:lnTo>
                </a:path>
              </a:pathLst>
            </a:custGeom>
            <a:ln w="28575" cap="rnd">
              <a:solidFill>
                <a:srgbClr val="0A3C53"/>
              </a:solidFill>
              <a:prstDash val="solid"/>
              <a:round/>
            </a:ln>
          </p:spPr>
          <p:txBody>
            <a:bodyPr rtlCol="0" anchor="ctr"/>
            <a:lstStyle/>
            <a:p>
              <a:endParaRPr lang="en-IN"/>
            </a:p>
          </p:txBody>
        </p:sp>
        <p:sp>
          <p:nvSpPr>
            <p:cNvPr id="17" name="Freeform: Shape 16">
              <a:extLst>
                <a:ext uri="{FF2B5EF4-FFF2-40B4-BE49-F238E27FC236}">
                  <a16:creationId xmlns:a16="http://schemas.microsoft.com/office/drawing/2014/main" id="{288777DC-F197-4B25-8903-E748C7B0C166}"/>
                </a:ext>
              </a:extLst>
            </p:cNvPr>
            <p:cNvSpPr/>
            <p:nvPr/>
          </p:nvSpPr>
          <p:spPr>
            <a:xfrm>
              <a:off x="5757034" y="1279978"/>
              <a:ext cx="48428" cy="63947"/>
            </a:xfrm>
            <a:custGeom>
              <a:avLst/>
              <a:gdLst>
                <a:gd name="connsiteX0" fmla="*/ 48429 w 48428"/>
                <a:gd name="connsiteY0" fmla="*/ 63947 h 63947"/>
                <a:gd name="connsiteX1" fmla="*/ 0 w 48428"/>
                <a:gd name="connsiteY1" fmla="*/ 0 h 63947"/>
              </a:gdLst>
              <a:ahLst/>
              <a:cxnLst>
                <a:cxn ang="0">
                  <a:pos x="connsiteX0" y="connsiteY0"/>
                </a:cxn>
                <a:cxn ang="0">
                  <a:pos x="connsiteX1" y="connsiteY1"/>
                </a:cxn>
              </a:cxnLst>
              <a:rect l="l" t="t" r="r" b="b"/>
              <a:pathLst>
                <a:path w="48428" h="63947">
                  <a:moveTo>
                    <a:pt x="48429" y="63947"/>
                  </a:moveTo>
                  <a:lnTo>
                    <a:pt x="0" y="0"/>
                  </a:lnTo>
                </a:path>
              </a:pathLst>
            </a:custGeom>
            <a:ln w="28575" cap="rnd">
              <a:solidFill>
                <a:srgbClr val="0A3C53"/>
              </a:solidFill>
              <a:prstDash val="solid"/>
              <a:round/>
            </a:ln>
          </p:spPr>
          <p:txBody>
            <a:bodyPr rtlCol="0" anchor="ctr"/>
            <a:lstStyle/>
            <a:p>
              <a:endParaRPr lang="en-IN"/>
            </a:p>
          </p:txBody>
        </p:sp>
        <p:sp>
          <p:nvSpPr>
            <p:cNvPr id="18" name="Freeform: Shape 17">
              <a:extLst>
                <a:ext uri="{FF2B5EF4-FFF2-40B4-BE49-F238E27FC236}">
                  <a16:creationId xmlns:a16="http://schemas.microsoft.com/office/drawing/2014/main" id="{A6D3FF9F-BCCA-475C-950E-1C9EFE120526}"/>
                </a:ext>
              </a:extLst>
            </p:cNvPr>
            <p:cNvSpPr/>
            <p:nvPr/>
          </p:nvSpPr>
          <p:spPr>
            <a:xfrm>
              <a:off x="5796216" y="1351229"/>
              <a:ext cx="557393" cy="409340"/>
            </a:xfrm>
            <a:custGeom>
              <a:avLst/>
              <a:gdLst>
                <a:gd name="connsiteX0" fmla="*/ 0 w 557393"/>
                <a:gd name="connsiteY0" fmla="*/ 409340 h 409340"/>
                <a:gd name="connsiteX1" fmla="*/ 151009 w 557393"/>
                <a:gd name="connsiteY1" fmla="*/ 194419 h 409340"/>
                <a:gd name="connsiteX2" fmla="*/ 221624 w 557393"/>
                <a:gd name="connsiteY2" fmla="*/ 231265 h 409340"/>
                <a:gd name="connsiteX3" fmla="*/ 357423 w 557393"/>
                <a:gd name="connsiteY3" fmla="*/ 45146 h 409340"/>
                <a:gd name="connsiteX4" fmla="*/ 450482 w 557393"/>
                <a:gd name="connsiteY4" fmla="*/ 103199 h 409340"/>
                <a:gd name="connsiteX5" fmla="*/ 557393 w 557393"/>
                <a:gd name="connsiteY5" fmla="*/ 0 h 40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393" h="409340">
                  <a:moveTo>
                    <a:pt x="0" y="409340"/>
                  </a:moveTo>
                  <a:lnTo>
                    <a:pt x="151009" y="194419"/>
                  </a:lnTo>
                  <a:lnTo>
                    <a:pt x="221624" y="231265"/>
                  </a:lnTo>
                  <a:lnTo>
                    <a:pt x="357423" y="45146"/>
                  </a:lnTo>
                  <a:lnTo>
                    <a:pt x="450482" y="103199"/>
                  </a:lnTo>
                  <a:lnTo>
                    <a:pt x="557393" y="0"/>
                  </a:lnTo>
                </a:path>
              </a:pathLst>
            </a:custGeom>
            <a:noFill/>
            <a:ln w="28575" cap="rnd">
              <a:solidFill>
                <a:srgbClr val="0A3C53"/>
              </a:solidFill>
              <a:prstDash val="solid"/>
              <a:round/>
            </a:ln>
          </p:spPr>
          <p:txBody>
            <a:bodyPr rtlCol="0" anchor="ctr"/>
            <a:lstStyle/>
            <a:p>
              <a:endParaRPr lang="en-IN"/>
            </a:p>
          </p:txBody>
        </p:sp>
      </p:grpSp>
      <p:grpSp>
        <p:nvGrpSpPr>
          <p:cNvPr id="49" name="Group 48">
            <a:extLst>
              <a:ext uri="{FF2B5EF4-FFF2-40B4-BE49-F238E27FC236}">
                <a16:creationId xmlns:a16="http://schemas.microsoft.com/office/drawing/2014/main" id="{E033A6B3-94F2-4B07-AC10-04232C9F4E8B}"/>
              </a:ext>
            </a:extLst>
          </p:cNvPr>
          <p:cNvGrpSpPr/>
          <p:nvPr/>
        </p:nvGrpSpPr>
        <p:grpSpPr>
          <a:xfrm>
            <a:off x="1943040" y="1170597"/>
            <a:ext cx="774571" cy="774534"/>
            <a:chOff x="1923452" y="1151009"/>
            <a:chExt cx="794160" cy="794122"/>
          </a:xfrm>
        </p:grpSpPr>
        <p:sp>
          <p:nvSpPr>
            <p:cNvPr id="26" name="Freeform: Shape 25">
              <a:extLst>
                <a:ext uri="{FF2B5EF4-FFF2-40B4-BE49-F238E27FC236}">
                  <a16:creationId xmlns:a16="http://schemas.microsoft.com/office/drawing/2014/main" id="{20841C71-0358-498B-9FD8-0E06BF1FA0CE}"/>
                </a:ext>
              </a:extLst>
            </p:cNvPr>
            <p:cNvSpPr/>
            <p:nvPr/>
          </p:nvSpPr>
          <p:spPr>
            <a:xfrm>
              <a:off x="1979942" y="1345169"/>
              <a:ext cx="65191" cy="151344"/>
            </a:xfrm>
            <a:custGeom>
              <a:avLst/>
              <a:gdLst>
                <a:gd name="connsiteX0" fmla="*/ 0 w 65191"/>
                <a:gd name="connsiteY0" fmla="*/ 151344 h 151344"/>
                <a:gd name="connsiteX1" fmla="*/ 65191 w 65191"/>
                <a:gd name="connsiteY1" fmla="*/ 0 h 151344"/>
              </a:gdLst>
              <a:ahLst/>
              <a:cxnLst>
                <a:cxn ang="0">
                  <a:pos x="connsiteX0" y="connsiteY0"/>
                </a:cxn>
                <a:cxn ang="0">
                  <a:pos x="connsiteX1" y="connsiteY1"/>
                </a:cxn>
              </a:cxnLst>
              <a:rect l="l" t="t" r="r" b="b"/>
              <a:pathLst>
                <a:path w="65191" h="151344">
                  <a:moveTo>
                    <a:pt x="0" y="151344"/>
                  </a:moveTo>
                  <a:cubicBezTo>
                    <a:pt x="9270" y="95158"/>
                    <a:pt x="32161" y="43549"/>
                    <a:pt x="65191" y="0"/>
                  </a:cubicBezTo>
                </a:path>
              </a:pathLst>
            </a:custGeom>
            <a:noFill/>
            <a:ln w="28575" cap="rnd">
              <a:solidFill>
                <a:srgbClr val="0A3C53"/>
              </a:solidFill>
              <a:prstDash val="solid"/>
              <a:round/>
            </a:ln>
          </p:spPr>
          <p:txBody>
            <a:bodyPr rtlCol="0" anchor="ctr"/>
            <a:lstStyle/>
            <a:p>
              <a:endParaRPr lang="en-IN"/>
            </a:p>
          </p:txBody>
        </p:sp>
        <p:sp>
          <p:nvSpPr>
            <p:cNvPr id="27" name="Freeform: Shape 26">
              <a:extLst>
                <a:ext uri="{FF2B5EF4-FFF2-40B4-BE49-F238E27FC236}">
                  <a16:creationId xmlns:a16="http://schemas.microsoft.com/office/drawing/2014/main" id="{5BA0CA48-7D31-49BC-824F-802BA49F24E2}"/>
                </a:ext>
              </a:extLst>
            </p:cNvPr>
            <p:cNvSpPr/>
            <p:nvPr/>
          </p:nvSpPr>
          <p:spPr>
            <a:xfrm>
              <a:off x="2371507" y="1211911"/>
              <a:ext cx="151192" cy="61634"/>
            </a:xfrm>
            <a:custGeom>
              <a:avLst/>
              <a:gdLst>
                <a:gd name="connsiteX0" fmla="*/ 0 w 151192"/>
                <a:gd name="connsiteY0" fmla="*/ 0 h 61634"/>
                <a:gd name="connsiteX1" fmla="*/ 151193 w 151192"/>
                <a:gd name="connsiteY1" fmla="*/ 61635 h 61634"/>
              </a:gdLst>
              <a:ahLst/>
              <a:cxnLst>
                <a:cxn ang="0">
                  <a:pos x="connsiteX0" y="connsiteY0"/>
                </a:cxn>
                <a:cxn ang="0">
                  <a:pos x="connsiteX1" y="connsiteY1"/>
                </a:cxn>
              </a:cxnLst>
              <a:rect l="l" t="t" r="r" b="b"/>
              <a:pathLst>
                <a:path w="151192" h="61634">
                  <a:moveTo>
                    <a:pt x="0" y="0"/>
                  </a:moveTo>
                  <a:cubicBezTo>
                    <a:pt x="55884" y="8248"/>
                    <a:pt x="107416" y="29928"/>
                    <a:pt x="151193" y="61635"/>
                  </a:cubicBezTo>
                </a:path>
              </a:pathLst>
            </a:custGeom>
            <a:noFill/>
            <a:ln w="28575" cap="rnd">
              <a:solidFill>
                <a:srgbClr val="0A3C53"/>
              </a:solidFill>
              <a:prstDash val="solid"/>
              <a:round/>
            </a:ln>
          </p:spPr>
          <p:txBody>
            <a:bodyPr rtlCol="0" anchor="ctr"/>
            <a:lstStyle/>
            <a:p>
              <a:endParaRPr lang="en-IN"/>
            </a:p>
          </p:txBody>
        </p:sp>
        <p:sp>
          <p:nvSpPr>
            <p:cNvPr id="28" name="Freeform: Shape 27">
              <a:extLst>
                <a:ext uri="{FF2B5EF4-FFF2-40B4-BE49-F238E27FC236}">
                  <a16:creationId xmlns:a16="http://schemas.microsoft.com/office/drawing/2014/main" id="{0AAD8C4C-7984-44DB-AAFE-24EACBA48ED7}"/>
                </a:ext>
              </a:extLst>
            </p:cNvPr>
            <p:cNvSpPr/>
            <p:nvPr/>
          </p:nvSpPr>
          <p:spPr>
            <a:xfrm>
              <a:off x="2600793" y="1599768"/>
              <a:ext cx="61899" cy="155354"/>
            </a:xfrm>
            <a:custGeom>
              <a:avLst/>
              <a:gdLst>
                <a:gd name="connsiteX0" fmla="*/ 0 w 61899"/>
                <a:gd name="connsiteY0" fmla="*/ 155355 h 155354"/>
                <a:gd name="connsiteX1" fmla="*/ 61900 w 61899"/>
                <a:gd name="connsiteY1" fmla="*/ 0 h 155354"/>
              </a:gdLst>
              <a:ahLst/>
              <a:cxnLst>
                <a:cxn ang="0">
                  <a:pos x="connsiteX0" y="connsiteY0"/>
                </a:cxn>
                <a:cxn ang="0">
                  <a:pos x="connsiteX1" y="connsiteY1"/>
                </a:cxn>
              </a:cxnLst>
              <a:rect l="l" t="t" r="r" b="b"/>
              <a:pathLst>
                <a:path w="61899" h="155354">
                  <a:moveTo>
                    <a:pt x="0" y="155355"/>
                  </a:moveTo>
                  <a:cubicBezTo>
                    <a:pt x="32388" y="110481"/>
                    <a:pt x="54257" y="57473"/>
                    <a:pt x="61900" y="0"/>
                  </a:cubicBezTo>
                </a:path>
              </a:pathLst>
            </a:custGeom>
            <a:noFill/>
            <a:ln w="28575" cap="rnd">
              <a:solidFill>
                <a:srgbClr val="0A3C53"/>
              </a:solidFill>
              <a:prstDash val="solid"/>
              <a:round/>
            </a:ln>
          </p:spPr>
          <p:txBody>
            <a:bodyPr rtlCol="0" anchor="ctr"/>
            <a:lstStyle/>
            <a:p>
              <a:endParaRPr lang="en-IN"/>
            </a:p>
          </p:txBody>
        </p:sp>
        <p:sp>
          <p:nvSpPr>
            <p:cNvPr id="29" name="Freeform: Shape 28">
              <a:extLst>
                <a:ext uri="{FF2B5EF4-FFF2-40B4-BE49-F238E27FC236}">
                  <a16:creationId xmlns:a16="http://schemas.microsoft.com/office/drawing/2014/main" id="{B08F85CA-6631-42DA-8956-1FFCB101C8C6}"/>
                </a:ext>
              </a:extLst>
            </p:cNvPr>
            <p:cNvSpPr/>
            <p:nvPr/>
          </p:nvSpPr>
          <p:spPr>
            <a:xfrm>
              <a:off x="2112671" y="1829168"/>
              <a:ext cx="156111" cy="65721"/>
            </a:xfrm>
            <a:custGeom>
              <a:avLst/>
              <a:gdLst>
                <a:gd name="connsiteX0" fmla="*/ 0 w 156111"/>
                <a:gd name="connsiteY0" fmla="*/ 0 h 65721"/>
                <a:gd name="connsiteX1" fmla="*/ 156111 w 156111"/>
                <a:gd name="connsiteY1" fmla="*/ 65721 h 65721"/>
              </a:gdLst>
              <a:ahLst/>
              <a:cxnLst>
                <a:cxn ang="0">
                  <a:pos x="connsiteX0" y="connsiteY0"/>
                </a:cxn>
                <a:cxn ang="0">
                  <a:pos x="connsiteX1" y="connsiteY1"/>
                </a:cxn>
              </a:cxnLst>
              <a:rect l="l" t="t" r="r" b="b"/>
              <a:pathLst>
                <a:path w="156111" h="65721">
                  <a:moveTo>
                    <a:pt x="0" y="0"/>
                  </a:moveTo>
                  <a:cubicBezTo>
                    <a:pt x="44798" y="33825"/>
                    <a:pt x="98109" y="57019"/>
                    <a:pt x="156111" y="65721"/>
                  </a:cubicBezTo>
                </a:path>
              </a:pathLst>
            </a:custGeom>
            <a:noFill/>
            <a:ln w="28575" cap="rnd">
              <a:solidFill>
                <a:srgbClr val="0A3C53"/>
              </a:solidFill>
              <a:prstDash val="solid"/>
              <a:round/>
            </a:ln>
          </p:spPr>
          <p:txBody>
            <a:bodyPr rtlCol="0" anchor="ctr"/>
            <a:lstStyle/>
            <a:p>
              <a:endParaRPr lang="en-IN"/>
            </a:p>
          </p:txBody>
        </p:sp>
        <p:sp>
          <p:nvSpPr>
            <p:cNvPr id="33" name="Freeform: Shape 32">
              <a:extLst>
                <a:ext uri="{FF2B5EF4-FFF2-40B4-BE49-F238E27FC236}">
                  <a16:creationId xmlns:a16="http://schemas.microsoft.com/office/drawing/2014/main" id="{D07742AF-F36C-4BB4-8041-C8EBD39BF1CF}"/>
                </a:ext>
              </a:extLst>
            </p:cNvPr>
            <p:cNvSpPr/>
            <p:nvPr/>
          </p:nvSpPr>
          <p:spPr>
            <a:xfrm>
              <a:off x="1978353" y="1599768"/>
              <a:ext cx="61899" cy="155354"/>
            </a:xfrm>
            <a:custGeom>
              <a:avLst/>
              <a:gdLst>
                <a:gd name="connsiteX0" fmla="*/ 0 w 61899"/>
                <a:gd name="connsiteY0" fmla="*/ 0 h 155354"/>
                <a:gd name="connsiteX1" fmla="*/ 61900 w 61899"/>
                <a:gd name="connsiteY1" fmla="*/ 155355 h 155354"/>
              </a:gdLst>
              <a:ahLst/>
              <a:cxnLst>
                <a:cxn ang="0">
                  <a:pos x="connsiteX0" y="connsiteY0"/>
                </a:cxn>
                <a:cxn ang="0">
                  <a:pos x="connsiteX1" y="connsiteY1"/>
                </a:cxn>
              </a:cxnLst>
              <a:rect l="l" t="t" r="r" b="b"/>
              <a:pathLst>
                <a:path w="61899" h="155354">
                  <a:moveTo>
                    <a:pt x="0" y="0"/>
                  </a:moveTo>
                  <a:cubicBezTo>
                    <a:pt x="7681" y="57435"/>
                    <a:pt x="29512" y="110443"/>
                    <a:pt x="61900" y="155355"/>
                  </a:cubicBezTo>
                </a:path>
              </a:pathLst>
            </a:custGeom>
            <a:noFill/>
            <a:ln w="28575" cap="rnd">
              <a:solidFill>
                <a:srgbClr val="0A3C53"/>
              </a:solidFill>
              <a:prstDash val="solid"/>
              <a:round/>
            </a:ln>
          </p:spPr>
          <p:txBody>
            <a:bodyPr rtlCol="0" anchor="ctr"/>
            <a:lstStyle/>
            <a:p>
              <a:endParaRPr lang="en-IN"/>
            </a:p>
          </p:txBody>
        </p:sp>
        <p:sp>
          <p:nvSpPr>
            <p:cNvPr id="34" name="Freeform: Shape 33">
              <a:extLst>
                <a:ext uri="{FF2B5EF4-FFF2-40B4-BE49-F238E27FC236}">
                  <a16:creationId xmlns:a16="http://schemas.microsoft.com/office/drawing/2014/main" id="{5B4C00AD-D1B3-44B1-B770-88CCB9E86D79}"/>
                </a:ext>
              </a:extLst>
            </p:cNvPr>
            <p:cNvSpPr/>
            <p:nvPr/>
          </p:nvSpPr>
          <p:spPr>
            <a:xfrm>
              <a:off x="2372301" y="1829130"/>
              <a:ext cx="156111" cy="65721"/>
            </a:xfrm>
            <a:custGeom>
              <a:avLst/>
              <a:gdLst>
                <a:gd name="connsiteX0" fmla="*/ 0 w 156111"/>
                <a:gd name="connsiteY0" fmla="*/ 65721 h 65721"/>
                <a:gd name="connsiteX1" fmla="*/ 156111 w 156111"/>
                <a:gd name="connsiteY1" fmla="*/ 0 h 65721"/>
              </a:gdLst>
              <a:ahLst/>
              <a:cxnLst>
                <a:cxn ang="0">
                  <a:pos x="connsiteX0" y="connsiteY0"/>
                </a:cxn>
                <a:cxn ang="0">
                  <a:pos x="connsiteX1" y="connsiteY1"/>
                </a:cxn>
              </a:cxnLst>
              <a:rect l="l" t="t" r="r" b="b"/>
              <a:pathLst>
                <a:path w="156111" h="65721">
                  <a:moveTo>
                    <a:pt x="0" y="65721"/>
                  </a:moveTo>
                  <a:cubicBezTo>
                    <a:pt x="58003" y="57019"/>
                    <a:pt x="111314" y="33863"/>
                    <a:pt x="156111" y="0"/>
                  </a:cubicBezTo>
                </a:path>
              </a:pathLst>
            </a:custGeom>
            <a:noFill/>
            <a:ln w="28575" cap="rnd">
              <a:solidFill>
                <a:srgbClr val="0A3C53"/>
              </a:solidFill>
              <a:prstDash val="solid"/>
              <a:round/>
            </a:ln>
          </p:spPr>
          <p:txBody>
            <a:bodyPr rtlCol="0" anchor="ctr"/>
            <a:lstStyle/>
            <a:p>
              <a:endParaRPr lang="en-IN"/>
            </a:p>
          </p:txBody>
        </p:sp>
        <p:sp>
          <p:nvSpPr>
            <p:cNvPr id="35" name="Freeform: Shape 34">
              <a:extLst>
                <a:ext uri="{FF2B5EF4-FFF2-40B4-BE49-F238E27FC236}">
                  <a16:creationId xmlns:a16="http://schemas.microsoft.com/office/drawing/2014/main" id="{424BCE1E-DA15-40B3-965D-89D5DC21B312}"/>
                </a:ext>
              </a:extLst>
            </p:cNvPr>
            <p:cNvSpPr/>
            <p:nvPr/>
          </p:nvSpPr>
          <p:spPr>
            <a:xfrm>
              <a:off x="2595912" y="1345169"/>
              <a:ext cx="65191" cy="151344"/>
            </a:xfrm>
            <a:custGeom>
              <a:avLst/>
              <a:gdLst>
                <a:gd name="connsiteX0" fmla="*/ 0 w 65191"/>
                <a:gd name="connsiteY0" fmla="*/ 0 h 151344"/>
                <a:gd name="connsiteX1" fmla="*/ 65192 w 65191"/>
                <a:gd name="connsiteY1" fmla="*/ 151344 h 151344"/>
              </a:gdLst>
              <a:ahLst/>
              <a:cxnLst>
                <a:cxn ang="0">
                  <a:pos x="connsiteX0" y="connsiteY0"/>
                </a:cxn>
                <a:cxn ang="0">
                  <a:pos x="connsiteX1" y="connsiteY1"/>
                </a:cxn>
              </a:cxnLst>
              <a:rect l="l" t="t" r="r" b="b"/>
              <a:pathLst>
                <a:path w="65191" h="151344">
                  <a:moveTo>
                    <a:pt x="0" y="0"/>
                  </a:moveTo>
                  <a:cubicBezTo>
                    <a:pt x="32993" y="43549"/>
                    <a:pt x="55884" y="95158"/>
                    <a:pt x="65192" y="151344"/>
                  </a:cubicBezTo>
                </a:path>
              </a:pathLst>
            </a:custGeom>
            <a:noFill/>
            <a:ln w="28575" cap="rnd">
              <a:solidFill>
                <a:srgbClr val="0A3C53"/>
              </a:solidFill>
              <a:prstDash val="solid"/>
              <a:round/>
            </a:ln>
          </p:spPr>
          <p:txBody>
            <a:bodyPr rtlCol="0" anchor="ctr"/>
            <a:lstStyle/>
            <a:p>
              <a:endParaRPr lang="en-IN"/>
            </a:p>
          </p:txBody>
        </p:sp>
        <p:sp>
          <p:nvSpPr>
            <p:cNvPr id="36" name="Freeform: Shape 35">
              <a:extLst>
                <a:ext uri="{FF2B5EF4-FFF2-40B4-BE49-F238E27FC236}">
                  <a16:creationId xmlns:a16="http://schemas.microsoft.com/office/drawing/2014/main" id="{7D55242B-5E10-4AD1-AAD0-C4C64097EFC7}"/>
                </a:ext>
              </a:extLst>
            </p:cNvPr>
            <p:cNvSpPr/>
            <p:nvPr/>
          </p:nvSpPr>
          <p:spPr>
            <a:xfrm>
              <a:off x="2118308" y="1211911"/>
              <a:ext cx="151230" cy="61672"/>
            </a:xfrm>
            <a:custGeom>
              <a:avLst/>
              <a:gdLst>
                <a:gd name="connsiteX0" fmla="*/ 0 w 151230"/>
                <a:gd name="connsiteY0" fmla="*/ 61673 h 61672"/>
                <a:gd name="connsiteX1" fmla="*/ 151231 w 151230"/>
                <a:gd name="connsiteY1" fmla="*/ 0 h 61672"/>
              </a:gdLst>
              <a:ahLst/>
              <a:cxnLst>
                <a:cxn ang="0">
                  <a:pos x="connsiteX0" y="connsiteY0"/>
                </a:cxn>
                <a:cxn ang="0">
                  <a:pos x="connsiteX1" y="connsiteY1"/>
                </a:cxn>
              </a:cxnLst>
              <a:rect l="l" t="t" r="r" b="b"/>
              <a:pathLst>
                <a:path w="151230" h="61672">
                  <a:moveTo>
                    <a:pt x="0" y="61673"/>
                  </a:moveTo>
                  <a:cubicBezTo>
                    <a:pt x="43814" y="29928"/>
                    <a:pt x="95347" y="8248"/>
                    <a:pt x="151231" y="0"/>
                  </a:cubicBezTo>
                </a:path>
              </a:pathLst>
            </a:custGeom>
            <a:noFill/>
            <a:ln w="28575" cap="rnd">
              <a:solidFill>
                <a:srgbClr val="0A3C53"/>
              </a:solidFill>
              <a:prstDash val="solid"/>
              <a:round/>
            </a:ln>
          </p:spPr>
          <p:txBody>
            <a:bodyPr rtlCol="0" anchor="ctr"/>
            <a:lstStyle/>
            <a:p>
              <a:endParaRPr lang="en-IN"/>
            </a:p>
          </p:txBody>
        </p:sp>
        <p:sp>
          <p:nvSpPr>
            <p:cNvPr id="39" name="Freeform: Shape 38">
              <a:extLst>
                <a:ext uri="{FF2B5EF4-FFF2-40B4-BE49-F238E27FC236}">
                  <a16:creationId xmlns:a16="http://schemas.microsoft.com/office/drawing/2014/main" id="{26D49D0E-6AD5-4BE0-849C-A94E0E4C0054}"/>
                </a:ext>
              </a:extLst>
            </p:cNvPr>
            <p:cNvSpPr/>
            <p:nvPr/>
          </p:nvSpPr>
          <p:spPr>
            <a:xfrm rot="20250002">
              <a:off x="1923452" y="1496231"/>
              <a:ext cx="103595" cy="103595"/>
            </a:xfrm>
            <a:custGeom>
              <a:avLst/>
              <a:gdLst>
                <a:gd name="connsiteX0" fmla="*/ 103595 w 103595"/>
                <a:gd name="connsiteY0" fmla="*/ 51798 h 103595"/>
                <a:gd name="connsiteX1" fmla="*/ 51798 w 103595"/>
                <a:gd name="connsiteY1" fmla="*/ 103595 h 103595"/>
                <a:gd name="connsiteX2" fmla="*/ 0 w 103595"/>
                <a:gd name="connsiteY2" fmla="*/ 51798 h 103595"/>
                <a:gd name="connsiteX3" fmla="*/ 51798 w 103595"/>
                <a:gd name="connsiteY3" fmla="*/ 0 h 103595"/>
                <a:gd name="connsiteX4" fmla="*/ 103595 w 103595"/>
                <a:gd name="connsiteY4" fmla="*/ 51798 h 1035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595" h="103595">
                  <a:moveTo>
                    <a:pt x="103595" y="51798"/>
                  </a:moveTo>
                  <a:cubicBezTo>
                    <a:pt x="103595" y="80405"/>
                    <a:pt x="80405" y="103595"/>
                    <a:pt x="51798" y="103595"/>
                  </a:cubicBezTo>
                  <a:cubicBezTo>
                    <a:pt x="23191" y="103595"/>
                    <a:pt x="0" y="80405"/>
                    <a:pt x="0" y="51798"/>
                  </a:cubicBezTo>
                  <a:cubicBezTo>
                    <a:pt x="0" y="23191"/>
                    <a:pt x="23191" y="0"/>
                    <a:pt x="51798" y="0"/>
                  </a:cubicBezTo>
                  <a:cubicBezTo>
                    <a:pt x="80405" y="0"/>
                    <a:pt x="103595" y="23191"/>
                    <a:pt x="103595" y="51798"/>
                  </a:cubicBezTo>
                  <a:close/>
                </a:path>
              </a:pathLst>
            </a:custGeom>
            <a:noFill/>
            <a:ln w="28575" cap="rnd">
              <a:solidFill>
                <a:srgbClr val="0A3C53"/>
              </a:solidFill>
              <a:prstDash val="solid"/>
              <a:round/>
            </a:ln>
          </p:spPr>
          <p:txBody>
            <a:bodyPr rtlCol="0" anchor="ctr"/>
            <a:lstStyle/>
            <a:p>
              <a:endParaRPr lang="en-IN"/>
            </a:p>
          </p:txBody>
        </p:sp>
        <p:sp>
          <p:nvSpPr>
            <p:cNvPr id="40" name="Freeform: Shape 39">
              <a:extLst>
                <a:ext uri="{FF2B5EF4-FFF2-40B4-BE49-F238E27FC236}">
                  <a16:creationId xmlns:a16="http://schemas.microsoft.com/office/drawing/2014/main" id="{1FA12900-DF11-40EE-B80D-61E11AFD5774}"/>
                </a:ext>
              </a:extLst>
            </p:cNvPr>
            <p:cNvSpPr/>
            <p:nvPr/>
          </p:nvSpPr>
          <p:spPr>
            <a:xfrm>
              <a:off x="2024588" y="1740404"/>
              <a:ext cx="103595" cy="103595"/>
            </a:xfrm>
            <a:custGeom>
              <a:avLst/>
              <a:gdLst>
                <a:gd name="connsiteX0" fmla="*/ 103595 w 103595"/>
                <a:gd name="connsiteY0" fmla="*/ 51798 h 103595"/>
                <a:gd name="connsiteX1" fmla="*/ 51798 w 103595"/>
                <a:gd name="connsiteY1" fmla="*/ 103595 h 103595"/>
                <a:gd name="connsiteX2" fmla="*/ 0 w 103595"/>
                <a:gd name="connsiteY2" fmla="*/ 51798 h 103595"/>
                <a:gd name="connsiteX3" fmla="*/ 51798 w 103595"/>
                <a:gd name="connsiteY3" fmla="*/ 0 h 103595"/>
                <a:gd name="connsiteX4" fmla="*/ 103595 w 103595"/>
                <a:gd name="connsiteY4" fmla="*/ 51798 h 1035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595" h="103595">
                  <a:moveTo>
                    <a:pt x="103595" y="51798"/>
                  </a:moveTo>
                  <a:cubicBezTo>
                    <a:pt x="103595" y="80405"/>
                    <a:pt x="80405" y="103595"/>
                    <a:pt x="51798" y="103595"/>
                  </a:cubicBezTo>
                  <a:cubicBezTo>
                    <a:pt x="23191" y="103595"/>
                    <a:pt x="0" y="80405"/>
                    <a:pt x="0" y="51798"/>
                  </a:cubicBezTo>
                  <a:cubicBezTo>
                    <a:pt x="0" y="23191"/>
                    <a:pt x="23191" y="0"/>
                    <a:pt x="51798" y="0"/>
                  </a:cubicBezTo>
                  <a:cubicBezTo>
                    <a:pt x="80405" y="0"/>
                    <a:pt x="103595" y="23191"/>
                    <a:pt x="103595" y="51798"/>
                  </a:cubicBezTo>
                  <a:close/>
                </a:path>
              </a:pathLst>
            </a:custGeom>
            <a:noFill/>
            <a:ln w="28575" cap="rnd">
              <a:solidFill>
                <a:srgbClr val="0A3C53"/>
              </a:solidFill>
              <a:prstDash val="solid"/>
              <a:round/>
            </a:ln>
          </p:spPr>
          <p:txBody>
            <a:bodyPr rtlCol="0" anchor="ctr"/>
            <a:lstStyle/>
            <a:p>
              <a:endParaRPr lang="en-IN"/>
            </a:p>
          </p:txBody>
        </p:sp>
        <p:sp>
          <p:nvSpPr>
            <p:cNvPr id="41" name="Freeform: Shape 40">
              <a:extLst>
                <a:ext uri="{FF2B5EF4-FFF2-40B4-BE49-F238E27FC236}">
                  <a16:creationId xmlns:a16="http://schemas.microsoft.com/office/drawing/2014/main" id="{9A745736-7929-4628-81F3-6384251298D6}"/>
                </a:ext>
              </a:extLst>
            </p:cNvPr>
            <p:cNvSpPr/>
            <p:nvPr/>
          </p:nvSpPr>
          <p:spPr>
            <a:xfrm rot="20250002">
              <a:off x="2268697" y="1841536"/>
              <a:ext cx="103595" cy="103595"/>
            </a:xfrm>
            <a:custGeom>
              <a:avLst/>
              <a:gdLst>
                <a:gd name="connsiteX0" fmla="*/ 103595 w 103595"/>
                <a:gd name="connsiteY0" fmla="*/ 51798 h 103595"/>
                <a:gd name="connsiteX1" fmla="*/ 51798 w 103595"/>
                <a:gd name="connsiteY1" fmla="*/ 103595 h 103595"/>
                <a:gd name="connsiteX2" fmla="*/ 0 w 103595"/>
                <a:gd name="connsiteY2" fmla="*/ 51798 h 103595"/>
                <a:gd name="connsiteX3" fmla="*/ 51798 w 103595"/>
                <a:gd name="connsiteY3" fmla="*/ 0 h 103595"/>
                <a:gd name="connsiteX4" fmla="*/ 103595 w 103595"/>
                <a:gd name="connsiteY4" fmla="*/ 51798 h 1035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595" h="103595">
                  <a:moveTo>
                    <a:pt x="103595" y="51798"/>
                  </a:moveTo>
                  <a:cubicBezTo>
                    <a:pt x="103595" y="80405"/>
                    <a:pt x="80405" y="103595"/>
                    <a:pt x="51798" y="103595"/>
                  </a:cubicBezTo>
                  <a:cubicBezTo>
                    <a:pt x="23191" y="103595"/>
                    <a:pt x="0" y="80405"/>
                    <a:pt x="0" y="51798"/>
                  </a:cubicBezTo>
                  <a:cubicBezTo>
                    <a:pt x="0" y="23191"/>
                    <a:pt x="23191" y="0"/>
                    <a:pt x="51798" y="0"/>
                  </a:cubicBezTo>
                  <a:cubicBezTo>
                    <a:pt x="80404" y="0"/>
                    <a:pt x="103595" y="23191"/>
                    <a:pt x="103595" y="51798"/>
                  </a:cubicBezTo>
                  <a:close/>
                </a:path>
              </a:pathLst>
            </a:custGeom>
            <a:noFill/>
            <a:ln w="28575" cap="rnd">
              <a:solidFill>
                <a:srgbClr val="0A3C53"/>
              </a:solidFill>
              <a:prstDash val="solid"/>
              <a:round/>
            </a:ln>
          </p:spPr>
          <p:txBody>
            <a:bodyPr rtlCol="0" anchor="ctr"/>
            <a:lstStyle/>
            <a:p>
              <a:endParaRPr lang="en-IN"/>
            </a:p>
          </p:txBody>
        </p:sp>
        <p:sp>
          <p:nvSpPr>
            <p:cNvPr id="42" name="Freeform: Shape 41">
              <a:extLst>
                <a:ext uri="{FF2B5EF4-FFF2-40B4-BE49-F238E27FC236}">
                  <a16:creationId xmlns:a16="http://schemas.microsoft.com/office/drawing/2014/main" id="{B8A65C0E-CA7B-4F07-B35C-A733B03B713F}"/>
                </a:ext>
              </a:extLst>
            </p:cNvPr>
            <p:cNvSpPr/>
            <p:nvPr/>
          </p:nvSpPr>
          <p:spPr>
            <a:xfrm>
              <a:off x="2512853" y="1740395"/>
              <a:ext cx="103613" cy="103613"/>
            </a:xfrm>
            <a:custGeom>
              <a:avLst/>
              <a:gdLst>
                <a:gd name="connsiteX0" fmla="*/ 15182 w 103613"/>
                <a:gd name="connsiteY0" fmla="*/ 15182 h 103613"/>
                <a:gd name="connsiteX1" fmla="*/ 88432 w 103613"/>
                <a:gd name="connsiteY1" fmla="*/ 15182 h 103613"/>
                <a:gd name="connsiteX2" fmla="*/ 88432 w 103613"/>
                <a:gd name="connsiteY2" fmla="*/ 88432 h 103613"/>
                <a:gd name="connsiteX3" fmla="*/ 15182 w 103613"/>
                <a:gd name="connsiteY3" fmla="*/ 88432 h 103613"/>
                <a:gd name="connsiteX4" fmla="*/ 15182 w 103613"/>
                <a:gd name="connsiteY4" fmla="*/ 15182 h 103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613" h="103613">
                  <a:moveTo>
                    <a:pt x="15182" y="15182"/>
                  </a:moveTo>
                  <a:cubicBezTo>
                    <a:pt x="35424" y="-5061"/>
                    <a:pt x="68190" y="-5061"/>
                    <a:pt x="88432" y="15182"/>
                  </a:cubicBezTo>
                  <a:cubicBezTo>
                    <a:pt x="108675" y="35424"/>
                    <a:pt x="108675" y="68190"/>
                    <a:pt x="88432" y="88432"/>
                  </a:cubicBezTo>
                  <a:cubicBezTo>
                    <a:pt x="68190" y="108675"/>
                    <a:pt x="35424" y="108675"/>
                    <a:pt x="15182" y="88432"/>
                  </a:cubicBezTo>
                  <a:cubicBezTo>
                    <a:pt x="-5061" y="68190"/>
                    <a:pt x="-5061" y="35424"/>
                    <a:pt x="15182" y="15182"/>
                  </a:cubicBezTo>
                  <a:close/>
                </a:path>
              </a:pathLst>
            </a:custGeom>
            <a:noFill/>
            <a:ln w="28575" cap="rnd">
              <a:solidFill>
                <a:srgbClr val="0A3C53"/>
              </a:solidFill>
              <a:prstDash val="solid"/>
              <a:round/>
            </a:ln>
          </p:spPr>
          <p:txBody>
            <a:bodyPr rtlCol="0" anchor="ctr"/>
            <a:lstStyle/>
            <a:p>
              <a:endParaRPr lang="en-IN"/>
            </a:p>
          </p:txBody>
        </p:sp>
        <p:sp>
          <p:nvSpPr>
            <p:cNvPr id="43" name="Freeform: Shape 42">
              <a:extLst>
                <a:ext uri="{FF2B5EF4-FFF2-40B4-BE49-F238E27FC236}">
                  <a16:creationId xmlns:a16="http://schemas.microsoft.com/office/drawing/2014/main" id="{09F8267D-DCC7-4207-9166-1526F639660B}"/>
                </a:ext>
              </a:extLst>
            </p:cNvPr>
            <p:cNvSpPr/>
            <p:nvPr/>
          </p:nvSpPr>
          <p:spPr>
            <a:xfrm rot="16753201">
              <a:off x="2614017" y="1496269"/>
              <a:ext cx="103595" cy="103595"/>
            </a:xfrm>
            <a:custGeom>
              <a:avLst/>
              <a:gdLst>
                <a:gd name="connsiteX0" fmla="*/ 103595 w 103595"/>
                <a:gd name="connsiteY0" fmla="*/ 51798 h 103595"/>
                <a:gd name="connsiteX1" fmla="*/ 51797 w 103595"/>
                <a:gd name="connsiteY1" fmla="*/ 103595 h 103595"/>
                <a:gd name="connsiteX2" fmla="*/ 0 w 103595"/>
                <a:gd name="connsiteY2" fmla="*/ 51798 h 103595"/>
                <a:gd name="connsiteX3" fmla="*/ 51797 w 103595"/>
                <a:gd name="connsiteY3" fmla="*/ 0 h 103595"/>
                <a:gd name="connsiteX4" fmla="*/ 103595 w 103595"/>
                <a:gd name="connsiteY4" fmla="*/ 51798 h 1035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595" h="103595">
                  <a:moveTo>
                    <a:pt x="103595" y="51798"/>
                  </a:moveTo>
                  <a:cubicBezTo>
                    <a:pt x="103595" y="80404"/>
                    <a:pt x="80404" y="103595"/>
                    <a:pt x="51797" y="103595"/>
                  </a:cubicBezTo>
                  <a:cubicBezTo>
                    <a:pt x="23191" y="103595"/>
                    <a:pt x="0" y="80405"/>
                    <a:pt x="0" y="51798"/>
                  </a:cubicBezTo>
                  <a:cubicBezTo>
                    <a:pt x="0" y="23191"/>
                    <a:pt x="23191" y="0"/>
                    <a:pt x="51797" y="0"/>
                  </a:cubicBezTo>
                  <a:cubicBezTo>
                    <a:pt x="80404" y="0"/>
                    <a:pt x="103595" y="23191"/>
                    <a:pt x="103595" y="51798"/>
                  </a:cubicBezTo>
                  <a:close/>
                </a:path>
              </a:pathLst>
            </a:custGeom>
            <a:noFill/>
            <a:ln w="28575" cap="rnd">
              <a:solidFill>
                <a:srgbClr val="0A3C53"/>
              </a:solidFill>
              <a:prstDash val="solid"/>
              <a:round/>
            </a:ln>
          </p:spPr>
          <p:txBody>
            <a:bodyPr rtlCol="0" anchor="ctr"/>
            <a:lstStyle/>
            <a:p>
              <a:endParaRPr lang="en-IN"/>
            </a:p>
          </p:txBody>
        </p:sp>
        <p:sp>
          <p:nvSpPr>
            <p:cNvPr id="44" name="Freeform: Shape 43">
              <a:extLst>
                <a:ext uri="{FF2B5EF4-FFF2-40B4-BE49-F238E27FC236}">
                  <a16:creationId xmlns:a16="http://schemas.microsoft.com/office/drawing/2014/main" id="{7058E5FC-EAFB-4B42-8622-D1D8F03A0607}"/>
                </a:ext>
              </a:extLst>
            </p:cNvPr>
            <p:cNvSpPr/>
            <p:nvPr/>
          </p:nvSpPr>
          <p:spPr>
            <a:xfrm>
              <a:off x="2512862" y="1252130"/>
              <a:ext cx="103595" cy="103595"/>
            </a:xfrm>
            <a:custGeom>
              <a:avLst/>
              <a:gdLst>
                <a:gd name="connsiteX0" fmla="*/ 103595 w 103595"/>
                <a:gd name="connsiteY0" fmla="*/ 51798 h 103595"/>
                <a:gd name="connsiteX1" fmla="*/ 51798 w 103595"/>
                <a:gd name="connsiteY1" fmla="*/ 103595 h 103595"/>
                <a:gd name="connsiteX2" fmla="*/ 0 w 103595"/>
                <a:gd name="connsiteY2" fmla="*/ 51798 h 103595"/>
                <a:gd name="connsiteX3" fmla="*/ 51798 w 103595"/>
                <a:gd name="connsiteY3" fmla="*/ 0 h 103595"/>
                <a:gd name="connsiteX4" fmla="*/ 103595 w 103595"/>
                <a:gd name="connsiteY4" fmla="*/ 51798 h 1035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595" h="103595">
                  <a:moveTo>
                    <a:pt x="103595" y="51798"/>
                  </a:moveTo>
                  <a:cubicBezTo>
                    <a:pt x="103595" y="80405"/>
                    <a:pt x="80405" y="103595"/>
                    <a:pt x="51798" y="103595"/>
                  </a:cubicBezTo>
                  <a:cubicBezTo>
                    <a:pt x="23191" y="103595"/>
                    <a:pt x="0" y="80404"/>
                    <a:pt x="0" y="51798"/>
                  </a:cubicBezTo>
                  <a:cubicBezTo>
                    <a:pt x="0" y="23191"/>
                    <a:pt x="23191" y="0"/>
                    <a:pt x="51798" y="0"/>
                  </a:cubicBezTo>
                  <a:cubicBezTo>
                    <a:pt x="80405" y="0"/>
                    <a:pt x="103595" y="23191"/>
                    <a:pt x="103595" y="51798"/>
                  </a:cubicBezTo>
                  <a:close/>
                </a:path>
              </a:pathLst>
            </a:custGeom>
            <a:noFill/>
            <a:ln w="28575" cap="rnd">
              <a:solidFill>
                <a:srgbClr val="0A3C53"/>
              </a:solidFill>
              <a:prstDash val="solid"/>
              <a:round/>
            </a:ln>
          </p:spPr>
          <p:txBody>
            <a:bodyPr rtlCol="0" anchor="ctr"/>
            <a:lstStyle/>
            <a:p>
              <a:endParaRPr lang="en-IN"/>
            </a:p>
          </p:txBody>
        </p:sp>
        <p:sp>
          <p:nvSpPr>
            <p:cNvPr id="45" name="Freeform: Shape 44">
              <a:extLst>
                <a:ext uri="{FF2B5EF4-FFF2-40B4-BE49-F238E27FC236}">
                  <a16:creationId xmlns:a16="http://schemas.microsoft.com/office/drawing/2014/main" id="{36EDC510-650C-443D-AB68-49EAA8CA36A3}"/>
                </a:ext>
              </a:extLst>
            </p:cNvPr>
            <p:cNvSpPr/>
            <p:nvPr/>
          </p:nvSpPr>
          <p:spPr>
            <a:xfrm rot="16996800">
              <a:off x="2268690" y="1151009"/>
              <a:ext cx="103595" cy="103595"/>
            </a:xfrm>
            <a:custGeom>
              <a:avLst/>
              <a:gdLst>
                <a:gd name="connsiteX0" fmla="*/ 103595 w 103595"/>
                <a:gd name="connsiteY0" fmla="*/ 51798 h 103595"/>
                <a:gd name="connsiteX1" fmla="*/ 51797 w 103595"/>
                <a:gd name="connsiteY1" fmla="*/ 103595 h 103595"/>
                <a:gd name="connsiteX2" fmla="*/ 0 w 103595"/>
                <a:gd name="connsiteY2" fmla="*/ 51798 h 103595"/>
                <a:gd name="connsiteX3" fmla="*/ 51797 w 103595"/>
                <a:gd name="connsiteY3" fmla="*/ 0 h 103595"/>
                <a:gd name="connsiteX4" fmla="*/ 103595 w 103595"/>
                <a:gd name="connsiteY4" fmla="*/ 51798 h 1035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595" h="103595">
                  <a:moveTo>
                    <a:pt x="103595" y="51798"/>
                  </a:moveTo>
                  <a:cubicBezTo>
                    <a:pt x="103595" y="80405"/>
                    <a:pt x="80404" y="103595"/>
                    <a:pt x="51797" y="103595"/>
                  </a:cubicBezTo>
                  <a:cubicBezTo>
                    <a:pt x="23191" y="103595"/>
                    <a:pt x="0" y="80405"/>
                    <a:pt x="0" y="51798"/>
                  </a:cubicBezTo>
                  <a:cubicBezTo>
                    <a:pt x="0" y="23191"/>
                    <a:pt x="23190" y="0"/>
                    <a:pt x="51797" y="0"/>
                  </a:cubicBezTo>
                  <a:cubicBezTo>
                    <a:pt x="80404" y="0"/>
                    <a:pt x="103595" y="23191"/>
                    <a:pt x="103595" y="51798"/>
                  </a:cubicBezTo>
                  <a:close/>
                </a:path>
              </a:pathLst>
            </a:custGeom>
            <a:noFill/>
            <a:ln w="28575" cap="rnd">
              <a:solidFill>
                <a:srgbClr val="0A3C53"/>
              </a:solidFill>
              <a:prstDash val="solid"/>
              <a:round/>
            </a:ln>
          </p:spPr>
          <p:txBody>
            <a:bodyPr rtlCol="0" anchor="ctr"/>
            <a:lstStyle/>
            <a:p>
              <a:endParaRPr lang="en-IN"/>
            </a:p>
          </p:txBody>
        </p:sp>
        <p:sp>
          <p:nvSpPr>
            <p:cNvPr id="46" name="Freeform: Shape 45">
              <a:extLst>
                <a:ext uri="{FF2B5EF4-FFF2-40B4-BE49-F238E27FC236}">
                  <a16:creationId xmlns:a16="http://schemas.microsoft.com/office/drawing/2014/main" id="{C964F53C-424C-4326-B109-58BF9BA8C762}"/>
                </a:ext>
              </a:extLst>
            </p:cNvPr>
            <p:cNvSpPr/>
            <p:nvPr/>
          </p:nvSpPr>
          <p:spPr>
            <a:xfrm>
              <a:off x="2024579" y="1252121"/>
              <a:ext cx="103613" cy="103613"/>
            </a:xfrm>
            <a:custGeom>
              <a:avLst/>
              <a:gdLst>
                <a:gd name="connsiteX0" fmla="*/ 88432 w 103613"/>
                <a:gd name="connsiteY0" fmla="*/ 88432 h 103613"/>
                <a:gd name="connsiteX1" fmla="*/ 15182 w 103613"/>
                <a:gd name="connsiteY1" fmla="*/ 88432 h 103613"/>
                <a:gd name="connsiteX2" fmla="*/ 15182 w 103613"/>
                <a:gd name="connsiteY2" fmla="*/ 15182 h 103613"/>
                <a:gd name="connsiteX3" fmla="*/ 88432 w 103613"/>
                <a:gd name="connsiteY3" fmla="*/ 15182 h 103613"/>
                <a:gd name="connsiteX4" fmla="*/ 88432 w 103613"/>
                <a:gd name="connsiteY4" fmla="*/ 88432 h 103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613" h="103613">
                  <a:moveTo>
                    <a:pt x="88432" y="88432"/>
                  </a:moveTo>
                  <a:cubicBezTo>
                    <a:pt x="68190" y="108675"/>
                    <a:pt x="35424" y="108675"/>
                    <a:pt x="15182" y="88432"/>
                  </a:cubicBezTo>
                  <a:cubicBezTo>
                    <a:pt x="-5061" y="68190"/>
                    <a:pt x="-5061" y="35424"/>
                    <a:pt x="15182" y="15182"/>
                  </a:cubicBezTo>
                  <a:cubicBezTo>
                    <a:pt x="35424" y="-5061"/>
                    <a:pt x="68190" y="-5061"/>
                    <a:pt x="88432" y="15182"/>
                  </a:cubicBezTo>
                  <a:cubicBezTo>
                    <a:pt x="108675" y="35424"/>
                    <a:pt x="108675" y="68190"/>
                    <a:pt x="88432" y="88432"/>
                  </a:cubicBezTo>
                  <a:close/>
                </a:path>
              </a:pathLst>
            </a:custGeom>
            <a:noFill/>
            <a:ln w="28575" cap="rnd">
              <a:solidFill>
                <a:srgbClr val="0A3C53"/>
              </a:solidFill>
              <a:prstDash val="solid"/>
              <a:round/>
            </a:ln>
          </p:spPr>
          <p:txBody>
            <a:bodyPr rtlCol="0" anchor="ctr"/>
            <a:lstStyle/>
            <a:p>
              <a:endParaRPr lang="en-IN"/>
            </a:p>
          </p:txBody>
        </p:sp>
        <p:sp>
          <p:nvSpPr>
            <p:cNvPr id="47" name="Freeform: Shape 46">
              <a:extLst>
                <a:ext uri="{FF2B5EF4-FFF2-40B4-BE49-F238E27FC236}">
                  <a16:creationId xmlns:a16="http://schemas.microsoft.com/office/drawing/2014/main" id="{9D1A00D2-670D-4264-A7A9-2D19C9ADA557}"/>
                </a:ext>
              </a:extLst>
            </p:cNvPr>
            <p:cNvSpPr/>
            <p:nvPr/>
          </p:nvSpPr>
          <p:spPr>
            <a:xfrm>
              <a:off x="2240102" y="1375438"/>
              <a:ext cx="160803" cy="160803"/>
            </a:xfrm>
            <a:custGeom>
              <a:avLst/>
              <a:gdLst>
                <a:gd name="connsiteX0" fmla="*/ 160803 w 160803"/>
                <a:gd name="connsiteY0" fmla="*/ 80402 h 160803"/>
                <a:gd name="connsiteX1" fmla="*/ 80402 w 160803"/>
                <a:gd name="connsiteY1" fmla="*/ 160803 h 160803"/>
                <a:gd name="connsiteX2" fmla="*/ 0 w 160803"/>
                <a:gd name="connsiteY2" fmla="*/ 80402 h 160803"/>
                <a:gd name="connsiteX3" fmla="*/ 80402 w 160803"/>
                <a:gd name="connsiteY3" fmla="*/ 0 h 160803"/>
                <a:gd name="connsiteX4" fmla="*/ 160803 w 160803"/>
                <a:gd name="connsiteY4" fmla="*/ 80402 h 160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803" h="160803">
                  <a:moveTo>
                    <a:pt x="160803" y="80402"/>
                  </a:moveTo>
                  <a:cubicBezTo>
                    <a:pt x="160803" y="124806"/>
                    <a:pt x="124806" y="160803"/>
                    <a:pt x="80402" y="160803"/>
                  </a:cubicBezTo>
                  <a:cubicBezTo>
                    <a:pt x="35997" y="160803"/>
                    <a:pt x="0" y="124806"/>
                    <a:pt x="0" y="80402"/>
                  </a:cubicBezTo>
                  <a:cubicBezTo>
                    <a:pt x="0" y="35997"/>
                    <a:pt x="35997" y="0"/>
                    <a:pt x="80402" y="0"/>
                  </a:cubicBezTo>
                  <a:cubicBezTo>
                    <a:pt x="124806" y="0"/>
                    <a:pt x="160803" y="35997"/>
                    <a:pt x="160803" y="80402"/>
                  </a:cubicBezTo>
                  <a:close/>
                </a:path>
              </a:pathLst>
            </a:custGeom>
            <a:noFill/>
            <a:ln w="28575" cap="rnd">
              <a:solidFill>
                <a:srgbClr val="0A3C53"/>
              </a:solidFill>
              <a:prstDash val="solid"/>
              <a:round/>
            </a:ln>
          </p:spPr>
          <p:txBody>
            <a:bodyPr rtlCol="0" anchor="ctr"/>
            <a:lstStyle/>
            <a:p>
              <a:endParaRPr lang="en-IN"/>
            </a:p>
          </p:txBody>
        </p:sp>
        <p:sp>
          <p:nvSpPr>
            <p:cNvPr id="48" name="Freeform: Shape 47">
              <a:extLst>
                <a:ext uri="{FF2B5EF4-FFF2-40B4-BE49-F238E27FC236}">
                  <a16:creationId xmlns:a16="http://schemas.microsoft.com/office/drawing/2014/main" id="{FEA90578-3390-4170-9434-26EC62AE476D}"/>
                </a:ext>
              </a:extLst>
            </p:cNvPr>
            <p:cNvSpPr/>
            <p:nvPr/>
          </p:nvSpPr>
          <p:spPr>
            <a:xfrm>
              <a:off x="2178732" y="1578958"/>
              <a:ext cx="283581" cy="141771"/>
            </a:xfrm>
            <a:custGeom>
              <a:avLst/>
              <a:gdLst>
                <a:gd name="connsiteX0" fmla="*/ 0 w 283581"/>
                <a:gd name="connsiteY0" fmla="*/ 141772 h 141771"/>
                <a:gd name="connsiteX1" fmla="*/ 141809 w 283581"/>
                <a:gd name="connsiteY1" fmla="*/ 0 h 141771"/>
                <a:gd name="connsiteX2" fmla="*/ 242037 w 283581"/>
                <a:gd name="connsiteY2" fmla="*/ 41506 h 141771"/>
                <a:gd name="connsiteX3" fmla="*/ 283581 w 283581"/>
                <a:gd name="connsiteY3" fmla="*/ 141734 h 141771"/>
              </a:gdLst>
              <a:ahLst/>
              <a:cxnLst>
                <a:cxn ang="0">
                  <a:pos x="connsiteX0" y="connsiteY0"/>
                </a:cxn>
                <a:cxn ang="0">
                  <a:pos x="connsiteX1" y="connsiteY1"/>
                </a:cxn>
                <a:cxn ang="0">
                  <a:pos x="connsiteX2" y="connsiteY2"/>
                </a:cxn>
                <a:cxn ang="0">
                  <a:pos x="connsiteX3" y="connsiteY3"/>
                </a:cxn>
              </a:cxnLst>
              <a:rect l="l" t="t" r="r" b="b"/>
              <a:pathLst>
                <a:path w="283581" h="141771">
                  <a:moveTo>
                    <a:pt x="0" y="141772"/>
                  </a:moveTo>
                  <a:cubicBezTo>
                    <a:pt x="0" y="63489"/>
                    <a:pt x="63489" y="0"/>
                    <a:pt x="141809" y="0"/>
                  </a:cubicBezTo>
                  <a:cubicBezTo>
                    <a:pt x="180970" y="0"/>
                    <a:pt x="216422" y="15891"/>
                    <a:pt x="242037" y="41506"/>
                  </a:cubicBezTo>
                  <a:cubicBezTo>
                    <a:pt x="267690" y="67159"/>
                    <a:pt x="283581" y="102611"/>
                    <a:pt x="283581" y="141734"/>
                  </a:cubicBezTo>
                </a:path>
              </a:pathLst>
            </a:custGeom>
            <a:noFill/>
            <a:ln w="28575" cap="rnd">
              <a:solidFill>
                <a:srgbClr val="0A3C53"/>
              </a:solidFill>
              <a:prstDash val="solid"/>
              <a:round/>
            </a:ln>
          </p:spPr>
          <p:txBody>
            <a:bodyPr rtlCol="0" anchor="ctr"/>
            <a:lstStyle/>
            <a:p>
              <a:endParaRPr lang="en-IN"/>
            </a:p>
          </p:txBody>
        </p:sp>
      </p:grpSp>
      <p:grpSp>
        <p:nvGrpSpPr>
          <p:cNvPr id="52" name="Graphic 50">
            <a:extLst>
              <a:ext uri="{FF2B5EF4-FFF2-40B4-BE49-F238E27FC236}">
                <a16:creationId xmlns:a16="http://schemas.microsoft.com/office/drawing/2014/main" id="{9A2A9323-927D-45C4-B88C-CE597BDA8F18}"/>
              </a:ext>
            </a:extLst>
          </p:cNvPr>
          <p:cNvGrpSpPr/>
          <p:nvPr/>
        </p:nvGrpSpPr>
        <p:grpSpPr>
          <a:xfrm>
            <a:off x="9361186" y="1279911"/>
            <a:ext cx="889304" cy="648063"/>
            <a:chOff x="9505765" y="1298231"/>
            <a:chExt cx="889780" cy="648410"/>
          </a:xfrm>
          <a:noFill/>
        </p:grpSpPr>
        <p:sp>
          <p:nvSpPr>
            <p:cNvPr id="53" name="Freeform: Shape 52">
              <a:extLst>
                <a:ext uri="{FF2B5EF4-FFF2-40B4-BE49-F238E27FC236}">
                  <a16:creationId xmlns:a16="http://schemas.microsoft.com/office/drawing/2014/main" id="{205A967B-114E-4DC9-99B3-055DB564B856}"/>
                </a:ext>
              </a:extLst>
            </p:cNvPr>
            <p:cNvSpPr/>
            <p:nvPr/>
          </p:nvSpPr>
          <p:spPr>
            <a:xfrm>
              <a:off x="9505765" y="1600526"/>
              <a:ext cx="889780" cy="216623"/>
            </a:xfrm>
            <a:custGeom>
              <a:avLst/>
              <a:gdLst>
                <a:gd name="connsiteX0" fmla="*/ 142542 w 889780"/>
                <a:gd name="connsiteY0" fmla="*/ 216623 h 216623"/>
                <a:gd name="connsiteX1" fmla="*/ 0 w 889780"/>
                <a:gd name="connsiteY1" fmla="*/ 216623 h 216623"/>
                <a:gd name="connsiteX2" fmla="*/ 80305 w 889780"/>
                <a:gd name="connsiteY2" fmla="*/ 0 h 216623"/>
                <a:gd name="connsiteX3" fmla="*/ 809476 w 889780"/>
                <a:gd name="connsiteY3" fmla="*/ 0 h 216623"/>
                <a:gd name="connsiteX4" fmla="*/ 889781 w 889780"/>
                <a:gd name="connsiteY4" fmla="*/ 216623 h 216623"/>
                <a:gd name="connsiteX5" fmla="*/ 736237 w 889780"/>
                <a:gd name="connsiteY5" fmla="*/ 216623 h 216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9780" h="216623">
                  <a:moveTo>
                    <a:pt x="142542" y="216623"/>
                  </a:moveTo>
                  <a:lnTo>
                    <a:pt x="0" y="216623"/>
                  </a:lnTo>
                  <a:lnTo>
                    <a:pt x="80305" y="0"/>
                  </a:lnTo>
                  <a:lnTo>
                    <a:pt x="809476" y="0"/>
                  </a:lnTo>
                  <a:lnTo>
                    <a:pt x="889781" y="216623"/>
                  </a:lnTo>
                  <a:lnTo>
                    <a:pt x="736237" y="216623"/>
                  </a:lnTo>
                </a:path>
              </a:pathLst>
            </a:custGeom>
            <a:noFill/>
            <a:ln w="28575" cap="rnd">
              <a:solidFill>
                <a:srgbClr val="0A3C53"/>
              </a:solidFill>
              <a:prstDash val="solid"/>
              <a:round/>
            </a:ln>
          </p:spPr>
          <p:txBody>
            <a:bodyPr rtlCol="0" anchor="ctr"/>
            <a:lstStyle/>
            <a:p>
              <a:endParaRPr lang="en-IN"/>
            </a:p>
          </p:txBody>
        </p:sp>
        <p:sp>
          <p:nvSpPr>
            <p:cNvPr id="54" name="Freeform: Shape 53">
              <a:extLst>
                <a:ext uri="{FF2B5EF4-FFF2-40B4-BE49-F238E27FC236}">
                  <a16:creationId xmlns:a16="http://schemas.microsoft.com/office/drawing/2014/main" id="{47C7EEC3-DA99-46BA-9314-0B6E5ADF9AE4}"/>
                </a:ext>
              </a:extLst>
            </p:cNvPr>
            <p:cNvSpPr/>
            <p:nvPr/>
          </p:nvSpPr>
          <p:spPr>
            <a:xfrm rot="-4846799">
              <a:off x="9724428" y="1308967"/>
              <a:ext cx="145512" cy="145512"/>
            </a:xfrm>
            <a:custGeom>
              <a:avLst/>
              <a:gdLst>
                <a:gd name="connsiteX0" fmla="*/ 145513 w 145512"/>
                <a:gd name="connsiteY0" fmla="*/ 72756 h 145512"/>
                <a:gd name="connsiteX1" fmla="*/ 72756 w 145512"/>
                <a:gd name="connsiteY1" fmla="*/ 145513 h 145512"/>
                <a:gd name="connsiteX2" fmla="*/ 0 w 145512"/>
                <a:gd name="connsiteY2" fmla="*/ 72756 h 145512"/>
                <a:gd name="connsiteX3" fmla="*/ 72756 w 145512"/>
                <a:gd name="connsiteY3" fmla="*/ 0 h 145512"/>
                <a:gd name="connsiteX4" fmla="*/ 145513 w 145512"/>
                <a:gd name="connsiteY4" fmla="*/ 72756 h 1455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12" h="145512">
                  <a:moveTo>
                    <a:pt x="145513" y="72756"/>
                  </a:moveTo>
                  <a:cubicBezTo>
                    <a:pt x="145513" y="112939"/>
                    <a:pt x="112939" y="145513"/>
                    <a:pt x="72756" y="145513"/>
                  </a:cubicBezTo>
                  <a:cubicBezTo>
                    <a:pt x="32574" y="145513"/>
                    <a:pt x="0" y="112939"/>
                    <a:pt x="0" y="72756"/>
                  </a:cubicBezTo>
                  <a:cubicBezTo>
                    <a:pt x="0" y="32574"/>
                    <a:pt x="32574" y="0"/>
                    <a:pt x="72756" y="0"/>
                  </a:cubicBezTo>
                  <a:cubicBezTo>
                    <a:pt x="112939" y="0"/>
                    <a:pt x="145513" y="32574"/>
                    <a:pt x="145513" y="72756"/>
                  </a:cubicBezTo>
                  <a:close/>
                </a:path>
              </a:pathLst>
            </a:custGeom>
            <a:noFill/>
            <a:ln w="28575" cap="rnd">
              <a:solidFill>
                <a:srgbClr val="0A3C53"/>
              </a:solidFill>
              <a:prstDash val="solid"/>
              <a:round/>
            </a:ln>
          </p:spPr>
          <p:txBody>
            <a:bodyPr rtlCol="0" anchor="ctr"/>
            <a:lstStyle/>
            <a:p>
              <a:endParaRPr lang="en-IN"/>
            </a:p>
          </p:txBody>
        </p:sp>
        <p:sp>
          <p:nvSpPr>
            <p:cNvPr id="55" name="Freeform: Shape 54">
              <a:extLst>
                <a:ext uri="{FF2B5EF4-FFF2-40B4-BE49-F238E27FC236}">
                  <a16:creationId xmlns:a16="http://schemas.microsoft.com/office/drawing/2014/main" id="{AAC77096-DEF8-4FD4-B40A-3F11B3F80627}"/>
                </a:ext>
              </a:extLst>
            </p:cNvPr>
            <p:cNvSpPr/>
            <p:nvPr/>
          </p:nvSpPr>
          <p:spPr>
            <a:xfrm>
              <a:off x="9675691" y="1480831"/>
              <a:ext cx="243003" cy="87050"/>
            </a:xfrm>
            <a:custGeom>
              <a:avLst/>
              <a:gdLst>
                <a:gd name="connsiteX0" fmla="*/ 0 w 243003"/>
                <a:gd name="connsiteY0" fmla="*/ 87051 h 87050"/>
                <a:gd name="connsiteX1" fmla="*/ 121502 w 243003"/>
                <a:gd name="connsiteY1" fmla="*/ 0 h 87050"/>
                <a:gd name="connsiteX2" fmla="*/ 212206 w 243003"/>
                <a:gd name="connsiteY2" fmla="*/ 37583 h 87050"/>
                <a:gd name="connsiteX3" fmla="*/ 243003 w 243003"/>
                <a:gd name="connsiteY3" fmla="*/ 87051 h 87050"/>
              </a:gdLst>
              <a:ahLst/>
              <a:cxnLst>
                <a:cxn ang="0">
                  <a:pos x="connsiteX0" y="connsiteY0"/>
                </a:cxn>
                <a:cxn ang="0">
                  <a:pos x="connsiteX1" y="connsiteY1"/>
                </a:cxn>
                <a:cxn ang="0">
                  <a:pos x="connsiteX2" y="connsiteY2"/>
                </a:cxn>
                <a:cxn ang="0">
                  <a:pos x="connsiteX3" y="connsiteY3"/>
                </a:cxn>
              </a:cxnLst>
              <a:rect l="l" t="t" r="r" b="b"/>
              <a:pathLst>
                <a:path w="243003" h="87050">
                  <a:moveTo>
                    <a:pt x="0" y="87051"/>
                  </a:moveTo>
                  <a:cubicBezTo>
                    <a:pt x="17185" y="36459"/>
                    <a:pt x="65087" y="0"/>
                    <a:pt x="121502" y="0"/>
                  </a:cubicBezTo>
                  <a:cubicBezTo>
                    <a:pt x="156916" y="0"/>
                    <a:pt x="188998" y="14375"/>
                    <a:pt x="212206" y="37583"/>
                  </a:cubicBezTo>
                  <a:cubicBezTo>
                    <a:pt x="225979" y="51355"/>
                    <a:pt x="236659" y="68219"/>
                    <a:pt x="243003" y="87051"/>
                  </a:cubicBezTo>
                </a:path>
              </a:pathLst>
            </a:custGeom>
            <a:noFill/>
            <a:ln w="28575" cap="rnd">
              <a:solidFill>
                <a:srgbClr val="0A3C53"/>
              </a:solidFill>
              <a:prstDash val="solid"/>
              <a:round/>
            </a:ln>
          </p:spPr>
          <p:txBody>
            <a:bodyPr rtlCol="0" anchor="ctr"/>
            <a:lstStyle/>
            <a:p>
              <a:endParaRPr lang="en-IN"/>
            </a:p>
          </p:txBody>
        </p:sp>
        <p:sp>
          <p:nvSpPr>
            <p:cNvPr id="56" name="Freeform: Shape 55">
              <a:extLst>
                <a:ext uri="{FF2B5EF4-FFF2-40B4-BE49-F238E27FC236}">
                  <a16:creationId xmlns:a16="http://schemas.microsoft.com/office/drawing/2014/main" id="{A4461BC3-8131-439A-BD0B-DC72D2AEA363}"/>
                </a:ext>
              </a:extLst>
            </p:cNvPr>
            <p:cNvSpPr/>
            <p:nvPr/>
          </p:nvSpPr>
          <p:spPr>
            <a:xfrm rot="-4846799">
              <a:off x="10021305" y="1308948"/>
              <a:ext cx="145512" cy="145512"/>
            </a:xfrm>
            <a:custGeom>
              <a:avLst/>
              <a:gdLst>
                <a:gd name="connsiteX0" fmla="*/ 145513 w 145512"/>
                <a:gd name="connsiteY0" fmla="*/ 72756 h 145512"/>
                <a:gd name="connsiteX1" fmla="*/ 72756 w 145512"/>
                <a:gd name="connsiteY1" fmla="*/ 145513 h 145512"/>
                <a:gd name="connsiteX2" fmla="*/ 0 w 145512"/>
                <a:gd name="connsiteY2" fmla="*/ 72756 h 145512"/>
                <a:gd name="connsiteX3" fmla="*/ 72756 w 145512"/>
                <a:gd name="connsiteY3" fmla="*/ 0 h 145512"/>
                <a:gd name="connsiteX4" fmla="*/ 145513 w 145512"/>
                <a:gd name="connsiteY4" fmla="*/ 72756 h 1455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12" h="145512">
                  <a:moveTo>
                    <a:pt x="145513" y="72756"/>
                  </a:moveTo>
                  <a:cubicBezTo>
                    <a:pt x="145513" y="112939"/>
                    <a:pt x="112939" y="145513"/>
                    <a:pt x="72756" y="145513"/>
                  </a:cubicBezTo>
                  <a:cubicBezTo>
                    <a:pt x="32574" y="145513"/>
                    <a:pt x="0" y="112939"/>
                    <a:pt x="0" y="72756"/>
                  </a:cubicBezTo>
                  <a:cubicBezTo>
                    <a:pt x="0" y="32574"/>
                    <a:pt x="32574" y="0"/>
                    <a:pt x="72756" y="0"/>
                  </a:cubicBezTo>
                  <a:cubicBezTo>
                    <a:pt x="112939" y="0"/>
                    <a:pt x="145513" y="32574"/>
                    <a:pt x="145513" y="72756"/>
                  </a:cubicBezTo>
                  <a:close/>
                </a:path>
              </a:pathLst>
            </a:custGeom>
            <a:noFill/>
            <a:ln w="28575" cap="rnd">
              <a:solidFill>
                <a:srgbClr val="0A3C53"/>
              </a:solidFill>
              <a:prstDash val="solid"/>
              <a:round/>
            </a:ln>
          </p:spPr>
          <p:txBody>
            <a:bodyPr rtlCol="0" anchor="ctr"/>
            <a:lstStyle/>
            <a:p>
              <a:endParaRPr lang="en-IN"/>
            </a:p>
          </p:txBody>
        </p:sp>
        <p:sp>
          <p:nvSpPr>
            <p:cNvPr id="57" name="Freeform: Shape 56">
              <a:extLst>
                <a:ext uri="{FF2B5EF4-FFF2-40B4-BE49-F238E27FC236}">
                  <a16:creationId xmlns:a16="http://schemas.microsoft.com/office/drawing/2014/main" id="{55AC824B-463E-4E6F-B09C-39DF33755919}"/>
                </a:ext>
              </a:extLst>
            </p:cNvPr>
            <p:cNvSpPr/>
            <p:nvPr/>
          </p:nvSpPr>
          <p:spPr>
            <a:xfrm>
              <a:off x="9972579" y="1480831"/>
              <a:ext cx="243003" cy="87050"/>
            </a:xfrm>
            <a:custGeom>
              <a:avLst/>
              <a:gdLst>
                <a:gd name="connsiteX0" fmla="*/ 0 w 243003"/>
                <a:gd name="connsiteY0" fmla="*/ 87051 h 87050"/>
                <a:gd name="connsiteX1" fmla="*/ 121502 w 243003"/>
                <a:gd name="connsiteY1" fmla="*/ 0 h 87050"/>
                <a:gd name="connsiteX2" fmla="*/ 212206 w 243003"/>
                <a:gd name="connsiteY2" fmla="*/ 37583 h 87050"/>
                <a:gd name="connsiteX3" fmla="*/ 243003 w 243003"/>
                <a:gd name="connsiteY3" fmla="*/ 87051 h 87050"/>
              </a:gdLst>
              <a:ahLst/>
              <a:cxnLst>
                <a:cxn ang="0">
                  <a:pos x="connsiteX0" y="connsiteY0"/>
                </a:cxn>
                <a:cxn ang="0">
                  <a:pos x="connsiteX1" y="connsiteY1"/>
                </a:cxn>
                <a:cxn ang="0">
                  <a:pos x="connsiteX2" y="connsiteY2"/>
                </a:cxn>
                <a:cxn ang="0">
                  <a:pos x="connsiteX3" y="connsiteY3"/>
                </a:cxn>
              </a:cxnLst>
              <a:rect l="l" t="t" r="r" b="b"/>
              <a:pathLst>
                <a:path w="243003" h="87050">
                  <a:moveTo>
                    <a:pt x="0" y="87051"/>
                  </a:moveTo>
                  <a:cubicBezTo>
                    <a:pt x="17185" y="36459"/>
                    <a:pt x="65087" y="0"/>
                    <a:pt x="121502" y="0"/>
                  </a:cubicBezTo>
                  <a:cubicBezTo>
                    <a:pt x="156916" y="0"/>
                    <a:pt x="188998" y="14375"/>
                    <a:pt x="212206" y="37583"/>
                  </a:cubicBezTo>
                  <a:cubicBezTo>
                    <a:pt x="225979" y="51355"/>
                    <a:pt x="236659" y="68219"/>
                    <a:pt x="243003" y="87051"/>
                  </a:cubicBezTo>
                </a:path>
              </a:pathLst>
            </a:custGeom>
            <a:noFill/>
            <a:ln w="28575" cap="rnd">
              <a:solidFill>
                <a:srgbClr val="0A3C53"/>
              </a:solidFill>
              <a:prstDash val="solid"/>
              <a:round/>
            </a:ln>
          </p:spPr>
          <p:txBody>
            <a:bodyPr rtlCol="0" anchor="ctr"/>
            <a:lstStyle/>
            <a:p>
              <a:endParaRPr lang="en-IN"/>
            </a:p>
          </p:txBody>
        </p:sp>
        <p:sp>
          <p:nvSpPr>
            <p:cNvPr id="58" name="Freeform: Shape 57">
              <a:extLst>
                <a:ext uri="{FF2B5EF4-FFF2-40B4-BE49-F238E27FC236}">
                  <a16:creationId xmlns:a16="http://schemas.microsoft.com/office/drawing/2014/main" id="{516935D7-D671-4E92-B7C9-2468A061E18D}"/>
                </a:ext>
              </a:extLst>
            </p:cNvPr>
            <p:cNvSpPr/>
            <p:nvPr/>
          </p:nvSpPr>
          <p:spPr>
            <a:xfrm>
              <a:off x="9724396" y="1687657"/>
              <a:ext cx="145512" cy="145512"/>
            </a:xfrm>
            <a:custGeom>
              <a:avLst/>
              <a:gdLst>
                <a:gd name="connsiteX0" fmla="*/ 145513 w 145512"/>
                <a:gd name="connsiteY0" fmla="*/ 72756 h 145512"/>
                <a:gd name="connsiteX1" fmla="*/ 72756 w 145512"/>
                <a:gd name="connsiteY1" fmla="*/ 145513 h 145512"/>
                <a:gd name="connsiteX2" fmla="*/ 0 w 145512"/>
                <a:gd name="connsiteY2" fmla="*/ 72756 h 145512"/>
                <a:gd name="connsiteX3" fmla="*/ 72756 w 145512"/>
                <a:gd name="connsiteY3" fmla="*/ 0 h 145512"/>
                <a:gd name="connsiteX4" fmla="*/ 145513 w 145512"/>
                <a:gd name="connsiteY4" fmla="*/ 72756 h 1455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12" h="145512">
                  <a:moveTo>
                    <a:pt x="145513" y="72756"/>
                  </a:moveTo>
                  <a:cubicBezTo>
                    <a:pt x="145513" y="112939"/>
                    <a:pt x="112939" y="145513"/>
                    <a:pt x="72756" y="145513"/>
                  </a:cubicBezTo>
                  <a:cubicBezTo>
                    <a:pt x="32574" y="145513"/>
                    <a:pt x="0" y="112939"/>
                    <a:pt x="0" y="72756"/>
                  </a:cubicBezTo>
                  <a:cubicBezTo>
                    <a:pt x="0" y="32574"/>
                    <a:pt x="32574" y="0"/>
                    <a:pt x="72756" y="0"/>
                  </a:cubicBezTo>
                  <a:cubicBezTo>
                    <a:pt x="112939" y="0"/>
                    <a:pt x="145513" y="32574"/>
                    <a:pt x="145513" y="72756"/>
                  </a:cubicBezTo>
                  <a:close/>
                </a:path>
              </a:pathLst>
            </a:custGeom>
            <a:noFill/>
            <a:ln w="28575" cap="rnd">
              <a:solidFill>
                <a:srgbClr val="0A3C53"/>
              </a:solidFill>
              <a:prstDash val="solid"/>
              <a:round/>
            </a:ln>
          </p:spPr>
          <p:txBody>
            <a:bodyPr rtlCol="0" anchor="ctr"/>
            <a:lstStyle/>
            <a:p>
              <a:endParaRPr lang="en-IN"/>
            </a:p>
          </p:txBody>
        </p:sp>
        <p:sp>
          <p:nvSpPr>
            <p:cNvPr id="59" name="Freeform: Shape 58">
              <a:extLst>
                <a:ext uri="{FF2B5EF4-FFF2-40B4-BE49-F238E27FC236}">
                  <a16:creationId xmlns:a16="http://schemas.microsoft.com/office/drawing/2014/main" id="{57CF4DEA-F848-440E-998E-49D6A02D9B09}"/>
                </a:ext>
              </a:extLst>
            </p:cNvPr>
            <p:cNvSpPr/>
            <p:nvPr/>
          </p:nvSpPr>
          <p:spPr>
            <a:xfrm>
              <a:off x="9675691" y="1859590"/>
              <a:ext cx="243003" cy="87050"/>
            </a:xfrm>
            <a:custGeom>
              <a:avLst/>
              <a:gdLst>
                <a:gd name="connsiteX0" fmla="*/ 0 w 243003"/>
                <a:gd name="connsiteY0" fmla="*/ 87051 h 87050"/>
                <a:gd name="connsiteX1" fmla="*/ 121502 w 243003"/>
                <a:gd name="connsiteY1" fmla="*/ 0 h 87050"/>
                <a:gd name="connsiteX2" fmla="*/ 212206 w 243003"/>
                <a:gd name="connsiteY2" fmla="*/ 37583 h 87050"/>
                <a:gd name="connsiteX3" fmla="*/ 243003 w 243003"/>
                <a:gd name="connsiteY3" fmla="*/ 87051 h 87050"/>
              </a:gdLst>
              <a:ahLst/>
              <a:cxnLst>
                <a:cxn ang="0">
                  <a:pos x="connsiteX0" y="connsiteY0"/>
                </a:cxn>
                <a:cxn ang="0">
                  <a:pos x="connsiteX1" y="connsiteY1"/>
                </a:cxn>
                <a:cxn ang="0">
                  <a:pos x="connsiteX2" y="connsiteY2"/>
                </a:cxn>
                <a:cxn ang="0">
                  <a:pos x="connsiteX3" y="connsiteY3"/>
                </a:cxn>
              </a:cxnLst>
              <a:rect l="l" t="t" r="r" b="b"/>
              <a:pathLst>
                <a:path w="243003" h="87050">
                  <a:moveTo>
                    <a:pt x="0" y="87051"/>
                  </a:moveTo>
                  <a:cubicBezTo>
                    <a:pt x="17185" y="36459"/>
                    <a:pt x="65087" y="0"/>
                    <a:pt x="121502" y="0"/>
                  </a:cubicBezTo>
                  <a:cubicBezTo>
                    <a:pt x="156916" y="0"/>
                    <a:pt x="188998" y="14375"/>
                    <a:pt x="212206" y="37583"/>
                  </a:cubicBezTo>
                  <a:cubicBezTo>
                    <a:pt x="225979" y="51355"/>
                    <a:pt x="236659" y="68219"/>
                    <a:pt x="243003" y="87051"/>
                  </a:cubicBezTo>
                </a:path>
              </a:pathLst>
            </a:custGeom>
            <a:noFill/>
            <a:ln w="28575" cap="rnd">
              <a:solidFill>
                <a:srgbClr val="0A3C53"/>
              </a:solidFill>
              <a:prstDash val="solid"/>
              <a:round/>
            </a:ln>
          </p:spPr>
          <p:txBody>
            <a:bodyPr rtlCol="0" anchor="ctr"/>
            <a:lstStyle/>
            <a:p>
              <a:endParaRPr lang="en-IN"/>
            </a:p>
          </p:txBody>
        </p:sp>
        <p:sp>
          <p:nvSpPr>
            <p:cNvPr id="60" name="Freeform: Shape 59">
              <a:extLst>
                <a:ext uri="{FF2B5EF4-FFF2-40B4-BE49-F238E27FC236}">
                  <a16:creationId xmlns:a16="http://schemas.microsoft.com/office/drawing/2014/main" id="{795FF482-39EF-4711-9328-8B26C73B9D66}"/>
                </a:ext>
              </a:extLst>
            </p:cNvPr>
            <p:cNvSpPr/>
            <p:nvPr/>
          </p:nvSpPr>
          <p:spPr>
            <a:xfrm>
              <a:off x="10021284" y="1687657"/>
              <a:ext cx="145512" cy="145512"/>
            </a:xfrm>
            <a:custGeom>
              <a:avLst/>
              <a:gdLst>
                <a:gd name="connsiteX0" fmla="*/ 145513 w 145512"/>
                <a:gd name="connsiteY0" fmla="*/ 72756 h 145512"/>
                <a:gd name="connsiteX1" fmla="*/ 72756 w 145512"/>
                <a:gd name="connsiteY1" fmla="*/ 145513 h 145512"/>
                <a:gd name="connsiteX2" fmla="*/ 0 w 145512"/>
                <a:gd name="connsiteY2" fmla="*/ 72756 h 145512"/>
                <a:gd name="connsiteX3" fmla="*/ 72756 w 145512"/>
                <a:gd name="connsiteY3" fmla="*/ 0 h 145512"/>
                <a:gd name="connsiteX4" fmla="*/ 145513 w 145512"/>
                <a:gd name="connsiteY4" fmla="*/ 72756 h 1455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12" h="145512">
                  <a:moveTo>
                    <a:pt x="145513" y="72756"/>
                  </a:moveTo>
                  <a:cubicBezTo>
                    <a:pt x="145513" y="112939"/>
                    <a:pt x="112939" y="145513"/>
                    <a:pt x="72756" y="145513"/>
                  </a:cubicBezTo>
                  <a:cubicBezTo>
                    <a:pt x="32574" y="145513"/>
                    <a:pt x="0" y="112939"/>
                    <a:pt x="0" y="72756"/>
                  </a:cubicBezTo>
                  <a:cubicBezTo>
                    <a:pt x="0" y="32574"/>
                    <a:pt x="32574" y="0"/>
                    <a:pt x="72756" y="0"/>
                  </a:cubicBezTo>
                  <a:cubicBezTo>
                    <a:pt x="112939" y="0"/>
                    <a:pt x="145513" y="32574"/>
                    <a:pt x="145513" y="72756"/>
                  </a:cubicBezTo>
                  <a:close/>
                </a:path>
              </a:pathLst>
            </a:custGeom>
            <a:noFill/>
            <a:ln w="28575" cap="rnd">
              <a:solidFill>
                <a:srgbClr val="0A3C53"/>
              </a:solidFill>
              <a:prstDash val="solid"/>
              <a:round/>
            </a:ln>
          </p:spPr>
          <p:txBody>
            <a:bodyPr rtlCol="0" anchor="ctr"/>
            <a:lstStyle/>
            <a:p>
              <a:endParaRPr lang="en-IN"/>
            </a:p>
          </p:txBody>
        </p:sp>
        <p:sp>
          <p:nvSpPr>
            <p:cNvPr id="61" name="Freeform: Shape 60">
              <a:extLst>
                <a:ext uri="{FF2B5EF4-FFF2-40B4-BE49-F238E27FC236}">
                  <a16:creationId xmlns:a16="http://schemas.microsoft.com/office/drawing/2014/main" id="{DB842396-45FD-4142-8FF4-9D8A7BDD00FB}"/>
                </a:ext>
              </a:extLst>
            </p:cNvPr>
            <p:cNvSpPr/>
            <p:nvPr/>
          </p:nvSpPr>
          <p:spPr>
            <a:xfrm>
              <a:off x="9972579" y="1859590"/>
              <a:ext cx="243003" cy="87050"/>
            </a:xfrm>
            <a:custGeom>
              <a:avLst/>
              <a:gdLst>
                <a:gd name="connsiteX0" fmla="*/ 0 w 243003"/>
                <a:gd name="connsiteY0" fmla="*/ 87051 h 87050"/>
                <a:gd name="connsiteX1" fmla="*/ 121502 w 243003"/>
                <a:gd name="connsiteY1" fmla="*/ 0 h 87050"/>
                <a:gd name="connsiteX2" fmla="*/ 212206 w 243003"/>
                <a:gd name="connsiteY2" fmla="*/ 37583 h 87050"/>
                <a:gd name="connsiteX3" fmla="*/ 243003 w 243003"/>
                <a:gd name="connsiteY3" fmla="*/ 87051 h 87050"/>
              </a:gdLst>
              <a:ahLst/>
              <a:cxnLst>
                <a:cxn ang="0">
                  <a:pos x="connsiteX0" y="connsiteY0"/>
                </a:cxn>
                <a:cxn ang="0">
                  <a:pos x="connsiteX1" y="connsiteY1"/>
                </a:cxn>
                <a:cxn ang="0">
                  <a:pos x="connsiteX2" y="connsiteY2"/>
                </a:cxn>
                <a:cxn ang="0">
                  <a:pos x="connsiteX3" y="connsiteY3"/>
                </a:cxn>
              </a:cxnLst>
              <a:rect l="l" t="t" r="r" b="b"/>
              <a:pathLst>
                <a:path w="243003" h="87050">
                  <a:moveTo>
                    <a:pt x="0" y="87051"/>
                  </a:moveTo>
                  <a:cubicBezTo>
                    <a:pt x="17185" y="36459"/>
                    <a:pt x="65087" y="0"/>
                    <a:pt x="121502" y="0"/>
                  </a:cubicBezTo>
                  <a:cubicBezTo>
                    <a:pt x="156916" y="0"/>
                    <a:pt x="188998" y="14375"/>
                    <a:pt x="212206" y="37583"/>
                  </a:cubicBezTo>
                  <a:cubicBezTo>
                    <a:pt x="225979" y="51355"/>
                    <a:pt x="236659" y="68219"/>
                    <a:pt x="243003" y="87051"/>
                  </a:cubicBezTo>
                </a:path>
              </a:pathLst>
            </a:custGeom>
            <a:noFill/>
            <a:ln w="28575" cap="rnd">
              <a:solidFill>
                <a:srgbClr val="0A3C53"/>
              </a:solidFill>
              <a:prstDash val="solid"/>
              <a:round/>
            </a:ln>
          </p:spPr>
          <p:txBody>
            <a:bodyPr rtlCol="0" anchor="ctr"/>
            <a:lstStyle/>
            <a:p>
              <a:endParaRPr lang="en-IN"/>
            </a:p>
          </p:txBody>
        </p:sp>
      </p:grpSp>
    </p:spTree>
    <p:custDataLst>
      <p:tags r:id="rId1"/>
    </p:custDataLst>
    <p:extLst>
      <p:ext uri="{BB962C8B-B14F-4D97-AF65-F5344CB8AC3E}">
        <p14:creationId xmlns:p14="http://schemas.microsoft.com/office/powerpoint/2010/main" val="1269029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EB8809F-1761-A202-0EE9-6BDA69D932A8}"/>
              </a:ext>
            </a:extLst>
          </p:cNvPr>
          <p:cNvSpPr>
            <a:spLocks noGrp="1"/>
          </p:cNvSpPr>
          <p:nvPr>
            <p:ph type="body" sz="quarter" idx="10"/>
          </p:nvPr>
        </p:nvSpPr>
        <p:spPr/>
        <p:txBody>
          <a:bodyPr/>
          <a:lstStyle/>
          <a:p>
            <a:r>
              <a:rPr lang="en-US"/>
              <a:t>How to Leverage Various Prospecting Strategies</a:t>
            </a:r>
          </a:p>
        </p:txBody>
      </p:sp>
      <p:sp>
        <p:nvSpPr>
          <p:cNvPr id="59" name="Slide Number Placeholder 2">
            <a:extLst>
              <a:ext uri="{FF2B5EF4-FFF2-40B4-BE49-F238E27FC236}">
                <a16:creationId xmlns:a16="http://schemas.microsoft.com/office/drawing/2014/main" id="{643DE771-7D28-02E2-5C4A-7256506BF743}"/>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21</a:t>
            </a:fld>
            <a:endParaRPr lang="en-US" b="1">
              <a:solidFill>
                <a:srgbClr val="0A3C53"/>
              </a:solidFill>
            </a:endParaRPr>
          </a:p>
        </p:txBody>
      </p:sp>
      <p:sp>
        <p:nvSpPr>
          <p:cNvPr id="11" name="Rectangle 10">
            <a:extLst>
              <a:ext uri="{FF2B5EF4-FFF2-40B4-BE49-F238E27FC236}">
                <a16:creationId xmlns:a16="http://schemas.microsoft.com/office/drawing/2014/main" id="{403FF345-E086-400B-EC21-B52D3AAFA583}"/>
              </a:ext>
            </a:extLst>
          </p:cNvPr>
          <p:cNvSpPr/>
          <p:nvPr/>
        </p:nvSpPr>
        <p:spPr bwMode="gray">
          <a:xfrm>
            <a:off x="4565878" y="2294562"/>
            <a:ext cx="3002400" cy="822960"/>
          </a:xfrm>
          <a:prstGeom prst="rect">
            <a:avLst/>
          </a:prstGeom>
          <a:solidFill>
            <a:srgbClr val="205F7C"/>
          </a:solidFill>
          <a:ln w="19050">
            <a:noFill/>
            <a:headEnd/>
            <a:tailEnd/>
          </a:ln>
        </p:spPr>
        <p:style>
          <a:lnRef idx="2">
            <a:schemeClr val="accent6"/>
          </a:lnRef>
          <a:fillRef idx="1">
            <a:schemeClr val="lt1"/>
          </a:fillRef>
          <a:effectRef idx="0">
            <a:schemeClr val="accent6"/>
          </a:effectRef>
          <a:fontRef idx="minor">
            <a:schemeClr val="dk1"/>
          </a:fontRef>
        </p:style>
        <p:txBody>
          <a:bodyPr lIns="91440" tIns="91440" rIns="91440" bIns="91440" rtlCol="0" anchor="ctr" anchorCtr="0"/>
          <a:lstStyle/>
          <a:p>
            <a:pPr algn="ctr">
              <a:spcBef>
                <a:spcPct val="0"/>
              </a:spcBef>
              <a:spcAft>
                <a:spcPts val="600"/>
              </a:spcAft>
              <a:buClrTx/>
              <a:buSzPct val="90000"/>
            </a:pPr>
            <a:r>
              <a:rPr lang="en-US" sz="1600">
                <a:solidFill>
                  <a:schemeClr val="bg1"/>
                </a:solidFill>
                <a:latin typeface="Effra Pro" panose="020B0603020203020204" pitchFamily="34" charset="0"/>
                <a:cs typeface="Arial" pitchFamily="34" charset="0"/>
              </a:rPr>
              <a:t>Networking and</a:t>
            </a:r>
          </a:p>
          <a:p>
            <a:pPr algn="ctr">
              <a:spcBef>
                <a:spcPct val="0"/>
              </a:spcBef>
              <a:spcAft>
                <a:spcPts val="600"/>
              </a:spcAft>
              <a:buClrTx/>
              <a:buSzPct val="90000"/>
            </a:pPr>
            <a:r>
              <a:rPr lang="en-US" sz="1600">
                <a:solidFill>
                  <a:schemeClr val="bg1"/>
                </a:solidFill>
                <a:latin typeface="Effra Pro" panose="020B0603020203020204" pitchFamily="34" charset="0"/>
                <a:cs typeface="Arial" pitchFamily="34" charset="0"/>
              </a:rPr>
              <a:t> Social Listening</a:t>
            </a:r>
          </a:p>
        </p:txBody>
      </p:sp>
      <p:sp>
        <p:nvSpPr>
          <p:cNvPr id="14" name="Rectangle 13">
            <a:extLst>
              <a:ext uri="{FF2B5EF4-FFF2-40B4-BE49-F238E27FC236}">
                <a16:creationId xmlns:a16="http://schemas.microsoft.com/office/drawing/2014/main" id="{B31B0267-5A33-18B5-4CB3-35F8B77007BA}"/>
              </a:ext>
            </a:extLst>
          </p:cNvPr>
          <p:cNvSpPr/>
          <p:nvPr/>
        </p:nvSpPr>
        <p:spPr bwMode="gray">
          <a:xfrm>
            <a:off x="4565878" y="3304881"/>
            <a:ext cx="3002400" cy="1769191"/>
          </a:xfrm>
          <a:prstGeom prst="rect">
            <a:avLst/>
          </a:prstGeom>
          <a:ln w="19050">
            <a:solidFill>
              <a:schemeClr val="bg1">
                <a:lumMod val="75000"/>
              </a:schemeClr>
            </a:solid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marL="228600" lvl="0" indent="-228600">
              <a:spcBef>
                <a:spcPts val="600"/>
              </a:spcBef>
              <a:spcAft>
                <a:spcPts val="600"/>
              </a:spcAft>
              <a:buSzPct val="90000"/>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Expand your reach and generate leads. </a:t>
            </a:r>
          </a:p>
          <a:p>
            <a:pPr marL="228600" lvl="0" indent="-228600">
              <a:spcBef>
                <a:spcPts val="600"/>
              </a:spcBef>
              <a:spcAft>
                <a:spcPts val="600"/>
              </a:spcAft>
              <a:buSzPct val="90000"/>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Monitor online conversations related to your industry</a:t>
            </a:r>
            <a:r>
              <a:rPr lang="en-US" sz="1600">
                <a:solidFill>
                  <a:srgbClr val="0A3C53"/>
                </a:solidFill>
                <a:latin typeface="Effra Pro" panose="020B0603020203020204" pitchFamily="34" charset="0"/>
                <a:cs typeface="Arial" pitchFamily="34" charset="0"/>
              </a:rPr>
              <a:t>.</a:t>
            </a:r>
          </a:p>
        </p:txBody>
      </p:sp>
      <p:sp>
        <p:nvSpPr>
          <p:cNvPr id="10" name="Rectangle 9">
            <a:extLst>
              <a:ext uri="{FF2B5EF4-FFF2-40B4-BE49-F238E27FC236}">
                <a16:creationId xmlns:a16="http://schemas.microsoft.com/office/drawing/2014/main" id="{77468030-19E8-7EEC-25C0-C6F229654D03}"/>
              </a:ext>
            </a:extLst>
          </p:cNvPr>
          <p:cNvSpPr/>
          <p:nvPr/>
        </p:nvSpPr>
        <p:spPr bwMode="gray">
          <a:xfrm>
            <a:off x="1326982" y="2294562"/>
            <a:ext cx="3002031" cy="822960"/>
          </a:xfrm>
          <a:prstGeom prst="rect">
            <a:avLst/>
          </a:prstGeom>
          <a:solidFill>
            <a:srgbClr val="0079C2"/>
          </a:solidFill>
          <a:ln w="19050">
            <a:noFill/>
            <a:headEnd/>
            <a:tailEnd/>
          </a:ln>
        </p:spPr>
        <p:style>
          <a:lnRef idx="2">
            <a:schemeClr val="accent6"/>
          </a:lnRef>
          <a:fillRef idx="1">
            <a:schemeClr val="lt1"/>
          </a:fillRef>
          <a:effectRef idx="0">
            <a:schemeClr val="accent6"/>
          </a:effectRef>
          <a:fontRef idx="minor">
            <a:schemeClr val="dk1"/>
          </a:fontRef>
        </p:style>
        <p:txBody>
          <a:bodyPr lIns="91440" tIns="91440" rIns="91440" bIns="91440" rtlCol="0" anchor="ctr" anchorCtr="0"/>
          <a:lstStyle/>
          <a:p>
            <a:pPr algn="ctr">
              <a:spcBef>
                <a:spcPct val="0"/>
              </a:spcBef>
              <a:spcAft>
                <a:spcPts val="600"/>
              </a:spcAft>
              <a:buClrTx/>
              <a:buSzPct val="90000"/>
            </a:pPr>
            <a:r>
              <a:rPr lang="en-US" sz="1600">
                <a:solidFill>
                  <a:schemeClr val="bg1"/>
                </a:solidFill>
                <a:latin typeface="Effra Pro" panose="020B0603020203020204" pitchFamily="34" charset="0"/>
                <a:cs typeface="Arial" pitchFamily="34" charset="0"/>
              </a:rPr>
              <a:t>Increase Initial Market Awareness </a:t>
            </a:r>
          </a:p>
        </p:txBody>
      </p:sp>
      <p:sp>
        <p:nvSpPr>
          <p:cNvPr id="13" name="Rectangle 12">
            <a:extLst>
              <a:ext uri="{FF2B5EF4-FFF2-40B4-BE49-F238E27FC236}">
                <a16:creationId xmlns:a16="http://schemas.microsoft.com/office/drawing/2014/main" id="{FECF7190-C732-FDFC-5AC5-7A61F6939A11}"/>
              </a:ext>
            </a:extLst>
          </p:cNvPr>
          <p:cNvSpPr/>
          <p:nvPr/>
        </p:nvSpPr>
        <p:spPr bwMode="gray">
          <a:xfrm>
            <a:off x="1326982" y="3304881"/>
            <a:ext cx="3002031" cy="1769191"/>
          </a:xfrm>
          <a:prstGeom prst="rect">
            <a:avLst/>
          </a:prstGeom>
          <a:ln w="19050">
            <a:solidFill>
              <a:schemeClr val="bg1">
                <a:lumMod val="75000"/>
              </a:schemeClr>
            </a:solid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marL="228600" indent="-228600">
              <a:spcBef>
                <a:spcPts val="600"/>
              </a:spcBef>
              <a:spcAft>
                <a:spcPts val="600"/>
              </a:spcAft>
              <a:buClrTx/>
              <a:buSzPct val="90000"/>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Host events or seminars.</a:t>
            </a:r>
          </a:p>
          <a:p>
            <a:pPr marL="228600" indent="-228600">
              <a:spcBef>
                <a:spcPts val="600"/>
              </a:spcBef>
              <a:spcAft>
                <a:spcPts val="600"/>
              </a:spcAft>
              <a:buClrTx/>
              <a:buSzPct val="90000"/>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Showcase your products or services.</a:t>
            </a:r>
          </a:p>
        </p:txBody>
      </p:sp>
      <p:sp>
        <p:nvSpPr>
          <p:cNvPr id="2" name="Rectangle 1">
            <a:extLst>
              <a:ext uri="{FF2B5EF4-FFF2-40B4-BE49-F238E27FC236}">
                <a16:creationId xmlns:a16="http://schemas.microsoft.com/office/drawing/2014/main" id="{494B6D66-D7C3-021E-3927-9EB7685788D1}"/>
              </a:ext>
            </a:extLst>
          </p:cNvPr>
          <p:cNvSpPr/>
          <p:nvPr/>
        </p:nvSpPr>
        <p:spPr bwMode="gray">
          <a:xfrm>
            <a:off x="7805143" y="2294562"/>
            <a:ext cx="3002400" cy="822960"/>
          </a:xfrm>
          <a:prstGeom prst="rect">
            <a:avLst/>
          </a:prstGeom>
          <a:solidFill>
            <a:srgbClr val="0079C2"/>
          </a:solidFill>
          <a:ln w="19050">
            <a:noFill/>
            <a:headEnd/>
            <a:tailEnd/>
          </a:ln>
        </p:spPr>
        <p:style>
          <a:lnRef idx="2">
            <a:schemeClr val="accent6"/>
          </a:lnRef>
          <a:fillRef idx="1">
            <a:schemeClr val="lt1"/>
          </a:fillRef>
          <a:effectRef idx="0">
            <a:schemeClr val="accent6"/>
          </a:effectRef>
          <a:fontRef idx="minor">
            <a:schemeClr val="dk1"/>
          </a:fontRef>
        </p:style>
        <p:txBody>
          <a:bodyPr lIns="91440" tIns="91440" rIns="91440" bIns="91440" rtlCol="0" anchor="ctr" anchorCtr="0"/>
          <a:lstStyle/>
          <a:p>
            <a:pPr algn="ctr">
              <a:spcBef>
                <a:spcPct val="0"/>
              </a:spcBef>
              <a:spcAft>
                <a:spcPts val="600"/>
              </a:spcAft>
              <a:buSzPct val="90000"/>
            </a:pPr>
            <a:r>
              <a:rPr lang="en-US" sz="1600">
                <a:solidFill>
                  <a:schemeClr val="bg1"/>
                </a:solidFill>
                <a:latin typeface="Effra Pro" panose="020B0603020203020204" pitchFamily="34" charset="0"/>
                <a:cs typeface="Arial" pitchFamily="34" charset="0"/>
              </a:rPr>
              <a:t>Collaborating with Centers of Influence (COIs)</a:t>
            </a:r>
          </a:p>
        </p:txBody>
      </p:sp>
      <p:sp>
        <p:nvSpPr>
          <p:cNvPr id="3" name="Rectangle 2">
            <a:extLst>
              <a:ext uri="{FF2B5EF4-FFF2-40B4-BE49-F238E27FC236}">
                <a16:creationId xmlns:a16="http://schemas.microsoft.com/office/drawing/2014/main" id="{448D622A-ECB9-450F-AE9E-396D26B5B0ED}"/>
              </a:ext>
            </a:extLst>
          </p:cNvPr>
          <p:cNvSpPr/>
          <p:nvPr/>
        </p:nvSpPr>
        <p:spPr bwMode="gray">
          <a:xfrm>
            <a:off x="7805143" y="3304881"/>
            <a:ext cx="3002400" cy="1769191"/>
          </a:xfrm>
          <a:prstGeom prst="rect">
            <a:avLst/>
          </a:prstGeom>
          <a:ln w="19050">
            <a:solidFill>
              <a:schemeClr val="bg1">
                <a:lumMod val="75000"/>
              </a:schemeClr>
            </a:solid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marL="228600" indent="-228600">
              <a:spcBef>
                <a:spcPts val="600"/>
              </a:spcBef>
              <a:spcAft>
                <a:spcPts val="600"/>
              </a:spcAft>
              <a:buSzPct val="90000"/>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Collaborate with COIs.</a:t>
            </a:r>
          </a:p>
          <a:p>
            <a:pPr marL="228600" indent="-228600">
              <a:spcBef>
                <a:spcPts val="600"/>
              </a:spcBef>
              <a:spcAft>
                <a:spcPts val="600"/>
              </a:spcAft>
              <a:buSzPct val="90000"/>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Establish credibility and attract new clients.</a:t>
            </a:r>
          </a:p>
        </p:txBody>
      </p:sp>
      <p:grpSp>
        <p:nvGrpSpPr>
          <p:cNvPr id="21" name="Group 20">
            <a:extLst>
              <a:ext uri="{FF2B5EF4-FFF2-40B4-BE49-F238E27FC236}">
                <a16:creationId xmlns:a16="http://schemas.microsoft.com/office/drawing/2014/main" id="{19708BC4-8103-4386-AE71-F597CF1DDB60}"/>
              </a:ext>
            </a:extLst>
          </p:cNvPr>
          <p:cNvGrpSpPr/>
          <p:nvPr/>
        </p:nvGrpSpPr>
        <p:grpSpPr>
          <a:xfrm>
            <a:off x="2722119" y="1480431"/>
            <a:ext cx="679536" cy="679527"/>
            <a:chOff x="2763613" y="1377085"/>
            <a:chExt cx="771954" cy="771944"/>
          </a:xfrm>
        </p:grpSpPr>
        <p:sp>
          <p:nvSpPr>
            <p:cNvPr id="9" name="Freeform: Shape 8">
              <a:extLst>
                <a:ext uri="{FF2B5EF4-FFF2-40B4-BE49-F238E27FC236}">
                  <a16:creationId xmlns:a16="http://schemas.microsoft.com/office/drawing/2014/main" id="{E1C48BC2-A763-4BF1-AF4A-D727A4A13EC2}"/>
                </a:ext>
              </a:extLst>
            </p:cNvPr>
            <p:cNvSpPr/>
            <p:nvPr/>
          </p:nvSpPr>
          <p:spPr>
            <a:xfrm>
              <a:off x="3498619" y="1535161"/>
              <a:ext cx="35597" cy="1711"/>
            </a:xfrm>
            <a:custGeom>
              <a:avLst/>
              <a:gdLst>
                <a:gd name="connsiteX0" fmla="*/ 0 w 35597"/>
                <a:gd name="connsiteY0" fmla="*/ 0 h 1711"/>
                <a:gd name="connsiteX1" fmla="*/ 35597 w 35597"/>
                <a:gd name="connsiteY1" fmla="*/ 0 h 1711"/>
              </a:gdLst>
              <a:ahLst/>
              <a:cxnLst>
                <a:cxn ang="0">
                  <a:pos x="connsiteX0" y="connsiteY0"/>
                </a:cxn>
                <a:cxn ang="0">
                  <a:pos x="connsiteX1" y="connsiteY1"/>
                </a:cxn>
              </a:cxnLst>
              <a:rect l="l" t="t" r="r" b="b"/>
              <a:pathLst>
                <a:path w="35597" h="1711">
                  <a:moveTo>
                    <a:pt x="0" y="0"/>
                  </a:moveTo>
                  <a:lnTo>
                    <a:pt x="35597" y="0"/>
                  </a:lnTo>
                </a:path>
              </a:pathLst>
            </a:custGeom>
            <a:ln w="28575" cap="rnd">
              <a:solidFill>
                <a:srgbClr val="0A3C53"/>
              </a:solidFill>
              <a:prstDash val="solid"/>
              <a:round/>
            </a:ln>
          </p:spPr>
          <p:txBody>
            <a:bodyPr rtlCol="0" anchor="ctr"/>
            <a:lstStyle/>
            <a:p>
              <a:endParaRPr lang="en-IN"/>
            </a:p>
          </p:txBody>
        </p:sp>
        <p:sp>
          <p:nvSpPr>
            <p:cNvPr id="12" name="Freeform: Shape 11">
              <a:extLst>
                <a:ext uri="{FF2B5EF4-FFF2-40B4-BE49-F238E27FC236}">
                  <a16:creationId xmlns:a16="http://schemas.microsoft.com/office/drawing/2014/main" id="{D83CC201-138F-4DE2-BA1F-95A6BC1FB466}"/>
                </a:ext>
              </a:extLst>
            </p:cNvPr>
            <p:cNvSpPr/>
            <p:nvPr/>
          </p:nvSpPr>
          <p:spPr>
            <a:xfrm>
              <a:off x="3502760" y="1455511"/>
              <a:ext cx="32807" cy="16840"/>
            </a:xfrm>
            <a:custGeom>
              <a:avLst/>
              <a:gdLst>
                <a:gd name="connsiteX0" fmla="*/ 0 w 32807"/>
                <a:gd name="connsiteY0" fmla="*/ 16840 h 16840"/>
                <a:gd name="connsiteX1" fmla="*/ 32808 w 32807"/>
                <a:gd name="connsiteY1" fmla="*/ 0 h 16840"/>
              </a:gdLst>
              <a:ahLst/>
              <a:cxnLst>
                <a:cxn ang="0">
                  <a:pos x="connsiteX0" y="connsiteY0"/>
                </a:cxn>
                <a:cxn ang="0">
                  <a:pos x="connsiteX1" y="connsiteY1"/>
                </a:cxn>
              </a:cxnLst>
              <a:rect l="l" t="t" r="r" b="b"/>
              <a:pathLst>
                <a:path w="32807" h="16840">
                  <a:moveTo>
                    <a:pt x="0" y="16840"/>
                  </a:moveTo>
                  <a:lnTo>
                    <a:pt x="32808" y="0"/>
                  </a:lnTo>
                </a:path>
              </a:pathLst>
            </a:custGeom>
            <a:ln w="28575" cap="rnd">
              <a:solidFill>
                <a:srgbClr val="0A3C53"/>
              </a:solidFill>
              <a:prstDash val="solid"/>
              <a:round/>
            </a:ln>
          </p:spPr>
          <p:txBody>
            <a:bodyPr rtlCol="0" anchor="ctr"/>
            <a:lstStyle/>
            <a:p>
              <a:endParaRPr lang="en-IN"/>
            </a:p>
          </p:txBody>
        </p:sp>
        <p:sp>
          <p:nvSpPr>
            <p:cNvPr id="15" name="Freeform: Shape 14">
              <a:extLst>
                <a:ext uri="{FF2B5EF4-FFF2-40B4-BE49-F238E27FC236}">
                  <a16:creationId xmlns:a16="http://schemas.microsoft.com/office/drawing/2014/main" id="{FF75C9F9-3AE0-4E85-B70F-4505CA7D30F1}"/>
                </a:ext>
              </a:extLst>
            </p:cNvPr>
            <p:cNvSpPr/>
            <p:nvPr/>
          </p:nvSpPr>
          <p:spPr>
            <a:xfrm>
              <a:off x="3502760" y="1597970"/>
              <a:ext cx="32807" cy="15111"/>
            </a:xfrm>
            <a:custGeom>
              <a:avLst/>
              <a:gdLst>
                <a:gd name="connsiteX0" fmla="*/ 0 w 32807"/>
                <a:gd name="connsiteY0" fmla="*/ 0 h 15111"/>
                <a:gd name="connsiteX1" fmla="*/ 32808 w 32807"/>
                <a:gd name="connsiteY1" fmla="*/ 15112 h 15111"/>
              </a:gdLst>
              <a:ahLst/>
              <a:cxnLst>
                <a:cxn ang="0">
                  <a:pos x="connsiteX0" y="connsiteY0"/>
                </a:cxn>
                <a:cxn ang="0">
                  <a:pos x="connsiteX1" y="connsiteY1"/>
                </a:cxn>
              </a:cxnLst>
              <a:rect l="l" t="t" r="r" b="b"/>
              <a:pathLst>
                <a:path w="32807" h="15111">
                  <a:moveTo>
                    <a:pt x="0" y="0"/>
                  </a:moveTo>
                  <a:lnTo>
                    <a:pt x="32808" y="15112"/>
                  </a:lnTo>
                </a:path>
              </a:pathLst>
            </a:custGeom>
            <a:ln w="28575" cap="rnd">
              <a:solidFill>
                <a:srgbClr val="0A3C53"/>
              </a:solidFill>
              <a:prstDash val="solid"/>
              <a:round/>
            </a:ln>
          </p:spPr>
          <p:txBody>
            <a:bodyPr rtlCol="0" anchor="ctr"/>
            <a:lstStyle/>
            <a:p>
              <a:endParaRPr lang="en-IN"/>
            </a:p>
          </p:txBody>
        </p:sp>
        <p:sp>
          <p:nvSpPr>
            <p:cNvPr id="16" name="Freeform: Shape 15">
              <a:extLst>
                <a:ext uri="{FF2B5EF4-FFF2-40B4-BE49-F238E27FC236}">
                  <a16:creationId xmlns:a16="http://schemas.microsoft.com/office/drawing/2014/main" id="{D606B8C6-9B7C-4D36-B2E5-2F061BF11FDA}"/>
                </a:ext>
              </a:extLst>
            </p:cNvPr>
            <p:cNvSpPr/>
            <p:nvPr/>
          </p:nvSpPr>
          <p:spPr>
            <a:xfrm>
              <a:off x="3117400" y="1377085"/>
              <a:ext cx="339237" cy="334007"/>
            </a:xfrm>
            <a:custGeom>
              <a:avLst/>
              <a:gdLst>
                <a:gd name="connsiteX0" fmla="*/ 102565 w 339237"/>
                <a:gd name="connsiteY0" fmla="*/ 247103 h 334007"/>
                <a:gd name="connsiteX1" fmla="*/ 316304 w 339237"/>
                <a:gd name="connsiteY1" fmla="*/ 332709 h 334007"/>
                <a:gd name="connsiteX2" fmla="*/ 339237 w 339237"/>
                <a:gd name="connsiteY2" fmla="*/ 311778 h 334007"/>
                <a:gd name="connsiteX3" fmla="*/ 339237 w 339237"/>
                <a:gd name="connsiteY3" fmla="*/ 22223 h 334007"/>
                <a:gd name="connsiteX4" fmla="*/ 316304 w 339237"/>
                <a:gd name="connsiteY4" fmla="*/ 1292 h 334007"/>
                <a:gd name="connsiteX5" fmla="*/ 102565 w 339237"/>
                <a:gd name="connsiteY5" fmla="*/ 86898 h 334007"/>
                <a:gd name="connsiteX6" fmla="*/ 16892 w 339237"/>
                <a:gd name="connsiteY6" fmla="*/ 86898 h 334007"/>
                <a:gd name="connsiteX7" fmla="*/ 0 w 339237"/>
                <a:gd name="connsiteY7" fmla="*/ 106921 h 334007"/>
                <a:gd name="connsiteX8" fmla="*/ 0 w 339237"/>
                <a:gd name="connsiteY8" fmla="*/ 227080 h 334007"/>
                <a:gd name="connsiteX9" fmla="*/ 16892 w 339237"/>
                <a:gd name="connsiteY9" fmla="*/ 247103 h 334007"/>
                <a:gd name="connsiteX10" fmla="*/ 102565 w 339237"/>
                <a:gd name="connsiteY10" fmla="*/ 247103 h 334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9237" h="334007">
                  <a:moveTo>
                    <a:pt x="102565" y="247103"/>
                  </a:moveTo>
                  <a:lnTo>
                    <a:pt x="316304" y="332709"/>
                  </a:lnTo>
                  <a:cubicBezTo>
                    <a:pt x="327497" y="337843"/>
                    <a:pt x="339237" y="327112"/>
                    <a:pt x="339237" y="311778"/>
                  </a:cubicBezTo>
                  <a:lnTo>
                    <a:pt x="339237" y="22223"/>
                  </a:lnTo>
                  <a:cubicBezTo>
                    <a:pt x="339237" y="6889"/>
                    <a:pt x="327497" y="-3825"/>
                    <a:pt x="316304" y="1292"/>
                  </a:cubicBezTo>
                  <a:lnTo>
                    <a:pt x="102565" y="86898"/>
                  </a:lnTo>
                  <a:lnTo>
                    <a:pt x="16892" y="86898"/>
                  </a:lnTo>
                  <a:cubicBezTo>
                    <a:pt x="7564" y="86898"/>
                    <a:pt x="0" y="95865"/>
                    <a:pt x="0" y="106921"/>
                  </a:cubicBezTo>
                  <a:lnTo>
                    <a:pt x="0" y="227080"/>
                  </a:lnTo>
                  <a:cubicBezTo>
                    <a:pt x="0" y="238136"/>
                    <a:pt x="7564" y="247103"/>
                    <a:pt x="16892" y="247103"/>
                  </a:cubicBezTo>
                  <a:lnTo>
                    <a:pt x="102565" y="247103"/>
                  </a:lnTo>
                  <a:close/>
                </a:path>
              </a:pathLst>
            </a:custGeom>
            <a:noFill/>
            <a:ln w="28575" cap="rnd">
              <a:solidFill>
                <a:srgbClr val="0A3C53"/>
              </a:solidFill>
              <a:prstDash val="solid"/>
              <a:round/>
            </a:ln>
          </p:spPr>
          <p:txBody>
            <a:bodyPr rtlCol="0" anchor="ctr"/>
            <a:lstStyle/>
            <a:p>
              <a:endParaRPr lang="en-IN"/>
            </a:p>
          </p:txBody>
        </p:sp>
        <p:sp>
          <p:nvSpPr>
            <p:cNvPr id="17" name="Freeform: Shape 16">
              <a:extLst>
                <a:ext uri="{FF2B5EF4-FFF2-40B4-BE49-F238E27FC236}">
                  <a16:creationId xmlns:a16="http://schemas.microsoft.com/office/drawing/2014/main" id="{9E88042B-53A9-4F92-BBD8-FF0BAE1B845A}"/>
                </a:ext>
              </a:extLst>
            </p:cNvPr>
            <p:cNvSpPr/>
            <p:nvPr/>
          </p:nvSpPr>
          <p:spPr>
            <a:xfrm>
              <a:off x="2763613" y="1416115"/>
              <a:ext cx="447565" cy="732914"/>
            </a:xfrm>
            <a:custGeom>
              <a:avLst/>
              <a:gdLst>
                <a:gd name="connsiteX0" fmla="*/ 3 w 447565"/>
                <a:gd name="connsiteY0" fmla="*/ 732915 h 732914"/>
                <a:gd name="connsiteX1" fmla="*/ 3 w 447565"/>
                <a:gd name="connsiteY1" fmla="*/ 423080 h 732914"/>
                <a:gd name="connsiteX2" fmla="*/ 85865 w 447565"/>
                <a:gd name="connsiteY2" fmla="*/ 307473 h 732914"/>
                <a:gd name="connsiteX3" fmla="*/ 85865 w 447565"/>
                <a:gd name="connsiteY3" fmla="*/ 307473 h 732914"/>
                <a:gd name="connsiteX4" fmla="*/ 85865 w 447565"/>
                <a:gd name="connsiteY4" fmla="*/ 273502 h 732914"/>
                <a:gd name="connsiteX5" fmla="*/ 35327 w 447565"/>
                <a:gd name="connsiteY5" fmla="*/ 240933 h 732914"/>
                <a:gd name="connsiteX6" fmla="*/ 4863 w 447565"/>
                <a:gd name="connsiteY6" fmla="*/ 163098 h 732914"/>
                <a:gd name="connsiteX7" fmla="*/ 71 w 447565"/>
                <a:gd name="connsiteY7" fmla="*/ 110985 h 732914"/>
                <a:gd name="connsiteX8" fmla="*/ 110321 w 447565"/>
                <a:gd name="connsiteY8" fmla="*/ 0 h 732914"/>
                <a:gd name="connsiteX9" fmla="*/ 138457 w 447565"/>
                <a:gd name="connsiteY9" fmla="*/ 0 h 732914"/>
                <a:gd name="connsiteX10" fmla="*/ 248706 w 447565"/>
                <a:gd name="connsiteY10" fmla="*/ 110985 h 732914"/>
                <a:gd name="connsiteX11" fmla="*/ 243914 w 447565"/>
                <a:gd name="connsiteY11" fmla="*/ 163098 h 732914"/>
                <a:gd name="connsiteX12" fmla="*/ 213451 w 447565"/>
                <a:gd name="connsiteY12" fmla="*/ 240933 h 732914"/>
                <a:gd name="connsiteX13" fmla="*/ 162913 w 447565"/>
                <a:gd name="connsiteY13" fmla="*/ 273502 h 732914"/>
                <a:gd name="connsiteX14" fmla="*/ 162913 w 447565"/>
                <a:gd name="connsiteY14" fmla="*/ 307473 h 732914"/>
                <a:gd name="connsiteX15" fmla="*/ 270339 w 447565"/>
                <a:gd name="connsiteY15" fmla="*/ 391641 h 732914"/>
                <a:gd name="connsiteX16" fmla="*/ 285142 w 447565"/>
                <a:gd name="connsiteY16" fmla="*/ 391008 h 732914"/>
                <a:gd name="connsiteX17" fmla="*/ 376669 w 447565"/>
                <a:gd name="connsiteY17" fmla="*/ 305779 h 732914"/>
                <a:gd name="connsiteX18" fmla="*/ 433385 w 447565"/>
                <a:gd name="connsiteY18" fmla="*/ 305094 h 732914"/>
                <a:gd name="connsiteX19" fmla="*/ 433385 w 447565"/>
                <a:gd name="connsiteY19" fmla="*/ 305094 h 732914"/>
                <a:gd name="connsiteX20" fmla="*/ 435302 w 447565"/>
                <a:gd name="connsiteY20" fmla="*/ 366363 h 732914"/>
                <a:gd name="connsiteX21" fmla="*/ 305269 w 447565"/>
                <a:gd name="connsiteY21" fmla="*/ 497081 h 732914"/>
                <a:gd name="connsiteX22" fmla="*/ 248604 w 447565"/>
                <a:gd name="connsiteY22" fmla="*/ 501959 h 732914"/>
                <a:gd name="connsiteX23" fmla="*/ 157556 w 447565"/>
                <a:gd name="connsiteY23" fmla="*/ 437473 h 7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47565" h="732914">
                  <a:moveTo>
                    <a:pt x="3" y="732915"/>
                  </a:moveTo>
                  <a:lnTo>
                    <a:pt x="3" y="423080"/>
                  </a:lnTo>
                  <a:cubicBezTo>
                    <a:pt x="3" y="375656"/>
                    <a:pt x="19530" y="326624"/>
                    <a:pt x="85865" y="307473"/>
                  </a:cubicBezTo>
                  <a:lnTo>
                    <a:pt x="85865" y="307473"/>
                  </a:lnTo>
                  <a:lnTo>
                    <a:pt x="85865" y="273502"/>
                  </a:lnTo>
                  <a:cubicBezTo>
                    <a:pt x="67484" y="270147"/>
                    <a:pt x="49891" y="258185"/>
                    <a:pt x="35327" y="240933"/>
                  </a:cubicBezTo>
                  <a:cubicBezTo>
                    <a:pt x="16878" y="219061"/>
                    <a:pt x="7465" y="191268"/>
                    <a:pt x="4863" y="163098"/>
                  </a:cubicBezTo>
                  <a:lnTo>
                    <a:pt x="71" y="110985"/>
                  </a:lnTo>
                  <a:cubicBezTo>
                    <a:pt x="-2153" y="50350"/>
                    <a:pt x="47854" y="0"/>
                    <a:pt x="110321" y="0"/>
                  </a:cubicBezTo>
                  <a:lnTo>
                    <a:pt x="138457" y="0"/>
                  </a:lnTo>
                  <a:cubicBezTo>
                    <a:pt x="200923" y="0"/>
                    <a:pt x="250931" y="50350"/>
                    <a:pt x="248706" y="110985"/>
                  </a:cubicBezTo>
                  <a:lnTo>
                    <a:pt x="243914" y="163098"/>
                  </a:lnTo>
                  <a:cubicBezTo>
                    <a:pt x="241330" y="191268"/>
                    <a:pt x="231917" y="219061"/>
                    <a:pt x="213451" y="240933"/>
                  </a:cubicBezTo>
                  <a:cubicBezTo>
                    <a:pt x="198904" y="258185"/>
                    <a:pt x="181293" y="270147"/>
                    <a:pt x="162913" y="273502"/>
                  </a:cubicBezTo>
                  <a:lnTo>
                    <a:pt x="162913" y="307473"/>
                  </a:lnTo>
                  <a:lnTo>
                    <a:pt x="270339" y="391641"/>
                  </a:lnTo>
                  <a:cubicBezTo>
                    <a:pt x="274754" y="395098"/>
                    <a:pt x="281035" y="394841"/>
                    <a:pt x="285142" y="391008"/>
                  </a:cubicBezTo>
                  <a:lnTo>
                    <a:pt x="376669" y="305779"/>
                  </a:lnTo>
                  <a:cubicBezTo>
                    <a:pt x="392568" y="290975"/>
                    <a:pt x="417127" y="290667"/>
                    <a:pt x="433385" y="305094"/>
                  </a:cubicBezTo>
                  <a:lnTo>
                    <a:pt x="433385" y="305094"/>
                  </a:lnTo>
                  <a:cubicBezTo>
                    <a:pt x="451509" y="321182"/>
                    <a:pt x="452382" y="349198"/>
                    <a:pt x="435302" y="366363"/>
                  </a:cubicBezTo>
                  <a:lnTo>
                    <a:pt x="305269" y="497081"/>
                  </a:lnTo>
                  <a:cubicBezTo>
                    <a:pt x="290105" y="512330"/>
                    <a:pt x="266146" y="514384"/>
                    <a:pt x="248604" y="501959"/>
                  </a:cubicBezTo>
                  <a:lnTo>
                    <a:pt x="157556" y="437473"/>
                  </a:lnTo>
                </a:path>
              </a:pathLst>
            </a:custGeom>
            <a:noFill/>
            <a:ln w="28575" cap="rnd">
              <a:solidFill>
                <a:srgbClr val="0A3C53"/>
              </a:solidFill>
              <a:prstDash val="solid"/>
              <a:round/>
            </a:ln>
          </p:spPr>
          <p:txBody>
            <a:bodyPr rtlCol="0" anchor="ctr"/>
            <a:lstStyle/>
            <a:p>
              <a:endParaRPr lang="en-IN"/>
            </a:p>
          </p:txBody>
        </p:sp>
        <p:sp>
          <p:nvSpPr>
            <p:cNvPr id="18" name="Freeform: Shape 17">
              <a:extLst>
                <a:ext uri="{FF2B5EF4-FFF2-40B4-BE49-F238E27FC236}">
                  <a16:creationId xmlns:a16="http://schemas.microsoft.com/office/drawing/2014/main" id="{D420AAE8-75DE-49B5-9C67-48169D3BFF96}"/>
                </a:ext>
              </a:extLst>
            </p:cNvPr>
            <p:cNvSpPr/>
            <p:nvPr/>
          </p:nvSpPr>
          <p:spPr>
            <a:xfrm>
              <a:off x="3175349" y="1624189"/>
              <a:ext cx="1711" cy="86905"/>
            </a:xfrm>
            <a:custGeom>
              <a:avLst/>
              <a:gdLst>
                <a:gd name="connsiteX0" fmla="*/ 0 w 1711"/>
                <a:gd name="connsiteY0" fmla="*/ 0 h 86905"/>
                <a:gd name="connsiteX1" fmla="*/ 0 w 1711"/>
                <a:gd name="connsiteY1" fmla="*/ 86906 h 86905"/>
              </a:gdLst>
              <a:ahLst/>
              <a:cxnLst>
                <a:cxn ang="0">
                  <a:pos x="connsiteX0" y="connsiteY0"/>
                </a:cxn>
                <a:cxn ang="0">
                  <a:pos x="connsiteX1" y="connsiteY1"/>
                </a:cxn>
              </a:cxnLst>
              <a:rect l="l" t="t" r="r" b="b"/>
              <a:pathLst>
                <a:path w="1711" h="86905">
                  <a:moveTo>
                    <a:pt x="0" y="0"/>
                  </a:moveTo>
                  <a:lnTo>
                    <a:pt x="0" y="86906"/>
                  </a:lnTo>
                </a:path>
              </a:pathLst>
            </a:custGeom>
            <a:ln w="28575" cap="rnd">
              <a:solidFill>
                <a:srgbClr val="0A3C53"/>
              </a:solidFill>
              <a:prstDash val="solid"/>
              <a:round/>
            </a:ln>
          </p:spPr>
          <p:txBody>
            <a:bodyPr rtlCol="0" anchor="ctr"/>
            <a:lstStyle/>
            <a:p>
              <a:endParaRPr lang="en-IN"/>
            </a:p>
          </p:txBody>
        </p:sp>
        <p:sp>
          <p:nvSpPr>
            <p:cNvPr id="19" name="Freeform: Shape 18">
              <a:extLst>
                <a:ext uri="{FF2B5EF4-FFF2-40B4-BE49-F238E27FC236}">
                  <a16:creationId xmlns:a16="http://schemas.microsoft.com/office/drawing/2014/main" id="{20867420-91FE-4F1C-8E6F-A7F50056B56D}"/>
                </a:ext>
              </a:extLst>
            </p:cNvPr>
            <p:cNvSpPr/>
            <p:nvPr/>
          </p:nvSpPr>
          <p:spPr>
            <a:xfrm>
              <a:off x="2987418" y="1899795"/>
              <a:ext cx="1711" cy="249233"/>
            </a:xfrm>
            <a:custGeom>
              <a:avLst/>
              <a:gdLst>
                <a:gd name="connsiteX0" fmla="*/ 0 w 1711"/>
                <a:gd name="connsiteY0" fmla="*/ 0 h 249233"/>
                <a:gd name="connsiteX1" fmla="*/ 0 w 1711"/>
                <a:gd name="connsiteY1" fmla="*/ 249234 h 249233"/>
              </a:gdLst>
              <a:ahLst/>
              <a:cxnLst>
                <a:cxn ang="0">
                  <a:pos x="connsiteX0" y="connsiteY0"/>
                </a:cxn>
                <a:cxn ang="0">
                  <a:pos x="connsiteX1" y="connsiteY1"/>
                </a:cxn>
              </a:cxnLst>
              <a:rect l="l" t="t" r="r" b="b"/>
              <a:pathLst>
                <a:path w="1711" h="249233">
                  <a:moveTo>
                    <a:pt x="0" y="0"/>
                  </a:moveTo>
                  <a:lnTo>
                    <a:pt x="0" y="249234"/>
                  </a:lnTo>
                </a:path>
              </a:pathLst>
            </a:custGeom>
            <a:ln w="28575" cap="rnd">
              <a:solidFill>
                <a:srgbClr val="0A3C53"/>
              </a:solidFill>
              <a:prstDash val="solid"/>
              <a:round/>
            </a:ln>
          </p:spPr>
          <p:txBody>
            <a:bodyPr rtlCol="0" anchor="ctr"/>
            <a:lstStyle/>
            <a:p>
              <a:endParaRPr lang="en-IN"/>
            </a:p>
          </p:txBody>
        </p:sp>
        <p:sp>
          <p:nvSpPr>
            <p:cNvPr id="20" name="Freeform: Shape 19">
              <a:extLst>
                <a:ext uri="{FF2B5EF4-FFF2-40B4-BE49-F238E27FC236}">
                  <a16:creationId xmlns:a16="http://schemas.microsoft.com/office/drawing/2014/main" id="{A399D510-856E-4D8D-BC85-BF21A4B705E3}"/>
                </a:ext>
              </a:extLst>
            </p:cNvPr>
            <p:cNvSpPr/>
            <p:nvPr/>
          </p:nvSpPr>
          <p:spPr>
            <a:xfrm>
              <a:off x="3219966" y="1463983"/>
              <a:ext cx="1711" cy="80111"/>
            </a:xfrm>
            <a:custGeom>
              <a:avLst/>
              <a:gdLst>
                <a:gd name="connsiteX0" fmla="*/ 0 w 1711"/>
                <a:gd name="connsiteY0" fmla="*/ 0 h 80111"/>
                <a:gd name="connsiteX1" fmla="*/ 0 w 1711"/>
                <a:gd name="connsiteY1" fmla="*/ 80111 h 80111"/>
              </a:gdLst>
              <a:ahLst/>
              <a:cxnLst>
                <a:cxn ang="0">
                  <a:pos x="connsiteX0" y="connsiteY0"/>
                </a:cxn>
                <a:cxn ang="0">
                  <a:pos x="connsiteX1" y="connsiteY1"/>
                </a:cxn>
              </a:cxnLst>
              <a:rect l="l" t="t" r="r" b="b"/>
              <a:pathLst>
                <a:path w="1711" h="80111">
                  <a:moveTo>
                    <a:pt x="0" y="0"/>
                  </a:moveTo>
                  <a:lnTo>
                    <a:pt x="0" y="80111"/>
                  </a:lnTo>
                </a:path>
              </a:pathLst>
            </a:custGeom>
            <a:ln w="28575" cap="rnd">
              <a:solidFill>
                <a:srgbClr val="0A3C53"/>
              </a:solidFill>
              <a:prstDash val="solid"/>
              <a:round/>
            </a:ln>
          </p:spPr>
          <p:txBody>
            <a:bodyPr rtlCol="0" anchor="ctr"/>
            <a:lstStyle/>
            <a:p>
              <a:endParaRPr lang="en-IN"/>
            </a:p>
          </p:txBody>
        </p:sp>
      </p:grpSp>
      <p:grpSp>
        <p:nvGrpSpPr>
          <p:cNvPr id="38" name="Group 37">
            <a:extLst>
              <a:ext uri="{FF2B5EF4-FFF2-40B4-BE49-F238E27FC236}">
                <a16:creationId xmlns:a16="http://schemas.microsoft.com/office/drawing/2014/main" id="{8275ADE7-3BA1-43FA-A1AD-D55CAC8B0FDD}"/>
              </a:ext>
            </a:extLst>
          </p:cNvPr>
          <p:cNvGrpSpPr/>
          <p:nvPr/>
        </p:nvGrpSpPr>
        <p:grpSpPr>
          <a:xfrm>
            <a:off x="5794607" y="1473058"/>
            <a:ext cx="600776" cy="600432"/>
            <a:chOff x="5794607" y="1473058"/>
            <a:chExt cx="600776" cy="600432"/>
          </a:xfrm>
          <a:solidFill>
            <a:srgbClr val="205F7C"/>
          </a:solidFill>
        </p:grpSpPr>
        <p:sp>
          <p:nvSpPr>
            <p:cNvPr id="25" name="Freeform: Shape 24">
              <a:extLst>
                <a:ext uri="{FF2B5EF4-FFF2-40B4-BE49-F238E27FC236}">
                  <a16:creationId xmlns:a16="http://schemas.microsoft.com/office/drawing/2014/main" id="{510C406F-2217-4464-AB11-8E79B6BB6B49}"/>
                </a:ext>
              </a:extLst>
            </p:cNvPr>
            <p:cNvSpPr/>
            <p:nvPr/>
          </p:nvSpPr>
          <p:spPr>
            <a:xfrm>
              <a:off x="5794951" y="1473058"/>
              <a:ext cx="600432" cy="600432"/>
            </a:xfrm>
            <a:custGeom>
              <a:avLst/>
              <a:gdLst>
                <a:gd name="connsiteX0" fmla="*/ 591764 w 600432"/>
                <a:gd name="connsiteY0" fmla="*/ 600432 h 600432"/>
                <a:gd name="connsiteX1" fmla="*/ 8611 w 600432"/>
                <a:gd name="connsiteY1" fmla="*/ 600432 h 600432"/>
                <a:gd name="connsiteX2" fmla="*/ 0 w 600432"/>
                <a:gd name="connsiteY2" fmla="*/ 591821 h 600432"/>
                <a:gd name="connsiteX3" fmla="*/ 0 w 600432"/>
                <a:gd name="connsiteY3" fmla="*/ 8611 h 600432"/>
                <a:gd name="connsiteX4" fmla="*/ 8611 w 600432"/>
                <a:gd name="connsiteY4" fmla="*/ 0 h 600432"/>
                <a:gd name="connsiteX5" fmla="*/ 591821 w 600432"/>
                <a:gd name="connsiteY5" fmla="*/ 0 h 600432"/>
                <a:gd name="connsiteX6" fmla="*/ 600432 w 600432"/>
                <a:gd name="connsiteY6" fmla="*/ 8611 h 600432"/>
                <a:gd name="connsiteX7" fmla="*/ 600432 w 600432"/>
                <a:gd name="connsiteY7" fmla="*/ 591821 h 600432"/>
                <a:gd name="connsiteX8" fmla="*/ 591821 w 600432"/>
                <a:gd name="connsiteY8" fmla="*/ 600432 h 600432"/>
                <a:gd name="connsiteX9" fmla="*/ 17222 w 600432"/>
                <a:gd name="connsiteY9" fmla="*/ 583210 h 600432"/>
                <a:gd name="connsiteX10" fmla="*/ 583210 w 600432"/>
                <a:gd name="connsiteY10" fmla="*/ 583210 h 600432"/>
                <a:gd name="connsiteX11" fmla="*/ 583210 w 600432"/>
                <a:gd name="connsiteY11" fmla="*/ 17222 h 600432"/>
                <a:gd name="connsiteX12" fmla="*/ 17222 w 600432"/>
                <a:gd name="connsiteY12" fmla="*/ 17222 h 600432"/>
                <a:gd name="connsiteX13" fmla="*/ 17222 w 600432"/>
                <a:gd name="connsiteY13" fmla="*/ 583210 h 600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0432" h="600432">
                  <a:moveTo>
                    <a:pt x="591764" y="600432"/>
                  </a:moveTo>
                  <a:lnTo>
                    <a:pt x="8611" y="600432"/>
                  </a:lnTo>
                  <a:cubicBezTo>
                    <a:pt x="3846" y="600432"/>
                    <a:pt x="0" y="596586"/>
                    <a:pt x="0" y="591821"/>
                  </a:cubicBezTo>
                  <a:lnTo>
                    <a:pt x="0" y="8611"/>
                  </a:lnTo>
                  <a:cubicBezTo>
                    <a:pt x="0" y="3846"/>
                    <a:pt x="3846" y="0"/>
                    <a:pt x="8611" y="0"/>
                  </a:cubicBezTo>
                  <a:lnTo>
                    <a:pt x="591821" y="0"/>
                  </a:lnTo>
                  <a:cubicBezTo>
                    <a:pt x="596586" y="0"/>
                    <a:pt x="600432" y="3846"/>
                    <a:pt x="600432" y="8611"/>
                  </a:cubicBezTo>
                  <a:lnTo>
                    <a:pt x="600432" y="591821"/>
                  </a:lnTo>
                  <a:cubicBezTo>
                    <a:pt x="600432" y="596586"/>
                    <a:pt x="596586" y="600432"/>
                    <a:pt x="591821" y="600432"/>
                  </a:cubicBezTo>
                  <a:close/>
                  <a:moveTo>
                    <a:pt x="17222" y="583210"/>
                  </a:moveTo>
                  <a:lnTo>
                    <a:pt x="583210" y="583210"/>
                  </a:lnTo>
                  <a:lnTo>
                    <a:pt x="583210" y="17222"/>
                  </a:lnTo>
                  <a:lnTo>
                    <a:pt x="17222" y="17222"/>
                  </a:lnTo>
                  <a:lnTo>
                    <a:pt x="17222" y="583210"/>
                  </a:lnTo>
                  <a:close/>
                </a:path>
              </a:pathLst>
            </a:custGeom>
            <a:grpFill/>
            <a:ln w="0" cap="flat">
              <a:noFill/>
              <a:prstDash val="solid"/>
              <a:miter/>
            </a:ln>
          </p:spPr>
          <p:txBody>
            <a:bodyPr rtlCol="0" anchor="ctr"/>
            <a:lstStyle/>
            <a:p>
              <a:endParaRPr lang="en-IN"/>
            </a:p>
          </p:txBody>
        </p:sp>
        <p:sp>
          <p:nvSpPr>
            <p:cNvPr id="26" name="Freeform: Shape 25">
              <a:extLst>
                <a:ext uri="{FF2B5EF4-FFF2-40B4-BE49-F238E27FC236}">
                  <a16:creationId xmlns:a16="http://schemas.microsoft.com/office/drawing/2014/main" id="{99CE1002-406A-48B4-B328-EF7706C1247A}"/>
                </a:ext>
              </a:extLst>
            </p:cNvPr>
            <p:cNvSpPr/>
            <p:nvPr/>
          </p:nvSpPr>
          <p:spPr>
            <a:xfrm>
              <a:off x="5848341" y="1530236"/>
              <a:ext cx="17222" cy="17222"/>
            </a:xfrm>
            <a:custGeom>
              <a:avLst/>
              <a:gdLst>
                <a:gd name="connsiteX0" fmla="*/ 8611 w 17222"/>
                <a:gd name="connsiteY0" fmla="*/ 17222 h 17222"/>
                <a:gd name="connsiteX1" fmla="*/ 6946 w 17222"/>
                <a:gd name="connsiteY1" fmla="*/ 17050 h 17222"/>
                <a:gd name="connsiteX2" fmla="*/ 5339 w 17222"/>
                <a:gd name="connsiteY2" fmla="*/ 16534 h 17222"/>
                <a:gd name="connsiteX3" fmla="*/ 3846 w 17222"/>
                <a:gd name="connsiteY3" fmla="*/ 15787 h 17222"/>
                <a:gd name="connsiteX4" fmla="*/ 2526 w 17222"/>
                <a:gd name="connsiteY4" fmla="*/ 14697 h 17222"/>
                <a:gd name="connsiteX5" fmla="*/ 0 w 17222"/>
                <a:gd name="connsiteY5" fmla="*/ 8611 h 17222"/>
                <a:gd name="connsiteX6" fmla="*/ 172 w 17222"/>
                <a:gd name="connsiteY6" fmla="*/ 6946 h 17222"/>
                <a:gd name="connsiteX7" fmla="*/ 631 w 17222"/>
                <a:gd name="connsiteY7" fmla="*/ 5339 h 17222"/>
                <a:gd name="connsiteX8" fmla="*/ 1435 w 17222"/>
                <a:gd name="connsiteY8" fmla="*/ 3846 h 17222"/>
                <a:gd name="connsiteX9" fmla="*/ 2526 w 17222"/>
                <a:gd name="connsiteY9" fmla="*/ 2526 h 17222"/>
                <a:gd name="connsiteX10" fmla="*/ 3846 w 17222"/>
                <a:gd name="connsiteY10" fmla="*/ 1435 h 17222"/>
                <a:gd name="connsiteX11" fmla="*/ 5339 w 17222"/>
                <a:gd name="connsiteY11" fmla="*/ 631 h 17222"/>
                <a:gd name="connsiteX12" fmla="*/ 6946 w 17222"/>
                <a:gd name="connsiteY12" fmla="*/ 172 h 17222"/>
                <a:gd name="connsiteX13" fmla="*/ 10276 w 17222"/>
                <a:gd name="connsiteY13" fmla="*/ 172 h 17222"/>
                <a:gd name="connsiteX14" fmla="*/ 11883 w 17222"/>
                <a:gd name="connsiteY14" fmla="*/ 631 h 17222"/>
                <a:gd name="connsiteX15" fmla="*/ 13376 w 17222"/>
                <a:gd name="connsiteY15" fmla="*/ 1435 h 17222"/>
                <a:gd name="connsiteX16" fmla="*/ 14696 w 17222"/>
                <a:gd name="connsiteY16" fmla="*/ 2526 h 17222"/>
                <a:gd name="connsiteX17" fmla="*/ 15787 w 17222"/>
                <a:gd name="connsiteY17" fmla="*/ 3846 h 17222"/>
                <a:gd name="connsiteX18" fmla="*/ 16534 w 17222"/>
                <a:gd name="connsiteY18" fmla="*/ 5339 h 17222"/>
                <a:gd name="connsiteX19" fmla="*/ 17050 w 17222"/>
                <a:gd name="connsiteY19" fmla="*/ 6946 h 17222"/>
                <a:gd name="connsiteX20" fmla="*/ 17222 w 17222"/>
                <a:gd name="connsiteY20" fmla="*/ 8611 h 17222"/>
                <a:gd name="connsiteX21" fmla="*/ 14696 w 17222"/>
                <a:gd name="connsiteY21" fmla="*/ 14697 h 17222"/>
                <a:gd name="connsiteX22" fmla="*/ 13376 w 17222"/>
                <a:gd name="connsiteY22" fmla="*/ 15787 h 17222"/>
                <a:gd name="connsiteX23" fmla="*/ 11883 w 17222"/>
                <a:gd name="connsiteY23" fmla="*/ 16534 h 17222"/>
                <a:gd name="connsiteX24" fmla="*/ 10276 w 17222"/>
                <a:gd name="connsiteY24" fmla="*/ 17050 h 17222"/>
                <a:gd name="connsiteX25" fmla="*/ 8611 w 17222"/>
                <a:gd name="connsiteY25" fmla="*/ 17222 h 1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7222" h="17222">
                  <a:moveTo>
                    <a:pt x="8611" y="17222"/>
                  </a:moveTo>
                  <a:cubicBezTo>
                    <a:pt x="8037" y="17222"/>
                    <a:pt x="7463" y="17222"/>
                    <a:pt x="6946" y="17050"/>
                  </a:cubicBezTo>
                  <a:cubicBezTo>
                    <a:pt x="6372" y="16935"/>
                    <a:pt x="5856" y="16763"/>
                    <a:pt x="5339" y="16534"/>
                  </a:cubicBezTo>
                  <a:cubicBezTo>
                    <a:pt x="4822" y="16361"/>
                    <a:pt x="4306" y="16074"/>
                    <a:pt x="3846" y="15787"/>
                  </a:cubicBezTo>
                  <a:cubicBezTo>
                    <a:pt x="3330" y="15443"/>
                    <a:pt x="2928" y="15098"/>
                    <a:pt x="2526" y="14697"/>
                  </a:cubicBezTo>
                  <a:cubicBezTo>
                    <a:pt x="919" y="13089"/>
                    <a:pt x="0" y="10850"/>
                    <a:pt x="0" y="8611"/>
                  </a:cubicBezTo>
                  <a:cubicBezTo>
                    <a:pt x="0" y="8037"/>
                    <a:pt x="0" y="7463"/>
                    <a:pt x="172" y="6946"/>
                  </a:cubicBezTo>
                  <a:cubicBezTo>
                    <a:pt x="287" y="6372"/>
                    <a:pt x="459" y="5856"/>
                    <a:pt x="631" y="5339"/>
                  </a:cubicBezTo>
                  <a:cubicBezTo>
                    <a:pt x="861" y="4765"/>
                    <a:pt x="1148" y="4306"/>
                    <a:pt x="1435" y="3846"/>
                  </a:cubicBezTo>
                  <a:cubicBezTo>
                    <a:pt x="1780" y="3330"/>
                    <a:pt x="2124" y="2928"/>
                    <a:pt x="2526" y="2526"/>
                  </a:cubicBezTo>
                  <a:cubicBezTo>
                    <a:pt x="2928" y="2124"/>
                    <a:pt x="3330" y="1780"/>
                    <a:pt x="3846" y="1435"/>
                  </a:cubicBezTo>
                  <a:cubicBezTo>
                    <a:pt x="4306" y="1148"/>
                    <a:pt x="4765" y="861"/>
                    <a:pt x="5339" y="631"/>
                  </a:cubicBezTo>
                  <a:cubicBezTo>
                    <a:pt x="5856" y="459"/>
                    <a:pt x="6372" y="287"/>
                    <a:pt x="6946" y="172"/>
                  </a:cubicBezTo>
                  <a:cubicBezTo>
                    <a:pt x="8037" y="-57"/>
                    <a:pt x="9185" y="-57"/>
                    <a:pt x="10276" y="172"/>
                  </a:cubicBezTo>
                  <a:cubicBezTo>
                    <a:pt x="10850" y="287"/>
                    <a:pt x="11367" y="459"/>
                    <a:pt x="11883" y="631"/>
                  </a:cubicBezTo>
                  <a:cubicBezTo>
                    <a:pt x="12400" y="861"/>
                    <a:pt x="12917" y="1148"/>
                    <a:pt x="13376" y="1435"/>
                  </a:cubicBezTo>
                  <a:cubicBezTo>
                    <a:pt x="13835" y="1780"/>
                    <a:pt x="14295" y="2124"/>
                    <a:pt x="14696" y="2526"/>
                  </a:cubicBezTo>
                  <a:cubicBezTo>
                    <a:pt x="15098" y="2928"/>
                    <a:pt x="15443" y="3330"/>
                    <a:pt x="15787" y="3846"/>
                  </a:cubicBezTo>
                  <a:cubicBezTo>
                    <a:pt x="16074" y="4306"/>
                    <a:pt x="16361" y="4765"/>
                    <a:pt x="16534" y="5339"/>
                  </a:cubicBezTo>
                  <a:cubicBezTo>
                    <a:pt x="16763" y="5856"/>
                    <a:pt x="16935" y="6372"/>
                    <a:pt x="17050" y="6946"/>
                  </a:cubicBezTo>
                  <a:cubicBezTo>
                    <a:pt x="17165" y="7463"/>
                    <a:pt x="17222" y="8037"/>
                    <a:pt x="17222" y="8611"/>
                  </a:cubicBezTo>
                  <a:cubicBezTo>
                    <a:pt x="17222" y="10850"/>
                    <a:pt x="16304" y="13089"/>
                    <a:pt x="14696" y="14697"/>
                  </a:cubicBezTo>
                  <a:cubicBezTo>
                    <a:pt x="14295" y="15098"/>
                    <a:pt x="13835" y="15443"/>
                    <a:pt x="13376" y="15787"/>
                  </a:cubicBezTo>
                  <a:cubicBezTo>
                    <a:pt x="12917" y="16074"/>
                    <a:pt x="12400" y="16361"/>
                    <a:pt x="11883" y="16534"/>
                  </a:cubicBezTo>
                  <a:cubicBezTo>
                    <a:pt x="11367" y="16763"/>
                    <a:pt x="10850" y="16935"/>
                    <a:pt x="10276" y="17050"/>
                  </a:cubicBezTo>
                  <a:cubicBezTo>
                    <a:pt x="9759" y="17165"/>
                    <a:pt x="9185" y="17222"/>
                    <a:pt x="8611" y="17222"/>
                  </a:cubicBezTo>
                  <a:close/>
                </a:path>
              </a:pathLst>
            </a:custGeom>
            <a:grpFill/>
            <a:ln w="0" cap="flat">
              <a:noFill/>
              <a:prstDash val="solid"/>
              <a:miter/>
            </a:ln>
          </p:spPr>
          <p:txBody>
            <a:bodyPr rtlCol="0" anchor="ctr"/>
            <a:lstStyle/>
            <a:p>
              <a:endParaRPr lang="en-IN"/>
            </a:p>
          </p:txBody>
        </p:sp>
        <p:sp>
          <p:nvSpPr>
            <p:cNvPr id="27" name="Freeform: Shape 26">
              <a:extLst>
                <a:ext uri="{FF2B5EF4-FFF2-40B4-BE49-F238E27FC236}">
                  <a16:creationId xmlns:a16="http://schemas.microsoft.com/office/drawing/2014/main" id="{99FD8146-4A55-4C1C-B233-940D7FE20F47}"/>
                </a:ext>
              </a:extLst>
            </p:cNvPr>
            <p:cNvSpPr/>
            <p:nvPr/>
          </p:nvSpPr>
          <p:spPr>
            <a:xfrm>
              <a:off x="5900123" y="1530236"/>
              <a:ext cx="17222" cy="17222"/>
            </a:xfrm>
            <a:custGeom>
              <a:avLst/>
              <a:gdLst>
                <a:gd name="connsiteX0" fmla="*/ 0 w 17222"/>
                <a:gd name="connsiteY0" fmla="*/ 8611 h 17222"/>
                <a:gd name="connsiteX1" fmla="*/ 8611 w 17222"/>
                <a:gd name="connsiteY1" fmla="*/ 0 h 17222"/>
                <a:gd name="connsiteX2" fmla="*/ 8611 w 17222"/>
                <a:gd name="connsiteY2" fmla="*/ 0 h 17222"/>
                <a:gd name="connsiteX3" fmla="*/ 17222 w 17222"/>
                <a:gd name="connsiteY3" fmla="*/ 8611 h 17222"/>
                <a:gd name="connsiteX4" fmla="*/ 17222 w 17222"/>
                <a:gd name="connsiteY4" fmla="*/ 8611 h 17222"/>
                <a:gd name="connsiteX5" fmla="*/ 8611 w 17222"/>
                <a:gd name="connsiteY5" fmla="*/ 17222 h 17222"/>
                <a:gd name="connsiteX6" fmla="*/ 8611 w 17222"/>
                <a:gd name="connsiteY6" fmla="*/ 17222 h 17222"/>
                <a:gd name="connsiteX7" fmla="*/ 0 w 17222"/>
                <a:gd name="connsiteY7" fmla="*/ 8611 h 1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22" h="17222">
                  <a:moveTo>
                    <a:pt x="0" y="8611"/>
                  </a:moveTo>
                  <a:cubicBezTo>
                    <a:pt x="0" y="3846"/>
                    <a:pt x="3846" y="0"/>
                    <a:pt x="8611" y="0"/>
                  </a:cubicBezTo>
                  <a:lnTo>
                    <a:pt x="8611" y="0"/>
                  </a:lnTo>
                  <a:cubicBezTo>
                    <a:pt x="13376" y="0"/>
                    <a:pt x="17222" y="3846"/>
                    <a:pt x="17222" y="8611"/>
                  </a:cubicBezTo>
                  <a:lnTo>
                    <a:pt x="17222" y="8611"/>
                  </a:lnTo>
                  <a:cubicBezTo>
                    <a:pt x="17222" y="13376"/>
                    <a:pt x="13376" y="17222"/>
                    <a:pt x="8611" y="17222"/>
                  </a:cubicBezTo>
                  <a:lnTo>
                    <a:pt x="8611" y="17222"/>
                  </a:lnTo>
                  <a:cubicBezTo>
                    <a:pt x="3846" y="17222"/>
                    <a:pt x="0" y="13376"/>
                    <a:pt x="0" y="8611"/>
                  </a:cubicBezTo>
                  <a:close/>
                </a:path>
              </a:pathLst>
            </a:custGeom>
            <a:grpFill/>
            <a:ln w="0" cap="flat">
              <a:noFill/>
              <a:prstDash val="solid"/>
              <a:miter/>
            </a:ln>
          </p:spPr>
          <p:txBody>
            <a:bodyPr rtlCol="0" anchor="ctr"/>
            <a:lstStyle/>
            <a:p>
              <a:endParaRPr lang="en-IN"/>
            </a:p>
          </p:txBody>
        </p:sp>
        <p:sp>
          <p:nvSpPr>
            <p:cNvPr id="28" name="Freeform: Shape 27">
              <a:extLst>
                <a:ext uri="{FF2B5EF4-FFF2-40B4-BE49-F238E27FC236}">
                  <a16:creationId xmlns:a16="http://schemas.microsoft.com/office/drawing/2014/main" id="{303EEE3A-E562-43BB-8A5C-3BCCC08DE6A2}"/>
                </a:ext>
              </a:extLst>
            </p:cNvPr>
            <p:cNvSpPr/>
            <p:nvPr/>
          </p:nvSpPr>
          <p:spPr>
            <a:xfrm>
              <a:off x="5951905" y="1530240"/>
              <a:ext cx="17222" cy="17218"/>
            </a:xfrm>
            <a:custGeom>
              <a:avLst/>
              <a:gdLst>
                <a:gd name="connsiteX0" fmla="*/ 8611 w 17222"/>
                <a:gd name="connsiteY0" fmla="*/ 17219 h 17218"/>
                <a:gd name="connsiteX1" fmla="*/ 2526 w 17222"/>
                <a:gd name="connsiteY1" fmla="*/ 14693 h 17218"/>
                <a:gd name="connsiteX2" fmla="*/ 0 w 17222"/>
                <a:gd name="connsiteY2" fmla="*/ 8608 h 17218"/>
                <a:gd name="connsiteX3" fmla="*/ 2526 w 17222"/>
                <a:gd name="connsiteY3" fmla="*/ 2522 h 17218"/>
                <a:gd name="connsiteX4" fmla="*/ 10276 w 17222"/>
                <a:gd name="connsiteY4" fmla="*/ 169 h 17218"/>
                <a:gd name="connsiteX5" fmla="*/ 11883 w 17222"/>
                <a:gd name="connsiteY5" fmla="*/ 628 h 17218"/>
                <a:gd name="connsiteX6" fmla="*/ 13376 w 17222"/>
                <a:gd name="connsiteY6" fmla="*/ 1432 h 17218"/>
                <a:gd name="connsiteX7" fmla="*/ 14696 w 17222"/>
                <a:gd name="connsiteY7" fmla="*/ 2522 h 17218"/>
                <a:gd name="connsiteX8" fmla="*/ 17222 w 17222"/>
                <a:gd name="connsiteY8" fmla="*/ 8608 h 17218"/>
                <a:gd name="connsiteX9" fmla="*/ 14696 w 17222"/>
                <a:gd name="connsiteY9" fmla="*/ 14693 h 17218"/>
                <a:gd name="connsiteX10" fmla="*/ 13376 w 17222"/>
                <a:gd name="connsiteY10" fmla="*/ 15784 h 17218"/>
                <a:gd name="connsiteX11" fmla="*/ 11883 w 17222"/>
                <a:gd name="connsiteY11" fmla="*/ 16530 h 17218"/>
                <a:gd name="connsiteX12" fmla="*/ 10276 w 17222"/>
                <a:gd name="connsiteY12" fmla="*/ 17047 h 17218"/>
                <a:gd name="connsiteX13" fmla="*/ 8611 w 17222"/>
                <a:gd name="connsiteY13" fmla="*/ 17219 h 17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222" h="17218">
                  <a:moveTo>
                    <a:pt x="8611" y="17219"/>
                  </a:moveTo>
                  <a:cubicBezTo>
                    <a:pt x="6315" y="17219"/>
                    <a:pt x="4133" y="16300"/>
                    <a:pt x="2526" y="14693"/>
                  </a:cubicBezTo>
                  <a:cubicBezTo>
                    <a:pt x="919" y="13085"/>
                    <a:pt x="0" y="10847"/>
                    <a:pt x="0" y="8608"/>
                  </a:cubicBezTo>
                  <a:cubicBezTo>
                    <a:pt x="0" y="6369"/>
                    <a:pt x="919" y="4130"/>
                    <a:pt x="2526" y="2522"/>
                  </a:cubicBezTo>
                  <a:cubicBezTo>
                    <a:pt x="4535" y="513"/>
                    <a:pt x="7520" y="-406"/>
                    <a:pt x="10276" y="169"/>
                  </a:cubicBezTo>
                  <a:cubicBezTo>
                    <a:pt x="10850" y="283"/>
                    <a:pt x="11367" y="456"/>
                    <a:pt x="11883" y="628"/>
                  </a:cubicBezTo>
                  <a:cubicBezTo>
                    <a:pt x="12400" y="857"/>
                    <a:pt x="12917" y="1145"/>
                    <a:pt x="13376" y="1432"/>
                  </a:cubicBezTo>
                  <a:cubicBezTo>
                    <a:pt x="13835" y="1776"/>
                    <a:pt x="14295" y="2120"/>
                    <a:pt x="14696" y="2522"/>
                  </a:cubicBezTo>
                  <a:cubicBezTo>
                    <a:pt x="16304" y="4130"/>
                    <a:pt x="17222" y="6311"/>
                    <a:pt x="17222" y="8608"/>
                  </a:cubicBezTo>
                  <a:cubicBezTo>
                    <a:pt x="17222" y="10904"/>
                    <a:pt x="16304" y="13085"/>
                    <a:pt x="14696" y="14693"/>
                  </a:cubicBezTo>
                  <a:cubicBezTo>
                    <a:pt x="14295" y="15095"/>
                    <a:pt x="13835" y="15439"/>
                    <a:pt x="13376" y="15784"/>
                  </a:cubicBezTo>
                  <a:cubicBezTo>
                    <a:pt x="12917" y="16071"/>
                    <a:pt x="12400" y="16358"/>
                    <a:pt x="11883" y="16530"/>
                  </a:cubicBezTo>
                  <a:cubicBezTo>
                    <a:pt x="11367" y="16760"/>
                    <a:pt x="10850" y="16932"/>
                    <a:pt x="10276" y="17047"/>
                  </a:cubicBezTo>
                  <a:cubicBezTo>
                    <a:pt x="9702" y="17161"/>
                    <a:pt x="9128" y="17219"/>
                    <a:pt x="8611" y="17219"/>
                  </a:cubicBezTo>
                  <a:close/>
                </a:path>
              </a:pathLst>
            </a:custGeom>
            <a:grpFill/>
            <a:ln w="0" cap="flat">
              <a:noFill/>
              <a:prstDash val="solid"/>
              <a:miter/>
            </a:ln>
          </p:spPr>
          <p:txBody>
            <a:bodyPr rtlCol="0" anchor="ctr"/>
            <a:lstStyle/>
            <a:p>
              <a:endParaRPr lang="en-IN"/>
            </a:p>
          </p:txBody>
        </p:sp>
        <p:sp>
          <p:nvSpPr>
            <p:cNvPr id="29" name="Freeform: Shape 28">
              <a:extLst>
                <a:ext uri="{FF2B5EF4-FFF2-40B4-BE49-F238E27FC236}">
                  <a16:creationId xmlns:a16="http://schemas.microsoft.com/office/drawing/2014/main" id="{A5D6850C-C611-4644-955D-77FAF237E1BF}"/>
                </a:ext>
              </a:extLst>
            </p:cNvPr>
            <p:cNvSpPr/>
            <p:nvPr/>
          </p:nvSpPr>
          <p:spPr>
            <a:xfrm>
              <a:off x="5794607" y="1473345"/>
              <a:ext cx="600719" cy="127446"/>
            </a:xfrm>
            <a:custGeom>
              <a:avLst/>
              <a:gdLst>
                <a:gd name="connsiteX0" fmla="*/ 592108 w 600719"/>
                <a:gd name="connsiteY0" fmla="*/ 127446 h 127446"/>
                <a:gd name="connsiteX1" fmla="*/ 8611 w 600719"/>
                <a:gd name="connsiteY1" fmla="*/ 127446 h 127446"/>
                <a:gd name="connsiteX2" fmla="*/ 0 w 600719"/>
                <a:gd name="connsiteY2" fmla="*/ 118835 h 127446"/>
                <a:gd name="connsiteX3" fmla="*/ 0 w 600719"/>
                <a:gd name="connsiteY3" fmla="*/ 8611 h 127446"/>
                <a:gd name="connsiteX4" fmla="*/ 8611 w 600719"/>
                <a:gd name="connsiteY4" fmla="*/ 0 h 127446"/>
                <a:gd name="connsiteX5" fmla="*/ 592108 w 600719"/>
                <a:gd name="connsiteY5" fmla="*/ 0 h 127446"/>
                <a:gd name="connsiteX6" fmla="*/ 600719 w 600719"/>
                <a:gd name="connsiteY6" fmla="*/ 8611 h 127446"/>
                <a:gd name="connsiteX7" fmla="*/ 600719 w 600719"/>
                <a:gd name="connsiteY7" fmla="*/ 118835 h 127446"/>
                <a:gd name="connsiteX8" fmla="*/ 592108 w 600719"/>
                <a:gd name="connsiteY8" fmla="*/ 127446 h 127446"/>
                <a:gd name="connsiteX9" fmla="*/ 17222 w 600719"/>
                <a:gd name="connsiteY9" fmla="*/ 110224 h 127446"/>
                <a:gd name="connsiteX10" fmla="*/ 583497 w 600719"/>
                <a:gd name="connsiteY10" fmla="*/ 110224 h 127446"/>
                <a:gd name="connsiteX11" fmla="*/ 583497 w 600719"/>
                <a:gd name="connsiteY11" fmla="*/ 17222 h 127446"/>
                <a:gd name="connsiteX12" fmla="*/ 17222 w 600719"/>
                <a:gd name="connsiteY12" fmla="*/ 17222 h 127446"/>
                <a:gd name="connsiteX13" fmla="*/ 17222 w 600719"/>
                <a:gd name="connsiteY13" fmla="*/ 110224 h 127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0719" h="127446">
                  <a:moveTo>
                    <a:pt x="592108" y="127446"/>
                  </a:moveTo>
                  <a:lnTo>
                    <a:pt x="8611" y="127446"/>
                  </a:lnTo>
                  <a:cubicBezTo>
                    <a:pt x="3846" y="127446"/>
                    <a:pt x="0" y="123600"/>
                    <a:pt x="0" y="118835"/>
                  </a:cubicBezTo>
                  <a:lnTo>
                    <a:pt x="0" y="8611"/>
                  </a:lnTo>
                  <a:cubicBezTo>
                    <a:pt x="0" y="3846"/>
                    <a:pt x="3846" y="0"/>
                    <a:pt x="8611" y="0"/>
                  </a:cubicBezTo>
                  <a:lnTo>
                    <a:pt x="592108" y="0"/>
                  </a:lnTo>
                  <a:cubicBezTo>
                    <a:pt x="596873" y="0"/>
                    <a:pt x="600719" y="3846"/>
                    <a:pt x="600719" y="8611"/>
                  </a:cubicBezTo>
                  <a:lnTo>
                    <a:pt x="600719" y="118835"/>
                  </a:lnTo>
                  <a:cubicBezTo>
                    <a:pt x="600719" y="123600"/>
                    <a:pt x="596873" y="127446"/>
                    <a:pt x="592108" y="127446"/>
                  </a:cubicBezTo>
                  <a:close/>
                  <a:moveTo>
                    <a:pt x="17222" y="110224"/>
                  </a:moveTo>
                  <a:lnTo>
                    <a:pt x="583497" y="110224"/>
                  </a:lnTo>
                  <a:lnTo>
                    <a:pt x="583497" y="17222"/>
                  </a:lnTo>
                  <a:lnTo>
                    <a:pt x="17222" y="17222"/>
                  </a:lnTo>
                  <a:lnTo>
                    <a:pt x="17222" y="110224"/>
                  </a:lnTo>
                  <a:close/>
                </a:path>
              </a:pathLst>
            </a:custGeom>
            <a:grpFill/>
            <a:ln w="0" cap="flat">
              <a:noFill/>
              <a:prstDash val="solid"/>
              <a:miter/>
            </a:ln>
          </p:spPr>
          <p:txBody>
            <a:bodyPr rtlCol="0" anchor="ctr"/>
            <a:lstStyle/>
            <a:p>
              <a:endParaRPr lang="en-IN"/>
            </a:p>
          </p:txBody>
        </p:sp>
        <p:sp>
          <p:nvSpPr>
            <p:cNvPr id="30" name="Freeform: Shape 29">
              <a:extLst>
                <a:ext uri="{FF2B5EF4-FFF2-40B4-BE49-F238E27FC236}">
                  <a16:creationId xmlns:a16="http://schemas.microsoft.com/office/drawing/2014/main" id="{E4913AB9-C303-41B7-9BF9-E4244B2A3474}"/>
                </a:ext>
              </a:extLst>
            </p:cNvPr>
            <p:cNvSpPr/>
            <p:nvPr/>
          </p:nvSpPr>
          <p:spPr>
            <a:xfrm>
              <a:off x="5933305" y="1668059"/>
              <a:ext cx="96388" cy="108688"/>
            </a:xfrm>
            <a:custGeom>
              <a:avLst/>
              <a:gdLst>
                <a:gd name="connsiteX0" fmla="*/ 8611 w 96388"/>
                <a:gd name="connsiteY0" fmla="*/ 108688 h 108688"/>
                <a:gd name="connsiteX1" fmla="*/ 4306 w 96388"/>
                <a:gd name="connsiteY1" fmla="*/ 107540 h 108688"/>
                <a:gd name="connsiteX2" fmla="*/ 0 w 96388"/>
                <a:gd name="connsiteY2" fmla="*/ 100077 h 108688"/>
                <a:gd name="connsiteX3" fmla="*/ 0 w 96388"/>
                <a:gd name="connsiteY3" fmla="*/ 8626 h 108688"/>
                <a:gd name="connsiteX4" fmla="*/ 4306 w 96388"/>
                <a:gd name="connsiteY4" fmla="*/ 1163 h 108688"/>
                <a:gd name="connsiteX5" fmla="*/ 12917 w 96388"/>
                <a:gd name="connsiteY5" fmla="*/ 1163 h 108688"/>
                <a:gd name="connsiteX6" fmla="*/ 92083 w 96388"/>
                <a:gd name="connsiteY6" fmla="*/ 46859 h 108688"/>
                <a:gd name="connsiteX7" fmla="*/ 96388 w 96388"/>
                <a:gd name="connsiteY7" fmla="*/ 54323 h 108688"/>
                <a:gd name="connsiteX8" fmla="*/ 92083 w 96388"/>
                <a:gd name="connsiteY8" fmla="*/ 61786 h 108688"/>
                <a:gd name="connsiteX9" fmla="*/ 12917 w 96388"/>
                <a:gd name="connsiteY9" fmla="*/ 107482 h 108688"/>
                <a:gd name="connsiteX10" fmla="*/ 8611 w 96388"/>
                <a:gd name="connsiteY10" fmla="*/ 108631 h 108688"/>
                <a:gd name="connsiteX11" fmla="*/ 17222 w 96388"/>
                <a:gd name="connsiteY11" fmla="*/ 23552 h 108688"/>
                <a:gd name="connsiteX12" fmla="*/ 17222 w 96388"/>
                <a:gd name="connsiteY12" fmla="*/ 85151 h 108688"/>
                <a:gd name="connsiteX13" fmla="*/ 70555 w 96388"/>
                <a:gd name="connsiteY13" fmla="*/ 54323 h 108688"/>
                <a:gd name="connsiteX14" fmla="*/ 17222 w 96388"/>
                <a:gd name="connsiteY14" fmla="*/ 23494 h 108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388" h="108688">
                  <a:moveTo>
                    <a:pt x="8611" y="108688"/>
                  </a:moveTo>
                  <a:cubicBezTo>
                    <a:pt x="7119" y="108688"/>
                    <a:pt x="5626" y="108286"/>
                    <a:pt x="4306" y="107540"/>
                  </a:cubicBezTo>
                  <a:cubicBezTo>
                    <a:pt x="1665" y="105990"/>
                    <a:pt x="0" y="103177"/>
                    <a:pt x="0" y="100077"/>
                  </a:cubicBezTo>
                  <a:lnTo>
                    <a:pt x="0" y="8626"/>
                  </a:lnTo>
                  <a:cubicBezTo>
                    <a:pt x="0" y="5526"/>
                    <a:pt x="1665" y="2713"/>
                    <a:pt x="4306" y="1163"/>
                  </a:cubicBezTo>
                  <a:cubicBezTo>
                    <a:pt x="6946" y="-388"/>
                    <a:pt x="10276" y="-388"/>
                    <a:pt x="12917" y="1163"/>
                  </a:cubicBezTo>
                  <a:lnTo>
                    <a:pt x="92083" y="46859"/>
                  </a:lnTo>
                  <a:cubicBezTo>
                    <a:pt x="94724" y="48409"/>
                    <a:pt x="96388" y="51222"/>
                    <a:pt x="96388" y="54323"/>
                  </a:cubicBezTo>
                  <a:cubicBezTo>
                    <a:pt x="96388" y="57423"/>
                    <a:pt x="94724" y="60236"/>
                    <a:pt x="92083" y="61786"/>
                  </a:cubicBezTo>
                  <a:lnTo>
                    <a:pt x="12917" y="107482"/>
                  </a:lnTo>
                  <a:cubicBezTo>
                    <a:pt x="11596" y="108229"/>
                    <a:pt x="10104" y="108631"/>
                    <a:pt x="8611" y="108631"/>
                  </a:cubicBezTo>
                  <a:close/>
                  <a:moveTo>
                    <a:pt x="17222" y="23552"/>
                  </a:moveTo>
                  <a:lnTo>
                    <a:pt x="17222" y="85151"/>
                  </a:lnTo>
                  <a:lnTo>
                    <a:pt x="70555" y="54323"/>
                  </a:lnTo>
                  <a:lnTo>
                    <a:pt x="17222" y="23494"/>
                  </a:lnTo>
                  <a:close/>
                </a:path>
              </a:pathLst>
            </a:custGeom>
            <a:grpFill/>
            <a:ln w="0" cap="flat">
              <a:noFill/>
              <a:prstDash val="solid"/>
              <a:miter/>
            </a:ln>
          </p:spPr>
          <p:txBody>
            <a:bodyPr rtlCol="0" anchor="ctr"/>
            <a:lstStyle/>
            <a:p>
              <a:endParaRPr lang="en-IN"/>
            </a:p>
          </p:txBody>
        </p:sp>
        <p:sp>
          <p:nvSpPr>
            <p:cNvPr id="31" name="Freeform: Shape 30">
              <a:extLst>
                <a:ext uri="{FF2B5EF4-FFF2-40B4-BE49-F238E27FC236}">
                  <a16:creationId xmlns:a16="http://schemas.microsoft.com/office/drawing/2014/main" id="{CA8A0689-8DAE-4979-9ED3-451B51DEFBCF}"/>
                </a:ext>
              </a:extLst>
            </p:cNvPr>
            <p:cNvSpPr/>
            <p:nvPr/>
          </p:nvSpPr>
          <p:spPr>
            <a:xfrm>
              <a:off x="6036912" y="1884387"/>
              <a:ext cx="110482" cy="97995"/>
            </a:xfrm>
            <a:custGeom>
              <a:avLst/>
              <a:gdLst>
                <a:gd name="connsiteX0" fmla="*/ 101914 w 110482"/>
                <a:gd name="connsiteY0" fmla="*/ 97996 h 97995"/>
                <a:gd name="connsiteX1" fmla="*/ 8626 w 110482"/>
                <a:gd name="connsiteY1" fmla="*/ 97996 h 97995"/>
                <a:gd name="connsiteX2" fmla="*/ 1163 w 110482"/>
                <a:gd name="connsiteY2" fmla="*/ 93690 h 97995"/>
                <a:gd name="connsiteX3" fmla="*/ 1163 w 110482"/>
                <a:gd name="connsiteY3" fmla="*/ 85079 h 97995"/>
                <a:gd name="connsiteX4" fmla="*/ 47778 w 110482"/>
                <a:gd name="connsiteY4" fmla="*/ 4306 h 97995"/>
                <a:gd name="connsiteX5" fmla="*/ 55241 w 110482"/>
                <a:gd name="connsiteY5" fmla="*/ 0 h 97995"/>
                <a:gd name="connsiteX6" fmla="*/ 62704 w 110482"/>
                <a:gd name="connsiteY6" fmla="*/ 4306 h 97995"/>
                <a:gd name="connsiteX7" fmla="*/ 91982 w 110482"/>
                <a:gd name="connsiteY7" fmla="*/ 55054 h 97995"/>
                <a:gd name="connsiteX8" fmla="*/ 91982 w 110482"/>
                <a:gd name="connsiteY8" fmla="*/ 55054 h 97995"/>
                <a:gd name="connsiteX9" fmla="*/ 109320 w 110482"/>
                <a:gd name="connsiteY9" fmla="*/ 85079 h 97995"/>
                <a:gd name="connsiteX10" fmla="*/ 109320 w 110482"/>
                <a:gd name="connsiteY10" fmla="*/ 93690 h 97995"/>
                <a:gd name="connsiteX11" fmla="*/ 101856 w 110482"/>
                <a:gd name="connsiteY11" fmla="*/ 97996 h 97995"/>
                <a:gd name="connsiteX12" fmla="*/ 23552 w 110482"/>
                <a:gd name="connsiteY12" fmla="*/ 80773 h 97995"/>
                <a:gd name="connsiteX13" fmla="*/ 86988 w 110482"/>
                <a:gd name="connsiteY13" fmla="*/ 80773 h 97995"/>
                <a:gd name="connsiteX14" fmla="*/ 55241 w 110482"/>
                <a:gd name="connsiteY14" fmla="*/ 25834 h 97995"/>
                <a:gd name="connsiteX15" fmla="*/ 23494 w 110482"/>
                <a:gd name="connsiteY15" fmla="*/ 80773 h 97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482" h="97995">
                  <a:moveTo>
                    <a:pt x="101914" y="97996"/>
                  </a:moveTo>
                  <a:lnTo>
                    <a:pt x="8626" y="97996"/>
                  </a:lnTo>
                  <a:cubicBezTo>
                    <a:pt x="5526" y="97996"/>
                    <a:pt x="2713" y="96331"/>
                    <a:pt x="1163" y="93690"/>
                  </a:cubicBezTo>
                  <a:cubicBezTo>
                    <a:pt x="-388" y="91049"/>
                    <a:pt x="-388" y="87720"/>
                    <a:pt x="1163" y="85079"/>
                  </a:cubicBezTo>
                  <a:lnTo>
                    <a:pt x="47778" y="4306"/>
                  </a:lnTo>
                  <a:cubicBezTo>
                    <a:pt x="49328" y="1665"/>
                    <a:pt x="52141" y="0"/>
                    <a:pt x="55241" y="0"/>
                  </a:cubicBezTo>
                  <a:cubicBezTo>
                    <a:pt x="58341" y="0"/>
                    <a:pt x="61154" y="1665"/>
                    <a:pt x="62704" y="4306"/>
                  </a:cubicBezTo>
                  <a:lnTo>
                    <a:pt x="91982" y="55054"/>
                  </a:lnTo>
                  <a:lnTo>
                    <a:pt x="91982" y="55054"/>
                  </a:lnTo>
                  <a:lnTo>
                    <a:pt x="109320" y="85079"/>
                  </a:lnTo>
                  <a:cubicBezTo>
                    <a:pt x="110870" y="87720"/>
                    <a:pt x="110870" y="91049"/>
                    <a:pt x="109320" y="93690"/>
                  </a:cubicBezTo>
                  <a:cubicBezTo>
                    <a:pt x="107770" y="96331"/>
                    <a:pt x="104957" y="97996"/>
                    <a:pt x="101856" y="97996"/>
                  </a:cubicBezTo>
                  <a:close/>
                  <a:moveTo>
                    <a:pt x="23552" y="80773"/>
                  </a:moveTo>
                  <a:lnTo>
                    <a:pt x="86988" y="80773"/>
                  </a:lnTo>
                  <a:lnTo>
                    <a:pt x="55241" y="25834"/>
                  </a:lnTo>
                  <a:lnTo>
                    <a:pt x="23494" y="80773"/>
                  </a:lnTo>
                  <a:close/>
                </a:path>
              </a:pathLst>
            </a:custGeom>
            <a:grpFill/>
            <a:ln w="0" cap="flat">
              <a:noFill/>
              <a:prstDash val="solid"/>
              <a:miter/>
            </a:ln>
          </p:spPr>
          <p:txBody>
            <a:bodyPr rtlCol="0" anchor="ctr"/>
            <a:lstStyle/>
            <a:p>
              <a:endParaRPr lang="en-IN"/>
            </a:p>
          </p:txBody>
        </p:sp>
        <p:sp>
          <p:nvSpPr>
            <p:cNvPr id="32" name="Freeform: Shape 31">
              <a:extLst>
                <a:ext uri="{FF2B5EF4-FFF2-40B4-BE49-F238E27FC236}">
                  <a16:creationId xmlns:a16="http://schemas.microsoft.com/office/drawing/2014/main" id="{DEBDB06B-D1EF-4C52-BFD2-2C4AF12CE995}"/>
                </a:ext>
              </a:extLst>
            </p:cNvPr>
            <p:cNvSpPr/>
            <p:nvPr/>
          </p:nvSpPr>
          <p:spPr>
            <a:xfrm>
              <a:off x="6163224" y="1735011"/>
              <a:ext cx="69808" cy="46615"/>
            </a:xfrm>
            <a:custGeom>
              <a:avLst/>
              <a:gdLst>
                <a:gd name="connsiteX0" fmla="*/ 34904 w 69808"/>
                <a:gd name="connsiteY0" fmla="*/ 46615 h 46615"/>
                <a:gd name="connsiteX1" fmla="*/ 0 w 69808"/>
                <a:gd name="connsiteY1" fmla="*/ 23308 h 46615"/>
                <a:gd name="connsiteX2" fmla="*/ 34904 w 69808"/>
                <a:gd name="connsiteY2" fmla="*/ 0 h 46615"/>
                <a:gd name="connsiteX3" fmla="*/ 69808 w 69808"/>
                <a:gd name="connsiteY3" fmla="*/ 23308 h 46615"/>
                <a:gd name="connsiteX4" fmla="*/ 34904 w 69808"/>
                <a:gd name="connsiteY4" fmla="*/ 46615 h 46615"/>
                <a:gd name="connsiteX5" fmla="*/ 34904 w 69808"/>
                <a:gd name="connsiteY5" fmla="*/ 17280 h 46615"/>
                <a:gd name="connsiteX6" fmla="*/ 17222 w 69808"/>
                <a:gd name="connsiteY6" fmla="*/ 23365 h 46615"/>
                <a:gd name="connsiteX7" fmla="*/ 34904 w 69808"/>
                <a:gd name="connsiteY7" fmla="*/ 29393 h 46615"/>
                <a:gd name="connsiteX8" fmla="*/ 52586 w 69808"/>
                <a:gd name="connsiteY8" fmla="*/ 23308 h 46615"/>
                <a:gd name="connsiteX9" fmla="*/ 34904 w 69808"/>
                <a:gd name="connsiteY9" fmla="*/ 17222 h 46615"/>
                <a:gd name="connsiteX10" fmla="*/ 52586 w 69808"/>
                <a:gd name="connsiteY10" fmla="*/ 23365 h 46615"/>
                <a:gd name="connsiteX11" fmla="*/ 52643 w 69808"/>
                <a:gd name="connsiteY11" fmla="*/ 23365 h 46615"/>
                <a:gd name="connsiteX12" fmla="*/ 52586 w 69808"/>
                <a:gd name="connsiteY12" fmla="*/ 23365 h 46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9808" h="46615">
                  <a:moveTo>
                    <a:pt x="34904" y="46615"/>
                  </a:moveTo>
                  <a:cubicBezTo>
                    <a:pt x="14984" y="46615"/>
                    <a:pt x="0" y="36626"/>
                    <a:pt x="0" y="23308"/>
                  </a:cubicBezTo>
                  <a:cubicBezTo>
                    <a:pt x="0" y="9989"/>
                    <a:pt x="14984" y="0"/>
                    <a:pt x="34904" y="0"/>
                  </a:cubicBezTo>
                  <a:cubicBezTo>
                    <a:pt x="54825" y="0"/>
                    <a:pt x="69808" y="9989"/>
                    <a:pt x="69808" y="23308"/>
                  </a:cubicBezTo>
                  <a:cubicBezTo>
                    <a:pt x="69808" y="36626"/>
                    <a:pt x="54825" y="46615"/>
                    <a:pt x="34904" y="46615"/>
                  </a:cubicBezTo>
                  <a:close/>
                  <a:moveTo>
                    <a:pt x="34904" y="17280"/>
                  </a:moveTo>
                  <a:cubicBezTo>
                    <a:pt x="23480" y="17280"/>
                    <a:pt x="17567" y="21930"/>
                    <a:pt x="17222" y="23365"/>
                  </a:cubicBezTo>
                  <a:cubicBezTo>
                    <a:pt x="17567" y="24743"/>
                    <a:pt x="23480" y="29393"/>
                    <a:pt x="34904" y="29393"/>
                  </a:cubicBezTo>
                  <a:cubicBezTo>
                    <a:pt x="46328" y="29393"/>
                    <a:pt x="52127" y="24858"/>
                    <a:pt x="52586" y="23308"/>
                  </a:cubicBezTo>
                  <a:cubicBezTo>
                    <a:pt x="52184" y="21815"/>
                    <a:pt x="46214" y="17222"/>
                    <a:pt x="34904" y="17222"/>
                  </a:cubicBezTo>
                  <a:close/>
                  <a:moveTo>
                    <a:pt x="52586" y="23365"/>
                  </a:moveTo>
                  <a:lnTo>
                    <a:pt x="52643" y="23365"/>
                  </a:lnTo>
                  <a:lnTo>
                    <a:pt x="52586" y="23365"/>
                  </a:lnTo>
                  <a:close/>
                </a:path>
              </a:pathLst>
            </a:custGeom>
            <a:grpFill/>
            <a:ln w="0" cap="flat">
              <a:noFill/>
              <a:prstDash val="solid"/>
              <a:miter/>
            </a:ln>
          </p:spPr>
          <p:txBody>
            <a:bodyPr rtlCol="0" anchor="ctr"/>
            <a:lstStyle/>
            <a:p>
              <a:endParaRPr lang="en-IN"/>
            </a:p>
          </p:txBody>
        </p:sp>
        <p:sp>
          <p:nvSpPr>
            <p:cNvPr id="33" name="Freeform: Shape 32">
              <a:extLst>
                <a:ext uri="{FF2B5EF4-FFF2-40B4-BE49-F238E27FC236}">
                  <a16:creationId xmlns:a16="http://schemas.microsoft.com/office/drawing/2014/main" id="{BE6B827D-1019-4BAD-A6A8-00B96902B389}"/>
                </a:ext>
              </a:extLst>
            </p:cNvPr>
            <p:cNvSpPr/>
            <p:nvPr/>
          </p:nvSpPr>
          <p:spPr>
            <a:xfrm>
              <a:off x="6217599" y="1663173"/>
              <a:ext cx="55340" cy="71666"/>
            </a:xfrm>
            <a:custGeom>
              <a:avLst/>
              <a:gdLst>
                <a:gd name="connsiteX0" fmla="*/ 46664 w 55340"/>
                <a:gd name="connsiteY0" fmla="*/ 71666 h 71666"/>
                <a:gd name="connsiteX1" fmla="*/ 43679 w 55340"/>
                <a:gd name="connsiteY1" fmla="*/ 71092 h 71666"/>
                <a:gd name="connsiteX2" fmla="*/ 19740 w 55340"/>
                <a:gd name="connsiteY2" fmla="*/ 35786 h 71666"/>
                <a:gd name="connsiteX3" fmla="*/ 7282 w 55340"/>
                <a:gd name="connsiteY3" fmla="*/ 17128 h 71666"/>
                <a:gd name="connsiteX4" fmla="*/ 106 w 55340"/>
                <a:gd name="connsiteY4" fmla="*/ 7369 h 71666"/>
                <a:gd name="connsiteX5" fmla="*/ 9751 w 55340"/>
                <a:gd name="connsiteY5" fmla="*/ 78 h 71666"/>
                <a:gd name="connsiteX6" fmla="*/ 36905 w 55340"/>
                <a:gd name="connsiteY6" fmla="*/ 37795 h 71666"/>
                <a:gd name="connsiteX7" fmla="*/ 49822 w 55340"/>
                <a:gd name="connsiteY7" fmla="*/ 54960 h 71666"/>
                <a:gd name="connsiteX8" fmla="*/ 54759 w 55340"/>
                <a:gd name="connsiteY8" fmla="*/ 66040 h 71666"/>
                <a:gd name="connsiteX9" fmla="*/ 46722 w 55340"/>
                <a:gd name="connsiteY9" fmla="*/ 71609 h 71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40" h="71666">
                  <a:moveTo>
                    <a:pt x="46664" y="71666"/>
                  </a:moveTo>
                  <a:cubicBezTo>
                    <a:pt x="45688" y="71666"/>
                    <a:pt x="44655" y="71494"/>
                    <a:pt x="43679" y="71092"/>
                  </a:cubicBezTo>
                  <a:cubicBezTo>
                    <a:pt x="34379" y="67590"/>
                    <a:pt x="17386" y="55707"/>
                    <a:pt x="19740" y="35786"/>
                  </a:cubicBezTo>
                  <a:cubicBezTo>
                    <a:pt x="21577" y="20630"/>
                    <a:pt x="10669" y="17702"/>
                    <a:pt x="7282" y="17128"/>
                  </a:cubicBezTo>
                  <a:cubicBezTo>
                    <a:pt x="2632" y="16382"/>
                    <a:pt x="-640" y="12019"/>
                    <a:pt x="106" y="7369"/>
                  </a:cubicBezTo>
                  <a:cubicBezTo>
                    <a:pt x="795" y="2719"/>
                    <a:pt x="5101" y="-553"/>
                    <a:pt x="9751" y="78"/>
                  </a:cubicBezTo>
                  <a:cubicBezTo>
                    <a:pt x="22266" y="1800"/>
                    <a:pt x="39833" y="13282"/>
                    <a:pt x="36905" y="37795"/>
                  </a:cubicBezTo>
                  <a:cubicBezTo>
                    <a:pt x="35527" y="49277"/>
                    <a:pt x="49248" y="54731"/>
                    <a:pt x="49822" y="54960"/>
                  </a:cubicBezTo>
                  <a:cubicBezTo>
                    <a:pt x="54242" y="56682"/>
                    <a:pt x="56481" y="61620"/>
                    <a:pt x="54759" y="66040"/>
                  </a:cubicBezTo>
                  <a:cubicBezTo>
                    <a:pt x="53438" y="69485"/>
                    <a:pt x="50166" y="71609"/>
                    <a:pt x="46722" y="71609"/>
                  </a:cubicBezTo>
                  <a:close/>
                </a:path>
              </a:pathLst>
            </a:custGeom>
            <a:grpFill/>
            <a:ln w="0" cap="flat">
              <a:noFill/>
              <a:prstDash val="solid"/>
              <a:miter/>
            </a:ln>
          </p:spPr>
          <p:txBody>
            <a:bodyPr rtlCol="0" anchor="ctr"/>
            <a:lstStyle/>
            <a:p>
              <a:endParaRPr lang="en-IN"/>
            </a:p>
          </p:txBody>
        </p:sp>
        <p:sp>
          <p:nvSpPr>
            <p:cNvPr id="34" name="Freeform: Shape 33">
              <a:extLst>
                <a:ext uri="{FF2B5EF4-FFF2-40B4-BE49-F238E27FC236}">
                  <a16:creationId xmlns:a16="http://schemas.microsoft.com/office/drawing/2014/main" id="{28D1912C-46D5-43A6-9818-6EADAC12B56D}"/>
                </a:ext>
              </a:extLst>
            </p:cNvPr>
            <p:cNvSpPr/>
            <p:nvPr/>
          </p:nvSpPr>
          <p:spPr>
            <a:xfrm>
              <a:off x="6215810" y="1663136"/>
              <a:ext cx="17222" cy="103793"/>
            </a:xfrm>
            <a:custGeom>
              <a:avLst/>
              <a:gdLst>
                <a:gd name="connsiteX0" fmla="*/ 8611 w 17222"/>
                <a:gd name="connsiteY0" fmla="*/ 103794 h 103793"/>
                <a:gd name="connsiteX1" fmla="*/ 0 w 17222"/>
                <a:gd name="connsiteY1" fmla="*/ 95183 h 103793"/>
                <a:gd name="connsiteX2" fmla="*/ 0 w 17222"/>
                <a:gd name="connsiteY2" fmla="*/ 8611 h 103793"/>
                <a:gd name="connsiteX3" fmla="*/ 8611 w 17222"/>
                <a:gd name="connsiteY3" fmla="*/ 0 h 103793"/>
                <a:gd name="connsiteX4" fmla="*/ 17222 w 17222"/>
                <a:gd name="connsiteY4" fmla="*/ 8611 h 103793"/>
                <a:gd name="connsiteX5" fmla="*/ 17222 w 17222"/>
                <a:gd name="connsiteY5" fmla="*/ 95183 h 103793"/>
                <a:gd name="connsiteX6" fmla="*/ 8611 w 17222"/>
                <a:gd name="connsiteY6" fmla="*/ 103794 h 103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22" h="103793">
                  <a:moveTo>
                    <a:pt x="8611" y="103794"/>
                  </a:moveTo>
                  <a:cubicBezTo>
                    <a:pt x="3846" y="103794"/>
                    <a:pt x="0" y="99948"/>
                    <a:pt x="0" y="95183"/>
                  </a:cubicBezTo>
                  <a:lnTo>
                    <a:pt x="0" y="8611"/>
                  </a:lnTo>
                  <a:cubicBezTo>
                    <a:pt x="0" y="3846"/>
                    <a:pt x="3846" y="0"/>
                    <a:pt x="8611" y="0"/>
                  </a:cubicBezTo>
                  <a:cubicBezTo>
                    <a:pt x="13376" y="0"/>
                    <a:pt x="17222" y="3846"/>
                    <a:pt x="17222" y="8611"/>
                  </a:cubicBezTo>
                  <a:lnTo>
                    <a:pt x="17222" y="95183"/>
                  </a:lnTo>
                  <a:cubicBezTo>
                    <a:pt x="17222" y="99948"/>
                    <a:pt x="13376" y="103794"/>
                    <a:pt x="8611" y="103794"/>
                  </a:cubicBezTo>
                  <a:close/>
                </a:path>
              </a:pathLst>
            </a:custGeom>
            <a:grpFill/>
            <a:ln w="0" cap="flat">
              <a:noFill/>
              <a:prstDash val="solid"/>
              <a:miter/>
            </a:ln>
          </p:spPr>
          <p:txBody>
            <a:bodyPr rtlCol="0" anchor="ctr"/>
            <a:lstStyle/>
            <a:p>
              <a:endParaRPr lang="en-IN"/>
            </a:p>
          </p:txBody>
        </p:sp>
        <p:sp>
          <p:nvSpPr>
            <p:cNvPr id="35" name="Freeform: Shape 34">
              <a:extLst>
                <a:ext uri="{FF2B5EF4-FFF2-40B4-BE49-F238E27FC236}">
                  <a16:creationId xmlns:a16="http://schemas.microsoft.com/office/drawing/2014/main" id="{2B4910C4-FBD0-479C-8C17-E9D700BD6006}"/>
                </a:ext>
              </a:extLst>
            </p:cNvPr>
            <p:cNvSpPr/>
            <p:nvPr/>
          </p:nvSpPr>
          <p:spPr>
            <a:xfrm>
              <a:off x="5869582" y="1634030"/>
              <a:ext cx="207760" cy="176702"/>
            </a:xfrm>
            <a:custGeom>
              <a:avLst/>
              <a:gdLst>
                <a:gd name="connsiteX0" fmla="*/ 199149 w 207760"/>
                <a:gd name="connsiteY0" fmla="*/ 176702 h 176702"/>
                <a:gd name="connsiteX1" fmla="*/ 8611 w 207760"/>
                <a:gd name="connsiteY1" fmla="*/ 176702 h 176702"/>
                <a:gd name="connsiteX2" fmla="*/ 0 w 207760"/>
                <a:gd name="connsiteY2" fmla="*/ 168091 h 176702"/>
                <a:gd name="connsiteX3" fmla="*/ 0 w 207760"/>
                <a:gd name="connsiteY3" fmla="*/ 8611 h 176702"/>
                <a:gd name="connsiteX4" fmla="*/ 8611 w 207760"/>
                <a:gd name="connsiteY4" fmla="*/ 0 h 176702"/>
                <a:gd name="connsiteX5" fmla="*/ 199149 w 207760"/>
                <a:gd name="connsiteY5" fmla="*/ 0 h 176702"/>
                <a:gd name="connsiteX6" fmla="*/ 207760 w 207760"/>
                <a:gd name="connsiteY6" fmla="*/ 8611 h 176702"/>
                <a:gd name="connsiteX7" fmla="*/ 207760 w 207760"/>
                <a:gd name="connsiteY7" fmla="*/ 168091 h 176702"/>
                <a:gd name="connsiteX8" fmla="*/ 199149 w 207760"/>
                <a:gd name="connsiteY8" fmla="*/ 176702 h 176702"/>
                <a:gd name="connsiteX9" fmla="*/ 17222 w 207760"/>
                <a:gd name="connsiteY9" fmla="*/ 159480 h 176702"/>
                <a:gd name="connsiteX10" fmla="*/ 190538 w 207760"/>
                <a:gd name="connsiteY10" fmla="*/ 159480 h 176702"/>
                <a:gd name="connsiteX11" fmla="*/ 190538 w 207760"/>
                <a:gd name="connsiteY11" fmla="*/ 17222 h 176702"/>
                <a:gd name="connsiteX12" fmla="*/ 17222 w 207760"/>
                <a:gd name="connsiteY12" fmla="*/ 17222 h 176702"/>
                <a:gd name="connsiteX13" fmla="*/ 17222 w 207760"/>
                <a:gd name="connsiteY13" fmla="*/ 159480 h 176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7760" h="176702">
                  <a:moveTo>
                    <a:pt x="199149" y="176702"/>
                  </a:moveTo>
                  <a:lnTo>
                    <a:pt x="8611" y="176702"/>
                  </a:lnTo>
                  <a:cubicBezTo>
                    <a:pt x="3846" y="176702"/>
                    <a:pt x="0" y="172856"/>
                    <a:pt x="0" y="168091"/>
                  </a:cubicBezTo>
                  <a:lnTo>
                    <a:pt x="0" y="8611"/>
                  </a:lnTo>
                  <a:cubicBezTo>
                    <a:pt x="0" y="3846"/>
                    <a:pt x="3846" y="0"/>
                    <a:pt x="8611" y="0"/>
                  </a:cubicBezTo>
                  <a:lnTo>
                    <a:pt x="199149" y="0"/>
                  </a:lnTo>
                  <a:cubicBezTo>
                    <a:pt x="203914" y="0"/>
                    <a:pt x="207760" y="3846"/>
                    <a:pt x="207760" y="8611"/>
                  </a:cubicBezTo>
                  <a:lnTo>
                    <a:pt x="207760" y="168091"/>
                  </a:lnTo>
                  <a:cubicBezTo>
                    <a:pt x="207760" y="172856"/>
                    <a:pt x="203914" y="176702"/>
                    <a:pt x="199149" y="176702"/>
                  </a:cubicBezTo>
                  <a:close/>
                  <a:moveTo>
                    <a:pt x="17222" y="159480"/>
                  </a:moveTo>
                  <a:lnTo>
                    <a:pt x="190538" y="159480"/>
                  </a:lnTo>
                  <a:lnTo>
                    <a:pt x="190538" y="17222"/>
                  </a:lnTo>
                  <a:lnTo>
                    <a:pt x="17222" y="17222"/>
                  </a:lnTo>
                  <a:lnTo>
                    <a:pt x="17222" y="159480"/>
                  </a:lnTo>
                  <a:close/>
                </a:path>
              </a:pathLst>
            </a:custGeom>
            <a:grpFill/>
            <a:ln w="0" cap="flat">
              <a:noFill/>
              <a:prstDash val="solid"/>
              <a:miter/>
            </a:ln>
          </p:spPr>
          <p:txBody>
            <a:bodyPr rtlCol="0" anchor="ctr"/>
            <a:lstStyle/>
            <a:p>
              <a:endParaRPr lang="en-IN"/>
            </a:p>
          </p:txBody>
        </p:sp>
        <p:sp>
          <p:nvSpPr>
            <p:cNvPr id="36" name="Freeform: Shape 35">
              <a:extLst>
                <a:ext uri="{FF2B5EF4-FFF2-40B4-BE49-F238E27FC236}">
                  <a16:creationId xmlns:a16="http://schemas.microsoft.com/office/drawing/2014/main" id="{10BEF14B-B511-4088-9C3C-C4B0387439C1}"/>
                </a:ext>
              </a:extLst>
            </p:cNvPr>
            <p:cNvSpPr/>
            <p:nvPr/>
          </p:nvSpPr>
          <p:spPr>
            <a:xfrm>
              <a:off x="6105185" y="1634260"/>
              <a:ext cx="207760" cy="176702"/>
            </a:xfrm>
            <a:custGeom>
              <a:avLst/>
              <a:gdLst>
                <a:gd name="connsiteX0" fmla="*/ 199149 w 207760"/>
                <a:gd name="connsiteY0" fmla="*/ 176702 h 176702"/>
                <a:gd name="connsiteX1" fmla="*/ 8611 w 207760"/>
                <a:gd name="connsiteY1" fmla="*/ 176702 h 176702"/>
                <a:gd name="connsiteX2" fmla="*/ 0 w 207760"/>
                <a:gd name="connsiteY2" fmla="*/ 168091 h 176702"/>
                <a:gd name="connsiteX3" fmla="*/ 0 w 207760"/>
                <a:gd name="connsiteY3" fmla="*/ 8611 h 176702"/>
                <a:gd name="connsiteX4" fmla="*/ 8611 w 207760"/>
                <a:gd name="connsiteY4" fmla="*/ 0 h 176702"/>
                <a:gd name="connsiteX5" fmla="*/ 199149 w 207760"/>
                <a:gd name="connsiteY5" fmla="*/ 0 h 176702"/>
                <a:gd name="connsiteX6" fmla="*/ 207760 w 207760"/>
                <a:gd name="connsiteY6" fmla="*/ 8611 h 176702"/>
                <a:gd name="connsiteX7" fmla="*/ 207760 w 207760"/>
                <a:gd name="connsiteY7" fmla="*/ 168091 h 176702"/>
                <a:gd name="connsiteX8" fmla="*/ 199149 w 207760"/>
                <a:gd name="connsiteY8" fmla="*/ 176702 h 176702"/>
                <a:gd name="connsiteX9" fmla="*/ 17222 w 207760"/>
                <a:gd name="connsiteY9" fmla="*/ 159480 h 176702"/>
                <a:gd name="connsiteX10" fmla="*/ 190538 w 207760"/>
                <a:gd name="connsiteY10" fmla="*/ 159480 h 176702"/>
                <a:gd name="connsiteX11" fmla="*/ 190538 w 207760"/>
                <a:gd name="connsiteY11" fmla="*/ 17222 h 176702"/>
                <a:gd name="connsiteX12" fmla="*/ 17222 w 207760"/>
                <a:gd name="connsiteY12" fmla="*/ 17222 h 176702"/>
                <a:gd name="connsiteX13" fmla="*/ 17222 w 207760"/>
                <a:gd name="connsiteY13" fmla="*/ 159480 h 176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7760" h="176702">
                  <a:moveTo>
                    <a:pt x="199149" y="176702"/>
                  </a:moveTo>
                  <a:lnTo>
                    <a:pt x="8611" y="176702"/>
                  </a:lnTo>
                  <a:cubicBezTo>
                    <a:pt x="3846" y="176702"/>
                    <a:pt x="0" y="172856"/>
                    <a:pt x="0" y="168091"/>
                  </a:cubicBezTo>
                  <a:lnTo>
                    <a:pt x="0" y="8611"/>
                  </a:lnTo>
                  <a:cubicBezTo>
                    <a:pt x="0" y="3846"/>
                    <a:pt x="3846" y="0"/>
                    <a:pt x="8611" y="0"/>
                  </a:cubicBezTo>
                  <a:lnTo>
                    <a:pt x="199149" y="0"/>
                  </a:lnTo>
                  <a:cubicBezTo>
                    <a:pt x="203914" y="0"/>
                    <a:pt x="207760" y="3846"/>
                    <a:pt x="207760" y="8611"/>
                  </a:cubicBezTo>
                  <a:lnTo>
                    <a:pt x="207760" y="168091"/>
                  </a:lnTo>
                  <a:cubicBezTo>
                    <a:pt x="207760" y="172856"/>
                    <a:pt x="203914" y="176702"/>
                    <a:pt x="199149" y="176702"/>
                  </a:cubicBezTo>
                  <a:close/>
                  <a:moveTo>
                    <a:pt x="17222" y="159480"/>
                  </a:moveTo>
                  <a:lnTo>
                    <a:pt x="190538" y="159480"/>
                  </a:lnTo>
                  <a:lnTo>
                    <a:pt x="190538" y="17222"/>
                  </a:lnTo>
                  <a:lnTo>
                    <a:pt x="17222" y="17222"/>
                  </a:lnTo>
                  <a:lnTo>
                    <a:pt x="17222" y="159480"/>
                  </a:lnTo>
                  <a:close/>
                </a:path>
              </a:pathLst>
            </a:custGeom>
            <a:grpFill/>
            <a:ln w="0" cap="flat">
              <a:noFill/>
              <a:prstDash val="solid"/>
              <a:miter/>
            </a:ln>
          </p:spPr>
          <p:txBody>
            <a:bodyPr rtlCol="0" anchor="ctr"/>
            <a:lstStyle/>
            <a:p>
              <a:endParaRPr lang="en-IN"/>
            </a:p>
          </p:txBody>
        </p:sp>
        <p:sp>
          <p:nvSpPr>
            <p:cNvPr id="37" name="Freeform: Shape 36">
              <a:extLst>
                <a:ext uri="{FF2B5EF4-FFF2-40B4-BE49-F238E27FC236}">
                  <a16:creationId xmlns:a16="http://schemas.microsoft.com/office/drawing/2014/main" id="{ACAB490C-6A7F-4887-89B5-0C8D77DABA99}"/>
                </a:ext>
              </a:extLst>
            </p:cNvPr>
            <p:cNvSpPr/>
            <p:nvPr/>
          </p:nvSpPr>
          <p:spPr>
            <a:xfrm>
              <a:off x="5981413" y="1839781"/>
              <a:ext cx="223547" cy="178998"/>
            </a:xfrm>
            <a:custGeom>
              <a:avLst/>
              <a:gdLst>
                <a:gd name="connsiteX0" fmla="*/ 214936 w 223547"/>
                <a:gd name="connsiteY0" fmla="*/ 178999 h 178998"/>
                <a:gd name="connsiteX1" fmla="*/ 8611 w 223547"/>
                <a:gd name="connsiteY1" fmla="*/ 178999 h 178998"/>
                <a:gd name="connsiteX2" fmla="*/ 0 w 223547"/>
                <a:gd name="connsiteY2" fmla="*/ 170387 h 178998"/>
                <a:gd name="connsiteX3" fmla="*/ 0 w 223547"/>
                <a:gd name="connsiteY3" fmla="*/ 8611 h 178998"/>
                <a:gd name="connsiteX4" fmla="*/ 8611 w 223547"/>
                <a:gd name="connsiteY4" fmla="*/ 0 h 178998"/>
                <a:gd name="connsiteX5" fmla="*/ 214936 w 223547"/>
                <a:gd name="connsiteY5" fmla="*/ 0 h 178998"/>
                <a:gd name="connsiteX6" fmla="*/ 223548 w 223547"/>
                <a:gd name="connsiteY6" fmla="*/ 8611 h 178998"/>
                <a:gd name="connsiteX7" fmla="*/ 223548 w 223547"/>
                <a:gd name="connsiteY7" fmla="*/ 170387 h 178998"/>
                <a:gd name="connsiteX8" fmla="*/ 214936 w 223547"/>
                <a:gd name="connsiteY8" fmla="*/ 178999 h 178998"/>
                <a:gd name="connsiteX9" fmla="*/ 17222 w 223547"/>
                <a:gd name="connsiteY9" fmla="*/ 161776 h 178998"/>
                <a:gd name="connsiteX10" fmla="*/ 206325 w 223547"/>
                <a:gd name="connsiteY10" fmla="*/ 161776 h 178998"/>
                <a:gd name="connsiteX11" fmla="*/ 206325 w 223547"/>
                <a:gd name="connsiteY11" fmla="*/ 17222 h 178998"/>
                <a:gd name="connsiteX12" fmla="*/ 17222 w 223547"/>
                <a:gd name="connsiteY12" fmla="*/ 17222 h 178998"/>
                <a:gd name="connsiteX13" fmla="*/ 17222 w 223547"/>
                <a:gd name="connsiteY13" fmla="*/ 161776 h 178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3547" h="178998">
                  <a:moveTo>
                    <a:pt x="214936" y="178999"/>
                  </a:moveTo>
                  <a:lnTo>
                    <a:pt x="8611" y="178999"/>
                  </a:lnTo>
                  <a:cubicBezTo>
                    <a:pt x="3846" y="178999"/>
                    <a:pt x="0" y="175152"/>
                    <a:pt x="0" y="170387"/>
                  </a:cubicBezTo>
                  <a:lnTo>
                    <a:pt x="0" y="8611"/>
                  </a:lnTo>
                  <a:cubicBezTo>
                    <a:pt x="0" y="3846"/>
                    <a:pt x="3846" y="0"/>
                    <a:pt x="8611" y="0"/>
                  </a:cubicBezTo>
                  <a:lnTo>
                    <a:pt x="214936" y="0"/>
                  </a:lnTo>
                  <a:cubicBezTo>
                    <a:pt x="219701" y="0"/>
                    <a:pt x="223548" y="3846"/>
                    <a:pt x="223548" y="8611"/>
                  </a:cubicBezTo>
                  <a:lnTo>
                    <a:pt x="223548" y="170387"/>
                  </a:lnTo>
                  <a:cubicBezTo>
                    <a:pt x="223548" y="175152"/>
                    <a:pt x="219701" y="178999"/>
                    <a:pt x="214936" y="178999"/>
                  </a:cubicBezTo>
                  <a:close/>
                  <a:moveTo>
                    <a:pt x="17222" y="161776"/>
                  </a:moveTo>
                  <a:lnTo>
                    <a:pt x="206325" y="161776"/>
                  </a:lnTo>
                  <a:lnTo>
                    <a:pt x="206325" y="17222"/>
                  </a:lnTo>
                  <a:lnTo>
                    <a:pt x="17222" y="17222"/>
                  </a:lnTo>
                  <a:lnTo>
                    <a:pt x="17222" y="161776"/>
                  </a:lnTo>
                  <a:close/>
                </a:path>
              </a:pathLst>
            </a:custGeom>
            <a:grpFill/>
            <a:ln w="0" cap="flat">
              <a:noFill/>
              <a:prstDash val="solid"/>
              <a:miter/>
            </a:ln>
          </p:spPr>
          <p:txBody>
            <a:bodyPr rtlCol="0" anchor="ctr"/>
            <a:lstStyle/>
            <a:p>
              <a:endParaRPr lang="en-IN"/>
            </a:p>
          </p:txBody>
        </p:sp>
      </p:grpSp>
      <p:grpSp>
        <p:nvGrpSpPr>
          <p:cNvPr id="49" name="Group 48">
            <a:extLst>
              <a:ext uri="{FF2B5EF4-FFF2-40B4-BE49-F238E27FC236}">
                <a16:creationId xmlns:a16="http://schemas.microsoft.com/office/drawing/2014/main" id="{9011BEE3-0FBE-4C7E-84FD-BAA4A56C18D9}"/>
              </a:ext>
            </a:extLst>
          </p:cNvPr>
          <p:cNvGrpSpPr/>
          <p:nvPr/>
        </p:nvGrpSpPr>
        <p:grpSpPr>
          <a:xfrm>
            <a:off x="8954362" y="1378025"/>
            <a:ext cx="637326" cy="640136"/>
            <a:chOff x="8954362" y="1378025"/>
            <a:chExt cx="637326" cy="640136"/>
          </a:xfrm>
        </p:grpSpPr>
        <p:sp>
          <p:nvSpPr>
            <p:cNvPr id="42" name="Freeform: Shape 41">
              <a:extLst>
                <a:ext uri="{FF2B5EF4-FFF2-40B4-BE49-F238E27FC236}">
                  <a16:creationId xmlns:a16="http://schemas.microsoft.com/office/drawing/2014/main" id="{4C0E92BC-B46D-45E1-937D-4C702F542898}"/>
                </a:ext>
              </a:extLst>
            </p:cNvPr>
            <p:cNvSpPr/>
            <p:nvPr/>
          </p:nvSpPr>
          <p:spPr>
            <a:xfrm>
              <a:off x="9185008" y="1878855"/>
              <a:ext cx="1419" cy="137192"/>
            </a:xfrm>
            <a:custGeom>
              <a:avLst/>
              <a:gdLst>
                <a:gd name="connsiteX0" fmla="*/ 0 w 1419"/>
                <a:gd name="connsiteY0" fmla="*/ 0 h 137192"/>
                <a:gd name="connsiteX1" fmla="*/ 0 w 1419"/>
                <a:gd name="connsiteY1" fmla="*/ 137192 h 137192"/>
              </a:gdLst>
              <a:ahLst/>
              <a:cxnLst>
                <a:cxn ang="0">
                  <a:pos x="connsiteX0" y="connsiteY0"/>
                </a:cxn>
                <a:cxn ang="0">
                  <a:pos x="connsiteX1" y="connsiteY1"/>
                </a:cxn>
              </a:cxnLst>
              <a:rect l="l" t="t" r="r" b="b"/>
              <a:pathLst>
                <a:path w="1419" h="137192">
                  <a:moveTo>
                    <a:pt x="0" y="0"/>
                  </a:moveTo>
                  <a:lnTo>
                    <a:pt x="0" y="137192"/>
                  </a:lnTo>
                </a:path>
              </a:pathLst>
            </a:custGeom>
            <a:ln w="28575" cap="rnd">
              <a:solidFill>
                <a:srgbClr val="0A3C53"/>
              </a:solidFill>
              <a:prstDash val="solid"/>
              <a:round/>
            </a:ln>
          </p:spPr>
          <p:txBody>
            <a:bodyPr rtlCol="0" anchor="ctr"/>
            <a:lstStyle/>
            <a:p>
              <a:endParaRPr lang="en-IN"/>
            </a:p>
          </p:txBody>
        </p:sp>
        <p:sp>
          <p:nvSpPr>
            <p:cNvPr id="43" name="Freeform: Shape 42">
              <a:extLst>
                <a:ext uri="{FF2B5EF4-FFF2-40B4-BE49-F238E27FC236}">
                  <a16:creationId xmlns:a16="http://schemas.microsoft.com/office/drawing/2014/main" id="{335E1CF9-F379-4618-93B3-9102264CA99E}"/>
                </a:ext>
              </a:extLst>
            </p:cNvPr>
            <p:cNvSpPr/>
            <p:nvPr/>
          </p:nvSpPr>
          <p:spPr>
            <a:xfrm>
              <a:off x="9361043" y="1878855"/>
              <a:ext cx="1419" cy="139306"/>
            </a:xfrm>
            <a:custGeom>
              <a:avLst/>
              <a:gdLst>
                <a:gd name="connsiteX0" fmla="*/ 0 w 1419"/>
                <a:gd name="connsiteY0" fmla="*/ 0 h 139306"/>
                <a:gd name="connsiteX1" fmla="*/ 0 w 1419"/>
                <a:gd name="connsiteY1" fmla="*/ 139307 h 139306"/>
              </a:gdLst>
              <a:ahLst/>
              <a:cxnLst>
                <a:cxn ang="0">
                  <a:pos x="connsiteX0" y="connsiteY0"/>
                </a:cxn>
                <a:cxn ang="0">
                  <a:pos x="connsiteX1" y="connsiteY1"/>
                </a:cxn>
              </a:cxnLst>
              <a:rect l="l" t="t" r="r" b="b"/>
              <a:pathLst>
                <a:path w="1419" h="139306">
                  <a:moveTo>
                    <a:pt x="0" y="0"/>
                  </a:moveTo>
                  <a:lnTo>
                    <a:pt x="0" y="139307"/>
                  </a:lnTo>
                </a:path>
              </a:pathLst>
            </a:custGeom>
            <a:ln w="28575" cap="rnd">
              <a:solidFill>
                <a:srgbClr val="0A3C53"/>
              </a:solidFill>
              <a:prstDash val="solid"/>
              <a:round/>
            </a:ln>
          </p:spPr>
          <p:txBody>
            <a:bodyPr rtlCol="0" anchor="ctr"/>
            <a:lstStyle/>
            <a:p>
              <a:endParaRPr lang="en-IN"/>
            </a:p>
          </p:txBody>
        </p:sp>
        <p:sp>
          <p:nvSpPr>
            <p:cNvPr id="44" name="Freeform: Shape 43">
              <a:extLst>
                <a:ext uri="{FF2B5EF4-FFF2-40B4-BE49-F238E27FC236}">
                  <a16:creationId xmlns:a16="http://schemas.microsoft.com/office/drawing/2014/main" id="{21174E56-D636-4C38-B21E-82AE32724D26}"/>
                </a:ext>
              </a:extLst>
            </p:cNvPr>
            <p:cNvSpPr/>
            <p:nvPr/>
          </p:nvSpPr>
          <p:spPr>
            <a:xfrm>
              <a:off x="9130611" y="1591385"/>
              <a:ext cx="284858" cy="426776"/>
            </a:xfrm>
            <a:custGeom>
              <a:avLst/>
              <a:gdLst>
                <a:gd name="connsiteX0" fmla="*/ 284858 w 284858"/>
                <a:gd name="connsiteY0" fmla="*/ 426776 h 426776"/>
                <a:gd name="connsiteX1" fmla="*/ 284858 w 284858"/>
                <a:gd name="connsiteY1" fmla="*/ 252274 h 426776"/>
                <a:gd name="connsiteX2" fmla="*/ 246853 w 284858"/>
                <a:gd name="connsiteY2" fmla="*/ 204575 h 426776"/>
                <a:gd name="connsiteX3" fmla="*/ 176986 w 284858"/>
                <a:gd name="connsiteY3" fmla="*/ 187020 h 426776"/>
                <a:gd name="connsiteX4" fmla="*/ 163774 w 284858"/>
                <a:gd name="connsiteY4" fmla="*/ 170430 h 426776"/>
                <a:gd name="connsiteX5" fmla="*/ 163774 w 284858"/>
                <a:gd name="connsiteY5" fmla="*/ 151597 h 426776"/>
                <a:gd name="connsiteX6" fmla="*/ 191760 w 284858"/>
                <a:gd name="connsiteY6" fmla="*/ 133545 h 426776"/>
                <a:gd name="connsiteX7" fmla="*/ 208634 w 284858"/>
                <a:gd name="connsiteY7" fmla="*/ 90402 h 426776"/>
                <a:gd name="connsiteX8" fmla="*/ 211288 w 284858"/>
                <a:gd name="connsiteY8" fmla="*/ 61522 h 426776"/>
                <a:gd name="connsiteX9" fmla="*/ 150220 w 284858"/>
                <a:gd name="connsiteY9" fmla="*/ 0 h 426776"/>
                <a:gd name="connsiteX10" fmla="*/ 134638 w 284858"/>
                <a:gd name="connsiteY10" fmla="*/ 0 h 426776"/>
                <a:gd name="connsiteX11" fmla="*/ 73570 w 284858"/>
                <a:gd name="connsiteY11" fmla="*/ 61522 h 426776"/>
                <a:gd name="connsiteX12" fmla="*/ 76224 w 284858"/>
                <a:gd name="connsiteY12" fmla="*/ 90402 h 426776"/>
                <a:gd name="connsiteX13" fmla="*/ 93098 w 284858"/>
                <a:gd name="connsiteY13" fmla="*/ 133545 h 426776"/>
                <a:gd name="connsiteX14" fmla="*/ 121085 w 284858"/>
                <a:gd name="connsiteY14" fmla="*/ 151597 h 426776"/>
                <a:gd name="connsiteX15" fmla="*/ 121085 w 284858"/>
                <a:gd name="connsiteY15" fmla="*/ 170430 h 426776"/>
                <a:gd name="connsiteX16" fmla="*/ 107872 w 284858"/>
                <a:gd name="connsiteY16" fmla="*/ 187020 h 426776"/>
                <a:gd name="connsiteX17" fmla="*/ 38006 w 284858"/>
                <a:gd name="connsiteY17" fmla="*/ 204575 h 426776"/>
                <a:gd name="connsiteX18" fmla="*/ 0 w 284858"/>
                <a:gd name="connsiteY18" fmla="*/ 252274 h 426776"/>
                <a:gd name="connsiteX19" fmla="*/ 0 w 284858"/>
                <a:gd name="connsiteY19" fmla="*/ 425726 h 42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4858" h="426776">
                  <a:moveTo>
                    <a:pt x="284858" y="426776"/>
                  </a:moveTo>
                  <a:lnTo>
                    <a:pt x="284858" y="252274"/>
                  </a:lnTo>
                  <a:cubicBezTo>
                    <a:pt x="284858" y="229808"/>
                    <a:pt x="269233" y="210195"/>
                    <a:pt x="246853" y="204575"/>
                  </a:cubicBezTo>
                  <a:lnTo>
                    <a:pt x="176986" y="187020"/>
                  </a:lnTo>
                  <a:cubicBezTo>
                    <a:pt x="169209" y="185061"/>
                    <a:pt x="163774" y="178235"/>
                    <a:pt x="163774" y="170430"/>
                  </a:cubicBezTo>
                  <a:lnTo>
                    <a:pt x="163774" y="151597"/>
                  </a:lnTo>
                  <a:cubicBezTo>
                    <a:pt x="173949" y="149738"/>
                    <a:pt x="183699" y="143110"/>
                    <a:pt x="191760" y="133545"/>
                  </a:cubicBezTo>
                  <a:cubicBezTo>
                    <a:pt x="201978" y="121425"/>
                    <a:pt x="207201" y="106013"/>
                    <a:pt x="208634" y="90402"/>
                  </a:cubicBezTo>
                  <a:lnTo>
                    <a:pt x="211288" y="61522"/>
                  </a:lnTo>
                  <a:cubicBezTo>
                    <a:pt x="212523" y="27901"/>
                    <a:pt x="184820" y="0"/>
                    <a:pt x="150220" y="0"/>
                  </a:cubicBezTo>
                  <a:lnTo>
                    <a:pt x="134638" y="0"/>
                  </a:lnTo>
                  <a:cubicBezTo>
                    <a:pt x="100038" y="0"/>
                    <a:pt x="72336" y="27901"/>
                    <a:pt x="73570" y="61522"/>
                  </a:cubicBezTo>
                  <a:lnTo>
                    <a:pt x="76224" y="90402"/>
                  </a:lnTo>
                  <a:cubicBezTo>
                    <a:pt x="77658" y="106013"/>
                    <a:pt x="82880" y="121411"/>
                    <a:pt x="93098" y="133545"/>
                  </a:cubicBezTo>
                  <a:cubicBezTo>
                    <a:pt x="101159" y="143110"/>
                    <a:pt x="110909" y="149738"/>
                    <a:pt x="121085" y="151597"/>
                  </a:cubicBezTo>
                  <a:lnTo>
                    <a:pt x="121085" y="170430"/>
                  </a:lnTo>
                  <a:cubicBezTo>
                    <a:pt x="121085" y="178249"/>
                    <a:pt x="115649" y="185076"/>
                    <a:pt x="107872" y="187020"/>
                  </a:cubicBezTo>
                  <a:lnTo>
                    <a:pt x="38006" y="204575"/>
                  </a:lnTo>
                  <a:cubicBezTo>
                    <a:pt x="15639" y="210195"/>
                    <a:pt x="0" y="229822"/>
                    <a:pt x="0" y="252274"/>
                  </a:cubicBezTo>
                  <a:lnTo>
                    <a:pt x="0" y="425726"/>
                  </a:lnTo>
                </a:path>
              </a:pathLst>
            </a:custGeom>
            <a:noFill/>
            <a:ln w="28575" cap="rnd">
              <a:solidFill>
                <a:srgbClr val="0A3C53"/>
              </a:solidFill>
              <a:prstDash val="solid"/>
              <a:round/>
            </a:ln>
          </p:spPr>
          <p:txBody>
            <a:bodyPr rtlCol="0" anchor="ctr"/>
            <a:lstStyle/>
            <a:p>
              <a:endParaRPr lang="en-IN"/>
            </a:p>
          </p:txBody>
        </p:sp>
        <p:sp>
          <p:nvSpPr>
            <p:cNvPr id="45" name="Freeform: Shape 44">
              <a:extLst>
                <a:ext uri="{FF2B5EF4-FFF2-40B4-BE49-F238E27FC236}">
                  <a16:creationId xmlns:a16="http://schemas.microsoft.com/office/drawing/2014/main" id="{BA3B57E2-7285-41B5-90E8-19597111E352}"/>
                </a:ext>
              </a:extLst>
            </p:cNvPr>
            <p:cNvSpPr/>
            <p:nvPr/>
          </p:nvSpPr>
          <p:spPr>
            <a:xfrm>
              <a:off x="9000642" y="1423978"/>
              <a:ext cx="543575" cy="479995"/>
            </a:xfrm>
            <a:custGeom>
              <a:avLst/>
              <a:gdLst>
                <a:gd name="connsiteX0" fmla="*/ 96916 w 543575"/>
                <a:gd name="connsiteY0" fmla="*/ 479868 h 479995"/>
                <a:gd name="connsiteX1" fmla="*/ 0 w 543575"/>
                <a:gd name="connsiteY1" fmla="*/ 271788 h 479995"/>
                <a:gd name="connsiteX2" fmla="*/ 271788 w 543575"/>
                <a:gd name="connsiteY2" fmla="*/ 0 h 479995"/>
                <a:gd name="connsiteX3" fmla="*/ 543575 w 543575"/>
                <a:gd name="connsiteY3" fmla="*/ 271788 h 479995"/>
                <a:gd name="connsiteX4" fmla="*/ 446475 w 543575"/>
                <a:gd name="connsiteY4" fmla="*/ 479996 h 4799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3575" h="479995">
                  <a:moveTo>
                    <a:pt x="96916" y="479868"/>
                  </a:moveTo>
                  <a:cubicBezTo>
                    <a:pt x="37523" y="430026"/>
                    <a:pt x="0" y="355406"/>
                    <a:pt x="0" y="271788"/>
                  </a:cubicBezTo>
                  <a:cubicBezTo>
                    <a:pt x="0" y="121681"/>
                    <a:pt x="121681" y="0"/>
                    <a:pt x="271788" y="0"/>
                  </a:cubicBezTo>
                  <a:cubicBezTo>
                    <a:pt x="421895" y="0"/>
                    <a:pt x="543575" y="121681"/>
                    <a:pt x="543575" y="271788"/>
                  </a:cubicBezTo>
                  <a:cubicBezTo>
                    <a:pt x="543575" y="355377"/>
                    <a:pt x="505839" y="430154"/>
                    <a:pt x="446475" y="479996"/>
                  </a:cubicBezTo>
                </a:path>
              </a:pathLst>
            </a:custGeom>
            <a:noFill/>
            <a:ln w="28575" cap="rnd">
              <a:solidFill>
                <a:srgbClr val="0A3C53"/>
              </a:solidFill>
              <a:prstDash val="solid"/>
              <a:round/>
            </a:ln>
          </p:spPr>
          <p:txBody>
            <a:bodyPr rtlCol="0" anchor="ctr"/>
            <a:lstStyle/>
            <a:p>
              <a:endParaRPr lang="en-IN"/>
            </a:p>
          </p:txBody>
        </p:sp>
        <p:sp>
          <p:nvSpPr>
            <p:cNvPr id="46" name="Freeform: Shape 45">
              <a:extLst>
                <a:ext uri="{FF2B5EF4-FFF2-40B4-BE49-F238E27FC236}">
                  <a16:creationId xmlns:a16="http://schemas.microsoft.com/office/drawing/2014/main" id="{658A9722-9605-411F-A602-9B8B06547FF7}"/>
                </a:ext>
              </a:extLst>
            </p:cNvPr>
            <p:cNvSpPr/>
            <p:nvPr/>
          </p:nvSpPr>
          <p:spPr>
            <a:xfrm>
              <a:off x="8954362" y="1688940"/>
              <a:ext cx="109262" cy="1419"/>
            </a:xfrm>
            <a:custGeom>
              <a:avLst/>
              <a:gdLst>
                <a:gd name="connsiteX0" fmla="*/ 0 w 109262"/>
                <a:gd name="connsiteY0" fmla="*/ 0 h 1419"/>
                <a:gd name="connsiteX1" fmla="*/ 109263 w 109262"/>
                <a:gd name="connsiteY1" fmla="*/ 0 h 1419"/>
              </a:gdLst>
              <a:ahLst/>
              <a:cxnLst>
                <a:cxn ang="0">
                  <a:pos x="connsiteX0" y="connsiteY0"/>
                </a:cxn>
                <a:cxn ang="0">
                  <a:pos x="connsiteX1" y="connsiteY1"/>
                </a:cxn>
              </a:cxnLst>
              <a:rect l="l" t="t" r="r" b="b"/>
              <a:pathLst>
                <a:path w="109262" h="1419">
                  <a:moveTo>
                    <a:pt x="0" y="0"/>
                  </a:moveTo>
                  <a:lnTo>
                    <a:pt x="109263" y="0"/>
                  </a:lnTo>
                </a:path>
              </a:pathLst>
            </a:custGeom>
            <a:ln w="28575" cap="rnd">
              <a:solidFill>
                <a:srgbClr val="0A3C53"/>
              </a:solidFill>
              <a:prstDash val="solid"/>
              <a:round/>
            </a:ln>
          </p:spPr>
          <p:txBody>
            <a:bodyPr rtlCol="0" anchor="ctr"/>
            <a:lstStyle/>
            <a:p>
              <a:endParaRPr lang="en-IN"/>
            </a:p>
          </p:txBody>
        </p:sp>
        <p:sp>
          <p:nvSpPr>
            <p:cNvPr id="47" name="Freeform: Shape 46">
              <a:extLst>
                <a:ext uri="{FF2B5EF4-FFF2-40B4-BE49-F238E27FC236}">
                  <a16:creationId xmlns:a16="http://schemas.microsoft.com/office/drawing/2014/main" id="{396D7B28-B8C8-4A53-B352-5F706566D605}"/>
                </a:ext>
              </a:extLst>
            </p:cNvPr>
            <p:cNvSpPr/>
            <p:nvPr/>
          </p:nvSpPr>
          <p:spPr>
            <a:xfrm>
              <a:off x="9482426" y="1688940"/>
              <a:ext cx="109262" cy="1419"/>
            </a:xfrm>
            <a:custGeom>
              <a:avLst/>
              <a:gdLst>
                <a:gd name="connsiteX0" fmla="*/ 0 w 109262"/>
                <a:gd name="connsiteY0" fmla="*/ 0 h 1419"/>
                <a:gd name="connsiteX1" fmla="*/ 109263 w 109262"/>
                <a:gd name="connsiteY1" fmla="*/ 0 h 1419"/>
              </a:gdLst>
              <a:ahLst/>
              <a:cxnLst>
                <a:cxn ang="0">
                  <a:pos x="connsiteX0" y="connsiteY0"/>
                </a:cxn>
                <a:cxn ang="0">
                  <a:pos x="connsiteX1" y="connsiteY1"/>
                </a:cxn>
              </a:cxnLst>
              <a:rect l="l" t="t" r="r" b="b"/>
              <a:pathLst>
                <a:path w="109262" h="1419">
                  <a:moveTo>
                    <a:pt x="0" y="0"/>
                  </a:moveTo>
                  <a:lnTo>
                    <a:pt x="109263" y="0"/>
                  </a:lnTo>
                </a:path>
              </a:pathLst>
            </a:custGeom>
            <a:ln w="28575" cap="rnd">
              <a:solidFill>
                <a:srgbClr val="0A3C53"/>
              </a:solidFill>
              <a:prstDash val="solid"/>
              <a:round/>
            </a:ln>
          </p:spPr>
          <p:txBody>
            <a:bodyPr rtlCol="0" anchor="ctr"/>
            <a:lstStyle/>
            <a:p>
              <a:endParaRPr lang="en-IN"/>
            </a:p>
          </p:txBody>
        </p:sp>
        <p:sp>
          <p:nvSpPr>
            <p:cNvPr id="48" name="Freeform: Shape 47">
              <a:extLst>
                <a:ext uri="{FF2B5EF4-FFF2-40B4-BE49-F238E27FC236}">
                  <a16:creationId xmlns:a16="http://schemas.microsoft.com/office/drawing/2014/main" id="{E3BD297B-BBC3-49BF-8FD5-11EAE3847F6F}"/>
                </a:ext>
              </a:extLst>
            </p:cNvPr>
            <p:cNvSpPr/>
            <p:nvPr/>
          </p:nvSpPr>
          <p:spPr>
            <a:xfrm>
              <a:off x="9272430" y="1378025"/>
              <a:ext cx="1419" cy="109262"/>
            </a:xfrm>
            <a:custGeom>
              <a:avLst/>
              <a:gdLst>
                <a:gd name="connsiteX0" fmla="*/ 0 w 1419"/>
                <a:gd name="connsiteY0" fmla="*/ 109263 h 109262"/>
                <a:gd name="connsiteX1" fmla="*/ 0 w 1419"/>
                <a:gd name="connsiteY1" fmla="*/ 0 h 109262"/>
              </a:gdLst>
              <a:ahLst/>
              <a:cxnLst>
                <a:cxn ang="0">
                  <a:pos x="connsiteX0" y="connsiteY0"/>
                </a:cxn>
                <a:cxn ang="0">
                  <a:pos x="connsiteX1" y="connsiteY1"/>
                </a:cxn>
              </a:cxnLst>
              <a:rect l="l" t="t" r="r" b="b"/>
              <a:pathLst>
                <a:path w="1419" h="109262">
                  <a:moveTo>
                    <a:pt x="0" y="109263"/>
                  </a:moveTo>
                  <a:lnTo>
                    <a:pt x="0" y="0"/>
                  </a:lnTo>
                </a:path>
              </a:pathLst>
            </a:custGeom>
            <a:ln w="28575" cap="rnd">
              <a:solidFill>
                <a:srgbClr val="0A3C53"/>
              </a:solidFill>
              <a:prstDash val="solid"/>
              <a:round/>
            </a:ln>
          </p:spPr>
          <p:txBody>
            <a:bodyPr rtlCol="0" anchor="ctr"/>
            <a:lstStyle/>
            <a:p>
              <a:endParaRPr lang="en-IN"/>
            </a:p>
          </p:txBody>
        </p:sp>
      </p:grpSp>
    </p:spTree>
    <p:custDataLst>
      <p:tags r:id="rId1"/>
    </p:custDataLst>
    <p:extLst>
      <p:ext uri="{BB962C8B-B14F-4D97-AF65-F5344CB8AC3E}">
        <p14:creationId xmlns:p14="http://schemas.microsoft.com/office/powerpoint/2010/main" val="42709426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nchor="b">
            <a:normAutofit fontScale="77500" lnSpcReduction="20000"/>
          </a:bodyPr>
          <a:lstStyle/>
          <a:p>
            <a:r>
              <a:rPr lang="en-US"/>
              <a:t>NY Life Agents Use of Marketing | Video</a:t>
            </a:r>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22</a:t>
            </a:fld>
            <a:endParaRPr lang="en-US" b="1">
              <a:solidFill>
                <a:srgbClr val="0A3C53"/>
              </a:solidFill>
            </a:endParaRPr>
          </a:p>
        </p:txBody>
      </p:sp>
      <p:sp>
        <p:nvSpPr>
          <p:cNvPr id="6" name="Rectangle 5">
            <a:extLst>
              <a:ext uri="{FF2B5EF4-FFF2-40B4-BE49-F238E27FC236}">
                <a16:creationId xmlns:a16="http://schemas.microsoft.com/office/drawing/2014/main" id="{6A517DE9-8CAF-452B-936C-487EB9A886A4}"/>
              </a:ext>
            </a:extLst>
          </p:cNvPr>
          <p:cNvSpPr/>
          <p:nvPr/>
        </p:nvSpPr>
        <p:spPr>
          <a:xfrm>
            <a:off x="550863" y="1727200"/>
            <a:ext cx="4819423" cy="3077029"/>
          </a:xfrm>
          <a:prstGeom prst="rect">
            <a:avLst/>
          </a:prstGeom>
          <a:solidFill>
            <a:srgbClr val="205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TextBox 6">
            <a:extLst>
              <a:ext uri="{FF2B5EF4-FFF2-40B4-BE49-F238E27FC236}">
                <a16:creationId xmlns:a16="http://schemas.microsoft.com/office/drawing/2014/main" id="{D168E595-336C-42A2-A206-FA8E88D3804A}"/>
              </a:ext>
            </a:extLst>
          </p:cNvPr>
          <p:cNvSpPr txBox="1"/>
          <p:nvPr/>
        </p:nvSpPr>
        <p:spPr>
          <a:xfrm>
            <a:off x="885372" y="3810877"/>
            <a:ext cx="4194628" cy="830997"/>
          </a:xfrm>
          <a:prstGeom prst="rect">
            <a:avLst/>
          </a:prstGeom>
          <a:noFill/>
        </p:spPr>
        <p:txBody>
          <a:bodyPr wrap="square">
            <a:spAutoFit/>
          </a:bodyPr>
          <a:lstStyle/>
          <a:p>
            <a:pPr>
              <a:spcBef>
                <a:spcPts val="600"/>
              </a:spcBef>
              <a:spcAft>
                <a:spcPts val="600"/>
              </a:spcAft>
            </a:pPr>
            <a:r>
              <a:rPr lang="en-US" sz="1600">
                <a:ln>
                  <a:noFill/>
                </a:ln>
                <a:solidFill>
                  <a:schemeClr val="bg1"/>
                </a:solidFill>
                <a:effectLst/>
                <a:uFill>
                  <a:solidFill>
                    <a:srgbClr val="000000"/>
                  </a:solidFill>
                </a:uFill>
                <a:latin typeface="Effra Pro" panose="020B0603020203020204" pitchFamily="34" charset="0"/>
                <a:ea typeface="Arial Unicode MS" panose="020B0604020202020204"/>
                <a:cs typeface="Arial Unicode MS" panose="020B0604020202020204"/>
              </a:rPr>
              <a:t>Short video featuring real NY Life agents use of marketing. Fast-paced, in action shots at events, etc.</a:t>
            </a:r>
          </a:p>
        </p:txBody>
      </p:sp>
      <p:pic>
        <p:nvPicPr>
          <p:cNvPr id="10" name="Graphic 9">
            <a:extLst>
              <a:ext uri="{FF2B5EF4-FFF2-40B4-BE49-F238E27FC236}">
                <a16:creationId xmlns:a16="http://schemas.microsoft.com/office/drawing/2014/main" id="{33F733C2-1FF7-45E1-A835-6EF4D62F64B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460891" y="2391229"/>
            <a:ext cx="999365" cy="1037771"/>
          </a:xfrm>
          <a:prstGeom prst="rect">
            <a:avLst/>
          </a:prstGeom>
        </p:spPr>
      </p:pic>
      <p:sp>
        <p:nvSpPr>
          <p:cNvPr id="3" name="Rectangle 2">
            <a:extLst>
              <a:ext uri="{FF2B5EF4-FFF2-40B4-BE49-F238E27FC236}">
                <a16:creationId xmlns:a16="http://schemas.microsoft.com/office/drawing/2014/main" id="{79A83A9A-92B8-207E-1C57-0DE21636BC29}"/>
              </a:ext>
            </a:extLst>
          </p:cNvPr>
          <p:cNvSpPr/>
          <p:nvPr/>
        </p:nvSpPr>
        <p:spPr>
          <a:xfrm>
            <a:off x="12192000" y="0"/>
            <a:ext cx="3399692" cy="2590800"/>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a:t>
            </a:r>
          </a:p>
          <a:p>
            <a:r>
              <a:rPr lang="en-US" sz="1800">
                <a:effectLst/>
                <a:latin typeface="Segoe UI" panose="020B0502040204020203" pitchFamily="34" charset="0"/>
              </a:rPr>
              <a:t>Please provide the video or a hyperlink to this video.</a:t>
            </a:r>
            <a:endParaRPr lang="en-US" sz="1800">
              <a:effectLst/>
              <a:latin typeface="Arial" panose="020B0604020202020204" pitchFamily="34" charset="0"/>
            </a:endParaRPr>
          </a:p>
        </p:txBody>
      </p:sp>
    </p:spTree>
    <p:custDataLst>
      <p:tags r:id="rId1"/>
    </p:custDataLst>
    <p:extLst>
      <p:ext uri="{BB962C8B-B14F-4D97-AF65-F5344CB8AC3E}">
        <p14:creationId xmlns:p14="http://schemas.microsoft.com/office/powerpoint/2010/main" val="12128860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665AF7A-6C24-4504-9F4E-2BEFE2C4BB2F}"/>
              </a:ext>
            </a:extLst>
          </p:cNvPr>
          <p:cNvSpPr>
            <a:spLocks noGrp="1"/>
          </p:cNvSpPr>
          <p:nvPr>
            <p:ph type="sldNum" sz="quarter" idx="4"/>
          </p:nvPr>
        </p:nvSpPr>
        <p:spPr>
          <a:xfrm>
            <a:off x="11229341" y="6290182"/>
            <a:ext cx="398334" cy="365125"/>
          </a:xfrm>
        </p:spPr>
        <p:txBody>
          <a:bodyPr/>
          <a:lstStyle/>
          <a:p>
            <a:fld id="{F54F2D47-7AC6-43F3-8E07-847BD5CBC9DC}" type="slidenum">
              <a:rPr lang="en-US" smtClean="0"/>
              <a:pPr/>
              <a:t>23</a:t>
            </a:fld>
            <a:endParaRPr lang="en-US"/>
          </a:p>
        </p:txBody>
      </p:sp>
      <p:sp>
        <p:nvSpPr>
          <p:cNvPr id="4" name="Text Placeholder 3">
            <a:extLst>
              <a:ext uri="{FF2B5EF4-FFF2-40B4-BE49-F238E27FC236}">
                <a16:creationId xmlns:a16="http://schemas.microsoft.com/office/drawing/2014/main" id="{BE63181C-35ED-4D80-90CB-1A534303A849}"/>
              </a:ext>
            </a:extLst>
          </p:cNvPr>
          <p:cNvSpPr>
            <a:spLocks noGrp="1"/>
          </p:cNvSpPr>
          <p:nvPr>
            <p:ph type="body" sz="quarter" idx="10"/>
          </p:nvPr>
        </p:nvSpPr>
        <p:spPr/>
        <p:txBody>
          <a:bodyPr/>
          <a:lstStyle/>
          <a:p>
            <a:r>
              <a:rPr lang="en-IN"/>
              <a:t>Discussion</a:t>
            </a:r>
          </a:p>
        </p:txBody>
      </p:sp>
      <p:sp>
        <p:nvSpPr>
          <p:cNvPr id="6" name="Text Placeholder 5">
            <a:extLst>
              <a:ext uri="{FF2B5EF4-FFF2-40B4-BE49-F238E27FC236}">
                <a16:creationId xmlns:a16="http://schemas.microsoft.com/office/drawing/2014/main" id="{643EBA63-DAF5-4960-AAAE-C450A97280A6}"/>
              </a:ext>
            </a:extLst>
          </p:cNvPr>
          <p:cNvSpPr>
            <a:spLocks noGrp="1"/>
          </p:cNvSpPr>
          <p:nvPr>
            <p:ph type="body" sz="quarter" idx="13"/>
          </p:nvPr>
        </p:nvSpPr>
        <p:spPr/>
        <p:txBody>
          <a:bodyPr/>
          <a:lstStyle/>
          <a:p>
            <a:pPr marL="0" indent="0">
              <a:buNone/>
            </a:pPr>
            <a:r>
              <a:rPr lang="en-IN"/>
              <a:t>5 min</a:t>
            </a:r>
          </a:p>
        </p:txBody>
      </p:sp>
      <p:sp>
        <p:nvSpPr>
          <p:cNvPr id="5" name="Text Placeholder 4">
            <a:extLst>
              <a:ext uri="{FF2B5EF4-FFF2-40B4-BE49-F238E27FC236}">
                <a16:creationId xmlns:a16="http://schemas.microsoft.com/office/drawing/2014/main" id="{A74396B7-5ACB-480A-9302-927FB6F7E7A4}"/>
              </a:ext>
            </a:extLst>
          </p:cNvPr>
          <p:cNvSpPr>
            <a:spLocks noGrp="1"/>
          </p:cNvSpPr>
          <p:nvPr>
            <p:ph type="body" sz="quarter" idx="11"/>
          </p:nvPr>
        </p:nvSpPr>
        <p:spPr>
          <a:xfrm>
            <a:off x="468000" y="1926907"/>
            <a:ext cx="5310188" cy="1231106"/>
          </a:xfrm>
        </p:spPr>
        <p:txBody>
          <a:bodyPr/>
          <a:lstStyle/>
          <a:p>
            <a:pPr marL="0" indent="0">
              <a:buNone/>
            </a:pPr>
            <a:r>
              <a:rPr lang="en-US"/>
              <a:t>What has been your favorite marketing campaign or initiative that you've encountered recently, and what made it stand out to you?</a:t>
            </a:r>
          </a:p>
          <a:p>
            <a:pPr marL="0" indent="0">
              <a:buNone/>
            </a:pPr>
            <a:endParaRPr lang="en-IN"/>
          </a:p>
        </p:txBody>
      </p:sp>
      <p:grpSp>
        <p:nvGrpSpPr>
          <p:cNvPr id="40" name="Group 39">
            <a:extLst>
              <a:ext uri="{FF2B5EF4-FFF2-40B4-BE49-F238E27FC236}">
                <a16:creationId xmlns:a16="http://schemas.microsoft.com/office/drawing/2014/main" id="{768FCB50-A5CD-4C56-BF62-170402FCFD9C}"/>
              </a:ext>
            </a:extLst>
          </p:cNvPr>
          <p:cNvGrpSpPr/>
          <p:nvPr/>
        </p:nvGrpSpPr>
        <p:grpSpPr>
          <a:xfrm>
            <a:off x="550863" y="3071788"/>
            <a:ext cx="4241696" cy="1256400"/>
            <a:chOff x="550863" y="3071788"/>
            <a:chExt cx="4241696" cy="1256400"/>
          </a:xfrm>
        </p:grpSpPr>
        <p:sp>
          <p:nvSpPr>
            <p:cNvPr id="8" name="Rectangle: Rounded Corners 7">
              <a:extLst>
                <a:ext uri="{FF2B5EF4-FFF2-40B4-BE49-F238E27FC236}">
                  <a16:creationId xmlns:a16="http://schemas.microsoft.com/office/drawing/2014/main" id="{83390A26-247D-4F12-AF26-C46C39A80C49}"/>
                </a:ext>
              </a:extLst>
            </p:cNvPr>
            <p:cNvSpPr/>
            <p:nvPr/>
          </p:nvSpPr>
          <p:spPr>
            <a:xfrm>
              <a:off x="550863" y="3071788"/>
              <a:ext cx="1255608" cy="1256400"/>
            </a:xfrm>
            <a:prstGeom prst="roundRect">
              <a:avLst>
                <a:gd name="adj" fmla="val 3875"/>
              </a:avLst>
            </a:prstGeom>
            <a:noFill/>
            <a:ln w="19050">
              <a:solidFill>
                <a:srgbClr val="466E5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600">
                <a:solidFill>
                  <a:schemeClr val="accent6">
                    <a:lumMod val="50000"/>
                  </a:schemeClr>
                </a:solidFill>
                <a:latin typeface="Effra Pro" panose="020B0603020203020204" pitchFamily="34" charset="0"/>
              </a:endParaRPr>
            </a:p>
          </p:txBody>
        </p:sp>
        <p:sp>
          <p:nvSpPr>
            <p:cNvPr id="9" name="Rectangle: Rounded Corners 8">
              <a:extLst>
                <a:ext uri="{FF2B5EF4-FFF2-40B4-BE49-F238E27FC236}">
                  <a16:creationId xmlns:a16="http://schemas.microsoft.com/office/drawing/2014/main" id="{2F56BA51-8A7D-4F2B-A362-4609D47A680B}"/>
                </a:ext>
              </a:extLst>
            </p:cNvPr>
            <p:cNvSpPr/>
            <p:nvPr/>
          </p:nvSpPr>
          <p:spPr>
            <a:xfrm>
              <a:off x="2043907" y="3071788"/>
              <a:ext cx="1255608" cy="1256400"/>
            </a:xfrm>
            <a:prstGeom prst="roundRect">
              <a:avLst>
                <a:gd name="adj" fmla="val 3875"/>
              </a:avLst>
            </a:prstGeom>
            <a:noFill/>
            <a:ln w="19050">
              <a:solidFill>
                <a:srgbClr val="466E5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600">
                <a:solidFill>
                  <a:schemeClr val="accent6">
                    <a:lumMod val="50000"/>
                  </a:schemeClr>
                </a:solidFill>
                <a:latin typeface="Effra Pro" panose="020B0603020203020204" pitchFamily="34" charset="0"/>
              </a:endParaRPr>
            </a:p>
          </p:txBody>
        </p:sp>
        <p:sp>
          <p:nvSpPr>
            <p:cNvPr id="10" name="TextBox 9">
              <a:extLst>
                <a:ext uri="{FF2B5EF4-FFF2-40B4-BE49-F238E27FC236}">
                  <a16:creationId xmlns:a16="http://schemas.microsoft.com/office/drawing/2014/main" id="{84EB667B-466E-4E5E-A048-BE82DB2F23CC}"/>
                </a:ext>
              </a:extLst>
            </p:cNvPr>
            <p:cNvSpPr txBox="1"/>
            <p:nvPr/>
          </p:nvSpPr>
          <p:spPr>
            <a:xfrm>
              <a:off x="550863" y="3879351"/>
              <a:ext cx="1255608" cy="297517"/>
            </a:xfrm>
            <a:prstGeom prst="rect">
              <a:avLst/>
            </a:prstGeom>
            <a:no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sz="1600">
                  <a:solidFill>
                    <a:srgbClr val="0A3C53"/>
                  </a:solidFill>
                  <a:latin typeface="Effra Pro" panose="020B0603020203020204" pitchFamily="34" charset="0"/>
                </a:rPr>
                <a:t>Not Bad</a:t>
              </a:r>
            </a:p>
          </p:txBody>
        </p:sp>
        <p:sp>
          <p:nvSpPr>
            <p:cNvPr id="11" name="TextBox 10">
              <a:extLst>
                <a:ext uri="{FF2B5EF4-FFF2-40B4-BE49-F238E27FC236}">
                  <a16:creationId xmlns:a16="http://schemas.microsoft.com/office/drawing/2014/main" id="{2E0330C9-6E1B-4C22-A3A9-2D308B8C1142}"/>
                </a:ext>
              </a:extLst>
            </p:cNvPr>
            <p:cNvSpPr txBox="1"/>
            <p:nvPr/>
          </p:nvSpPr>
          <p:spPr>
            <a:xfrm>
              <a:off x="2068939" y="3879350"/>
              <a:ext cx="1230576" cy="297517"/>
            </a:xfrm>
            <a:prstGeom prst="rect">
              <a:avLst/>
            </a:prstGeom>
            <a:no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sz="1600">
                  <a:solidFill>
                    <a:srgbClr val="0A3C53"/>
                  </a:solidFill>
                  <a:latin typeface="Effra Pro" panose="020B0603020203020204" pitchFamily="34" charset="0"/>
                </a:rPr>
                <a:t>Good</a:t>
              </a:r>
            </a:p>
          </p:txBody>
        </p:sp>
        <p:sp>
          <p:nvSpPr>
            <p:cNvPr id="12" name="Rectangle: Rounded Corners 11">
              <a:extLst>
                <a:ext uri="{FF2B5EF4-FFF2-40B4-BE49-F238E27FC236}">
                  <a16:creationId xmlns:a16="http://schemas.microsoft.com/office/drawing/2014/main" id="{235EBE88-4005-4F0C-88F6-262F6A77D9CD}"/>
                </a:ext>
              </a:extLst>
            </p:cNvPr>
            <p:cNvSpPr/>
            <p:nvPr/>
          </p:nvSpPr>
          <p:spPr>
            <a:xfrm>
              <a:off x="3536951" y="3071788"/>
              <a:ext cx="1255608" cy="1256400"/>
            </a:xfrm>
            <a:prstGeom prst="roundRect">
              <a:avLst>
                <a:gd name="adj" fmla="val 3875"/>
              </a:avLst>
            </a:prstGeom>
            <a:noFill/>
            <a:ln w="19050">
              <a:solidFill>
                <a:srgbClr val="466E5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accent6">
                    <a:lumMod val="50000"/>
                  </a:schemeClr>
                </a:solidFill>
              </a:endParaRPr>
            </a:p>
          </p:txBody>
        </p:sp>
        <p:sp>
          <p:nvSpPr>
            <p:cNvPr id="13" name="TextBox 12">
              <a:extLst>
                <a:ext uri="{FF2B5EF4-FFF2-40B4-BE49-F238E27FC236}">
                  <a16:creationId xmlns:a16="http://schemas.microsoft.com/office/drawing/2014/main" id="{EC6A40BE-4E30-4DF2-966F-000A34591499}"/>
                </a:ext>
              </a:extLst>
            </p:cNvPr>
            <p:cNvSpPr txBox="1"/>
            <p:nvPr/>
          </p:nvSpPr>
          <p:spPr>
            <a:xfrm>
              <a:off x="3563247" y="3879350"/>
              <a:ext cx="1229311" cy="297517"/>
            </a:xfrm>
            <a:prstGeom prst="rect">
              <a:avLst/>
            </a:prstGeom>
            <a:noFill/>
            <a:ln>
              <a:noFill/>
            </a:ln>
          </p:spPr>
          <p:txBody>
            <a:bodyPr wrap="square">
              <a:spAutoFit/>
            </a:bodyPr>
            <a:lstStyle/>
            <a:p>
              <a:pPr algn="ctr">
                <a:lnSpc>
                  <a:spcPts val="1600"/>
                </a:lnSpc>
                <a:buClr>
                  <a:srgbClr val="0A3C53"/>
                </a:buClr>
              </a:pPr>
              <a:r>
                <a:rPr lang="en-US" sz="1600">
                  <a:solidFill>
                    <a:srgbClr val="0A3C53"/>
                  </a:solidFill>
                  <a:latin typeface="Effra Pro" panose="020B0603020203020204" pitchFamily="34" charset="0"/>
                </a:rPr>
                <a:t>Excellent</a:t>
              </a:r>
            </a:p>
          </p:txBody>
        </p:sp>
        <p:grpSp>
          <p:nvGrpSpPr>
            <p:cNvPr id="17" name="Graphic 13" descr="Excellent outline">
              <a:extLst>
                <a:ext uri="{FF2B5EF4-FFF2-40B4-BE49-F238E27FC236}">
                  <a16:creationId xmlns:a16="http://schemas.microsoft.com/office/drawing/2014/main" id="{C633EB15-AE83-4490-BA9F-011837791FC4}"/>
                </a:ext>
              </a:extLst>
            </p:cNvPr>
            <p:cNvGrpSpPr/>
            <p:nvPr/>
          </p:nvGrpSpPr>
          <p:grpSpPr>
            <a:xfrm>
              <a:off x="2388270" y="3208788"/>
              <a:ext cx="645640" cy="651347"/>
              <a:chOff x="2388270" y="3208788"/>
              <a:chExt cx="645640" cy="651347"/>
            </a:xfrm>
            <a:solidFill>
              <a:srgbClr val="466E5A"/>
            </a:solidFill>
          </p:grpSpPr>
          <p:sp>
            <p:nvSpPr>
              <p:cNvPr id="18" name="Freeform: Shape 17">
                <a:extLst>
                  <a:ext uri="{FF2B5EF4-FFF2-40B4-BE49-F238E27FC236}">
                    <a16:creationId xmlns:a16="http://schemas.microsoft.com/office/drawing/2014/main" id="{5C8B9FBF-5F60-4ECF-B170-B34B4ED832E2}"/>
                  </a:ext>
                </a:extLst>
              </p:cNvPr>
              <p:cNvSpPr/>
              <p:nvPr/>
            </p:nvSpPr>
            <p:spPr>
              <a:xfrm>
                <a:off x="2507104" y="3319994"/>
                <a:ext cx="413049" cy="413049"/>
              </a:xfrm>
              <a:custGeom>
                <a:avLst/>
                <a:gdLst>
                  <a:gd name="connsiteX0" fmla="*/ 246704 w 413049"/>
                  <a:gd name="connsiteY0" fmla="*/ 170780 h 413049"/>
                  <a:gd name="connsiteX1" fmla="*/ 370568 w 413049"/>
                  <a:gd name="connsiteY1" fmla="*/ 170780 h 413049"/>
                  <a:gd name="connsiteX2" fmla="*/ 276134 w 413049"/>
                  <a:gd name="connsiteY2" fmla="*/ 252898 h 413049"/>
                  <a:gd name="connsiteX3" fmla="*/ 312514 w 413049"/>
                  <a:gd name="connsiteY3" fmla="*/ 374170 h 413049"/>
                  <a:gd name="connsiteX4" fmla="*/ 206525 w 413049"/>
                  <a:gd name="connsiteY4" fmla="*/ 300791 h 413049"/>
                  <a:gd name="connsiteX5" fmla="*/ 100534 w 413049"/>
                  <a:gd name="connsiteY5" fmla="*/ 374170 h 413049"/>
                  <a:gd name="connsiteX6" fmla="*/ 136914 w 413049"/>
                  <a:gd name="connsiteY6" fmla="*/ 252898 h 413049"/>
                  <a:gd name="connsiteX7" fmla="*/ 42480 w 413049"/>
                  <a:gd name="connsiteY7" fmla="*/ 170780 h 413049"/>
                  <a:gd name="connsiteX8" fmla="*/ 166343 w 413049"/>
                  <a:gd name="connsiteY8" fmla="*/ 170780 h 413049"/>
                  <a:gd name="connsiteX9" fmla="*/ 206525 w 413049"/>
                  <a:gd name="connsiteY9" fmla="*/ 50238 h 413049"/>
                  <a:gd name="connsiteX10" fmla="*/ 154894 w 413049"/>
                  <a:gd name="connsiteY10" fmla="*/ 154894 h 413049"/>
                  <a:gd name="connsiteX11" fmla="*/ 0 w 413049"/>
                  <a:gd name="connsiteY11" fmla="*/ 154894 h 413049"/>
                  <a:gd name="connsiteX12" fmla="*/ 118752 w 413049"/>
                  <a:gd name="connsiteY12" fmla="*/ 258156 h 413049"/>
                  <a:gd name="connsiteX13" fmla="*/ 72284 w 413049"/>
                  <a:gd name="connsiteY13" fmla="*/ 413050 h 413049"/>
                  <a:gd name="connsiteX14" fmla="*/ 206525 w 413049"/>
                  <a:gd name="connsiteY14" fmla="*/ 320113 h 413049"/>
                  <a:gd name="connsiteX15" fmla="*/ 340766 w 413049"/>
                  <a:gd name="connsiteY15" fmla="*/ 413050 h 413049"/>
                  <a:gd name="connsiteX16" fmla="*/ 294298 w 413049"/>
                  <a:gd name="connsiteY16" fmla="*/ 258156 h 413049"/>
                  <a:gd name="connsiteX17" fmla="*/ 413050 w 413049"/>
                  <a:gd name="connsiteY17" fmla="*/ 154894 h 413049"/>
                  <a:gd name="connsiteX18" fmla="*/ 258156 w 413049"/>
                  <a:gd name="connsiteY18" fmla="*/ 154894 h 413049"/>
                  <a:gd name="connsiteX19" fmla="*/ 206525 w 413049"/>
                  <a:gd name="connsiteY19" fmla="*/ 0 h 413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13049" h="413049">
                    <a:moveTo>
                      <a:pt x="246704" y="170780"/>
                    </a:moveTo>
                    <a:lnTo>
                      <a:pt x="370568" y="170780"/>
                    </a:lnTo>
                    <a:lnTo>
                      <a:pt x="276134" y="252898"/>
                    </a:lnTo>
                    <a:lnTo>
                      <a:pt x="312514" y="374170"/>
                    </a:lnTo>
                    <a:lnTo>
                      <a:pt x="206525" y="300791"/>
                    </a:lnTo>
                    <a:lnTo>
                      <a:pt x="100534" y="374170"/>
                    </a:lnTo>
                    <a:lnTo>
                      <a:pt x="136914" y="252898"/>
                    </a:lnTo>
                    <a:lnTo>
                      <a:pt x="42480" y="170780"/>
                    </a:lnTo>
                    <a:lnTo>
                      <a:pt x="166343" y="170780"/>
                    </a:lnTo>
                    <a:lnTo>
                      <a:pt x="206525" y="50238"/>
                    </a:lnTo>
                    <a:close/>
                    <a:moveTo>
                      <a:pt x="154894" y="154894"/>
                    </a:moveTo>
                    <a:lnTo>
                      <a:pt x="0" y="154894"/>
                    </a:lnTo>
                    <a:lnTo>
                      <a:pt x="118752" y="258156"/>
                    </a:lnTo>
                    <a:lnTo>
                      <a:pt x="72284" y="413050"/>
                    </a:lnTo>
                    <a:lnTo>
                      <a:pt x="206525" y="320113"/>
                    </a:lnTo>
                    <a:lnTo>
                      <a:pt x="340766" y="413050"/>
                    </a:lnTo>
                    <a:lnTo>
                      <a:pt x="294298" y="258156"/>
                    </a:lnTo>
                    <a:lnTo>
                      <a:pt x="413050" y="154894"/>
                    </a:lnTo>
                    <a:lnTo>
                      <a:pt x="258156" y="154894"/>
                    </a:lnTo>
                    <a:lnTo>
                      <a:pt x="206525" y="0"/>
                    </a:lnTo>
                    <a:close/>
                  </a:path>
                </a:pathLst>
              </a:custGeom>
              <a:grpFill/>
              <a:ln w="9525" cap="flat">
                <a:solidFill>
                  <a:srgbClr val="466E5A"/>
                </a:solidFill>
                <a:prstDash val="solid"/>
                <a:miter/>
              </a:ln>
            </p:spPr>
            <p:txBody>
              <a:bodyPr rtlCol="0" anchor="ctr"/>
              <a:lstStyle/>
              <a:p>
                <a:endParaRPr lang="en-IN"/>
              </a:p>
            </p:txBody>
          </p:sp>
          <p:sp>
            <p:nvSpPr>
              <p:cNvPr id="19" name="Freeform: Shape 18">
                <a:extLst>
                  <a:ext uri="{FF2B5EF4-FFF2-40B4-BE49-F238E27FC236}">
                    <a16:creationId xmlns:a16="http://schemas.microsoft.com/office/drawing/2014/main" id="{3DD9ADE4-E5E1-496B-B6CF-A6FBB9CB6040}"/>
                  </a:ext>
                </a:extLst>
              </p:cNvPr>
              <p:cNvSpPr/>
              <p:nvPr/>
            </p:nvSpPr>
            <p:spPr>
              <a:xfrm>
                <a:off x="2705686" y="3208788"/>
                <a:ext cx="15886" cy="71489"/>
              </a:xfrm>
              <a:custGeom>
                <a:avLst/>
                <a:gdLst>
                  <a:gd name="connsiteX0" fmla="*/ 7943 w 15886"/>
                  <a:gd name="connsiteY0" fmla="*/ 71489 h 71489"/>
                  <a:gd name="connsiteX1" fmla="*/ 0 w 15886"/>
                  <a:gd name="connsiteY1" fmla="*/ 63546 h 71489"/>
                  <a:gd name="connsiteX2" fmla="*/ 0 w 15886"/>
                  <a:gd name="connsiteY2" fmla="*/ 7943 h 71489"/>
                  <a:gd name="connsiteX3" fmla="*/ 7943 w 15886"/>
                  <a:gd name="connsiteY3" fmla="*/ 0 h 71489"/>
                  <a:gd name="connsiteX4" fmla="*/ 15887 w 15886"/>
                  <a:gd name="connsiteY4" fmla="*/ 7943 h 71489"/>
                  <a:gd name="connsiteX5" fmla="*/ 15887 w 15886"/>
                  <a:gd name="connsiteY5" fmla="*/ 63546 h 71489"/>
                  <a:gd name="connsiteX6" fmla="*/ 7943 w 15886"/>
                  <a:gd name="connsiteY6" fmla="*/ 71489 h 71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86" h="71489">
                    <a:moveTo>
                      <a:pt x="7943" y="71489"/>
                    </a:moveTo>
                    <a:cubicBezTo>
                      <a:pt x="3556" y="71489"/>
                      <a:pt x="0" y="67933"/>
                      <a:pt x="0" y="63546"/>
                    </a:cubicBezTo>
                    <a:lnTo>
                      <a:pt x="0" y="7943"/>
                    </a:lnTo>
                    <a:cubicBezTo>
                      <a:pt x="0" y="3556"/>
                      <a:pt x="3556" y="0"/>
                      <a:pt x="7943" y="0"/>
                    </a:cubicBezTo>
                    <a:cubicBezTo>
                      <a:pt x="12330" y="0"/>
                      <a:pt x="15887" y="3556"/>
                      <a:pt x="15887" y="7943"/>
                    </a:cubicBezTo>
                    <a:lnTo>
                      <a:pt x="15887" y="63546"/>
                    </a:lnTo>
                    <a:cubicBezTo>
                      <a:pt x="15887" y="67933"/>
                      <a:pt x="12330" y="71489"/>
                      <a:pt x="7943" y="71489"/>
                    </a:cubicBezTo>
                    <a:close/>
                  </a:path>
                </a:pathLst>
              </a:custGeom>
              <a:grpFill/>
              <a:ln w="9525" cap="flat">
                <a:solidFill>
                  <a:srgbClr val="466E5A"/>
                </a:solidFill>
                <a:prstDash val="solid"/>
                <a:miter/>
              </a:ln>
            </p:spPr>
            <p:txBody>
              <a:bodyPr rtlCol="0" anchor="ctr"/>
              <a:lstStyle/>
              <a:p>
                <a:endParaRPr lang="en-IN"/>
              </a:p>
            </p:txBody>
          </p:sp>
          <p:sp>
            <p:nvSpPr>
              <p:cNvPr id="20" name="Freeform: Shape 19">
                <a:extLst>
                  <a:ext uri="{FF2B5EF4-FFF2-40B4-BE49-F238E27FC236}">
                    <a16:creationId xmlns:a16="http://schemas.microsoft.com/office/drawing/2014/main" id="{0D70CDE6-B13E-4F67-9B14-D145176DFC1D}"/>
                  </a:ext>
                </a:extLst>
              </p:cNvPr>
              <p:cNvSpPr/>
              <p:nvPr/>
            </p:nvSpPr>
            <p:spPr>
              <a:xfrm>
                <a:off x="2705686" y="3733044"/>
                <a:ext cx="15886" cy="127092"/>
              </a:xfrm>
              <a:custGeom>
                <a:avLst/>
                <a:gdLst>
                  <a:gd name="connsiteX0" fmla="*/ 7943 w 15886"/>
                  <a:gd name="connsiteY0" fmla="*/ 127092 h 127092"/>
                  <a:gd name="connsiteX1" fmla="*/ 0 w 15886"/>
                  <a:gd name="connsiteY1" fmla="*/ 119149 h 127092"/>
                  <a:gd name="connsiteX2" fmla="*/ 0 w 15886"/>
                  <a:gd name="connsiteY2" fmla="*/ 7943 h 127092"/>
                  <a:gd name="connsiteX3" fmla="*/ 7943 w 15886"/>
                  <a:gd name="connsiteY3" fmla="*/ 0 h 127092"/>
                  <a:gd name="connsiteX4" fmla="*/ 15887 w 15886"/>
                  <a:gd name="connsiteY4" fmla="*/ 7943 h 127092"/>
                  <a:gd name="connsiteX5" fmla="*/ 15887 w 15886"/>
                  <a:gd name="connsiteY5" fmla="*/ 119149 h 127092"/>
                  <a:gd name="connsiteX6" fmla="*/ 7943 w 15886"/>
                  <a:gd name="connsiteY6" fmla="*/ 127092 h 127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86" h="127092">
                    <a:moveTo>
                      <a:pt x="7943" y="127092"/>
                    </a:moveTo>
                    <a:cubicBezTo>
                      <a:pt x="3556" y="127092"/>
                      <a:pt x="0" y="123536"/>
                      <a:pt x="0" y="119149"/>
                    </a:cubicBezTo>
                    <a:lnTo>
                      <a:pt x="0" y="7943"/>
                    </a:lnTo>
                    <a:cubicBezTo>
                      <a:pt x="0" y="3556"/>
                      <a:pt x="3556" y="0"/>
                      <a:pt x="7943" y="0"/>
                    </a:cubicBezTo>
                    <a:cubicBezTo>
                      <a:pt x="12330" y="0"/>
                      <a:pt x="15887" y="3556"/>
                      <a:pt x="15887" y="7943"/>
                    </a:cubicBezTo>
                    <a:lnTo>
                      <a:pt x="15887" y="119149"/>
                    </a:lnTo>
                    <a:cubicBezTo>
                      <a:pt x="15887" y="123536"/>
                      <a:pt x="12330" y="127092"/>
                      <a:pt x="7943" y="127092"/>
                    </a:cubicBezTo>
                    <a:close/>
                  </a:path>
                </a:pathLst>
              </a:custGeom>
              <a:grpFill/>
              <a:ln w="9525" cap="flat">
                <a:solidFill>
                  <a:srgbClr val="466E5A"/>
                </a:solidFill>
                <a:prstDash val="solid"/>
                <a:miter/>
              </a:ln>
            </p:spPr>
            <p:txBody>
              <a:bodyPr rtlCol="0" anchor="ctr"/>
              <a:lstStyle/>
              <a:p>
                <a:endParaRPr lang="en-IN"/>
              </a:p>
            </p:txBody>
          </p:sp>
          <p:sp>
            <p:nvSpPr>
              <p:cNvPr id="21" name="Freeform: Shape 20">
                <a:extLst>
                  <a:ext uri="{FF2B5EF4-FFF2-40B4-BE49-F238E27FC236}">
                    <a16:creationId xmlns:a16="http://schemas.microsoft.com/office/drawing/2014/main" id="{F8BA2526-E8FE-4142-B0EA-5FAFE998CAB2}"/>
                  </a:ext>
                </a:extLst>
              </p:cNvPr>
              <p:cNvSpPr/>
              <p:nvPr/>
            </p:nvSpPr>
            <p:spPr>
              <a:xfrm>
                <a:off x="2388270" y="3459087"/>
                <a:ext cx="62924" cy="23654"/>
              </a:xfrm>
              <a:custGeom>
                <a:avLst/>
                <a:gdLst>
                  <a:gd name="connsiteX0" fmla="*/ 54978 w 62924"/>
                  <a:gd name="connsiteY0" fmla="*/ 23655 h 23654"/>
                  <a:gd name="connsiteX1" fmla="*/ 53675 w 62924"/>
                  <a:gd name="connsiteY1" fmla="*/ 23550 h 23654"/>
                  <a:gd name="connsiteX2" fmla="*/ 6650 w 62924"/>
                  <a:gd name="connsiteY2" fmla="*/ 15784 h 23654"/>
                  <a:gd name="connsiteX3" fmla="*/ 108 w 62924"/>
                  <a:gd name="connsiteY3" fmla="*/ 6650 h 23654"/>
                  <a:gd name="connsiteX4" fmla="*/ 9242 w 62924"/>
                  <a:gd name="connsiteY4" fmla="*/ 108 h 23654"/>
                  <a:gd name="connsiteX5" fmla="*/ 56266 w 62924"/>
                  <a:gd name="connsiteY5" fmla="*/ 7873 h 23654"/>
                  <a:gd name="connsiteX6" fmla="*/ 62818 w 62924"/>
                  <a:gd name="connsiteY6" fmla="*/ 16997 h 23654"/>
                  <a:gd name="connsiteX7" fmla="*/ 54978 w 62924"/>
                  <a:gd name="connsiteY7" fmla="*/ 23655 h 23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24" h="23654">
                    <a:moveTo>
                      <a:pt x="54978" y="23655"/>
                    </a:moveTo>
                    <a:cubicBezTo>
                      <a:pt x="54541" y="23654"/>
                      <a:pt x="54106" y="23619"/>
                      <a:pt x="53675" y="23550"/>
                    </a:cubicBezTo>
                    <a:lnTo>
                      <a:pt x="6650" y="15784"/>
                    </a:lnTo>
                    <a:cubicBezTo>
                      <a:pt x="2321" y="15069"/>
                      <a:pt x="-608" y="10980"/>
                      <a:pt x="108" y="6650"/>
                    </a:cubicBezTo>
                    <a:cubicBezTo>
                      <a:pt x="823" y="2321"/>
                      <a:pt x="4913" y="-608"/>
                      <a:pt x="9242" y="108"/>
                    </a:cubicBezTo>
                    <a:lnTo>
                      <a:pt x="56266" y="7873"/>
                    </a:lnTo>
                    <a:cubicBezTo>
                      <a:pt x="60595" y="8583"/>
                      <a:pt x="63528" y="12668"/>
                      <a:pt x="62818" y="16997"/>
                    </a:cubicBezTo>
                    <a:cubicBezTo>
                      <a:pt x="62187" y="20837"/>
                      <a:pt x="58869" y="23655"/>
                      <a:pt x="54978" y="23655"/>
                    </a:cubicBezTo>
                    <a:close/>
                  </a:path>
                </a:pathLst>
              </a:custGeom>
              <a:grpFill/>
              <a:ln w="9525" cap="flat">
                <a:solidFill>
                  <a:srgbClr val="466E5A"/>
                </a:solidFill>
                <a:prstDash val="solid"/>
                <a:miter/>
              </a:ln>
            </p:spPr>
            <p:txBody>
              <a:bodyPr rtlCol="0" anchor="ctr"/>
              <a:lstStyle/>
              <a:p>
                <a:endParaRPr lang="en-IN"/>
              </a:p>
            </p:txBody>
          </p:sp>
          <p:sp>
            <p:nvSpPr>
              <p:cNvPr id="22" name="Freeform: Shape 21">
                <a:extLst>
                  <a:ext uri="{FF2B5EF4-FFF2-40B4-BE49-F238E27FC236}">
                    <a16:creationId xmlns:a16="http://schemas.microsoft.com/office/drawing/2014/main" id="{B27C265F-9F47-45D6-BCD4-BC7109FBFB91}"/>
                  </a:ext>
                </a:extLst>
              </p:cNvPr>
              <p:cNvSpPr/>
              <p:nvPr/>
            </p:nvSpPr>
            <p:spPr>
              <a:xfrm>
                <a:off x="2507995" y="3295878"/>
                <a:ext cx="95994" cy="95996"/>
              </a:xfrm>
              <a:custGeom>
                <a:avLst/>
                <a:gdLst>
                  <a:gd name="connsiteX0" fmla="*/ 88052 w 95994"/>
                  <a:gd name="connsiteY0" fmla="*/ 95997 h 95996"/>
                  <a:gd name="connsiteX1" fmla="*/ 82436 w 95994"/>
                  <a:gd name="connsiteY1" fmla="*/ 93669 h 95996"/>
                  <a:gd name="connsiteX2" fmla="*/ 2398 w 95994"/>
                  <a:gd name="connsiteY2" fmla="*/ 13631 h 95996"/>
                  <a:gd name="connsiteX3" fmla="*/ 2256 w 95994"/>
                  <a:gd name="connsiteY3" fmla="*/ 2398 h 95996"/>
                  <a:gd name="connsiteX4" fmla="*/ 13489 w 95994"/>
                  <a:gd name="connsiteY4" fmla="*/ 2256 h 95996"/>
                  <a:gd name="connsiteX5" fmla="*/ 13631 w 95994"/>
                  <a:gd name="connsiteY5" fmla="*/ 2398 h 95996"/>
                  <a:gd name="connsiteX6" fmla="*/ 93669 w 95994"/>
                  <a:gd name="connsiteY6" fmla="*/ 82438 h 95996"/>
                  <a:gd name="connsiteX7" fmla="*/ 93667 w 95994"/>
                  <a:gd name="connsiteY7" fmla="*/ 93671 h 95996"/>
                  <a:gd name="connsiteX8" fmla="*/ 88052 w 95994"/>
                  <a:gd name="connsiteY8" fmla="*/ 95997 h 95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994" h="95996">
                    <a:moveTo>
                      <a:pt x="88052" y="95997"/>
                    </a:moveTo>
                    <a:cubicBezTo>
                      <a:pt x="85945" y="95999"/>
                      <a:pt x="83924" y="95162"/>
                      <a:pt x="82436" y="93669"/>
                    </a:cubicBezTo>
                    <a:lnTo>
                      <a:pt x="2398" y="13631"/>
                    </a:lnTo>
                    <a:cubicBezTo>
                      <a:pt x="-743" y="10569"/>
                      <a:pt x="-807" y="5539"/>
                      <a:pt x="2256" y="2398"/>
                    </a:cubicBezTo>
                    <a:cubicBezTo>
                      <a:pt x="5318" y="-743"/>
                      <a:pt x="10347" y="-807"/>
                      <a:pt x="13489" y="2256"/>
                    </a:cubicBezTo>
                    <a:cubicBezTo>
                      <a:pt x="13536" y="2303"/>
                      <a:pt x="13584" y="2350"/>
                      <a:pt x="13631" y="2398"/>
                    </a:cubicBezTo>
                    <a:lnTo>
                      <a:pt x="93669" y="82438"/>
                    </a:lnTo>
                    <a:cubicBezTo>
                      <a:pt x="96770" y="85540"/>
                      <a:pt x="96770" y="90569"/>
                      <a:pt x="93667" y="93671"/>
                    </a:cubicBezTo>
                    <a:cubicBezTo>
                      <a:pt x="92178" y="95160"/>
                      <a:pt x="90158" y="95997"/>
                      <a:pt x="88052" y="95997"/>
                    </a:cubicBezTo>
                    <a:close/>
                  </a:path>
                </a:pathLst>
              </a:custGeom>
              <a:grpFill/>
              <a:ln w="9525" cap="flat">
                <a:solidFill>
                  <a:srgbClr val="466E5A"/>
                </a:solidFill>
                <a:prstDash val="solid"/>
                <a:miter/>
              </a:ln>
            </p:spPr>
            <p:txBody>
              <a:bodyPr rtlCol="0" anchor="ctr"/>
              <a:lstStyle/>
              <a:p>
                <a:endParaRPr lang="en-IN"/>
              </a:p>
            </p:txBody>
          </p:sp>
          <p:sp>
            <p:nvSpPr>
              <p:cNvPr id="23" name="Freeform: Shape 22">
                <a:extLst>
                  <a:ext uri="{FF2B5EF4-FFF2-40B4-BE49-F238E27FC236}">
                    <a16:creationId xmlns:a16="http://schemas.microsoft.com/office/drawing/2014/main" id="{C7D1E41A-CAED-46AE-AF0F-810D0CBC831B}"/>
                  </a:ext>
                </a:extLst>
              </p:cNvPr>
              <p:cNvSpPr/>
              <p:nvPr/>
            </p:nvSpPr>
            <p:spPr>
              <a:xfrm>
                <a:off x="2890286" y="3591148"/>
                <a:ext cx="106994" cy="60690"/>
              </a:xfrm>
              <a:custGeom>
                <a:avLst/>
                <a:gdLst>
                  <a:gd name="connsiteX0" fmla="*/ 99038 w 106994"/>
                  <a:gd name="connsiteY0" fmla="*/ 60691 h 60690"/>
                  <a:gd name="connsiteX1" fmla="*/ 95539 w 106994"/>
                  <a:gd name="connsiteY1" fmla="*/ 59876 h 60690"/>
                  <a:gd name="connsiteX2" fmla="*/ 4440 w 106994"/>
                  <a:gd name="connsiteY2" fmla="*/ 15076 h 60690"/>
                  <a:gd name="connsiteX3" fmla="*/ 817 w 106994"/>
                  <a:gd name="connsiteY3" fmla="*/ 4440 h 60690"/>
                  <a:gd name="connsiteX4" fmla="*/ 11453 w 106994"/>
                  <a:gd name="connsiteY4" fmla="*/ 817 h 60690"/>
                  <a:gd name="connsiteX5" fmla="*/ 102552 w 106994"/>
                  <a:gd name="connsiteY5" fmla="*/ 45617 h 60690"/>
                  <a:gd name="connsiteX6" fmla="*/ 106178 w 106994"/>
                  <a:gd name="connsiteY6" fmla="*/ 56249 h 60690"/>
                  <a:gd name="connsiteX7" fmla="*/ 99038 w 106994"/>
                  <a:gd name="connsiteY7" fmla="*/ 60690 h 60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994" h="60690">
                    <a:moveTo>
                      <a:pt x="99038" y="60691"/>
                    </a:moveTo>
                    <a:cubicBezTo>
                      <a:pt x="97824" y="60691"/>
                      <a:pt x="96627" y="60412"/>
                      <a:pt x="95539" y="59876"/>
                    </a:cubicBezTo>
                    <a:lnTo>
                      <a:pt x="4440" y="15076"/>
                    </a:lnTo>
                    <a:cubicBezTo>
                      <a:pt x="503" y="13139"/>
                      <a:pt x="-1119" y="8378"/>
                      <a:pt x="817" y="4440"/>
                    </a:cubicBezTo>
                    <a:cubicBezTo>
                      <a:pt x="2754" y="503"/>
                      <a:pt x="7515" y="-1119"/>
                      <a:pt x="11453" y="817"/>
                    </a:cubicBezTo>
                    <a:lnTo>
                      <a:pt x="102552" y="45617"/>
                    </a:lnTo>
                    <a:cubicBezTo>
                      <a:pt x="106490" y="47552"/>
                      <a:pt x="108113" y="52312"/>
                      <a:pt x="106178" y="56249"/>
                    </a:cubicBezTo>
                    <a:cubicBezTo>
                      <a:pt x="104841" y="58971"/>
                      <a:pt x="102071" y="60694"/>
                      <a:pt x="99038" y="60690"/>
                    </a:cubicBezTo>
                    <a:close/>
                  </a:path>
                </a:pathLst>
              </a:custGeom>
              <a:grpFill/>
              <a:ln w="9525" cap="flat">
                <a:solidFill>
                  <a:srgbClr val="466E5A"/>
                </a:solidFill>
                <a:prstDash val="solid"/>
                <a:miter/>
              </a:ln>
            </p:spPr>
            <p:txBody>
              <a:bodyPr rtlCol="0" anchor="ctr"/>
              <a:lstStyle/>
              <a:p>
                <a:endParaRPr lang="en-IN"/>
              </a:p>
            </p:txBody>
          </p:sp>
          <p:sp>
            <p:nvSpPr>
              <p:cNvPr id="24" name="Freeform: Shape 23">
                <a:extLst>
                  <a:ext uri="{FF2B5EF4-FFF2-40B4-BE49-F238E27FC236}">
                    <a16:creationId xmlns:a16="http://schemas.microsoft.com/office/drawing/2014/main" id="{2389E621-6327-47F8-ACD1-C5599D787953}"/>
                  </a:ext>
                </a:extLst>
              </p:cNvPr>
              <p:cNvSpPr/>
              <p:nvPr/>
            </p:nvSpPr>
            <p:spPr>
              <a:xfrm>
                <a:off x="2429577" y="3591149"/>
                <a:ext cx="106992" cy="60689"/>
              </a:xfrm>
              <a:custGeom>
                <a:avLst/>
                <a:gdLst>
                  <a:gd name="connsiteX0" fmla="*/ 7954 w 106992"/>
                  <a:gd name="connsiteY0" fmla="*/ 60690 h 60689"/>
                  <a:gd name="connsiteX1" fmla="*/ 0 w 106992"/>
                  <a:gd name="connsiteY1" fmla="*/ 52758 h 60689"/>
                  <a:gd name="connsiteX2" fmla="*/ 4440 w 106992"/>
                  <a:gd name="connsiteY2" fmla="*/ 45617 h 60689"/>
                  <a:gd name="connsiteX3" fmla="*/ 95539 w 106992"/>
                  <a:gd name="connsiteY3" fmla="*/ 817 h 60689"/>
                  <a:gd name="connsiteX4" fmla="*/ 106175 w 106992"/>
                  <a:gd name="connsiteY4" fmla="*/ 4440 h 60689"/>
                  <a:gd name="connsiteX5" fmla="*/ 102552 w 106992"/>
                  <a:gd name="connsiteY5" fmla="*/ 15076 h 60689"/>
                  <a:gd name="connsiteX6" fmla="*/ 11453 w 106992"/>
                  <a:gd name="connsiteY6" fmla="*/ 59876 h 60689"/>
                  <a:gd name="connsiteX7" fmla="*/ 7954 w 106992"/>
                  <a:gd name="connsiteY7" fmla="*/ 60690 h 60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992" h="60689">
                    <a:moveTo>
                      <a:pt x="7954" y="60690"/>
                    </a:moveTo>
                    <a:cubicBezTo>
                      <a:pt x="3567" y="60696"/>
                      <a:pt x="6" y="57145"/>
                      <a:pt x="0" y="52758"/>
                    </a:cubicBezTo>
                    <a:cubicBezTo>
                      <a:pt x="-4" y="49725"/>
                      <a:pt x="1719" y="46955"/>
                      <a:pt x="4440" y="45617"/>
                    </a:cubicBezTo>
                    <a:lnTo>
                      <a:pt x="95539" y="817"/>
                    </a:lnTo>
                    <a:cubicBezTo>
                      <a:pt x="99477" y="-1119"/>
                      <a:pt x="104238" y="503"/>
                      <a:pt x="106175" y="4440"/>
                    </a:cubicBezTo>
                    <a:cubicBezTo>
                      <a:pt x="108112" y="8377"/>
                      <a:pt x="106490" y="13139"/>
                      <a:pt x="102552" y="15076"/>
                    </a:cubicBezTo>
                    <a:lnTo>
                      <a:pt x="11453" y="59876"/>
                    </a:lnTo>
                    <a:cubicBezTo>
                      <a:pt x="10364" y="60412"/>
                      <a:pt x="9167" y="60690"/>
                      <a:pt x="7954" y="60690"/>
                    </a:cubicBezTo>
                    <a:close/>
                  </a:path>
                </a:pathLst>
              </a:custGeom>
              <a:grpFill/>
              <a:ln w="9525" cap="flat">
                <a:solidFill>
                  <a:srgbClr val="466E5A"/>
                </a:solidFill>
                <a:prstDash val="solid"/>
                <a:miter/>
              </a:ln>
            </p:spPr>
            <p:txBody>
              <a:bodyPr rtlCol="0" anchor="ctr"/>
              <a:lstStyle/>
              <a:p>
                <a:endParaRPr lang="en-IN"/>
              </a:p>
            </p:txBody>
          </p:sp>
          <p:sp>
            <p:nvSpPr>
              <p:cNvPr id="25" name="Freeform: Shape 24">
                <a:extLst>
                  <a:ext uri="{FF2B5EF4-FFF2-40B4-BE49-F238E27FC236}">
                    <a16:creationId xmlns:a16="http://schemas.microsoft.com/office/drawing/2014/main" id="{774B1548-3952-41AD-8E84-89CB92FC1EF1}"/>
                  </a:ext>
                </a:extLst>
              </p:cNvPr>
              <p:cNvSpPr/>
              <p:nvPr/>
            </p:nvSpPr>
            <p:spPr>
              <a:xfrm>
                <a:off x="2520011" y="3756170"/>
                <a:ext cx="39648" cy="52334"/>
              </a:xfrm>
              <a:custGeom>
                <a:avLst/>
                <a:gdLst>
                  <a:gd name="connsiteX0" fmla="*/ 7936 w 39648"/>
                  <a:gd name="connsiteY0" fmla="*/ 52335 h 52334"/>
                  <a:gd name="connsiteX1" fmla="*/ 0 w 39648"/>
                  <a:gd name="connsiteY1" fmla="*/ 44384 h 52334"/>
                  <a:gd name="connsiteX2" fmla="*/ 1288 w 39648"/>
                  <a:gd name="connsiteY2" fmla="*/ 40055 h 52334"/>
                  <a:gd name="connsiteX3" fmla="*/ 25048 w 39648"/>
                  <a:gd name="connsiteY3" fmla="*/ 3608 h 52334"/>
                  <a:gd name="connsiteX4" fmla="*/ 36040 w 39648"/>
                  <a:gd name="connsiteY4" fmla="*/ 1289 h 52334"/>
                  <a:gd name="connsiteX5" fmla="*/ 38360 w 39648"/>
                  <a:gd name="connsiteY5" fmla="*/ 12281 h 52334"/>
                  <a:gd name="connsiteX6" fmla="*/ 14600 w 39648"/>
                  <a:gd name="connsiteY6" fmla="*/ 48728 h 52334"/>
                  <a:gd name="connsiteX7" fmla="*/ 7936 w 39648"/>
                  <a:gd name="connsiteY7" fmla="*/ 52335 h 52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8" h="52334">
                    <a:moveTo>
                      <a:pt x="7936" y="52335"/>
                    </a:moveTo>
                    <a:cubicBezTo>
                      <a:pt x="3549" y="52331"/>
                      <a:pt x="-4" y="48771"/>
                      <a:pt x="0" y="44384"/>
                    </a:cubicBezTo>
                    <a:cubicBezTo>
                      <a:pt x="2" y="42846"/>
                      <a:pt x="450" y="41343"/>
                      <a:pt x="1288" y="40055"/>
                    </a:cubicBezTo>
                    <a:lnTo>
                      <a:pt x="25048" y="3608"/>
                    </a:lnTo>
                    <a:cubicBezTo>
                      <a:pt x="27443" y="-68"/>
                      <a:pt x="32364" y="-1106"/>
                      <a:pt x="36040" y="1289"/>
                    </a:cubicBezTo>
                    <a:cubicBezTo>
                      <a:pt x="39716" y="3684"/>
                      <a:pt x="40754" y="8605"/>
                      <a:pt x="38360" y="12281"/>
                    </a:cubicBezTo>
                    <a:lnTo>
                      <a:pt x="14600" y="48728"/>
                    </a:lnTo>
                    <a:cubicBezTo>
                      <a:pt x="13133" y="50981"/>
                      <a:pt x="10625" y="52339"/>
                      <a:pt x="7936" y="52335"/>
                    </a:cubicBezTo>
                    <a:close/>
                  </a:path>
                </a:pathLst>
              </a:custGeom>
              <a:grpFill/>
              <a:ln w="9525" cap="flat">
                <a:solidFill>
                  <a:srgbClr val="466E5A"/>
                </a:solidFill>
                <a:prstDash val="solid"/>
                <a:miter/>
              </a:ln>
            </p:spPr>
            <p:txBody>
              <a:bodyPr rtlCol="0" anchor="ctr"/>
              <a:lstStyle/>
              <a:p>
                <a:endParaRPr lang="en-IN"/>
              </a:p>
            </p:txBody>
          </p:sp>
          <p:sp>
            <p:nvSpPr>
              <p:cNvPr id="26" name="Freeform: Shape 25">
                <a:extLst>
                  <a:ext uri="{FF2B5EF4-FFF2-40B4-BE49-F238E27FC236}">
                    <a16:creationId xmlns:a16="http://schemas.microsoft.com/office/drawing/2014/main" id="{9884C449-CADD-4A25-8F1D-707505C68DC7}"/>
                  </a:ext>
                </a:extLst>
              </p:cNvPr>
              <p:cNvSpPr/>
              <p:nvPr/>
            </p:nvSpPr>
            <p:spPr>
              <a:xfrm>
                <a:off x="2970989" y="3459087"/>
                <a:ext cx="62922" cy="23654"/>
              </a:xfrm>
              <a:custGeom>
                <a:avLst/>
                <a:gdLst>
                  <a:gd name="connsiteX0" fmla="*/ 7946 w 62922"/>
                  <a:gd name="connsiteY0" fmla="*/ 23655 h 23654"/>
                  <a:gd name="connsiteX1" fmla="*/ 0 w 62922"/>
                  <a:gd name="connsiteY1" fmla="*/ 15714 h 23654"/>
                  <a:gd name="connsiteX2" fmla="*/ 6657 w 62922"/>
                  <a:gd name="connsiteY2" fmla="*/ 7873 h 23654"/>
                  <a:gd name="connsiteX3" fmla="*/ 53681 w 62922"/>
                  <a:gd name="connsiteY3" fmla="*/ 108 h 23654"/>
                  <a:gd name="connsiteX4" fmla="*/ 62814 w 62922"/>
                  <a:gd name="connsiteY4" fmla="*/ 6650 h 23654"/>
                  <a:gd name="connsiteX5" fmla="*/ 56272 w 62922"/>
                  <a:gd name="connsiteY5" fmla="*/ 15784 h 23654"/>
                  <a:gd name="connsiteX6" fmla="*/ 9248 w 62922"/>
                  <a:gd name="connsiteY6" fmla="*/ 23550 h 23654"/>
                  <a:gd name="connsiteX7" fmla="*/ 7946 w 62922"/>
                  <a:gd name="connsiteY7" fmla="*/ 23655 h 23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22" h="23654">
                    <a:moveTo>
                      <a:pt x="7946" y="23655"/>
                    </a:moveTo>
                    <a:cubicBezTo>
                      <a:pt x="3559" y="23655"/>
                      <a:pt x="2" y="20100"/>
                      <a:pt x="0" y="15714"/>
                    </a:cubicBezTo>
                    <a:cubicBezTo>
                      <a:pt x="-1" y="11822"/>
                      <a:pt x="2817" y="8503"/>
                      <a:pt x="6657" y="7873"/>
                    </a:cubicBezTo>
                    <a:lnTo>
                      <a:pt x="53681" y="108"/>
                    </a:lnTo>
                    <a:cubicBezTo>
                      <a:pt x="58010" y="-608"/>
                      <a:pt x="62100" y="2322"/>
                      <a:pt x="62814" y="6650"/>
                    </a:cubicBezTo>
                    <a:cubicBezTo>
                      <a:pt x="63530" y="10980"/>
                      <a:pt x="60601" y="15069"/>
                      <a:pt x="56272" y="15784"/>
                    </a:cubicBezTo>
                    <a:lnTo>
                      <a:pt x="9248" y="23550"/>
                    </a:lnTo>
                    <a:cubicBezTo>
                      <a:pt x="8817" y="23619"/>
                      <a:pt x="8382" y="23654"/>
                      <a:pt x="7946" y="23655"/>
                    </a:cubicBezTo>
                    <a:close/>
                  </a:path>
                </a:pathLst>
              </a:custGeom>
              <a:grpFill/>
              <a:ln w="9525" cap="flat">
                <a:solidFill>
                  <a:srgbClr val="466E5A"/>
                </a:solidFill>
                <a:prstDash val="solid"/>
                <a:miter/>
              </a:ln>
            </p:spPr>
            <p:txBody>
              <a:bodyPr rtlCol="0" anchor="ctr"/>
              <a:lstStyle/>
              <a:p>
                <a:endParaRPr lang="en-IN"/>
              </a:p>
            </p:txBody>
          </p:sp>
          <p:sp>
            <p:nvSpPr>
              <p:cNvPr id="27" name="Freeform: Shape 26">
                <a:extLst>
                  <a:ext uri="{FF2B5EF4-FFF2-40B4-BE49-F238E27FC236}">
                    <a16:creationId xmlns:a16="http://schemas.microsoft.com/office/drawing/2014/main" id="{A9B70A0C-4449-4AA4-9B72-4D8010FF60C0}"/>
                  </a:ext>
                </a:extLst>
              </p:cNvPr>
              <p:cNvSpPr/>
              <p:nvPr/>
            </p:nvSpPr>
            <p:spPr>
              <a:xfrm>
                <a:off x="2818204" y="3296036"/>
                <a:ext cx="95829" cy="95838"/>
              </a:xfrm>
              <a:custGeom>
                <a:avLst/>
                <a:gdLst>
                  <a:gd name="connsiteX0" fmla="*/ 7942 w 95829"/>
                  <a:gd name="connsiteY0" fmla="*/ 95839 h 95838"/>
                  <a:gd name="connsiteX1" fmla="*/ 0 w 95829"/>
                  <a:gd name="connsiteY1" fmla="*/ 87894 h 95838"/>
                  <a:gd name="connsiteX2" fmla="*/ 2326 w 95829"/>
                  <a:gd name="connsiteY2" fmla="*/ 82279 h 95838"/>
                  <a:gd name="connsiteX3" fmla="*/ 82356 w 95829"/>
                  <a:gd name="connsiteY3" fmla="*/ 2242 h 95838"/>
                  <a:gd name="connsiteX4" fmla="*/ 93588 w 95829"/>
                  <a:gd name="connsiteY4" fmla="*/ 2413 h 95838"/>
                  <a:gd name="connsiteX5" fmla="*/ 93588 w 95829"/>
                  <a:gd name="connsiteY5" fmla="*/ 13474 h 95838"/>
                  <a:gd name="connsiteX6" fmla="*/ 13558 w 95829"/>
                  <a:gd name="connsiteY6" fmla="*/ 93511 h 95838"/>
                  <a:gd name="connsiteX7" fmla="*/ 7942 w 95829"/>
                  <a:gd name="connsiteY7" fmla="*/ 95839 h 95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5829" h="95838">
                    <a:moveTo>
                      <a:pt x="7942" y="95839"/>
                    </a:moveTo>
                    <a:cubicBezTo>
                      <a:pt x="3555" y="95838"/>
                      <a:pt x="-1" y="92281"/>
                      <a:pt x="0" y="87894"/>
                    </a:cubicBezTo>
                    <a:cubicBezTo>
                      <a:pt x="1" y="85788"/>
                      <a:pt x="837" y="83769"/>
                      <a:pt x="2326" y="82279"/>
                    </a:cubicBezTo>
                    <a:lnTo>
                      <a:pt x="82356" y="2242"/>
                    </a:lnTo>
                    <a:cubicBezTo>
                      <a:pt x="85504" y="-813"/>
                      <a:pt x="90533" y="-736"/>
                      <a:pt x="93588" y="2413"/>
                    </a:cubicBezTo>
                    <a:cubicBezTo>
                      <a:pt x="96577" y="5494"/>
                      <a:pt x="96577" y="10393"/>
                      <a:pt x="93588" y="13474"/>
                    </a:cubicBezTo>
                    <a:lnTo>
                      <a:pt x="13558" y="93511"/>
                    </a:lnTo>
                    <a:cubicBezTo>
                      <a:pt x="12070" y="95004"/>
                      <a:pt x="10049" y="95842"/>
                      <a:pt x="7942" y="95839"/>
                    </a:cubicBezTo>
                    <a:close/>
                  </a:path>
                </a:pathLst>
              </a:custGeom>
              <a:grpFill/>
              <a:ln w="9525" cap="flat">
                <a:solidFill>
                  <a:srgbClr val="466E5A"/>
                </a:solidFill>
                <a:prstDash val="solid"/>
                <a:miter/>
              </a:ln>
            </p:spPr>
            <p:txBody>
              <a:bodyPr rtlCol="0" anchor="ctr"/>
              <a:lstStyle/>
              <a:p>
                <a:endParaRPr lang="en-IN"/>
              </a:p>
            </p:txBody>
          </p:sp>
          <p:sp>
            <p:nvSpPr>
              <p:cNvPr id="28" name="Freeform: Shape 27">
                <a:extLst>
                  <a:ext uri="{FF2B5EF4-FFF2-40B4-BE49-F238E27FC236}">
                    <a16:creationId xmlns:a16="http://schemas.microsoft.com/office/drawing/2014/main" id="{F0FD0772-993E-4F23-8EB2-6BD60EB25295}"/>
                  </a:ext>
                </a:extLst>
              </p:cNvPr>
              <p:cNvSpPr/>
              <p:nvPr/>
            </p:nvSpPr>
            <p:spPr>
              <a:xfrm>
                <a:off x="2862523" y="3756167"/>
                <a:ext cx="39659" cy="52337"/>
              </a:xfrm>
              <a:custGeom>
                <a:avLst/>
                <a:gdLst>
                  <a:gd name="connsiteX0" fmla="*/ 31722 w 39659"/>
                  <a:gd name="connsiteY0" fmla="*/ 52337 h 52337"/>
                  <a:gd name="connsiteX1" fmla="*/ 25059 w 39659"/>
                  <a:gd name="connsiteY1" fmla="*/ 48734 h 52337"/>
                  <a:gd name="connsiteX2" fmla="*/ 1291 w 39659"/>
                  <a:gd name="connsiteY2" fmla="*/ 12287 h 52337"/>
                  <a:gd name="connsiteX3" fmla="*/ 3607 w 39659"/>
                  <a:gd name="connsiteY3" fmla="*/ 1291 h 52337"/>
                  <a:gd name="connsiteX4" fmla="*/ 14603 w 39659"/>
                  <a:gd name="connsiteY4" fmla="*/ 3607 h 52337"/>
                  <a:gd name="connsiteX5" fmla="*/ 38370 w 39659"/>
                  <a:gd name="connsiteY5" fmla="*/ 40054 h 52337"/>
                  <a:gd name="connsiteX6" fmla="*/ 36052 w 39659"/>
                  <a:gd name="connsiteY6" fmla="*/ 51045 h 52337"/>
                  <a:gd name="connsiteX7" fmla="*/ 36051 w 39659"/>
                  <a:gd name="connsiteY7" fmla="*/ 51045 h 52337"/>
                  <a:gd name="connsiteX8" fmla="*/ 31722 w 39659"/>
                  <a:gd name="connsiteY8" fmla="*/ 52337 h 52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59" h="52337">
                    <a:moveTo>
                      <a:pt x="31722" y="52337"/>
                    </a:moveTo>
                    <a:cubicBezTo>
                      <a:pt x="29035" y="52340"/>
                      <a:pt x="26528" y="50985"/>
                      <a:pt x="25059" y="48734"/>
                    </a:cubicBezTo>
                    <a:lnTo>
                      <a:pt x="1291" y="12287"/>
                    </a:lnTo>
                    <a:cubicBezTo>
                      <a:pt x="-1106" y="8611"/>
                      <a:pt x="-69" y="3689"/>
                      <a:pt x="3607" y="1291"/>
                    </a:cubicBezTo>
                    <a:cubicBezTo>
                      <a:pt x="7283" y="-1106"/>
                      <a:pt x="12205" y="-69"/>
                      <a:pt x="14603" y="3607"/>
                    </a:cubicBezTo>
                    <a:lnTo>
                      <a:pt x="38370" y="40054"/>
                    </a:lnTo>
                    <a:cubicBezTo>
                      <a:pt x="40765" y="43729"/>
                      <a:pt x="39727" y="48651"/>
                      <a:pt x="36052" y="51045"/>
                    </a:cubicBezTo>
                    <a:cubicBezTo>
                      <a:pt x="36051" y="51045"/>
                      <a:pt x="36051" y="51045"/>
                      <a:pt x="36051" y="51045"/>
                    </a:cubicBezTo>
                    <a:cubicBezTo>
                      <a:pt x="34766" y="51891"/>
                      <a:pt x="33260" y="52339"/>
                      <a:pt x="31722" y="52337"/>
                    </a:cubicBezTo>
                    <a:close/>
                  </a:path>
                </a:pathLst>
              </a:custGeom>
              <a:grpFill/>
              <a:ln w="9525" cap="flat">
                <a:solidFill>
                  <a:srgbClr val="466E5A"/>
                </a:solidFill>
                <a:prstDash val="solid"/>
                <a:miter/>
              </a:ln>
            </p:spPr>
            <p:txBody>
              <a:bodyPr rtlCol="0" anchor="ctr"/>
              <a:lstStyle/>
              <a:p>
                <a:endParaRPr lang="en-IN"/>
              </a:p>
            </p:txBody>
          </p:sp>
        </p:grpSp>
        <p:grpSp>
          <p:nvGrpSpPr>
            <p:cNvPr id="29" name="Graphic 14" descr="Shooting star outline">
              <a:extLst>
                <a:ext uri="{FF2B5EF4-FFF2-40B4-BE49-F238E27FC236}">
                  <a16:creationId xmlns:a16="http://schemas.microsoft.com/office/drawing/2014/main" id="{412B55EB-F29E-45FD-90F2-8E22E014D5E7}"/>
                </a:ext>
              </a:extLst>
            </p:cNvPr>
            <p:cNvGrpSpPr/>
            <p:nvPr/>
          </p:nvGrpSpPr>
          <p:grpSpPr>
            <a:xfrm>
              <a:off x="3850470" y="3147975"/>
              <a:ext cx="683454" cy="703596"/>
              <a:chOff x="3850470" y="3147975"/>
              <a:chExt cx="683454" cy="703596"/>
            </a:xfrm>
            <a:solidFill>
              <a:srgbClr val="466E5A"/>
            </a:solidFill>
          </p:grpSpPr>
          <p:sp>
            <p:nvSpPr>
              <p:cNvPr id="30" name="Freeform: Shape 29">
                <a:extLst>
                  <a:ext uri="{FF2B5EF4-FFF2-40B4-BE49-F238E27FC236}">
                    <a16:creationId xmlns:a16="http://schemas.microsoft.com/office/drawing/2014/main" id="{AA957714-093B-4724-A2C5-EA0AAD26149A}"/>
                  </a:ext>
                </a:extLst>
              </p:cNvPr>
              <p:cNvSpPr/>
              <p:nvPr/>
            </p:nvSpPr>
            <p:spPr>
              <a:xfrm>
                <a:off x="4218823" y="3147975"/>
                <a:ext cx="315100" cy="315101"/>
              </a:xfrm>
              <a:custGeom>
                <a:avLst/>
                <a:gdLst>
                  <a:gd name="connsiteX0" fmla="*/ 305110 w 315100"/>
                  <a:gd name="connsiteY0" fmla="*/ 145741 h 315101"/>
                  <a:gd name="connsiteX1" fmla="*/ 313137 w 315100"/>
                  <a:gd name="connsiteY1" fmla="*/ 114025 h 315101"/>
                  <a:gd name="connsiteX2" fmla="*/ 286332 w 315100"/>
                  <a:gd name="connsiteY2" fmla="*/ 95510 h 315101"/>
                  <a:gd name="connsiteX3" fmla="*/ 218250 w 315100"/>
                  <a:gd name="connsiteY3" fmla="*/ 95510 h 315101"/>
                  <a:gd name="connsiteX4" fmla="*/ 207028 w 315100"/>
                  <a:gd name="connsiteY4" fmla="*/ 87069 h 315101"/>
                  <a:gd name="connsiteX5" fmla="*/ 184694 w 315100"/>
                  <a:gd name="connsiteY5" fmla="*/ 20032 h 315101"/>
                  <a:gd name="connsiteX6" fmla="*/ 157637 w 315100"/>
                  <a:gd name="connsiteY6" fmla="*/ 1 h 315101"/>
                  <a:gd name="connsiteX7" fmla="*/ 130671 w 315100"/>
                  <a:gd name="connsiteY7" fmla="*/ 19796 h 315101"/>
                  <a:gd name="connsiteX8" fmla="*/ 108170 w 315100"/>
                  <a:gd name="connsiteY8" fmla="*/ 87308 h 315101"/>
                  <a:gd name="connsiteX9" fmla="*/ 97030 w 315100"/>
                  <a:gd name="connsiteY9" fmla="*/ 95510 h 315101"/>
                  <a:gd name="connsiteX10" fmla="*/ 28933 w 315100"/>
                  <a:gd name="connsiteY10" fmla="*/ 95510 h 315101"/>
                  <a:gd name="connsiteX11" fmla="*/ 2128 w 315100"/>
                  <a:gd name="connsiteY11" fmla="*/ 114020 h 315101"/>
                  <a:gd name="connsiteX12" fmla="*/ 10107 w 315100"/>
                  <a:gd name="connsiteY12" fmla="*/ 145707 h 315101"/>
                  <a:gd name="connsiteX13" fmla="*/ 34301 w 315100"/>
                  <a:gd name="connsiteY13" fmla="*/ 167396 h 315101"/>
                  <a:gd name="connsiteX14" fmla="*/ 65468 w 315100"/>
                  <a:gd name="connsiteY14" fmla="*/ 194326 h 315101"/>
                  <a:gd name="connsiteX15" fmla="*/ 69093 w 315100"/>
                  <a:gd name="connsiteY15" fmla="*/ 200010 h 315101"/>
                  <a:gd name="connsiteX16" fmla="*/ 69036 w 315100"/>
                  <a:gd name="connsiteY16" fmla="*/ 207238 h 315101"/>
                  <a:gd name="connsiteX17" fmla="*/ 46723 w 315100"/>
                  <a:gd name="connsiteY17" fmla="*/ 277494 h 315101"/>
                  <a:gd name="connsiteX18" fmla="*/ 57166 w 315100"/>
                  <a:gd name="connsiteY18" fmla="*/ 308941 h 315101"/>
                  <a:gd name="connsiteX19" fmla="*/ 90263 w 315100"/>
                  <a:gd name="connsiteY19" fmla="*/ 310389 h 315101"/>
                  <a:gd name="connsiteX20" fmla="*/ 151000 w 315100"/>
                  <a:gd name="connsiteY20" fmla="*/ 267413 h 315101"/>
                  <a:gd name="connsiteX21" fmla="*/ 164460 w 315100"/>
                  <a:gd name="connsiteY21" fmla="*/ 267547 h 315101"/>
                  <a:gd name="connsiteX22" fmla="*/ 224435 w 315100"/>
                  <a:gd name="connsiteY22" fmla="*/ 310037 h 315101"/>
                  <a:gd name="connsiteX23" fmla="*/ 240625 w 315100"/>
                  <a:gd name="connsiteY23" fmla="*/ 315101 h 315101"/>
                  <a:gd name="connsiteX24" fmla="*/ 258106 w 315100"/>
                  <a:gd name="connsiteY24" fmla="*/ 308939 h 315101"/>
                  <a:gd name="connsiteX25" fmla="*/ 268549 w 315100"/>
                  <a:gd name="connsiteY25" fmla="*/ 277533 h 315101"/>
                  <a:gd name="connsiteX26" fmla="*/ 247709 w 315100"/>
                  <a:gd name="connsiteY26" fmla="*/ 206660 h 315101"/>
                  <a:gd name="connsiteX27" fmla="*/ 251172 w 315100"/>
                  <a:gd name="connsiteY27" fmla="*/ 193882 h 315101"/>
                  <a:gd name="connsiteX28" fmla="*/ 231870 w 315100"/>
                  <a:gd name="connsiteY28" fmla="*/ 211626 h 315101"/>
                  <a:gd name="connsiteX29" fmla="*/ 252635 w 315100"/>
                  <a:gd name="connsiteY29" fmla="*/ 282268 h 315101"/>
                  <a:gd name="connsiteX30" fmla="*/ 248021 w 315100"/>
                  <a:gd name="connsiteY30" fmla="*/ 295744 h 315101"/>
                  <a:gd name="connsiteX31" fmla="*/ 233840 w 315100"/>
                  <a:gd name="connsiteY31" fmla="*/ 296355 h 315101"/>
                  <a:gd name="connsiteX32" fmla="*/ 174246 w 315100"/>
                  <a:gd name="connsiteY32" fmla="*/ 254129 h 315101"/>
                  <a:gd name="connsiteX33" fmla="*/ 157576 w 315100"/>
                  <a:gd name="connsiteY33" fmla="*/ 248697 h 315101"/>
                  <a:gd name="connsiteX34" fmla="*/ 141214 w 315100"/>
                  <a:gd name="connsiteY34" fmla="*/ 253995 h 315101"/>
                  <a:gd name="connsiteX35" fmla="*/ 81839 w 315100"/>
                  <a:gd name="connsiteY35" fmla="*/ 296060 h 315101"/>
                  <a:gd name="connsiteX36" fmla="*/ 66758 w 315100"/>
                  <a:gd name="connsiteY36" fmla="*/ 295387 h 315101"/>
                  <a:gd name="connsiteX37" fmla="*/ 62591 w 315100"/>
                  <a:gd name="connsiteY37" fmla="*/ 282386 h 315101"/>
                  <a:gd name="connsiteX38" fmla="*/ 85008 w 315100"/>
                  <a:gd name="connsiteY38" fmla="*/ 211793 h 315101"/>
                  <a:gd name="connsiteX39" fmla="*/ 85234 w 315100"/>
                  <a:gd name="connsiteY39" fmla="*/ 210901 h 315101"/>
                  <a:gd name="connsiteX40" fmla="*/ 85234 w 315100"/>
                  <a:gd name="connsiteY40" fmla="*/ 196031 h 315101"/>
                  <a:gd name="connsiteX41" fmla="*/ 84804 w 315100"/>
                  <a:gd name="connsiteY41" fmla="*/ 194568 h 315101"/>
                  <a:gd name="connsiteX42" fmla="*/ 75886 w 315100"/>
                  <a:gd name="connsiteY42" fmla="*/ 181405 h 315101"/>
                  <a:gd name="connsiteX43" fmla="*/ 45278 w 315100"/>
                  <a:gd name="connsiteY43" fmla="*/ 154928 h 315101"/>
                  <a:gd name="connsiteX44" fmla="*/ 20637 w 315100"/>
                  <a:gd name="connsiteY44" fmla="*/ 132877 h 315101"/>
                  <a:gd name="connsiteX45" fmla="*/ 17427 w 315100"/>
                  <a:gd name="connsiteY45" fmla="*/ 120468 h 315101"/>
                  <a:gd name="connsiteX46" fmla="*/ 28932 w 315100"/>
                  <a:gd name="connsiteY46" fmla="*/ 112109 h 315101"/>
                  <a:gd name="connsiteX47" fmla="*/ 97023 w 315100"/>
                  <a:gd name="connsiteY47" fmla="*/ 112109 h 315101"/>
                  <a:gd name="connsiteX48" fmla="*/ 123991 w 315100"/>
                  <a:gd name="connsiteY48" fmla="*/ 92313 h 315101"/>
                  <a:gd name="connsiteX49" fmla="*/ 146491 w 315100"/>
                  <a:gd name="connsiteY49" fmla="*/ 24802 h 315101"/>
                  <a:gd name="connsiteX50" fmla="*/ 157632 w 315100"/>
                  <a:gd name="connsiteY50" fmla="*/ 16601 h 315101"/>
                  <a:gd name="connsiteX51" fmla="*/ 168854 w 315100"/>
                  <a:gd name="connsiteY51" fmla="*/ 25041 h 315101"/>
                  <a:gd name="connsiteX52" fmla="*/ 191188 w 315100"/>
                  <a:gd name="connsiteY52" fmla="*/ 92078 h 315101"/>
                  <a:gd name="connsiteX53" fmla="*/ 218244 w 315100"/>
                  <a:gd name="connsiteY53" fmla="*/ 112109 h 315101"/>
                  <a:gd name="connsiteX54" fmla="*/ 286326 w 315100"/>
                  <a:gd name="connsiteY54" fmla="*/ 112109 h 315101"/>
                  <a:gd name="connsiteX55" fmla="*/ 297837 w 315100"/>
                  <a:gd name="connsiteY55" fmla="*/ 120476 h 315101"/>
                  <a:gd name="connsiteX56" fmla="*/ 294148 w 315100"/>
                  <a:gd name="connsiteY56" fmla="*/ 133270 h 315101"/>
                  <a:gd name="connsiteX57" fmla="*/ 240237 w 315100"/>
                  <a:gd name="connsiteY57" fmla="*/ 181387 h 315101"/>
                  <a:gd name="connsiteX58" fmla="*/ 231870 w 315100"/>
                  <a:gd name="connsiteY58" fmla="*/ 211626 h 315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315100" h="315101">
                    <a:moveTo>
                      <a:pt x="305110" y="145741"/>
                    </a:moveTo>
                    <a:cubicBezTo>
                      <a:pt x="314335" y="137999"/>
                      <a:pt x="317569" y="125222"/>
                      <a:pt x="313137" y="114025"/>
                    </a:cubicBezTo>
                    <a:cubicBezTo>
                      <a:pt x="308863" y="102926"/>
                      <a:pt x="298225" y="95578"/>
                      <a:pt x="286332" y="95510"/>
                    </a:cubicBezTo>
                    <a:lnTo>
                      <a:pt x="218250" y="95510"/>
                    </a:lnTo>
                    <a:cubicBezTo>
                      <a:pt x="213024" y="95581"/>
                      <a:pt x="208410" y="92111"/>
                      <a:pt x="207028" y="87069"/>
                    </a:cubicBezTo>
                    <a:lnTo>
                      <a:pt x="184694" y="20032"/>
                    </a:lnTo>
                    <a:cubicBezTo>
                      <a:pt x="180931" y="8225"/>
                      <a:pt x="170029" y="154"/>
                      <a:pt x="157637" y="1"/>
                    </a:cubicBezTo>
                    <a:cubicBezTo>
                      <a:pt x="145253" y="-111"/>
                      <a:pt x="134275" y="7948"/>
                      <a:pt x="130671" y="19796"/>
                    </a:cubicBezTo>
                    <a:lnTo>
                      <a:pt x="108170" y="87308"/>
                    </a:lnTo>
                    <a:cubicBezTo>
                      <a:pt x="106532" y="92099"/>
                      <a:pt x="102091" y="95369"/>
                      <a:pt x="97030" y="95510"/>
                    </a:cubicBezTo>
                    <a:lnTo>
                      <a:pt x="28933" y="95510"/>
                    </a:lnTo>
                    <a:cubicBezTo>
                      <a:pt x="17153" y="95922"/>
                      <a:pt x="6687" y="103150"/>
                      <a:pt x="2128" y="114020"/>
                    </a:cubicBezTo>
                    <a:cubicBezTo>
                      <a:pt x="-2567" y="125181"/>
                      <a:pt x="687" y="138101"/>
                      <a:pt x="10107" y="145707"/>
                    </a:cubicBezTo>
                    <a:lnTo>
                      <a:pt x="34301" y="167396"/>
                    </a:lnTo>
                    <a:lnTo>
                      <a:pt x="65468" y="194326"/>
                    </a:lnTo>
                    <a:cubicBezTo>
                      <a:pt x="67182" y="195846"/>
                      <a:pt x="68438" y="197815"/>
                      <a:pt x="69093" y="200010"/>
                    </a:cubicBezTo>
                    <a:cubicBezTo>
                      <a:pt x="69540" y="202400"/>
                      <a:pt x="69521" y="204855"/>
                      <a:pt x="69036" y="207238"/>
                    </a:cubicBezTo>
                    <a:lnTo>
                      <a:pt x="46723" y="277494"/>
                    </a:lnTo>
                    <a:cubicBezTo>
                      <a:pt x="42922" y="289133"/>
                      <a:pt x="47158" y="301889"/>
                      <a:pt x="57166" y="308941"/>
                    </a:cubicBezTo>
                    <a:cubicBezTo>
                      <a:pt x="66984" y="315799"/>
                      <a:pt x="79883" y="316363"/>
                      <a:pt x="90263" y="310389"/>
                    </a:cubicBezTo>
                    <a:lnTo>
                      <a:pt x="151000" y="267413"/>
                    </a:lnTo>
                    <a:cubicBezTo>
                      <a:pt x="155073" y="264639"/>
                      <a:pt x="160443" y="264692"/>
                      <a:pt x="164460" y="267547"/>
                    </a:cubicBezTo>
                    <a:lnTo>
                      <a:pt x="224435" y="310037"/>
                    </a:lnTo>
                    <a:cubicBezTo>
                      <a:pt x="229209" y="313294"/>
                      <a:pt x="234845" y="315058"/>
                      <a:pt x="240625" y="315101"/>
                    </a:cubicBezTo>
                    <a:cubicBezTo>
                      <a:pt x="246978" y="315063"/>
                      <a:pt x="253134" y="312893"/>
                      <a:pt x="258106" y="308939"/>
                    </a:cubicBezTo>
                    <a:cubicBezTo>
                      <a:pt x="267709" y="301609"/>
                      <a:pt x="271851" y="289153"/>
                      <a:pt x="268549" y="277533"/>
                    </a:cubicBezTo>
                    <a:lnTo>
                      <a:pt x="247709" y="206660"/>
                    </a:lnTo>
                    <a:cubicBezTo>
                      <a:pt x="246342" y="202089"/>
                      <a:pt x="247684" y="197137"/>
                      <a:pt x="251172" y="193882"/>
                    </a:cubicBezTo>
                    <a:close/>
                    <a:moveTo>
                      <a:pt x="231870" y="211626"/>
                    </a:moveTo>
                    <a:lnTo>
                      <a:pt x="252635" y="282268"/>
                    </a:lnTo>
                    <a:cubicBezTo>
                      <a:pt x="253986" y="287280"/>
                      <a:pt x="252161" y="292612"/>
                      <a:pt x="248021" y="295744"/>
                    </a:cubicBezTo>
                    <a:cubicBezTo>
                      <a:pt x="243982" y="299148"/>
                      <a:pt x="238156" y="299398"/>
                      <a:pt x="233840" y="296355"/>
                    </a:cubicBezTo>
                    <a:lnTo>
                      <a:pt x="174246" y="254129"/>
                    </a:lnTo>
                    <a:cubicBezTo>
                      <a:pt x="169420" y="250570"/>
                      <a:pt x="163573" y="248664"/>
                      <a:pt x="157576" y="248697"/>
                    </a:cubicBezTo>
                    <a:cubicBezTo>
                      <a:pt x="151694" y="248653"/>
                      <a:pt x="145954" y="250511"/>
                      <a:pt x="141214" y="253995"/>
                    </a:cubicBezTo>
                    <a:lnTo>
                      <a:pt x="81839" y="296060"/>
                    </a:lnTo>
                    <a:cubicBezTo>
                      <a:pt x="77068" y="298616"/>
                      <a:pt x="71282" y="298358"/>
                      <a:pt x="66758" y="295387"/>
                    </a:cubicBezTo>
                    <a:cubicBezTo>
                      <a:pt x="62624" y="292468"/>
                      <a:pt x="60924" y="287164"/>
                      <a:pt x="62591" y="282386"/>
                    </a:cubicBezTo>
                    <a:lnTo>
                      <a:pt x="85008" y="211793"/>
                    </a:lnTo>
                    <a:lnTo>
                      <a:pt x="85234" y="210901"/>
                    </a:lnTo>
                    <a:cubicBezTo>
                      <a:pt x="86272" y="205999"/>
                      <a:pt x="86272" y="200934"/>
                      <a:pt x="85234" y="196031"/>
                    </a:cubicBezTo>
                    <a:lnTo>
                      <a:pt x="84804" y="194568"/>
                    </a:lnTo>
                    <a:cubicBezTo>
                      <a:pt x="83123" y="189432"/>
                      <a:pt x="80033" y="184870"/>
                      <a:pt x="75886" y="181405"/>
                    </a:cubicBezTo>
                    <a:lnTo>
                      <a:pt x="45278" y="154928"/>
                    </a:lnTo>
                    <a:lnTo>
                      <a:pt x="20637" y="132877"/>
                    </a:lnTo>
                    <a:cubicBezTo>
                      <a:pt x="16929" y="129913"/>
                      <a:pt x="15622" y="124859"/>
                      <a:pt x="17427" y="120468"/>
                    </a:cubicBezTo>
                    <a:cubicBezTo>
                      <a:pt x="19361" y="115722"/>
                      <a:pt x="23820" y="112483"/>
                      <a:pt x="28932" y="112109"/>
                    </a:cubicBezTo>
                    <a:lnTo>
                      <a:pt x="97023" y="112109"/>
                    </a:lnTo>
                    <a:cubicBezTo>
                      <a:pt x="109331" y="111988"/>
                      <a:pt x="120187" y="104019"/>
                      <a:pt x="123991" y="92313"/>
                    </a:cubicBezTo>
                    <a:lnTo>
                      <a:pt x="146491" y="24802"/>
                    </a:lnTo>
                    <a:cubicBezTo>
                      <a:pt x="147923" y="19863"/>
                      <a:pt x="152491" y="16500"/>
                      <a:pt x="157632" y="16601"/>
                    </a:cubicBezTo>
                    <a:cubicBezTo>
                      <a:pt x="162779" y="16765"/>
                      <a:pt x="167268" y="20142"/>
                      <a:pt x="168854" y="25041"/>
                    </a:cubicBezTo>
                    <a:lnTo>
                      <a:pt x="191188" y="92078"/>
                    </a:lnTo>
                    <a:cubicBezTo>
                      <a:pt x="194753" y="104027"/>
                      <a:pt x="205776" y="112187"/>
                      <a:pt x="218244" y="112109"/>
                    </a:cubicBezTo>
                    <a:lnTo>
                      <a:pt x="286326" y="112109"/>
                    </a:lnTo>
                    <a:cubicBezTo>
                      <a:pt x="291543" y="112191"/>
                      <a:pt x="296148" y="115538"/>
                      <a:pt x="297837" y="120476"/>
                    </a:cubicBezTo>
                    <a:cubicBezTo>
                      <a:pt x="299492" y="125089"/>
                      <a:pt x="298006" y="130245"/>
                      <a:pt x="294148" y="133270"/>
                    </a:cubicBezTo>
                    <a:lnTo>
                      <a:pt x="240237" y="181387"/>
                    </a:lnTo>
                    <a:cubicBezTo>
                      <a:pt x="231738" y="188940"/>
                      <a:pt x="228461" y="200778"/>
                      <a:pt x="231870" y="211626"/>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1" name="Freeform: Shape 30">
                <a:extLst>
                  <a:ext uri="{FF2B5EF4-FFF2-40B4-BE49-F238E27FC236}">
                    <a16:creationId xmlns:a16="http://schemas.microsoft.com/office/drawing/2014/main" id="{B0CB2047-5875-4564-9DEB-FE32C04146BA}"/>
                  </a:ext>
                </a:extLst>
              </p:cNvPr>
              <p:cNvSpPr/>
              <p:nvPr/>
            </p:nvSpPr>
            <p:spPr>
              <a:xfrm>
                <a:off x="3850470" y="3541155"/>
                <a:ext cx="51563" cy="52176"/>
              </a:xfrm>
              <a:custGeom>
                <a:avLst/>
                <a:gdLst>
                  <a:gd name="connsiteX0" fmla="*/ 37476 w 51563"/>
                  <a:gd name="connsiteY0" fmla="*/ 2342 h 52176"/>
                  <a:gd name="connsiteX1" fmla="*/ 2231 w 51563"/>
                  <a:gd name="connsiteY1" fmla="*/ 38210 h 52176"/>
                  <a:gd name="connsiteX2" fmla="*/ 2641 w 51563"/>
                  <a:gd name="connsiteY2" fmla="*/ 49946 h 52176"/>
                  <a:gd name="connsiteX3" fmla="*/ 14377 w 51563"/>
                  <a:gd name="connsiteY3" fmla="*/ 49536 h 52176"/>
                  <a:gd name="connsiteX4" fmla="*/ 49039 w 51563"/>
                  <a:gd name="connsiteY4" fmla="*/ 14271 h 52176"/>
                  <a:gd name="connsiteX5" fmla="*/ 49222 w 51563"/>
                  <a:gd name="connsiteY5" fmla="*/ 2526 h 52176"/>
                  <a:gd name="connsiteX6" fmla="*/ 37476 w 51563"/>
                  <a:gd name="connsiteY6" fmla="*/ 2342 h 52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63" h="52176">
                    <a:moveTo>
                      <a:pt x="37476" y="2342"/>
                    </a:moveTo>
                    <a:cubicBezTo>
                      <a:pt x="25153" y="14290"/>
                      <a:pt x="13298" y="26358"/>
                      <a:pt x="2231" y="38210"/>
                    </a:cubicBezTo>
                    <a:cubicBezTo>
                      <a:pt x="-897" y="41564"/>
                      <a:pt x="-713" y="46818"/>
                      <a:pt x="2641" y="49946"/>
                    </a:cubicBezTo>
                    <a:cubicBezTo>
                      <a:pt x="5995" y="53074"/>
                      <a:pt x="11249" y="52890"/>
                      <a:pt x="14377" y="49536"/>
                    </a:cubicBezTo>
                    <a:cubicBezTo>
                      <a:pt x="25242" y="37889"/>
                      <a:pt x="36909" y="26023"/>
                      <a:pt x="49039" y="14271"/>
                    </a:cubicBezTo>
                    <a:cubicBezTo>
                      <a:pt x="52332" y="11077"/>
                      <a:pt x="52414" y="5819"/>
                      <a:pt x="49222" y="2526"/>
                    </a:cubicBezTo>
                    <a:cubicBezTo>
                      <a:pt x="46029" y="-769"/>
                      <a:pt x="40770" y="-851"/>
                      <a:pt x="37476" y="2342"/>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2" name="Freeform: Shape 31">
                <a:extLst>
                  <a:ext uri="{FF2B5EF4-FFF2-40B4-BE49-F238E27FC236}">
                    <a16:creationId xmlns:a16="http://schemas.microsoft.com/office/drawing/2014/main" id="{2F38CF1A-62A6-4F80-BBE4-22B41067162D}"/>
                  </a:ext>
                </a:extLst>
              </p:cNvPr>
              <p:cNvSpPr/>
              <p:nvPr/>
            </p:nvSpPr>
            <p:spPr>
              <a:xfrm>
                <a:off x="3921999" y="3364240"/>
                <a:ext cx="220008" cy="159638"/>
              </a:xfrm>
              <a:custGeom>
                <a:avLst/>
                <a:gdLst>
                  <a:gd name="connsiteX0" fmla="*/ 8303 w 220008"/>
                  <a:gd name="connsiteY0" fmla="*/ 159639 h 159638"/>
                  <a:gd name="connsiteX1" fmla="*/ 13809 w 220008"/>
                  <a:gd name="connsiteY1" fmla="*/ 157550 h 159638"/>
                  <a:gd name="connsiteX2" fmla="*/ 215650 w 220008"/>
                  <a:gd name="connsiteY2" fmla="*/ 15613 h 159638"/>
                  <a:gd name="connsiteX3" fmla="*/ 219008 w 220008"/>
                  <a:gd name="connsiteY3" fmla="*/ 4358 h 159638"/>
                  <a:gd name="connsiteX4" fmla="*/ 207754 w 220008"/>
                  <a:gd name="connsiteY4" fmla="*/ 1000 h 159638"/>
                  <a:gd name="connsiteX5" fmla="*/ 2798 w 220008"/>
                  <a:gd name="connsiteY5" fmla="*/ 145121 h 159638"/>
                  <a:gd name="connsiteX6" fmla="*/ 2087 w 220008"/>
                  <a:gd name="connsiteY6" fmla="*/ 156841 h 159638"/>
                  <a:gd name="connsiteX7" fmla="*/ 8303 w 220008"/>
                  <a:gd name="connsiteY7" fmla="*/ 159639 h 15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0008" h="159638">
                    <a:moveTo>
                      <a:pt x="8303" y="159639"/>
                    </a:moveTo>
                    <a:cubicBezTo>
                      <a:pt x="10333" y="159640"/>
                      <a:pt x="12291" y="158897"/>
                      <a:pt x="13809" y="157550"/>
                    </a:cubicBezTo>
                    <a:cubicBezTo>
                      <a:pt x="75437" y="102671"/>
                      <a:pt x="143161" y="55047"/>
                      <a:pt x="215650" y="15613"/>
                    </a:cubicBezTo>
                    <a:cubicBezTo>
                      <a:pt x="219685" y="13432"/>
                      <a:pt x="221189" y="8394"/>
                      <a:pt x="219008" y="4358"/>
                    </a:cubicBezTo>
                    <a:cubicBezTo>
                      <a:pt x="216827" y="323"/>
                      <a:pt x="211789" y="-1180"/>
                      <a:pt x="207754" y="1000"/>
                    </a:cubicBezTo>
                    <a:cubicBezTo>
                      <a:pt x="134147" y="41041"/>
                      <a:pt x="65378" y="89398"/>
                      <a:pt x="2798" y="145121"/>
                    </a:cubicBezTo>
                    <a:cubicBezTo>
                      <a:pt x="-634" y="148161"/>
                      <a:pt x="-953" y="153408"/>
                      <a:pt x="2087" y="156841"/>
                    </a:cubicBezTo>
                    <a:cubicBezTo>
                      <a:pt x="3663" y="158620"/>
                      <a:pt x="5926" y="159639"/>
                      <a:pt x="8303" y="159639"/>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3" name="Freeform: Shape 32">
                <a:extLst>
                  <a:ext uri="{FF2B5EF4-FFF2-40B4-BE49-F238E27FC236}">
                    <a16:creationId xmlns:a16="http://schemas.microsoft.com/office/drawing/2014/main" id="{C4BCFEF8-BDF9-45F6-87C5-BF0CA5356B47}"/>
                  </a:ext>
                </a:extLst>
              </p:cNvPr>
              <p:cNvSpPr/>
              <p:nvPr/>
            </p:nvSpPr>
            <p:spPr>
              <a:xfrm>
                <a:off x="4169816" y="3321478"/>
                <a:ext cx="62151" cy="36813"/>
              </a:xfrm>
              <a:custGeom>
                <a:avLst/>
                <a:gdLst>
                  <a:gd name="connsiteX0" fmla="*/ 8309 w 62151"/>
                  <a:gd name="connsiteY0" fmla="*/ 36813 h 36813"/>
                  <a:gd name="connsiteX1" fmla="*/ 11868 w 62151"/>
                  <a:gd name="connsiteY1" fmla="*/ 36006 h 36813"/>
                  <a:gd name="connsiteX2" fmla="*/ 57007 w 62151"/>
                  <a:gd name="connsiteY2" fmla="*/ 15988 h 36813"/>
                  <a:gd name="connsiteX3" fmla="*/ 61524 w 62151"/>
                  <a:gd name="connsiteY3" fmla="*/ 5145 h 36813"/>
                  <a:gd name="connsiteX4" fmla="*/ 50682 w 62151"/>
                  <a:gd name="connsiteY4" fmla="*/ 628 h 36813"/>
                  <a:gd name="connsiteX5" fmla="*/ 4734 w 62151"/>
                  <a:gd name="connsiteY5" fmla="*/ 21012 h 36813"/>
                  <a:gd name="connsiteX6" fmla="*/ 809 w 62151"/>
                  <a:gd name="connsiteY6" fmla="*/ 32078 h 36813"/>
                  <a:gd name="connsiteX7" fmla="*/ 8309 w 62151"/>
                  <a:gd name="connsiteY7" fmla="*/ 36810 h 36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51" h="36813">
                    <a:moveTo>
                      <a:pt x="8309" y="36813"/>
                    </a:moveTo>
                    <a:cubicBezTo>
                      <a:pt x="9541" y="36814"/>
                      <a:pt x="10758" y="36539"/>
                      <a:pt x="11868" y="36006"/>
                    </a:cubicBezTo>
                    <a:cubicBezTo>
                      <a:pt x="26787" y="28912"/>
                      <a:pt x="41974" y="22174"/>
                      <a:pt x="57007" y="15988"/>
                    </a:cubicBezTo>
                    <a:cubicBezTo>
                      <a:pt x="61248" y="14241"/>
                      <a:pt x="63271" y="9387"/>
                      <a:pt x="61524" y="5145"/>
                    </a:cubicBezTo>
                    <a:cubicBezTo>
                      <a:pt x="59777" y="904"/>
                      <a:pt x="54923" y="-1119"/>
                      <a:pt x="50682" y="628"/>
                    </a:cubicBezTo>
                    <a:cubicBezTo>
                      <a:pt x="35382" y="6928"/>
                      <a:pt x="19928" y="13788"/>
                      <a:pt x="4734" y="21012"/>
                    </a:cubicBezTo>
                    <a:cubicBezTo>
                      <a:pt x="594" y="22984"/>
                      <a:pt x="-1163" y="27939"/>
                      <a:pt x="809" y="32078"/>
                    </a:cubicBezTo>
                    <a:cubicBezTo>
                      <a:pt x="2187" y="34970"/>
                      <a:pt x="5105" y="36812"/>
                      <a:pt x="8309" y="36810"/>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4" name="Freeform: Shape 33">
                <a:extLst>
                  <a:ext uri="{FF2B5EF4-FFF2-40B4-BE49-F238E27FC236}">
                    <a16:creationId xmlns:a16="http://schemas.microsoft.com/office/drawing/2014/main" id="{76D1EC5C-2E40-4F5C-AD32-110222143203}"/>
                  </a:ext>
                </a:extLst>
              </p:cNvPr>
              <p:cNvSpPr/>
              <p:nvPr/>
            </p:nvSpPr>
            <p:spPr>
              <a:xfrm>
                <a:off x="4033597" y="3379519"/>
                <a:ext cx="215133" cy="165797"/>
              </a:xfrm>
              <a:custGeom>
                <a:avLst/>
                <a:gdLst>
                  <a:gd name="connsiteX0" fmla="*/ 202874 w 215133"/>
                  <a:gd name="connsiteY0" fmla="*/ 1004 h 165797"/>
                  <a:gd name="connsiteX1" fmla="*/ 2395 w 215133"/>
                  <a:gd name="connsiteY1" fmla="*/ 151660 h 165797"/>
                  <a:gd name="connsiteX2" fmla="*/ 2470 w 215133"/>
                  <a:gd name="connsiteY2" fmla="*/ 163403 h 165797"/>
                  <a:gd name="connsiteX3" fmla="*/ 14213 w 215133"/>
                  <a:gd name="connsiteY3" fmla="*/ 163328 h 165797"/>
                  <a:gd name="connsiteX4" fmla="*/ 210463 w 215133"/>
                  <a:gd name="connsiteY4" fmla="*/ 15770 h 165797"/>
                  <a:gd name="connsiteX5" fmla="*/ 214295 w 215133"/>
                  <a:gd name="connsiteY5" fmla="*/ 4671 h 165797"/>
                  <a:gd name="connsiteX6" fmla="*/ 203196 w 215133"/>
                  <a:gd name="connsiteY6" fmla="*/ 839 h 165797"/>
                  <a:gd name="connsiteX7" fmla="*/ 202874 w 215133"/>
                  <a:gd name="connsiteY7" fmla="*/ 1004 h 165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133" h="165797">
                    <a:moveTo>
                      <a:pt x="202874" y="1004"/>
                    </a:moveTo>
                    <a:cubicBezTo>
                      <a:pt x="128509" y="40318"/>
                      <a:pt x="60844" y="91167"/>
                      <a:pt x="2395" y="151660"/>
                    </a:cubicBezTo>
                    <a:cubicBezTo>
                      <a:pt x="-828" y="154924"/>
                      <a:pt x="-794" y="160181"/>
                      <a:pt x="2470" y="163403"/>
                    </a:cubicBezTo>
                    <a:cubicBezTo>
                      <a:pt x="5734" y="166625"/>
                      <a:pt x="10991" y="166591"/>
                      <a:pt x="14213" y="163328"/>
                    </a:cubicBezTo>
                    <a:cubicBezTo>
                      <a:pt x="71425" y="104084"/>
                      <a:pt x="137663" y="54281"/>
                      <a:pt x="210463" y="15770"/>
                    </a:cubicBezTo>
                    <a:cubicBezTo>
                      <a:pt x="214586" y="13763"/>
                      <a:pt x="216301" y="8794"/>
                      <a:pt x="214295" y="4671"/>
                    </a:cubicBezTo>
                    <a:cubicBezTo>
                      <a:pt x="212288" y="548"/>
                      <a:pt x="207319" y="-1168"/>
                      <a:pt x="203196" y="839"/>
                    </a:cubicBezTo>
                    <a:cubicBezTo>
                      <a:pt x="203088" y="892"/>
                      <a:pt x="202981" y="947"/>
                      <a:pt x="202874" y="1004"/>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5" name="Freeform: Shape 34">
                <a:extLst>
                  <a:ext uri="{FF2B5EF4-FFF2-40B4-BE49-F238E27FC236}">
                    <a16:creationId xmlns:a16="http://schemas.microsoft.com/office/drawing/2014/main" id="{D31CFE2D-E42A-4E27-BE14-D1A799071BA7}"/>
                  </a:ext>
                </a:extLst>
              </p:cNvPr>
              <p:cNvSpPr/>
              <p:nvPr/>
            </p:nvSpPr>
            <p:spPr>
              <a:xfrm>
                <a:off x="3967324" y="3565082"/>
                <a:ext cx="48786" cy="54689"/>
              </a:xfrm>
              <a:custGeom>
                <a:avLst/>
                <a:gdLst>
                  <a:gd name="connsiteX0" fmla="*/ 46005 w 48786"/>
                  <a:gd name="connsiteY0" fmla="*/ 2101 h 54689"/>
                  <a:gd name="connsiteX1" fmla="*/ 34284 w 48786"/>
                  <a:gd name="connsiteY1" fmla="*/ 2783 h 54689"/>
                  <a:gd name="connsiteX2" fmla="*/ 34281 w 48786"/>
                  <a:gd name="connsiteY2" fmla="*/ 2786 h 54689"/>
                  <a:gd name="connsiteX3" fmla="*/ 1825 w 48786"/>
                  <a:gd name="connsiteY3" fmla="*/ 41194 h 54689"/>
                  <a:gd name="connsiteX4" fmla="*/ 3110 w 48786"/>
                  <a:gd name="connsiteY4" fmla="*/ 52866 h 54689"/>
                  <a:gd name="connsiteX5" fmla="*/ 14782 w 48786"/>
                  <a:gd name="connsiteY5" fmla="*/ 51580 h 54689"/>
                  <a:gd name="connsiteX6" fmla="*/ 46686 w 48786"/>
                  <a:gd name="connsiteY6" fmla="*/ 13821 h 54689"/>
                  <a:gd name="connsiteX7" fmla="*/ 46005 w 48786"/>
                  <a:gd name="connsiteY7" fmla="*/ 2101 h 54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786" h="54689">
                    <a:moveTo>
                      <a:pt x="46005" y="2101"/>
                    </a:moveTo>
                    <a:cubicBezTo>
                      <a:pt x="42580" y="-948"/>
                      <a:pt x="37332" y="-642"/>
                      <a:pt x="34284" y="2783"/>
                    </a:cubicBezTo>
                    <a:cubicBezTo>
                      <a:pt x="34283" y="2784"/>
                      <a:pt x="34282" y="2785"/>
                      <a:pt x="34281" y="2786"/>
                    </a:cubicBezTo>
                    <a:cubicBezTo>
                      <a:pt x="23092" y="15365"/>
                      <a:pt x="12170" y="28286"/>
                      <a:pt x="1825" y="41194"/>
                    </a:cubicBezTo>
                    <a:cubicBezTo>
                      <a:pt x="-1043" y="44771"/>
                      <a:pt x="-468" y="49997"/>
                      <a:pt x="3110" y="52866"/>
                    </a:cubicBezTo>
                    <a:cubicBezTo>
                      <a:pt x="6688" y="55733"/>
                      <a:pt x="11914" y="55157"/>
                      <a:pt x="14782" y="51580"/>
                    </a:cubicBezTo>
                    <a:cubicBezTo>
                      <a:pt x="24949" y="38891"/>
                      <a:pt x="35684" y="26189"/>
                      <a:pt x="46686" y="13821"/>
                    </a:cubicBezTo>
                    <a:cubicBezTo>
                      <a:pt x="49734" y="10396"/>
                      <a:pt x="49429" y="5149"/>
                      <a:pt x="46005" y="2101"/>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6" name="Freeform: Shape 35">
                <a:extLst>
                  <a:ext uri="{FF2B5EF4-FFF2-40B4-BE49-F238E27FC236}">
                    <a16:creationId xmlns:a16="http://schemas.microsoft.com/office/drawing/2014/main" id="{5B12A84A-05CF-450B-BE36-252B57809A29}"/>
                  </a:ext>
                </a:extLst>
              </p:cNvPr>
              <p:cNvSpPr/>
              <p:nvPr/>
            </p:nvSpPr>
            <p:spPr>
              <a:xfrm>
                <a:off x="3985781" y="3563066"/>
                <a:ext cx="157595" cy="222045"/>
              </a:xfrm>
              <a:custGeom>
                <a:avLst/>
                <a:gdLst>
                  <a:gd name="connsiteX0" fmla="*/ 142999 w 157595"/>
                  <a:gd name="connsiteY0" fmla="*/ 2880 h 222045"/>
                  <a:gd name="connsiteX1" fmla="*/ 1170 w 157595"/>
                  <a:gd name="connsiteY1" fmla="*/ 209494 h 222045"/>
                  <a:gd name="connsiteX2" fmla="*/ 4056 w 157595"/>
                  <a:gd name="connsiteY2" fmla="*/ 220875 h 222045"/>
                  <a:gd name="connsiteX3" fmla="*/ 15438 w 157595"/>
                  <a:gd name="connsiteY3" fmla="*/ 217990 h 222045"/>
                  <a:gd name="connsiteX4" fmla="*/ 15668 w 157595"/>
                  <a:gd name="connsiteY4" fmla="*/ 217577 h 222045"/>
                  <a:gd name="connsiteX5" fmla="*/ 155582 w 157595"/>
                  <a:gd name="connsiteY5" fmla="*/ 13725 h 222045"/>
                  <a:gd name="connsiteX6" fmla="*/ 154711 w 157595"/>
                  <a:gd name="connsiteY6" fmla="*/ 2013 h 222045"/>
                  <a:gd name="connsiteX7" fmla="*/ 142999 w 157595"/>
                  <a:gd name="connsiteY7" fmla="*/ 2884 h 22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7595" h="222045">
                    <a:moveTo>
                      <a:pt x="142999" y="2880"/>
                    </a:moveTo>
                    <a:cubicBezTo>
                      <a:pt x="89074" y="66943"/>
                      <a:pt x="41569" y="136147"/>
                      <a:pt x="1170" y="209494"/>
                    </a:cubicBezTo>
                    <a:cubicBezTo>
                      <a:pt x="-1176" y="213433"/>
                      <a:pt x="116" y="218529"/>
                      <a:pt x="4056" y="220875"/>
                    </a:cubicBezTo>
                    <a:cubicBezTo>
                      <a:pt x="7996" y="223221"/>
                      <a:pt x="13091" y="221929"/>
                      <a:pt x="15438" y="217990"/>
                    </a:cubicBezTo>
                    <a:cubicBezTo>
                      <a:pt x="15518" y="217854"/>
                      <a:pt x="15595" y="217717"/>
                      <a:pt x="15668" y="217577"/>
                    </a:cubicBezTo>
                    <a:cubicBezTo>
                      <a:pt x="55526" y="145214"/>
                      <a:pt x="102389" y="76936"/>
                      <a:pt x="155582" y="13725"/>
                    </a:cubicBezTo>
                    <a:cubicBezTo>
                      <a:pt x="158576" y="10250"/>
                      <a:pt x="158186" y="5006"/>
                      <a:pt x="154711" y="2013"/>
                    </a:cubicBezTo>
                    <a:cubicBezTo>
                      <a:pt x="151236" y="-981"/>
                      <a:pt x="145993" y="-590"/>
                      <a:pt x="142999" y="2884"/>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7" name="Freeform: Shape 36">
                <a:extLst>
                  <a:ext uri="{FF2B5EF4-FFF2-40B4-BE49-F238E27FC236}">
                    <a16:creationId xmlns:a16="http://schemas.microsoft.com/office/drawing/2014/main" id="{5105CC73-99A1-4F03-8D83-1EA4BEB28E48}"/>
                  </a:ext>
                </a:extLst>
              </p:cNvPr>
              <p:cNvSpPr/>
              <p:nvPr/>
            </p:nvSpPr>
            <p:spPr>
              <a:xfrm>
                <a:off x="4160483" y="3462629"/>
                <a:ext cx="88085" cy="80151"/>
              </a:xfrm>
              <a:custGeom>
                <a:avLst/>
                <a:gdLst>
                  <a:gd name="connsiteX0" fmla="*/ 74801 w 88085"/>
                  <a:gd name="connsiteY0" fmla="*/ 1661 h 80151"/>
                  <a:gd name="connsiteX1" fmla="*/ 2274 w 88085"/>
                  <a:gd name="connsiteY1" fmla="*/ 66140 h 80151"/>
                  <a:gd name="connsiteX2" fmla="*/ 2594 w 88085"/>
                  <a:gd name="connsiteY2" fmla="*/ 77878 h 80151"/>
                  <a:gd name="connsiteX3" fmla="*/ 14180 w 88085"/>
                  <a:gd name="connsiteY3" fmla="*/ 77713 h 80151"/>
                  <a:gd name="connsiteX4" fmla="*/ 84764 w 88085"/>
                  <a:gd name="connsiteY4" fmla="*/ 14945 h 80151"/>
                  <a:gd name="connsiteX5" fmla="*/ 86424 w 88085"/>
                  <a:gd name="connsiteY5" fmla="*/ 3322 h 80151"/>
                  <a:gd name="connsiteX6" fmla="*/ 74801 w 88085"/>
                  <a:gd name="connsiteY6" fmla="*/ 1661 h 80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085" h="80151">
                    <a:moveTo>
                      <a:pt x="74801" y="1661"/>
                    </a:moveTo>
                    <a:cubicBezTo>
                      <a:pt x="48993" y="21244"/>
                      <a:pt x="24744" y="42802"/>
                      <a:pt x="2274" y="66140"/>
                    </a:cubicBezTo>
                    <a:cubicBezTo>
                      <a:pt x="-879" y="69470"/>
                      <a:pt x="-736" y="74725"/>
                      <a:pt x="2594" y="77878"/>
                    </a:cubicBezTo>
                    <a:cubicBezTo>
                      <a:pt x="5862" y="80972"/>
                      <a:pt x="11001" y="80899"/>
                      <a:pt x="14180" y="77713"/>
                    </a:cubicBezTo>
                    <a:cubicBezTo>
                      <a:pt x="36047" y="54995"/>
                      <a:pt x="59646" y="34009"/>
                      <a:pt x="84764" y="14945"/>
                    </a:cubicBezTo>
                    <a:cubicBezTo>
                      <a:pt x="88432" y="12194"/>
                      <a:pt x="89176" y="6990"/>
                      <a:pt x="86424" y="3322"/>
                    </a:cubicBezTo>
                    <a:cubicBezTo>
                      <a:pt x="83673" y="-347"/>
                      <a:pt x="78469" y="-1090"/>
                      <a:pt x="74801" y="1661"/>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8" name="Freeform: Shape 37">
                <a:extLst>
                  <a:ext uri="{FF2B5EF4-FFF2-40B4-BE49-F238E27FC236}">
                    <a16:creationId xmlns:a16="http://schemas.microsoft.com/office/drawing/2014/main" id="{AD90AFC0-FDE5-4F06-BC1C-A544E52381A4}"/>
                  </a:ext>
                </a:extLst>
              </p:cNvPr>
              <p:cNvSpPr/>
              <p:nvPr/>
            </p:nvSpPr>
            <p:spPr>
              <a:xfrm>
                <a:off x="3951263" y="3812322"/>
                <a:ext cx="27738" cy="39248"/>
              </a:xfrm>
              <a:custGeom>
                <a:avLst/>
                <a:gdLst>
                  <a:gd name="connsiteX0" fmla="*/ 23196 w 27738"/>
                  <a:gd name="connsiteY0" fmla="*/ 907 h 39248"/>
                  <a:gd name="connsiteX1" fmla="*/ 12037 w 27738"/>
                  <a:gd name="connsiteY1" fmla="*/ 4528 h 39248"/>
                  <a:gd name="connsiteX2" fmla="*/ 12031 w 27738"/>
                  <a:gd name="connsiteY2" fmla="*/ 4540 h 39248"/>
                  <a:gd name="connsiteX3" fmla="*/ 850 w 27738"/>
                  <a:gd name="connsiteY3" fmla="*/ 27289 h 39248"/>
                  <a:gd name="connsiteX4" fmla="*/ 4649 w 27738"/>
                  <a:gd name="connsiteY4" fmla="*/ 38399 h 39248"/>
                  <a:gd name="connsiteX5" fmla="*/ 15759 w 27738"/>
                  <a:gd name="connsiteY5" fmla="*/ 34600 h 39248"/>
                  <a:gd name="connsiteX6" fmla="*/ 15915 w 27738"/>
                  <a:gd name="connsiteY6" fmla="*/ 34263 h 39248"/>
                  <a:gd name="connsiteX7" fmla="*/ 26836 w 27738"/>
                  <a:gd name="connsiteY7" fmla="*/ 12076 h 39248"/>
                  <a:gd name="connsiteX8" fmla="*/ 23196 w 27738"/>
                  <a:gd name="connsiteY8" fmla="*/ 907 h 39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738" h="39248">
                    <a:moveTo>
                      <a:pt x="23196" y="907"/>
                    </a:moveTo>
                    <a:cubicBezTo>
                      <a:pt x="19115" y="-1174"/>
                      <a:pt x="14118" y="447"/>
                      <a:pt x="12037" y="4528"/>
                    </a:cubicBezTo>
                    <a:cubicBezTo>
                      <a:pt x="12035" y="4532"/>
                      <a:pt x="12032" y="4536"/>
                      <a:pt x="12031" y="4540"/>
                    </a:cubicBezTo>
                    <a:cubicBezTo>
                      <a:pt x="4701" y="18948"/>
                      <a:pt x="850" y="27289"/>
                      <a:pt x="850" y="27289"/>
                    </a:cubicBezTo>
                    <a:cubicBezTo>
                      <a:pt x="-1169" y="31406"/>
                      <a:pt x="532" y="36380"/>
                      <a:pt x="4649" y="38399"/>
                    </a:cubicBezTo>
                    <a:cubicBezTo>
                      <a:pt x="8766" y="40418"/>
                      <a:pt x="13740" y="38717"/>
                      <a:pt x="15759" y="34600"/>
                    </a:cubicBezTo>
                    <a:cubicBezTo>
                      <a:pt x="15813" y="34488"/>
                      <a:pt x="15866" y="34376"/>
                      <a:pt x="15915" y="34263"/>
                    </a:cubicBezTo>
                    <a:cubicBezTo>
                      <a:pt x="15955" y="34180"/>
                      <a:pt x="19717" y="26058"/>
                      <a:pt x="26836" y="12076"/>
                    </a:cubicBezTo>
                    <a:cubicBezTo>
                      <a:pt x="28913" y="7987"/>
                      <a:pt x="27284" y="2988"/>
                      <a:pt x="23196" y="907"/>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9" name="Freeform: Shape 38">
                <a:extLst>
                  <a:ext uri="{FF2B5EF4-FFF2-40B4-BE49-F238E27FC236}">
                    <a16:creationId xmlns:a16="http://schemas.microsoft.com/office/drawing/2014/main" id="{848A33F4-03C0-4806-9ECB-517F134A1C8E}"/>
                  </a:ext>
                </a:extLst>
              </p:cNvPr>
              <p:cNvSpPr/>
              <p:nvPr/>
            </p:nvSpPr>
            <p:spPr>
              <a:xfrm>
                <a:off x="3923030" y="3642961"/>
                <a:ext cx="30800" cy="37486"/>
              </a:xfrm>
              <a:custGeom>
                <a:avLst/>
                <a:gdLst>
                  <a:gd name="connsiteX0" fmla="*/ 27257 w 30800"/>
                  <a:gd name="connsiteY0" fmla="*/ 1506 h 37486"/>
                  <a:gd name="connsiteX1" fmla="*/ 15703 w 30800"/>
                  <a:gd name="connsiteY1" fmla="*/ 3531 h 37486"/>
                  <a:gd name="connsiteX2" fmla="*/ 15695 w 30800"/>
                  <a:gd name="connsiteY2" fmla="*/ 3542 h 37486"/>
                  <a:gd name="connsiteX3" fmla="*/ 1445 w 30800"/>
                  <a:gd name="connsiteY3" fmla="*/ 24504 h 37486"/>
                  <a:gd name="connsiteX4" fmla="*/ 3625 w 30800"/>
                  <a:gd name="connsiteY4" fmla="*/ 36041 h 37486"/>
                  <a:gd name="connsiteX5" fmla="*/ 15162 w 30800"/>
                  <a:gd name="connsiteY5" fmla="*/ 33863 h 37486"/>
                  <a:gd name="connsiteX6" fmla="*/ 15388 w 30800"/>
                  <a:gd name="connsiteY6" fmla="*/ 33513 h 37486"/>
                  <a:gd name="connsiteX7" fmla="*/ 29302 w 30800"/>
                  <a:gd name="connsiteY7" fmla="*/ 13070 h 37486"/>
                  <a:gd name="connsiteX8" fmla="*/ 27257 w 30800"/>
                  <a:gd name="connsiteY8" fmla="*/ 1506 h 37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00" h="37486">
                    <a:moveTo>
                      <a:pt x="27257" y="1506"/>
                    </a:moveTo>
                    <a:cubicBezTo>
                      <a:pt x="23508" y="-1125"/>
                      <a:pt x="18334" y="-220"/>
                      <a:pt x="15703" y="3531"/>
                    </a:cubicBezTo>
                    <a:cubicBezTo>
                      <a:pt x="15701" y="3534"/>
                      <a:pt x="15698" y="3538"/>
                      <a:pt x="15695" y="3542"/>
                    </a:cubicBezTo>
                    <a:cubicBezTo>
                      <a:pt x="6423" y="16786"/>
                      <a:pt x="1445" y="24504"/>
                      <a:pt x="1445" y="24504"/>
                    </a:cubicBezTo>
                    <a:cubicBezTo>
                      <a:pt x="-1139" y="28292"/>
                      <a:pt x="-164" y="33458"/>
                      <a:pt x="3625" y="36041"/>
                    </a:cubicBezTo>
                    <a:cubicBezTo>
                      <a:pt x="7412" y="38626"/>
                      <a:pt x="12578" y="37650"/>
                      <a:pt x="15162" y="33863"/>
                    </a:cubicBezTo>
                    <a:cubicBezTo>
                      <a:pt x="15240" y="33748"/>
                      <a:pt x="15316" y="33631"/>
                      <a:pt x="15388" y="33513"/>
                    </a:cubicBezTo>
                    <a:cubicBezTo>
                      <a:pt x="15439" y="33439"/>
                      <a:pt x="20301" y="25920"/>
                      <a:pt x="29302" y="13070"/>
                    </a:cubicBezTo>
                    <a:cubicBezTo>
                      <a:pt x="31928" y="9311"/>
                      <a:pt x="31013" y="4135"/>
                      <a:pt x="27257" y="1506"/>
                    </a:cubicBezTo>
                    <a:close/>
                  </a:path>
                </a:pathLst>
              </a:custGeom>
              <a:grpFill/>
              <a:ln w="8235" cap="flat">
                <a:solidFill>
                  <a:schemeClr val="accent6">
                    <a:lumMod val="50000"/>
                  </a:schemeClr>
                </a:solidFill>
                <a:prstDash val="solid"/>
                <a:miter/>
              </a:ln>
            </p:spPr>
            <p:txBody>
              <a:bodyPr rtlCol="0" anchor="ctr"/>
              <a:lstStyle/>
              <a:p>
                <a:endParaRPr lang="en-IN"/>
              </a:p>
            </p:txBody>
          </p:sp>
        </p:grpSp>
        <p:sp>
          <p:nvSpPr>
            <p:cNvPr id="2" name="Freeform: Shape 1">
              <a:extLst>
                <a:ext uri="{FF2B5EF4-FFF2-40B4-BE49-F238E27FC236}">
                  <a16:creationId xmlns:a16="http://schemas.microsoft.com/office/drawing/2014/main" id="{0BABC92E-BF33-47B1-80F0-5C462774DC16}"/>
                </a:ext>
              </a:extLst>
            </p:cNvPr>
            <p:cNvSpPr/>
            <p:nvPr/>
          </p:nvSpPr>
          <p:spPr>
            <a:xfrm>
              <a:off x="970855" y="3250386"/>
              <a:ext cx="468652" cy="468798"/>
            </a:xfrm>
            <a:custGeom>
              <a:avLst/>
              <a:gdLst>
                <a:gd name="connsiteX0" fmla="*/ 234326 w 468652"/>
                <a:gd name="connsiteY0" fmla="*/ 37070 h 468798"/>
                <a:gd name="connsiteX1" fmla="*/ 281777 w 468652"/>
                <a:gd name="connsiteY1" fmla="*/ 179511 h 468798"/>
                <a:gd name="connsiteX2" fmla="*/ 284449 w 468652"/>
                <a:gd name="connsiteY2" fmla="*/ 187525 h 468798"/>
                <a:gd name="connsiteX3" fmla="*/ 437347 w 468652"/>
                <a:gd name="connsiteY3" fmla="*/ 187525 h 468798"/>
                <a:gd name="connsiteX4" fmla="*/ 326235 w 468652"/>
                <a:gd name="connsiteY4" fmla="*/ 284185 h 468798"/>
                <a:gd name="connsiteX5" fmla="*/ 320529 w 468652"/>
                <a:gd name="connsiteY5" fmla="*/ 289147 h 468798"/>
                <a:gd name="connsiteX6" fmla="*/ 322702 w 468652"/>
                <a:gd name="connsiteY6" fmla="*/ 296393 h 468798"/>
                <a:gd name="connsiteX7" fmla="*/ 365818 w 468652"/>
                <a:gd name="connsiteY7" fmla="*/ 440141 h 468798"/>
                <a:gd name="connsiteX8" fmla="*/ 240987 w 468652"/>
                <a:gd name="connsiteY8" fmla="*/ 353686 h 468798"/>
                <a:gd name="connsiteX9" fmla="*/ 234326 w 468652"/>
                <a:gd name="connsiteY9" fmla="*/ 349070 h 468798"/>
                <a:gd name="connsiteX10" fmla="*/ 227654 w 468652"/>
                <a:gd name="connsiteY10" fmla="*/ 353686 h 468798"/>
                <a:gd name="connsiteX11" fmla="*/ 102828 w 468652"/>
                <a:gd name="connsiteY11" fmla="*/ 440117 h 468798"/>
                <a:gd name="connsiteX12" fmla="*/ 145944 w 468652"/>
                <a:gd name="connsiteY12" fmla="*/ 296370 h 468798"/>
                <a:gd name="connsiteX13" fmla="*/ 148118 w 468652"/>
                <a:gd name="connsiteY13" fmla="*/ 289123 h 468798"/>
                <a:gd name="connsiteX14" fmla="*/ 142412 w 468652"/>
                <a:gd name="connsiteY14" fmla="*/ 284162 h 468798"/>
                <a:gd name="connsiteX15" fmla="*/ 31300 w 468652"/>
                <a:gd name="connsiteY15" fmla="*/ 187502 h 468798"/>
                <a:gd name="connsiteX16" fmla="*/ 184198 w 468652"/>
                <a:gd name="connsiteY16" fmla="*/ 187502 h 468798"/>
                <a:gd name="connsiteX17" fmla="*/ 186869 w 468652"/>
                <a:gd name="connsiteY17" fmla="*/ 179488 h 468798"/>
                <a:gd name="connsiteX18" fmla="*/ 175745 w 468652"/>
                <a:gd name="connsiteY18" fmla="*/ 175809 h 468798"/>
                <a:gd name="connsiteX19" fmla="*/ 0 w 468652"/>
                <a:gd name="connsiteY19" fmla="*/ 175809 h 468798"/>
                <a:gd name="connsiteX20" fmla="*/ 134738 w 468652"/>
                <a:gd name="connsiteY20" fmla="*/ 292972 h 468798"/>
                <a:gd name="connsiteX21" fmla="*/ 82014 w 468652"/>
                <a:gd name="connsiteY21" fmla="*/ 468799 h 468798"/>
                <a:gd name="connsiteX22" fmla="*/ 234326 w 468652"/>
                <a:gd name="connsiteY22" fmla="*/ 363323 h 468798"/>
                <a:gd name="connsiteX23" fmla="*/ 386638 w 468652"/>
                <a:gd name="connsiteY23" fmla="*/ 468799 h 468798"/>
                <a:gd name="connsiteX24" fmla="*/ 333915 w 468652"/>
                <a:gd name="connsiteY24" fmla="*/ 293002 h 468798"/>
                <a:gd name="connsiteX25" fmla="*/ 468653 w 468652"/>
                <a:gd name="connsiteY25" fmla="*/ 175838 h 468798"/>
                <a:gd name="connsiteX26" fmla="*/ 292908 w 468652"/>
                <a:gd name="connsiteY26" fmla="*/ 175838 h 468798"/>
                <a:gd name="connsiteX27" fmla="*/ 234326 w 468652"/>
                <a:gd name="connsiteY27" fmla="*/ 0 h 46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68652" h="468798">
                  <a:moveTo>
                    <a:pt x="234326" y="37070"/>
                  </a:moveTo>
                  <a:lnTo>
                    <a:pt x="281777" y="179511"/>
                  </a:lnTo>
                  <a:lnTo>
                    <a:pt x="284449" y="187525"/>
                  </a:lnTo>
                  <a:lnTo>
                    <a:pt x="437347" y="187525"/>
                  </a:lnTo>
                  <a:lnTo>
                    <a:pt x="326235" y="284185"/>
                  </a:lnTo>
                  <a:lnTo>
                    <a:pt x="320529" y="289147"/>
                  </a:lnTo>
                  <a:lnTo>
                    <a:pt x="322702" y="296393"/>
                  </a:lnTo>
                  <a:lnTo>
                    <a:pt x="365818" y="440141"/>
                  </a:lnTo>
                  <a:lnTo>
                    <a:pt x="240987" y="353686"/>
                  </a:lnTo>
                  <a:lnTo>
                    <a:pt x="234326" y="349070"/>
                  </a:lnTo>
                  <a:lnTo>
                    <a:pt x="227654" y="353686"/>
                  </a:lnTo>
                  <a:lnTo>
                    <a:pt x="102828" y="440117"/>
                  </a:lnTo>
                  <a:lnTo>
                    <a:pt x="145944" y="296370"/>
                  </a:lnTo>
                  <a:lnTo>
                    <a:pt x="148118" y="289123"/>
                  </a:lnTo>
                  <a:lnTo>
                    <a:pt x="142412" y="284162"/>
                  </a:lnTo>
                  <a:lnTo>
                    <a:pt x="31300" y="187502"/>
                  </a:lnTo>
                  <a:lnTo>
                    <a:pt x="184198" y="187502"/>
                  </a:lnTo>
                  <a:lnTo>
                    <a:pt x="186869" y="179488"/>
                  </a:lnTo>
                  <a:close/>
                  <a:moveTo>
                    <a:pt x="175745" y="175809"/>
                  </a:moveTo>
                  <a:lnTo>
                    <a:pt x="0" y="175809"/>
                  </a:lnTo>
                  <a:lnTo>
                    <a:pt x="134738" y="292972"/>
                  </a:lnTo>
                  <a:lnTo>
                    <a:pt x="82014" y="468799"/>
                  </a:lnTo>
                  <a:lnTo>
                    <a:pt x="234326" y="363323"/>
                  </a:lnTo>
                  <a:lnTo>
                    <a:pt x="386638" y="468799"/>
                  </a:lnTo>
                  <a:lnTo>
                    <a:pt x="333915" y="293002"/>
                  </a:lnTo>
                  <a:lnTo>
                    <a:pt x="468653" y="175838"/>
                  </a:lnTo>
                  <a:lnTo>
                    <a:pt x="292908" y="175838"/>
                  </a:lnTo>
                  <a:lnTo>
                    <a:pt x="234326" y="0"/>
                  </a:lnTo>
                  <a:close/>
                </a:path>
              </a:pathLst>
            </a:custGeom>
            <a:solidFill>
              <a:srgbClr val="466E5A"/>
            </a:solidFill>
            <a:ln w="9525" cap="flat">
              <a:solidFill>
                <a:srgbClr val="466E5A"/>
              </a:solidFill>
              <a:prstDash val="solid"/>
              <a:miter/>
            </a:ln>
          </p:spPr>
          <p:txBody>
            <a:bodyPr rtlCol="0" anchor="ctr"/>
            <a:lstStyle/>
            <a:p>
              <a:endParaRPr lang="en-IN"/>
            </a:p>
          </p:txBody>
        </p:sp>
      </p:grpSp>
    </p:spTree>
    <p:custDataLst>
      <p:tags r:id="rId1"/>
    </p:custDataLst>
    <p:extLst>
      <p:ext uri="{BB962C8B-B14F-4D97-AF65-F5344CB8AC3E}">
        <p14:creationId xmlns:p14="http://schemas.microsoft.com/office/powerpoint/2010/main" val="2257043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665AF7A-6C24-4504-9F4E-2BEFE2C4BB2F}"/>
              </a:ext>
            </a:extLst>
          </p:cNvPr>
          <p:cNvSpPr>
            <a:spLocks noGrp="1"/>
          </p:cNvSpPr>
          <p:nvPr>
            <p:ph type="sldNum" sz="quarter" idx="4"/>
          </p:nvPr>
        </p:nvSpPr>
        <p:spPr>
          <a:xfrm>
            <a:off x="11229341" y="6290182"/>
            <a:ext cx="398334" cy="365125"/>
          </a:xfrm>
        </p:spPr>
        <p:txBody>
          <a:bodyPr/>
          <a:lstStyle/>
          <a:p>
            <a:fld id="{F54F2D47-7AC6-43F3-8E07-847BD5CBC9DC}" type="slidenum">
              <a:rPr lang="en-US" smtClean="0"/>
              <a:pPr/>
              <a:t>24</a:t>
            </a:fld>
            <a:endParaRPr lang="en-US"/>
          </a:p>
        </p:txBody>
      </p:sp>
      <p:sp>
        <p:nvSpPr>
          <p:cNvPr id="4" name="Text Placeholder 3">
            <a:extLst>
              <a:ext uri="{FF2B5EF4-FFF2-40B4-BE49-F238E27FC236}">
                <a16:creationId xmlns:a16="http://schemas.microsoft.com/office/drawing/2014/main" id="{BE63181C-35ED-4D80-90CB-1A534303A849}"/>
              </a:ext>
            </a:extLst>
          </p:cNvPr>
          <p:cNvSpPr>
            <a:spLocks noGrp="1"/>
          </p:cNvSpPr>
          <p:nvPr>
            <p:ph type="body" sz="quarter" idx="10"/>
          </p:nvPr>
        </p:nvSpPr>
        <p:spPr/>
        <p:txBody>
          <a:bodyPr/>
          <a:lstStyle/>
          <a:p>
            <a:r>
              <a:rPr lang="en-US">
                <a:solidFill>
                  <a:srgbClr val="0A3C53"/>
                </a:solidFill>
              </a:rPr>
              <a:t>Discussion</a:t>
            </a:r>
            <a:endParaRPr lang="en-IN">
              <a:solidFill>
                <a:srgbClr val="0A3C53"/>
              </a:solidFill>
            </a:endParaRPr>
          </a:p>
        </p:txBody>
      </p:sp>
      <p:sp>
        <p:nvSpPr>
          <p:cNvPr id="6" name="Text Placeholder 5">
            <a:extLst>
              <a:ext uri="{FF2B5EF4-FFF2-40B4-BE49-F238E27FC236}">
                <a16:creationId xmlns:a16="http://schemas.microsoft.com/office/drawing/2014/main" id="{643EBA63-DAF5-4960-AAAE-C450A97280A6}"/>
              </a:ext>
            </a:extLst>
          </p:cNvPr>
          <p:cNvSpPr>
            <a:spLocks noGrp="1"/>
          </p:cNvSpPr>
          <p:nvPr>
            <p:ph type="body" sz="quarter" idx="13"/>
          </p:nvPr>
        </p:nvSpPr>
        <p:spPr/>
        <p:txBody>
          <a:bodyPr/>
          <a:lstStyle/>
          <a:p>
            <a:pPr marL="0" indent="0">
              <a:buNone/>
            </a:pPr>
            <a:r>
              <a:rPr lang="en-IN"/>
              <a:t>5 min</a:t>
            </a:r>
          </a:p>
        </p:txBody>
      </p:sp>
      <p:sp>
        <p:nvSpPr>
          <p:cNvPr id="5" name="Text Placeholder 4">
            <a:extLst>
              <a:ext uri="{FF2B5EF4-FFF2-40B4-BE49-F238E27FC236}">
                <a16:creationId xmlns:a16="http://schemas.microsoft.com/office/drawing/2014/main" id="{A74396B7-5ACB-480A-9302-927FB6F7E7A4}"/>
              </a:ext>
            </a:extLst>
          </p:cNvPr>
          <p:cNvSpPr>
            <a:spLocks noGrp="1"/>
          </p:cNvSpPr>
          <p:nvPr>
            <p:ph type="body" sz="quarter" idx="11"/>
          </p:nvPr>
        </p:nvSpPr>
        <p:spPr>
          <a:xfrm>
            <a:off x="468000" y="1926907"/>
            <a:ext cx="5310188" cy="584775"/>
          </a:xfrm>
        </p:spPr>
        <p:txBody>
          <a:bodyPr/>
          <a:lstStyle/>
          <a:p>
            <a:pPr marL="0" indent="0">
              <a:buNone/>
            </a:pPr>
            <a:r>
              <a:rPr lang="en-US"/>
              <a:t>Open the floor to participants’ most outlandish marketing attempts. How did it go?</a:t>
            </a:r>
          </a:p>
        </p:txBody>
      </p:sp>
      <p:grpSp>
        <p:nvGrpSpPr>
          <p:cNvPr id="17" name="Group 16">
            <a:extLst>
              <a:ext uri="{FF2B5EF4-FFF2-40B4-BE49-F238E27FC236}">
                <a16:creationId xmlns:a16="http://schemas.microsoft.com/office/drawing/2014/main" id="{89233E9D-98B2-4A7D-BF67-BF541D8519B6}"/>
              </a:ext>
            </a:extLst>
          </p:cNvPr>
          <p:cNvGrpSpPr/>
          <p:nvPr/>
        </p:nvGrpSpPr>
        <p:grpSpPr>
          <a:xfrm>
            <a:off x="550863" y="3071788"/>
            <a:ext cx="4241696" cy="1256400"/>
            <a:chOff x="550863" y="3071788"/>
            <a:chExt cx="4241696" cy="1256400"/>
          </a:xfrm>
        </p:grpSpPr>
        <p:sp>
          <p:nvSpPr>
            <p:cNvPr id="18" name="Rectangle: Rounded Corners 17">
              <a:extLst>
                <a:ext uri="{FF2B5EF4-FFF2-40B4-BE49-F238E27FC236}">
                  <a16:creationId xmlns:a16="http://schemas.microsoft.com/office/drawing/2014/main" id="{0A7ACF41-F425-429B-9DDA-87451A6F16BA}"/>
                </a:ext>
              </a:extLst>
            </p:cNvPr>
            <p:cNvSpPr/>
            <p:nvPr/>
          </p:nvSpPr>
          <p:spPr>
            <a:xfrm>
              <a:off x="550863" y="3071788"/>
              <a:ext cx="1255608" cy="1256400"/>
            </a:xfrm>
            <a:prstGeom prst="roundRect">
              <a:avLst>
                <a:gd name="adj" fmla="val 3875"/>
              </a:avLst>
            </a:prstGeom>
            <a:noFill/>
            <a:ln w="19050">
              <a:solidFill>
                <a:srgbClr val="466E5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600">
                <a:solidFill>
                  <a:schemeClr val="accent6">
                    <a:lumMod val="50000"/>
                  </a:schemeClr>
                </a:solidFill>
                <a:latin typeface="Effra Pro" panose="020B0603020203020204" pitchFamily="34" charset="0"/>
              </a:endParaRPr>
            </a:p>
          </p:txBody>
        </p:sp>
        <p:sp>
          <p:nvSpPr>
            <p:cNvPr id="19" name="Rectangle: Rounded Corners 18">
              <a:extLst>
                <a:ext uri="{FF2B5EF4-FFF2-40B4-BE49-F238E27FC236}">
                  <a16:creationId xmlns:a16="http://schemas.microsoft.com/office/drawing/2014/main" id="{B40D87FC-B96B-4760-9CD7-B47555D9EBB9}"/>
                </a:ext>
              </a:extLst>
            </p:cNvPr>
            <p:cNvSpPr/>
            <p:nvPr/>
          </p:nvSpPr>
          <p:spPr>
            <a:xfrm>
              <a:off x="2043907" y="3071788"/>
              <a:ext cx="1255608" cy="1256400"/>
            </a:xfrm>
            <a:prstGeom prst="roundRect">
              <a:avLst>
                <a:gd name="adj" fmla="val 3875"/>
              </a:avLst>
            </a:prstGeom>
            <a:noFill/>
            <a:ln w="19050">
              <a:solidFill>
                <a:srgbClr val="466E5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600">
                <a:solidFill>
                  <a:schemeClr val="accent6">
                    <a:lumMod val="50000"/>
                  </a:schemeClr>
                </a:solidFill>
                <a:latin typeface="Effra Pro" panose="020B0603020203020204" pitchFamily="34" charset="0"/>
              </a:endParaRPr>
            </a:p>
          </p:txBody>
        </p:sp>
        <p:sp>
          <p:nvSpPr>
            <p:cNvPr id="20" name="TextBox 19">
              <a:extLst>
                <a:ext uri="{FF2B5EF4-FFF2-40B4-BE49-F238E27FC236}">
                  <a16:creationId xmlns:a16="http://schemas.microsoft.com/office/drawing/2014/main" id="{40762D9C-993F-4F3E-A784-69F052A60D55}"/>
                </a:ext>
              </a:extLst>
            </p:cNvPr>
            <p:cNvSpPr txBox="1"/>
            <p:nvPr/>
          </p:nvSpPr>
          <p:spPr>
            <a:xfrm>
              <a:off x="550863" y="3879351"/>
              <a:ext cx="1255608" cy="297517"/>
            </a:xfrm>
            <a:prstGeom prst="rect">
              <a:avLst/>
            </a:prstGeom>
            <a:no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sz="1600">
                  <a:solidFill>
                    <a:srgbClr val="0A3C53"/>
                  </a:solidFill>
                  <a:latin typeface="Effra Pro" panose="020B0603020203020204" pitchFamily="34" charset="0"/>
                </a:rPr>
                <a:t>Not Bad</a:t>
              </a:r>
            </a:p>
          </p:txBody>
        </p:sp>
        <p:sp>
          <p:nvSpPr>
            <p:cNvPr id="21" name="TextBox 20">
              <a:extLst>
                <a:ext uri="{FF2B5EF4-FFF2-40B4-BE49-F238E27FC236}">
                  <a16:creationId xmlns:a16="http://schemas.microsoft.com/office/drawing/2014/main" id="{AC4BC2AF-3129-4B9B-9A66-318B67C749D0}"/>
                </a:ext>
              </a:extLst>
            </p:cNvPr>
            <p:cNvSpPr txBox="1"/>
            <p:nvPr/>
          </p:nvSpPr>
          <p:spPr>
            <a:xfrm>
              <a:off x="2068939" y="3879350"/>
              <a:ext cx="1230576" cy="297517"/>
            </a:xfrm>
            <a:prstGeom prst="rect">
              <a:avLst/>
            </a:prstGeom>
            <a:no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lgn="ct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sz="1600">
                  <a:solidFill>
                    <a:srgbClr val="0A3C53"/>
                  </a:solidFill>
                  <a:latin typeface="Effra Pro" panose="020B0603020203020204" pitchFamily="34" charset="0"/>
                </a:rPr>
                <a:t>Good</a:t>
              </a:r>
            </a:p>
          </p:txBody>
        </p:sp>
        <p:sp>
          <p:nvSpPr>
            <p:cNvPr id="22" name="Rectangle: Rounded Corners 21">
              <a:extLst>
                <a:ext uri="{FF2B5EF4-FFF2-40B4-BE49-F238E27FC236}">
                  <a16:creationId xmlns:a16="http://schemas.microsoft.com/office/drawing/2014/main" id="{2DE15F62-41FF-4E25-AF06-7101742CBFAC}"/>
                </a:ext>
              </a:extLst>
            </p:cNvPr>
            <p:cNvSpPr/>
            <p:nvPr/>
          </p:nvSpPr>
          <p:spPr>
            <a:xfrm>
              <a:off x="3536951" y="3071788"/>
              <a:ext cx="1255608" cy="1256400"/>
            </a:xfrm>
            <a:prstGeom prst="roundRect">
              <a:avLst>
                <a:gd name="adj" fmla="val 3875"/>
              </a:avLst>
            </a:prstGeom>
            <a:noFill/>
            <a:ln w="19050">
              <a:solidFill>
                <a:srgbClr val="466E5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accent6">
                    <a:lumMod val="50000"/>
                  </a:schemeClr>
                </a:solidFill>
              </a:endParaRPr>
            </a:p>
          </p:txBody>
        </p:sp>
        <p:sp>
          <p:nvSpPr>
            <p:cNvPr id="23" name="TextBox 22">
              <a:extLst>
                <a:ext uri="{FF2B5EF4-FFF2-40B4-BE49-F238E27FC236}">
                  <a16:creationId xmlns:a16="http://schemas.microsoft.com/office/drawing/2014/main" id="{B7150A5B-FB37-4D3B-B005-38E34C88B9FD}"/>
                </a:ext>
              </a:extLst>
            </p:cNvPr>
            <p:cNvSpPr txBox="1"/>
            <p:nvPr/>
          </p:nvSpPr>
          <p:spPr>
            <a:xfrm>
              <a:off x="3563247" y="3879350"/>
              <a:ext cx="1229311" cy="297517"/>
            </a:xfrm>
            <a:prstGeom prst="rect">
              <a:avLst/>
            </a:prstGeom>
            <a:noFill/>
            <a:ln>
              <a:noFill/>
            </a:ln>
          </p:spPr>
          <p:txBody>
            <a:bodyPr wrap="square">
              <a:spAutoFit/>
            </a:bodyPr>
            <a:lstStyle/>
            <a:p>
              <a:pPr algn="ctr">
                <a:lnSpc>
                  <a:spcPts val="1600"/>
                </a:lnSpc>
                <a:buClr>
                  <a:srgbClr val="0A3C53"/>
                </a:buClr>
              </a:pPr>
              <a:r>
                <a:rPr lang="en-US" sz="1600">
                  <a:solidFill>
                    <a:srgbClr val="0A3C53"/>
                  </a:solidFill>
                  <a:latin typeface="Effra Pro" panose="020B0603020203020204" pitchFamily="34" charset="0"/>
                </a:rPr>
                <a:t>Excellent</a:t>
              </a:r>
            </a:p>
          </p:txBody>
        </p:sp>
        <p:grpSp>
          <p:nvGrpSpPr>
            <p:cNvPr id="24" name="Graphic 13" descr="Excellent outline">
              <a:extLst>
                <a:ext uri="{FF2B5EF4-FFF2-40B4-BE49-F238E27FC236}">
                  <a16:creationId xmlns:a16="http://schemas.microsoft.com/office/drawing/2014/main" id="{4A781F68-EA06-4E44-9E29-9017CC7F234C}"/>
                </a:ext>
              </a:extLst>
            </p:cNvPr>
            <p:cNvGrpSpPr/>
            <p:nvPr/>
          </p:nvGrpSpPr>
          <p:grpSpPr>
            <a:xfrm>
              <a:off x="2388270" y="3208788"/>
              <a:ext cx="645640" cy="651347"/>
              <a:chOff x="2388270" y="3208788"/>
              <a:chExt cx="645640" cy="651347"/>
            </a:xfrm>
            <a:solidFill>
              <a:srgbClr val="466E5A"/>
            </a:solidFill>
          </p:grpSpPr>
          <p:sp>
            <p:nvSpPr>
              <p:cNvPr id="37" name="Freeform: Shape 36">
                <a:extLst>
                  <a:ext uri="{FF2B5EF4-FFF2-40B4-BE49-F238E27FC236}">
                    <a16:creationId xmlns:a16="http://schemas.microsoft.com/office/drawing/2014/main" id="{50771A86-FD6D-468F-9408-9BF2DC6A7BE0}"/>
                  </a:ext>
                </a:extLst>
              </p:cNvPr>
              <p:cNvSpPr/>
              <p:nvPr/>
            </p:nvSpPr>
            <p:spPr>
              <a:xfrm>
                <a:off x="2507104" y="3319994"/>
                <a:ext cx="413049" cy="413049"/>
              </a:xfrm>
              <a:custGeom>
                <a:avLst/>
                <a:gdLst>
                  <a:gd name="connsiteX0" fmla="*/ 246704 w 413049"/>
                  <a:gd name="connsiteY0" fmla="*/ 170780 h 413049"/>
                  <a:gd name="connsiteX1" fmla="*/ 370568 w 413049"/>
                  <a:gd name="connsiteY1" fmla="*/ 170780 h 413049"/>
                  <a:gd name="connsiteX2" fmla="*/ 276134 w 413049"/>
                  <a:gd name="connsiteY2" fmla="*/ 252898 h 413049"/>
                  <a:gd name="connsiteX3" fmla="*/ 312514 w 413049"/>
                  <a:gd name="connsiteY3" fmla="*/ 374170 h 413049"/>
                  <a:gd name="connsiteX4" fmla="*/ 206525 w 413049"/>
                  <a:gd name="connsiteY4" fmla="*/ 300791 h 413049"/>
                  <a:gd name="connsiteX5" fmla="*/ 100534 w 413049"/>
                  <a:gd name="connsiteY5" fmla="*/ 374170 h 413049"/>
                  <a:gd name="connsiteX6" fmla="*/ 136914 w 413049"/>
                  <a:gd name="connsiteY6" fmla="*/ 252898 h 413049"/>
                  <a:gd name="connsiteX7" fmla="*/ 42480 w 413049"/>
                  <a:gd name="connsiteY7" fmla="*/ 170780 h 413049"/>
                  <a:gd name="connsiteX8" fmla="*/ 166343 w 413049"/>
                  <a:gd name="connsiteY8" fmla="*/ 170780 h 413049"/>
                  <a:gd name="connsiteX9" fmla="*/ 206525 w 413049"/>
                  <a:gd name="connsiteY9" fmla="*/ 50238 h 413049"/>
                  <a:gd name="connsiteX10" fmla="*/ 154894 w 413049"/>
                  <a:gd name="connsiteY10" fmla="*/ 154894 h 413049"/>
                  <a:gd name="connsiteX11" fmla="*/ 0 w 413049"/>
                  <a:gd name="connsiteY11" fmla="*/ 154894 h 413049"/>
                  <a:gd name="connsiteX12" fmla="*/ 118752 w 413049"/>
                  <a:gd name="connsiteY12" fmla="*/ 258156 h 413049"/>
                  <a:gd name="connsiteX13" fmla="*/ 72284 w 413049"/>
                  <a:gd name="connsiteY13" fmla="*/ 413050 h 413049"/>
                  <a:gd name="connsiteX14" fmla="*/ 206525 w 413049"/>
                  <a:gd name="connsiteY14" fmla="*/ 320113 h 413049"/>
                  <a:gd name="connsiteX15" fmla="*/ 340766 w 413049"/>
                  <a:gd name="connsiteY15" fmla="*/ 413050 h 413049"/>
                  <a:gd name="connsiteX16" fmla="*/ 294298 w 413049"/>
                  <a:gd name="connsiteY16" fmla="*/ 258156 h 413049"/>
                  <a:gd name="connsiteX17" fmla="*/ 413050 w 413049"/>
                  <a:gd name="connsiteY17" fmla="*/ 154894 h 413049"/>
                  <a:gd name="connsiteX18" fmla="*/ 258156 w 413049"/>
                  <a:gd name="connsiteY18" fmla="*/ 154894 h 413049"/>
                  <a:gd name="connsiteX19" fmla="*/ 206525 w 413049"/>
                  <a:gd name="connsiteY19" fmla="*/ 0 h 413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13049" h="413049">
                    <a:moveTo>
                      <a:pt x="246704" y="170780"/>
                    </a:moveTo>
                    <a:lnTo>
                      <a:pt x="370568" y="170780"/>
                    </a:lnTo>
                    <a:lnTo>
                      <a:pt x="276134" y="252898"/>
                    </a:lnTo>
                    <a:lnTo>
                      <a:pt x="312514" y="374170"/>
                    </a:lnTo>
                    <a:lnTo>
                      <a:pt x="206525" y="300791"/>
                    </a:lnTo>
                    <a:lnTo>
                      <a:pt x="100534" y="374170"/>
                    </a:lnTo>
                    <a:lnTo>
                      <a:pt x="136914" y="252898"/>
                    </a:lnTo>
                    <a:lnTo>
                      <a:pt x="42480" y="170780"/>
                    </a:lnTo>
                    <a:lnTo>
                      <a:pt x="166343" y="170780"/>
                    </a:lnTo>
                    <a:lnTo>
                      <a:pt x="206525" y="50238"/>
                    </a:lnTo>
                    <a:close/>
                    <a:moveTo>
                      <a:pt x="154894" y="154894"/>
                    </a:moveTo>
                    <a:lnTo>
                      <a:pt x="0" y="154894"/>
                    </a:lnTo>
                    <a:lnTo>
                      <a:pt x="118752" y="258156"/>
                    </a:lnTo>
                    <a:lnTo>
                      <a:pt x="72284" y="413050"/>
                    </a:lnTo>
                    <a:lnTo>
                      <a:pt x="206525" y="320113"/>
                    </a:lnTo>
                    <a:lnTo>
                      <a:pt x="340766" y="413050"/>
                    </a:lnTo>
                    <a:lnTo>
                      <a:pt x="294298" y="258156"/>
                    </a:lnTo>
                    <a:lnTo>
                      <a:pt x="413050" y="154894"/>
                    </a:lnTo>
                    <a:lnTo>
                      <a:pt x="258156" y="154894"/>
                    </a:lnTo>
                    <a:lnTo>
                      <a:pt x="206525" y="0"/>
                    </a:lnTo>
                    <a:close/>
                  </a:path>
                </a:pathLst>
              </a:custGeom>
              <a:grpFill/>
              <a:ln w="9525" cap="flat">
                <a:solidFill>
                  <a:srgbClr val="466E5A"/>
                </a:solidFill>
                <a:prstDash val="solid"/>
                <a:miter/>
              </a:ln>
            </p:spPr>
            <p:txBody>
              <a:bodyPr rtlCol="0" anchor="ctr"/>
              <a:lstStyle/>
              <a:p>
                <a:endParaRPr lang="en-IN"/>
              </a:p>
            </p:txBody>
          </p:sp>
          <p:sp>
            <p:nvSpPr>
              <p:cNvPr id="38" name="Freeform: Shape 37">
                <a:extLst>
                  <a:ext uri="{FF2B5EF4-FFF2-40B4-BE49-F238E27FC236}">
                    <a16:creationId xmlns:a16="http://schemas.microsoft.com/office/drawing/2014/main" id="{81CC6B5E-82AD-475B-9DC9-17D02774A59F}"/>
                  </a:ext>
                </a:extLst>
              </p:cNvPr>
              <p:cNvSpPr/>
              <p:nvPr/>
            </p:nvSpPr>
            <p:spPr>
              <a:xfrm>
                <a:off x="2705686" y="3208788"/>
                <a:ext cx="15886" cy="71489"/>
              </a:xfrm>
              <a:custGeom>
                <a:avLst/>
                <a:gdLst>
                  <a:gd name="connsiteX0" fmla="*/ 7943 w 15886"/>
                  <a:gd name="connsiteY0" fmla="*/ 71489 h 71489"/>
                  <a:gd name="connsiteX1" fmla="*/ 0 w 15886"/>
                  <a:gd name="connsiteY1" fmla="*/ 63546 h 71489"/>
                  <a:gd name="connsiteX2" fmla="*/ 0 w 15886"/>
                  <a:gd name="connsiteY2" fmla="*/ 7943 h 71489"/>
                  <a:gd name="connsiteX3" fmla="*/ 7943 w 15886"/>
                  <a:gd name="connsiteY3" fmla="*/ 0 h 71489"/>
                  <a:gd name="connsiteX4" fmla="*/ 15887 w 15886"/>
                  <a:gd name="connsiteY4" fmla="*/ 7943 h 71489"/>
                  <a:gd name="connsiteX5" fmla="*/ 15887 w 15886"/>
                  <a:gd name="connsiteY5" fmla="*/ 63546 h 71489"/>
                  <a:gd name="connsiteX6" fmla="*/ 7943 w 15886"/>
                  <a:gd name="connsiteY6" fmla="*/ 71489 h 71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86" h="71489">
                    <a:moveTo>
                      <a:pt x="7943" y="71489"/>
                    </a:moveTo>
                    <a:cubicBezTo>
                      <a:pt x="3556" y="71489"/>
                      <a:pt x="0" y="67933"/>
                      <a:pt x="0" y="63546"/>
                    </a:cubicBezTo>
                    <a:lnTo>
                      <a:pt x="0" y="7943"/>
                    </a:lnTo>
                    <a:cubicBezTo>
                      <a:pt x="0" y="3556"/>
                      <a:pt x="3556" y="0"/>
                      <a:pt x="7943" y="0"/>
                    </a:cubicBezTo>
                    <a:cubicBezTo>
                      <a:pt x="12330" y="0"/>
                      <a:pt x="15887" y="3556"/>
                      <a:pt x="15887" y="7943"/>
                    </a:cubicBezTo>
                    <a:lnTo>
                      <a:pt x="15887" y="63546"/>
                    </a:lnTo>
                    <a:cubicBezTo>
                      <a:pt x="15887" y="67933"/>
                      <a:pt x="12330" y="71489"/>
                      <a:pt x="7943" y="71489"/>
                    </a:cubicBezTo>
                    <a:close/>
                  </a:path>
                </a:pathLst>
              </a:custGeom>
              <a:grpFill/>
              <a:ln w="9525" cap="flat">
                <a:solidFill>
                  <a:srgbClr val="466E5A"/>
                </a:solidFill>
                <a:prstDash val="solid"/>
                <a:miter/>
              </a:ln>
            </p:spPr>
            <p:txBody>
              <a:bodyPr rtlCol="0" anchor="ctr"/>
              <a:lstStyle/>
              <a:p>
                <a:endParaRPr lang="en-IN"/>
              </a:p>
            </p:txBody>
          </p:sp>
          <p:sp>
            <p:nvSpPr>
              <p:cNvPr id="39" name="Freeform: Shape 38">
                <a:extLst>
                  <a:ext uri="{FF2B5EF4-FFF2-40B4-BE49-F238E27FC236}">
                    <a16:creationId xmlns:a16="http://schemas.microsoft.com/office/drawing/2014/main" id="{6A356D52-0F53-499E-8556-E3498F876C73}"/>
                  </a:ext>
                </a:extLst>
              </p:cNvPr>
              <p:cNvSpPr/>
              <p:nvPr/>
            </p:nvSpPr>
            <p:spPr>
              <a:xfrm>
                <a:off x="2705686" y="3733044"/>
                <a:ext cx="15886" cy="127092"/>
              </a:xfrm>
              <a:custGeom>
                <a:avLst/>
                <a:gdLst>
                  <a:gd name="connsiteX0" fmla="*/ 7943 w 15886"/>
                  <a:gd name="connsiteY0" fmla="*/ 127092 h 127092"/>
                  <a:gd name="connsiteX1" fmla="*/ 0 w 15886"/>
                  <a:gd name="connsiteY1" fmla="*/ 119149 h 127092"/>
                  <a:gd name="connsiteX2" fmla="*/ 0 w 15886"/>
                  <a:gd name="connsiteY2" fmla="*/ 7943 h 127092"/>
                  <a:gd name="connsiteX3" fmla="*/ 7943 w 15886"/>
                  <a:gd name="connsiteY3" fmla="*/ 0 h 127092"/>
                  <a:gd name="connsiteX4" fmla="*/ 15887 w 15886"/>
                  <a:gd name="connsiteY4" fmla="*/ 7943 h 127092"/>
                  <a:gd name="connsiteX5" fmla="*/ 15887 w 15886"/>
                  <a:gd name="connsiteY5" fmla="*/ 119149 h 127092"/>
                  <a:gd name="connsiteX6" fmla="*/ 7943 w 15886"/>
                  <a:gd name="connsiteY6" fmla="*/ 127092 h 127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86" h="127092">
                    <a:moveTo>
                      <a:pt x="7943" y="127092"/>
                    </a:moveTo>
                    <a:cubicBezTo>
                      <a:pt x="3556" y="127092"/>
                      <a:pt x="0" y="123536"/>
                      <a:pt x="0" y="119149"/>
                    </a:cubicBezTo>
                    <a:lnTo>
                      <a:pt x="0" y="7943"/>
                    </a:lnTo>
                    <a:cubicBezTo>
                      <a:pt x="0" y="3556"/>
                      <a:pt x="3556" y="0"/>
                      <a:pt x="7943" y="0"/>
                    </a:cubicBezTo>
                    <a:cubicBezTo>
                      <a:pt x="12330" y="0"/>
                      <a:pt x="15887" y="3556"/>
                      <a:pt x="15887" y="7943"/>
                    </a:cubicBezTo>
                    <a:lnTo>
                      <a:pt x="15887" y="119149"/>
                    </a:lnTo>
                    <a:cubicBezTo>
                      <a:pt x="15887" y="123536"/>
                      <a:pt x="12330" y="127092"/>
                      <a:pt x="7943" y="127092"/>
                    </a:cubicBezTo>
                    <a:close/>
                  </a:path>
                </a:pathLst>
              </a:custGeom>
              <a:grpFill/>
              <a:ln w="9525" cap="flat">
                <a:solidFill>
                  <a:srgbClr val="466E5A"/>
                </a:solidFill>
                <a:prstDash val="solid"/>
                <a:miter/>
              </a:ln>
            </p:spPr>
            <p:txBody>
              <a:bodyPr rtlCol="0" anchor="ctr"/>
              <a:lstStyle/>
              <a:p>
                <a:endParaRPr lang="en-IN"/>
              </a:p>
            </p:txBody>
          </p:sp>
          <p:sp>
            <p:nvSpPr>
              <p:cNvPr id="40" name="Freeform: Shape 39">
                <a:extLst>
                  <a:ext uri="{FF2B5EF4-FFF2-40B4-BE49-F238E27FC236}">
                    <a16:creationId xmlns:a16="http://schemas.microsoft.com/office/drawing/2014/main" id="{CA4E00F3-1E19-4616-8446-63630B944C23}"/>
                  </a:ext>
                </a:extLst>
              </p:cNvPr>
              <p:cNvSpPr/>
              <p:nvPr/>
            </p:nvSpPr>
            <p:spPr>
              <a:xfrm>
                <a:off x="2388270" y="3459087"/>
                <a:ext cx="62924" cy="23654"/>
              </a:xfrm>
              <a:custGeom>
                <a:avLst/>
                <a:gdLst>
                  <a:gd name="connsiteX0" fmla="*/ 54978 w 62924"/>
                  <a:gd name="connsiteY0" fmla="*/ 23655 h 23654"/>
                  <a:gd name="connsiteX1" fmla="*/ 53675 w 62924"/>
                  <a:gd name="connsiteY1" fmla="*/ 23550 h 23654"/>
                  <a:gd name="connsiteX2" fmla="*/ 6650 w 62924"/>
                  <a:gd name="connsiteY2" fmla="*/ 15784 h 23654"/>
                  <a:gd name="connsiteX3" fmla="*/ 108 w 62924"/>
                  <a:gd name="connsiteY3" fmla="*/ 6650 h 23654"/>
                  <a:gd name="connsiteX4" fmla="*/ 9242 w 62924"/>
                  <a:gd name="connsiteY4" fmla="*/ 108 h 23654"/>
                  <a:gd name="connsiteX5" fmla="*/ 56266 w 62924"/>
                  <a:gd name="connsiteY5" fmla="*/ 7873 h 23654"/>
                  <a:gd name="connsiteX6" fmla="*/ 62818 w 62924"/>
                  <a:gd name="connsiteY6" fmla="*/ 16997 h 23654"/>
                  <a:gd name="connsiteX7" fmla="*/ 54978 w 62924"/>
                  <a:gd name="connsiteY7" fmla="*/ 23655 h 23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24" h="23654">
                    <a:moveTo>
                      <a:pt x="54978" y="23655"/>
                    </a:moveTo>
                    <a:cubicBezTo>
                      <a:pt x="54541" y="23654"/>
                      <a:pt x="54106" y="23619"/>
                      <a:pt x="53675" y="23550"/>
                    </a:cubicBezTo>
                    <a:lnTo>
                      <a:pt x="6650" y="15784"/>
                    </a:lnTo>
                    <a:cubicBezTo>
                      <a:pt x="2321" y="15069"/>
                      <a:pt x="-608" y="10980"/>
                      <a:pt x="108" y="6650"/>
                    </a:cubicBezTo>
                    <a:cubicBezTo>
                      <a:pt x="823" y="2321"/>
                      <a:pt x="4913" y="-608"/>
                      <a:pt x="9242" y="108"/>
                    </a:cubicBezTo>
                    <a:lnTo>
                      <a:pt x="56266" y="7873"/>
                    </a:lnTo>
                    <a:cubicBezTo>
                      <a:pt x="60595" y="8583"/>
                      <a:pt x="63528" y="12668"/>
                      <a:pt x="62818" y="16997"/>
                    </a:cubicBezTo>
                    <a:cubicBezTo>
                      <a:pt x="62187" y="20837"/>
                      <a:pt x="58869" y="23655"/>
                      <a:pt x="54978" y="23655"/>
                    </a:cubicBezTo>
                    <a:close/>
                  </a:path>
                </a:pathLst>
              </a:custGeom>
              <a:grpFill/>
              <a:ln w="9525" cap="flat">
                <a:solidFill>
                  <a:srgbClr val="466E5A"/>
                </a:solidFill>
                <a:prstDash val="solid"/>
                <a:miter/>
              </a:ln>
            </p:spPr>
            <p:txBody>
              <a:bodyPr rtlCol="0" anchor="ctr"/>
              <a:lstStyle/>
              <a:p>
                <a:endParaRPr lang="en-IN"/>
              </a:p>
            </p:txBody>
          </p:sp>
          <p:sp>
            <p:nvSpPr>
              <p:cNvPr id="41" name="Freeform: Shape 40">
                <a:extLst>
                  <a:ext uri="{FF2B5EF4-FFF2-40B4-BE49-F238E27FC236}">
                    <a16:creationId xmlns:a16="http://schemas.microsoft.com/office/drawing/2014/main" id="{943C157B-E633-45CF-88D7-A5201D88E567}"/>
                  </a:ext>
                </a:extLst>
              </p:cNvPr>
              <p:cNvSpPr/>
              <p:nvPr/>
            </p:nvSpPr>
            <p:spPr>
              <a:xfrm>
                <a:off x="2507995" y="3295878"/>
                <a:ext cx="95994" cy="95996"/>
              </a:xfrm>
              <a:custGeom>
                <a:avLst/>
                <a:gdLst>
                  <a:gd name="connsiteX0" fmla="*/ 88052 w 95994"/>
                  <a:gd name="connsiteY0" fmla="*/ 95997 h 95996"/>
                  <a:gd name="connsiteX1" fmla="*/ 82436 w 95994"/>
                  <a:gd name="connsiteY1" fmla="*/ 93669 h 95996"/>
                  <a:gd name="connsiteX2" fmla="*/ 2398 w 95994"/>
                  <a:gd name="connsiteY2" fmla="*/ 13631 h 95996"/>
                  <a:gd name="connsiteX3" fmla="*/ 2256 w 95994"/>
                  <a:gd name="connsiteY3" fmla="*/ 2398 h 95996"/>
                  <a:gd name="connsiteX4" fmla="*/ 13489 w 95994"/>
                  <a:gd name="connsiteY4" fmla="*/ 2256 h 95996"/>
                  <a:gd name="connsiteX5" fmla="*/ 13631 w 95994"/>
                  <a:gd name="connsiteY5" fmla="*/ 2398 h 95996"/>
                  <a:gd name="connsiteX6" fmla="*/ 93669 w 95994"/>
                  <a:gd name="connsiteY6" fmla="*/ 82438 h 95996"/>
                  <a:gd name="connsiteX7" fmla="*/ 93667 w 95994"/>
                  <a:gd name="connsiteY7" fmla="*/ 93671 h 95996"/>
                  <a:gd name="connsiteX8" fmla="*/ 88052 w 95994"/>
                  <a:gd name="connsiteY8" fmla="*/ 95997 h 95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994" h="95996">
                    <a:moveTo>
                      <a:pt x="88052" y="95997"/>
                    </a:moveTo>
                    <a:cubicBezTo>
                      <a:pt x="85945" y="95999"/>
                      <a:pt x="83924" y="95162"/>
                      <a:pt x="82436" y="93669"/>
                    </a:cubicBezTo>
                    <a:lnTo>
                      <a:pt x="2398" y="13631"/>
                    </a:lnTo>
                    <a:cubicBezTo>
                      <a:pt x="-743" y="10569"/>
                      <a:pt x="-807" y="5539"/>
                      <a:pt x="2256" y="2398"/>
                    </a:cubicBezTo>
                    <a:cubicBezTo>
                      <a:pt x="5318" y="-743"/>
                      <a:pt x="10347" y="-807"/>
                      <a:pt x="13489" y="2256"/>
                    </a:cubicBezTo>
                    <a:cubicBezTo>
                      <a:pt x="13536" y="2303"/>
                      <a:pt x="13584" y="2350"/>
                      <a:pt x="13631" y="2398"/>
                    </a:cubicBezTo>
                    <a:lnTo>
                      <a:pt x="93669" y="82438"/>
                    </a:lnTo>
                    <a:cubicBezTo>
                      <a:pt x="96770" y="85540"/>
                      <a:pt x="96770" y="90569"/>
                      <a:pt x="93667" y="93671"/>
                    </a:cubicBezTo>
                    <a:cubicBezTo>
                      <a:pt x="92178" y="95160"/>
                      <a:pt x="90158" y="95997"/>
                      <a:pt x="88052" y="95997"/>
                    </a:cubicBezTo>
                    <a:close/>
                  </a:path>
                </a:pathLst>
              </a:custGeom>
              <a:grpFill/>
              <a:ln w="9525" cap="flat">
                <a:solidFill>
                  <a:srgbClr val="466E5A"/>
                </a:solidFill>
                <a:prstDash val="solid"/>
                <a:miter/>
              </a:ln>
            </p:spPr>
            <p:txBody>
              <a:bodyPr rtlCol="0" anchor="ctr"/>
              <a:lstStyle/>
              <a:p>
                <a:endParaRPr lang="en-IN"/>
              </a:p>
            </p:txBody>
          </p:sp>
          <p:sp>
            <p:nvSpPr>
              <p:cNvPr id="42" name="Freeform: Shape 41">
                <a:extLst>
                  <a:ext uri="{FF2B5EF4-FFF2-40B4-BE49-F238E27FC236}">
                    <a16:creationId xmlns:a16="http://schemas.microsoft.com/office/drawing/2014/main" id="{E11B8C63-B3AC-47F1-A144-33DFE7C5E613}"/>
                  </a:ext>
                </a:extLst>
              </p:cNvPr>
              <p:cNvSpPr/>
              <p:nvPr/>
            </p:nvSpPr>
            <p:spPr>
              <a:xfrm>
                <a:off x="2890286" y="3591148"/>
                <a:ext cx="106994" cy="60690"/>
              </a:xfrm>
              <a:custGeom>
                <a:avLst/>
                <a:gdLst>
                  <a:gd name="connsiteX0" fmla="*/ 99038 w 106994"/>
                  <a:gd name="connsiteY0" fmla="*/ 60691 h 60690"/>
                  <a:gd name="connsiteX1" fmla="*/ 95539 w 106994"/>
                  <a:gd name="connsiteY1" fmla="*/ 59876 h 60690"/>
                  <a:gd name="connsiteX2" fmla="*/ 4440 w 106994"/>
                  <a:gd name="connsiteY2" fmla="*/ 15076 h 60690"/>
                  <a:gd name="connsiteX3" fmla="*/ 817 w 106994"/>
                  <a:gd name="connsiteY3" fmla="*/ 4440 h 60690"/>
                  <a:gd name="connsiteX4" fmla="*/ 11453 w 106994"/>
                  <a:gd name="connsiteY4" fmla="*/ 817 h 60690"/>
                  <a:gd name="connsiteX5" fmla="*/ 102552 w 106994"/>
                  <a:gd name="connsiteY5" fmla="*/ 45617 h 60690"/>
                  <a:gd name="connsiteX6" fmla="*/ 106178 w 106994"/>
                  <a:gd name="connsiteY6" fmla="*/ 56249 h 60690"/>
                  <a:gd name="connsiteX7" fmla="*/ 99038 w 106994"/>
                  <a:gd name="connsiteY7" fmla="*/ 60690 h 60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994" h="60690">
                    <a:moveTo>
                      <a:pt x="99038" y="60691"/>
                    </a:moveTo>
                    <a:cubicBezTo>
                      <a:pt x="97824" y="60691"/>
                      <a:pt x="96627" y="60412"/>
                      <a:pt x="95539" y="59876"/>
                    </a:cubicBezTo>
                    <a:lnTo>
                      <a:pt x="4440" y="15076"/>
                    </a:lnTo>
                    <a:cubicBezTo>
                      <a:pt x="503" y="13139"/>
                      <a:pt x="-1119" y="8378"/>
                      <a:pt x="817" y="4440"/>
                    </a:cubicBezTo>
                    <a:cubicBezTo>
                      <a:pt x="2754" y="503"/>
                      <a:pt x="7515" y="-1119"/>
                      <a:pt x="11453" y="817"/>
                    </a:cubicBezTo>
                    <a:lnTo>
                      <a:pt x="102552" y="45617"/>
                    </a:lnTo>
                    <a:cubicBezTo>
                      <a:pt x="106490" y="47552"/>
                      <a:pt x="108113" y="52312"/>
                      <a:pt x="106178" y="56249"/>
                    </a:cubicBezTo>
                    <a:cubicBezTo>
                      <a:pt x="104841" y="58971"/>
                      <a:pt x="102071" y="60694"/>
                      <a:pt x="99038" y="60690"/>
                    </a:cubicBezTo>
                    <a:close/>
                  </a:path>
                </a:pathLst>
              </a:custGeom>
              <a:grpFill/>
              <a:ln w="9525" cap="flat">
                <a:solidFill>
                  <a:srgbClr val="466E5A"/>
                </a:solidFill>
                <a:prstDash val="solid"/>
                <a:miter/>
              </a:ln>
            </p:spPr>
            <p:txBody>
              <a:bodyPr rtlCol="0" anchor="ctr"/>
              <a:lstStyle/>
              <a:p>
                <a:endParaRPr lang="en-IN"/>
              </a:p>
            </p:txBody>
          </p:sp>
          <p:sp>
            <p:nvSpPr>
              <p:cNvPr id="43" name="Freeform: Shape 42">
                <a:extLst>
                  <a:ext uri="{FF2B5EF4-FFF2-40B4-BE49-F238E27FC236}">
                    <a16:creationId xmlns:a16="http://schemas.microsoft.com/office/drawing/2014/main" id="{CCB11F2D-60A9-4EC0-9EF0-EE6DF87352C2}"/>
                  </a:ext>
                </a:extLst>
              </p:cNvPr>
              <p:cNvSpPr/>
              <p:nvPr/>
            </p:nvSpPr>
            <p:spPr>
              <a:xfrm>
                <a:off x="2429577" y="3591149"/>
                <a:ext cx="106992" cy="60689"/>
              </a:xfrm>
              <a:custGeom>
                <a:avLst/>
                <a:gdLst>
                  <a:gd name="connsiteX0" fmla="*/ 7954 w 106992"/>
                  <a:gd name="connsiteY0" fmla="*/ 60690 h 60689"/>
                  <a:gd name="connsiteX1" fmla="*/ 0 w 106992"/>
                  <a:gd name="connsiteY1" fmla="*/ 52758 h 60689"/>
                  <a:gd name="connsiteX2" fmla="*/ 4440 w 106992"/>
                  <a:gd name="connsiteY2" fmla="*/ 45617 h 60689"/>
                  <a:gd name="connsiteX3" fmla="*/ 95539 w 106992"/>
                  <a:gd name="connsiteY3" fmla="*/ 817 h 60689"/>
                  <a:gd name="connsiteX4" fmla="*/ 106175 w 106992"/>
                  <a:gd name="connsiteY4" fmla="*/ 4440 h 60689"/>
                  <a:gd name="connsiteX5" fmla="*/ 102552 w 106992"/>
                  <a:gd name="connsiteY5" fmla="*/ 15076 h 60689"/>
                  <a:gd name="connsiteX6" fmla="*/ 11453 w 106992"/>
                  <a:gd name="connsiteY6" fmla="*/ 59876 h 60689"/>
                  <a:gd name="connsiteX7" fmla="*/ 7954 w 106992"/>
                  <a:gd name="connsiteY7" fmla="*/ 60690 h 60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992" h="60689">
                    <a:moveTo>
                      <a:pt x="7954" y="60690"/>
                    </a:moveTo>
                    <a:cubicBezTo>
                      <a:pt x="3567" y="60696"/>
                      <a:pt x="6" y="57145"/>
                      <a:pt x="0" y="52758"/>
                    </a:cubicBezTo>
                    <a:cubicBezTo>
                      <a:pt x="-4" y="49725"/>
                      <a:pt x="1719" y="46955"/>
                      <a:pt x="4440" y="45617"/>
                    </a:cubicBezTo>
                    <a:lnTo>
                      <a:pt x="95539" y="817"/>
                    </a:lnTo>
                    <a:cubicBezTo>
                      <a:pt x="99477" y="-1119"/>
                      <a:pt x="104238" y="503"/>
                      <a:pt x="106175" y="4440"/>
                    </a:cubicBezTo>
                    <a:cubicBezTo>
                      <a:pt x="108112" y="8377"/>
                      <a:pt x="106490" y="13139"/>
                      <a:pt x="102552" y="15076"/>
                    </a:cubicBezTo>
                    <a:lnTo>
                      <a:pt x="11453" y="59876"/>
                    </a:lnTo>
                    <a:cubicBezTo>
                      <a:pt x="10364" y="60412"/>
                      <a:pt x="9167" y="60690"/>
                      <a:pt x="7954" y="60690"/>
                    </a:cubicBezTo>
                    <a:close/>
                  </a:path>
                </a:pathLst>
              </a:custGeom>
              <a:grpFill/>
              <a:ln w="9525" cap="flat">
                <a:solidFill>
                  <a:srgbClr val="466E5A"/>
                </a:solidFill>
                <a:prstDash val="solid"/>
                <a:miter/>
              </a:ln>
            </p:spPr>
            <p:txBody>
              <a:bodyPr rtlCol="0" anchor="ctr"/>
              <a:lstStyle/>
              <a:p>
                <a:endParaRPr lang="en-IN"/>
              </a:p>
            </p:txBody>
          </p:sp>
          <p:sp>
            <p:nvSpPr>
              <p:cNvPr id="44" name="Freeform: Shape 43">
                <a:extLst>
                  <a:ext uri="{FF2B5EF4-FFF2-40B4-BE49-F238E27FC236}">
                    <a16:creationId xmlns:a16="http://schemas.microsoft.com/office/drawing/2014/main" id="{6D09A4B5-9BF4-40FE-AA6A-5F04460DA1C9}"/>
                  </a:ext>
                </a:extLst>
              </p:cNvPr>
              <p:cNvSpPr/>
              <p:nvPr/>
            </p:nvSpPr>
            <p:spPr>
              <a:xfrm>
                <a:off x="2520011" y="3756170"/>
                <a:ext cx="39648" cy="52334"/>
              </a:xfrm>
              <a:custGeom>
                <a:avLst/>
                <a:gdLst>
                  <a:gd name="connsiteX0" fmla="*/ 7936 w 39648"/>
                  <a:gd name="connsiteY0" fmla="*/ 52335 h 52334"/>
                  <a:gd name="connsiteX1" fmla="*/ 0 w 39648"/>
                  <a:gd name="connsiteY1" fmla="*/ 44384 h 52334"/>
                  <a:gd name="connsiteX2" fmla="*/ 1288 w 39648"/>
                  <a:gd name="connsiteY2" fmla="*/ 40055 h 52334"/>
                  <a:gd name="connsiteX3" fmla="*/ 25048 w 39648"/>
                  <a:gd name="connsiteY3" fmla="*/ 3608 h 52334"/>
                  <a:gd name="connsiteX4" fmla="*/ 36040 w 39648"/>
                  <a:gd name="connsiteY4" fmla="*/ 1289 h 52334"/>
                  <a:gd name="connsiteX5" fmla="*/ 38360 w 39648"/>
                  <a:gd name="connsiteY5" fmla="*/ 12281 h 52334"/>
                  <a:gd name="connsiteX6" fmla="*/ 14600 w 39648"/>
                  <a:gd name="connsiteY6" fmla="*/ 48728 h 52334"/>
                  <a:gd name="connsiteX7" fmla="*/ 7936 w 39648"/>
                  <a:gd name="connsiteY7" fmla="*/ 52335 h 52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8" h="52334">
                    <a:moveTo>
                      <a:pt x="7936" y="52335"/>
                    </a:moveTo>
                    <a:cubicBezTo>
                      <a:pt x="3549" y="52331"/>
                      <a:pt x="-4" y="48771"/>
                      <a:pt x="0" y="44384"/>
                    </a:cubicBezTo>
                    <a:cubicBezTo>
                      <a:pt x="2" y="42846"/>
                      <a:pt x="450" y="41343"/>
                      <a:pt x="1288" y="40055"/>
                    </a:cubicBezTo>
                    <a:lnTo>
                      <a:pt x="25048" y="3608"/>
                    </a:lnTo>
                    <a:cubicBezTo>
                      <a:pt x="27443" y="-68"/>
                      <a:pt x="32364" y="-1106"/>
                      <a:pt x="36040" y="1289"/>
                    </a:cubicBezTo>
                    <a:cubicBezTo>
                      <a:pt x="39716" y="3684"/>
                      <a:pt x="40754" y="8605"/>
                      <a:pt x="38360" y="12281"/>
                    </a:cubicBezTo>
                    <a:lnTo>
                      <a:pt x="14600" y="48728"/>
                    </a:lnTo>
                    <a:cubicBezTo>
                      <a:pt x="13133" y="50981"/>
                      <a:pt x="10625" y="52339"/>
                      <a:pt x="7936" y="52335"/>
                    </a:cubicBezTo>
                    <a:close/>
                  </a:path>
                </a:pathLst>
              </a:custGeom>
              <a:grpFill/>
              <a:ln w="9525" cap="flat">
                <a:solidFill>
                  <a:srgbClr val="466E5A"/>
                </a:solidFill>
                <a:prstDash val="solid"/>
                <a:miter/>
              </a:ln>
            </p:spPr>
            <p:txBody>
              <a:bodyPr rtlCol="0" anchor="ctr"/>
              <a:lstStyle/>
              <a:p>
                <a:endParaRPr lang="en-IN"/>
              </a:p>
            </p:txBody>
          </p:sp>
          <p:sp>
            <p:nvSpPr>
              <p:cNvPr id="45" name="Freeform: Shape 44">
                <a:extLst>
                  <a:ext uri="{FF2B5EF4-FFF2-40B4-BE49-F238E27FC236}">
                    <a16:creationId xmlns:a16="http://schemas.microsoft.com/office/drawing/2014/main" id="{0A910A58-7326-427B-8466-089D72FB1FB8}"/>
                  </a:ext>
                </a:extLst>
              </p:cNvPr>
              <p:cNvSpPr/>
              <p:nvPr/>
            </p:nvSpPr>
            <p:spPr>
              <a:xfrm>
                <a:off x="2970989" y="3459087"/>
                <a:ext cx="62922" cy="23654"/>
              </a:xfrm>
              <a:custGeom>
                <a:avLst/>
                <a:gdLst>
                  <a:gd name="connsiteX0" fmla="*/ 7946 w 62922"/>
                  <a:gd name="connsiteY0" fmla="*/ 23655 h 23654"/>
                  <a:gd name="connsiteX1" fmla="*/ 0 w 62922"/>
                  <a:gd name="connsiteY1" fmla="*/ 15714 h 23654"/>
                  <a:gd name="connsiteX2" fmla="*/ 6657 w 62922"/>
                  <a:gd name="connsiteY2" fmla="*/ 7873 h 23654"/>
                  <a:gd name="connsiteX3" fmla="*/ 53681 w 62922"/>
                  <a:gd name="connsiteY3" fmla="*/ 108 h 23654"/>
                  <a:gd name="connsiteX4" fmla="*/ 62814 w 62922"/>
                  <a:gd name="connsiteY4" fmla="*/ 6650 h 23654"/>
                  <a:gd name="connsiteX5" fmla="*/ 56272 w 62922"/>
                  <a:gd name="connsiteY5" fmla="*/ 15784 h 23654"/>
                  <a:gd name="connsiteX6" fmla="*/ 9248 w 62922"/>
                  <a:gd name="connsiteY6" fmla="*/ 23550 h 23654"/>
                  <a:gd name="connsiteX7" fmla="*/ 7946 w 62922"/>
                  <a:gd name="connsiteY7" fmla="*/ 23655 h 23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22" h="23654">
                    <a:moveTo>
                      <a:pt x="7946" y="23655"/>
                    </a:moveTo>
                    <a:cubicBezTo>
                      <a:pt x="3559" y="23655"/>
                      <a:pt x="2" y="20100"/>
                      <a:pt x="0" y="15714"/>
                    </a:cubicBezTo>
                    <a:cubicBezTo>
                      <a:pt x="-1" y="11822"/>
                      <a:pt x="2817" y="8503"/>
                      <a:pt x="6657" y="7873"/>
                    </a:cubicBezTo>
                    <a:lnTo>
                      <a:pt x="53681" y="108"/>
                    </a:lnTo>
                    <a:cubicBezTo>
                      <a:pt x="58010" y="-608"/>
                      <a:pt x="62100" y="2322"/>
                      <a:pt x="62814" y="6650"/>
                    </a:cubicBezTo>
                    <a:cubicBezTo>
                      <a:pt x="63530" y="10980"/>
                      <a:pt x="60601" y="15069"/>
                      <a:pt x="56272" y="15784"/>
                    </a:cubicBezTo>
                    <a:lnTo>
                      <a:pt x="9248" y="23550"/>
                    </a:lnTo>
                    <a:cubicBezTo>
                      <a:pt x="8817" y="23619"/>
                      <a:pt x="8382" y="23654"/>
                      <a:pt x="7946" y="23655"/>
                    </a:cubicBezTo>
                    <a:close/>
                  </a:path>
                </a:pathLst>
              </a:custGeom>
              <a:grpFill/>
              <a:ln w="9525" cap="flat">
                <a:solidFill>
                  <a:srgbClr val="466E5A"/>
                </a:solidFill>
                <a:prstDash val="solid"/>
                <a:miter/>
              </a:ln>
            </p:spPr>
            <p:txBody>
              <a:bodyPr rtlCol="0" anchor="ctr"/>
              <a:lstStyle/>
              <a:p>
                <a:endParaRPr lang="en-IN"/>
              </a:p>
            </p:txBody>
          </p:sp>
          <p:sp>
            <p:nvSpPr>
              <p:cNvPr id="46" name="Freeform: Shape 45">
                <a:extLst>
                  <a:ext uri="{FF2B5EF4-FFF2-40B4-BE49-F238E27FC236}">
                    <a16:creationId xmlns:a16="http://schemas.microsoft.com/office/drawing/2014/main" id="{E3BFBF03-0D57-46C1-805C-4B730F0705BE}"/>
                  </a:ext>
                </a:extLst>
              </p:cNvPr>
              <p:cNvSpPr/>
              <p:nvPr/>
            </p:nvSpPr>
            <p:spPr>
              <a:xfrm>
                <a:off x="2818204" y="3296036"/>
                <a:ext cx="95829" cy="95838"/>
              </a:xfrm>
              <a:custGeom>
                <a:avLst/>
                <a:gdLst>
                  <a:gd name="connsiteX0" fmla="*/ 7942 w 95829"/>
                  <a:gd name="connsiteY0" fmla="*/ 95839 h 95838"/>
                  <a:gd name="connsiteX1" fmla="*/ 0 w 95829"/>
                  <a:gd name="connsiteY1" fmla="*/ 87894 h 95838"/>
                  <a:gd name="connsiteX2" fmla="*/ 2326 w 95829"/>
                  <a:gd name="connsiteY2" fmla="*/ 82279 h 95838"/>
                  <a:gd name="connsiteX3" fmla="*/ 82356 w 95829"/>
                  <a:gd name="connsiteY3" fmla="*/ 2242 h 95838"/>
                  <a:gd name="connsiteX4" fmla="*/ 93588 w 95829"/>
                  <a:gd name="connsiteY4" fmla="*/ 2413 h 95838"/>
                  <a:gd name="connsiteX5" fmla="*/ 93588 w 95829"/>
                  <a:gd name="connsiteY5" fmla="*/ 13474 h 95838"/>
                  <a:gd name="connsiteX6" fmla="*/ 13558 w 95829"/>
                  <a:gd name="connsiteY6" fmla="*/ 93511 h 95838"/>
                  <a:gd name="connsiteX7" fmla="*/ 7942 w 95829"/>
                  <a:gd name="connsiteY7" fmla="*/ 95839 h 95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5829" h="95838">
                    <a:moveTo>
                      <a:pt x="7942" y="95839"/>
                    </a:moveTo>
                    <a:cubicBezTo>
                      <a:pt x="3555" y="95838"/>
                      <a:pt x="-1" y="92281"/>
                      <a:pt x="0" y="87894"/>
                    </a:cubicBezTo>
                    <a:cubicBezTo>
                      <a:pt x="1" y="85788"/>
                      <a:pt x="837" y="83769"/>
                      <a:pt x="2326" y="82279"/>
                    </a:cubicBezTo>
                    <a:lnTo>
                      <a:pt x="82356" y="2242"/>
                    </a:lnTo>
                    <a:cubicBezTo>
                      <a:pt x="85504" y="-813"/>
                      <a:pt x="90533" y="-736"/>
                      <a:pt x="93588" y="2413"/>
                    </a:cubicBezTo>
                    <a:cubicBezTo>
                      <a:pt x="96577" y="5494"/>
                      <a:pt x="96577" y="10393"/>
                      <a:pt x="93588" y="13474"/>
                    </a:cubicBezTo>
                    <a:lnTo>
                      <a:pt x="13558" y="93511"/>
                    </a:lnTo>
                    <a:cubicBezTo>
                      <a:pt x="12070" y="95004"/>
                      <a:pt x="10049" y="95842"/>
                      <a:pt x="7942" y="95839"/>
                    </a:cubicBezTo>
                    <a:close/>
                  </a:path>
                </a:pathLst>
              </a:custGeom>
              <a:grpFill/>
              <a:ln w="9525" cap="flat">
                <a:solidFill>
                  <a:srgbClr val="466E5A"/>
                </a:solidFill>
                <a:prstDash val="solid"/>
                <a:miter/>
              </a:ln>
            </p:spPr>
            <p:txBody>
              <a:bodyPr rtlCol="0" anchor="ctr"/>
              <a:lstStyle/>
              <a:p>
                <a:endParaRPr lang="en-IN"/>
              </a:p>
            </p:txBody>
          </p:sp>
          <p:sp>
            <p:nvSpPr>
              <p:cNvPr id="47" name="Freeform: Shape 46">
                <a:extLst>
                  <a:ext uri="{FF2B5EF4-FFF2-40B4-BE49-F238E27FC236}">
                    <a16:creationId xmlns:a16="http://schemas.microsoft.com/office/drawing/2014/main" id="{13C126FB-748A-4759-AD87-9FE2231C98D0}"/>
                  </a:ext>
                </a:extLst>
              </p:cNvPr>
              <p:cNvSpPr/>
              <p:nvPr/>
            </p:nvSpPr>
            <p:spPr>
              <a:xfrm>
                <a:off x="2862523" y="3756167"/>
                <a:ext cx="39659" cy="52337"/>
              </a:xfrm>
              <a:custGeom>
                <a:avLst/>
                <a:gdLst>
                  <a:gd name="connsiteX0" fmla="*/ 31722 w 39659"/>
                  <a:gd name="connsiteY0" fmla="*/ 52337 h 52337"/>
                  <a:gd name="connsiteX1" fmla="*/ 25059 w 39659"/>
                  <a:gd name="connsiteY1" fmla="*/ 48734 h 52337"/>
                  <a:gd name="connsiteX2" fmla="*/ 1291 w 39659"/>
                  <a:gd name="connsiteY2" fmla="*/ 12287 h 52337"/>
                  <a:gd name="connsiteX3" fmla="*/ 3607 w 39659"/>
                  <a:gd name="connsiteY3" fmla="*/ 1291 h 52337"/>
                  <a:gd name="connsiteX4" fmla="*/ 14603 w 39659"/>
                  <a:gd name="connsiteY4" fmla="*/ 3607 h 52337"/>
                  <a:gd name="connsiteX5" fmla="*/ 38370 w 39659"/>
                  <a:gd name="connsiteY5" fmla="*/ 40054 h 52337"/>
                  <a:gd name="connsiteX6" fmla="*/ 36052 w 39659"/>
                  <a:gd name="connsiteY6" fmla="*/ 51045 h 52337"/>
                  <a:gd name="connsiteX7" fmla="*/ 36051 w 39659"/>
                  <a:gd name="connsiteY7" fmla="*/ 51045 h 52337"/>
                  <a:gd name="connsiteX8" fmla="*/ 31722 w 39659"/>
                  <a:gd name="connsiteY8" fmla="*/ 52337 h 52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59" h="52337">
                    <a:moveTo>
                      <a:pt x="31722" y="52337"/>
                    </a:moveTo>
                    <a:cubicBezTo>
                      <a:pt x="29035" y="52340"/>
                      <a:pt x="26528" y="50985"/>
                      <a:pt x="25059" y="48734"/>
                    </a:cubicBezTo>
                    <a:lnTo>
                      <a:pt x="1291" y="12287"/>
                    </a:lnTo>
                    <a:cubicBezTo>
                      <a:pt x="-1106" y="8611"/>
                      <a:pt x="-69" y="3689"/>
                      <a:pt x="3607" y="1291"/>
                    </a:cubicBezTo>
                    <a:cubicBezTo>
                      <a:pt x="7283" y="-1106"/>
                      <a:pt x="12205" y="-69"/>
                      <a:pt x="14603" y="3607"/>
                    </a:cubicBezTo>
                    <a:lnTo>
                      <a:pt x="38370" y="40054"/>
                    </a:lnTo>
                    <a:cubicBezTo>
                      <a:pt x="40765" y="43729"/>
                      <a:pt x="39727" y="48651"/>
                      <a:pt x="36052" y="51045"/>
                    </a:cubicBezTo>
                    <a:cubicBezTo>
                      <a:pt x="36051" y="51045"/>
                      <a:pt x="36051" y="51045"/>
                      <a:pt x="36051" y="51045"/>
                    </a:cubicBezTo>
                    <a:cubicBezTo>
                      <a:pt x="34766" y="51891"/>
                      <a:pt x="33260" y="52339"/>
                      <a:pt x="31722" y="52337"/>
                    </a:cubicBezTo>
                    <a:close/>
                  </a:path>
                </a:pathLst>
              </a:custGeom>
              <a:grpFill/>
              <a:ln w="9525" cap="flat">
                <a:solidFill>
                  <a:srgbClr val="466E5A"/>
                </a:solidFill>
                <a:prstDash val="solid"/>
                <a:miter/>
              </a:ln>
            </p:spPr>
            <p:txBody>
              <a:bodyPr rtlCol="0" anchor="ctr"/>
              <a:lstStyle/>
              <a:p>
                <a:endParaRPr lang="en-IN"/>
              </a:p>
            </p:txBody>
          </p:sp>
        </p:grpSp>
        <p:grpSp>
          <p:nvGrpSpPr>
            <p:cNvPr id="25" name="Graphic 14" descr="Shooting star outline">
              <a:extLst>
                <a:ext uri="{FF2B5EF4-FFF2-40B4-BE49-F238E27FC236}">
                  <a16:creationId xmlns:a16="http://schemas.microsoft.com/office/drawing/2014/main" id="{1DB476B8-F66D-40D3-ADA7-FC56ECBC70A4}"/>
                </a:ext>
              </a:extLst>
            </p:cNvPr>
            <p:cNvGrpSpPr/>
            <p:nvPr/>
          </p:nvGrpSpPr>
          <p:grpSpPr>
            <a:xfrm>
              <a:off x="3850470" y="3147975"/>
              <a:ext cx="683454" cy="703596"/>
              <a:chOff x="3850470" y="3147975"/>
              <a:chExt cx="683454" cy="703596"/>
            </a:xfrm>
            <a:solidFill>
              <a:srgbClr val="466E5A"/>
            </a:solidFill>
          </p:grpSpPr>
          <p:sp>
            <p:nvSpPr>
              <p:cNvPr id="27" name="Freeform: Shape 26">
                <a:extLst>
                  <a:ext uri="{FF2B5EF4-FFF2-40B4-BE49-F238E27FC236}">
                    <a16:creationId xmlns:a16="http://schemas.microsoft.com/office/drawing/2014/main" id="{0FC39025-6239-4BA7-89C4-3B2FF52A9EA9}"/>
                  </a:ext>
                </a:extLst>
              </p:cNvPr>
              <p:cNvSpPr/>
              <p:nvPr/>
            </p:nvSpPr>
            <p:spPr>
              <a:xfrm>
                <a:off x="4218823" y="3147975"/>
                <a:ext cx="315100" cy="315101"/>
              </a:xfrm>
              <a:custGeom>
                <a:avLst/>
                <a:gdLst>
                  <a:gd name="connsiteX0" fmla="*/ 305110 w 315100"/>
                  <a:gd name="connsiteY0" fmla="*/ 145741 h 315101"/>
                  <a:gd name="connsiteX1" fmla="*/ 313137 w 315100"/>
                  <a:gd name="connsiteY1" fmla="*/ 114025 h 315101"/>
                  <a:gd name="connsiteX2" fmla="*/ 286332 w 315100"/>
                  <a:gd name="connsiteY2" fmla="*/ 95510 h 315101"/>
                  <a:gd name="connsiteX3" fmla="*/ 218250 w 315100"/>
                  <a:gd name="connsiteY3" fmla="*/ 95510 h 315101"/>
                  <a:gd name="connsiteX4" fmla="*/ 207028 w 315100"/>
                  <a:gd name="connsiteY4" fmla="*/ 87069 h 315101"/>
                  <a:gd name="connsiteX5" fmla="*/ 184694 w 315100"/>
                  <a:gd name="connsiteY5" fmla="*/ 20032 h 315101"/>
                  <a:gd name="connsiteX6" fmla="*/ 157637 w 315100"/>
                  <a:gd name="connsiteY6" fmla="*/ 1 h 315101"/>
                  <a:gd name="connsiteX7" fmla="*/ 130671 w 315100"/>
                  <a:gd name="connsiteY7" fmla="*/ 19796 h 315101"/>
                  <a:gd name="connsiteX8" fmla="*/ 108170 w 315100"/>
                  <a:gd name="connsiteY8" fmla="*/ 87308 h 315101"/>
                  <a:gd name="connsiteX9" fmla="*/ 97030 w 315100"/>
                  <a:gd name="connsiteY9" fmla="*/ 95510 h 315101"/>
                  <a:gd name="connsiteX10" fmla="*/ 28933 w 315100"/>
                  <a:gd name="connsiteY10" fmla="*/ 95510 h 315101"/>
                  <a:gd name="connsiteX11" fmla="*/ 2128 w 315100"/>
                  <a:gd name="connsiteY11" fmla="*/ 114020 h 315101"/>
                  <a:gd name="connsiteX12" fmla="*/ 10107 w 315100"/>
                  <a:gd name="connsiteY12" fmla="*/ 145707 h 315101"/>
                  <a:gd name="connsiteX13" fmla="*/ 34301 w 315100"/>
                  <a:gd name="connsiteY13" fmla="*/ 167396 h 315101"/>
                  <a:gd name="connsiteX14" fmla="*/ 65468 w 315100"/>
                  <a:gd name="connsiteY14" fmla="*/ 194326 h 315101"/>
                  <a:gd name="connsiteX15" fmla="*/ 69093 w 315100"/>
                  <a:gd name="connsiteY15" fmla="*/ 200010 h 315101"/>
                  <a:gd name="connsiteX16" fmla="*/ 69036 w 315100"/>
                  <a:gd name="connsiteY16" fmla="*/ 207238 h 315101"/>
                  <a:gd name="connsiteX17" fmla="*/ 46723 w 315100"/>
                  <a:gd name="connsiteY17" fmla="*/ 277494 h 315101"/>
                  <a:gd name="connsiteX18" fmla="*/ 57166 w 315100"/>
                  <a:gd name="connsiteY18" fmla="*/ 308941 h 315101"/>
                  <a:gd name="connsiteX19" fmla="*/ 90263 w 315100"/>
                  <a:gd name="connsiteY19" fmla="*/ 310389 h 315101"/>
                  <a:gd name="connsiteX20" fmla="*/ 151000 w 315100"/>
                  <a:gd name="connsiteY20" fmla="*/ 267413 h 315101"/>
                  <a:gd name="connsiteX21" fmla="*/ 164460 w 315100"/>
                  <a:gd name="connsiteY21" fmla="*/ 267547 h 315101"/>
                  <a:gd name="connsiteX22" fmla="*/ 224435 w 315100"/>
                  <a:gd name="connsiteY22" fmla="*/ 310037 h 315101"/>
                  <a:gd name="connsiteX23" fmla="*/ 240625 w 315100"/>
                  <a:gd name="connsiteY23" fmla="*/ 315101 h 315101"/>
                  <a:gd name="connsiteX24" fmla="*/ 258106 w 315100"/>
                  <a:gd name="connsiteY24" fmla="*/ 308939 h 315101"/>
                  <a:gd name="connsiteX25" fmla="*/ 268549 w 315100"/>
                  <a:gd name="connsiteY25" fmla="*/ 277533 h 315101"/>
                  <a:gd name="connsiteX26" fmla="*/ 247709 w 315100"/>
                  <a:gd name="connsiteY26" fmla="*/ 206660 h 315101"/>
                  <a:gd name="connsiteX27" fmla="*/ 251172 w 315100"/>
                  <a:gd name="connsiteY27" fmla="*/ 193882 h 315101"/>
                  <a:gd name="connsiteX28" fmla="*/ 231870 w 315100"/>
                  <a:gd name="connsiteY28" fmla="*/ 211626 h 315101"/>
                  <a:gd name="connsiteX29" fmla="*/ 252635 w 315100"/>
                  <a:gd name="connsiteY29" fmla="*/ 282268 h 315101"/>
                  <a:gd name="connsiteX30" fmla="*/ 248021 w 315100"/>
                  <a:gd name="connsiteY30" fmla="*/ 295744 h 315101"/>
                  <a:gd name="connsiteX31" fmla="*/ 233840 w 315100"/>
                  <a:gd name="connsiteY31" fmla="*/ 296355 h 315101"/>
                  <a:gd name="connsiteX32" fmla="*/ 174246 w 315100"/>
                  <a:gd name="connsiteY32" fmla="*/ 254129 h 315101"/>
                  <a:gd name="connsiteX33" fmla="*/ 157576 w 315100"/>
                  <a:gd name="connsiteY33" fmla="*/ 248697 h 315101"/>
                  <a:gd name="connsiteX34" fmla="*/ 141214 w 315100"/>
                  <a:gd name="connsiteY34" fmla="*/ 253995 h 315101"/>
                  <a:gd name="connsiteX35" fmla="*/ 81839 w 315100"/>
                  <a:gd name="connsiteY35" fmla="*/ 296060 h 315101"/>
                  <a:gd name="connsiteX36" fmla="*/ 66758 w 315100"/>
                  <a:gd name="connsiteY36" fmla="*/ 295387 h 315101"/>
                  <a:gd name="connsiteX37" fmla="*/ 62591 w 315100"/>
                  <a:gd name="connsiteY37" fmla="*/ 282386 h 315101"/>
                  <a:gd name="connsiteX38" fmla="*/ 85008 w 315100"/>
                  <a:gd name="connsiteY38" fmla="*/ 211793 h 315101"/>
                  <a:gd name="connsiteX39" fmla="*/ 85234 w 315100"/>
                  <a:gd name="connsiteY39" fmla="*/ 210901 h 315101"/>
                  <a:gd name="connsiteX40" fmla="*/ 85234 w 315100"/>
                  <a:gd name="connsiteY40" fmla="*/ 196031 h 315101"/>
                  <a:gd name="connsiteX41" fmla="*/ 84804 w 315100"/>
                  <a:gd name="connsiteY41" fmla="*/ 194568 h 315101"/>
                  <a:gd name="connsiteX42" fmla="*/ 75886 w 315100"/>
                  <a:gd name="connsiteY42" fmla="*/ 181405 h 315101"/>
                  <a:gd name="connsiteX43" fmla="*/ 45278 w 315100"/>
                  <a:gd name="connsiteY43" fmla="*/ 154928 h 315101"/>
                  <a:gd name="connsiteX44" fmla="*/ 20637 w 315100"/>
                  <a:gd name="connsiteY44" fmla="*/ 132877 h 315101"/>
                  <a:gd name="connsiteX45" fmla="*/ 17427 w 315100"/>
                  <a:gd name="connsiteY45" fmla="*/ 120468 h 315101"/>
                  <a:gd name="connsiteX46" fmla="*/ 28932 w 315100"/>
                  <a:gd name="connsiteY46" fmla="*/ 112109 h 315101"/>
                  <a:gd name="connsiteX47" fmla="*/ 97023 w 315100"/>
                  <a:gd name="connsiteY47" fmla="*/ 112109 h 315101"/>
                  <a:gd name="connsiteX48" fmla="*/ 123991 w 315100"/>
                  <a:gd name="connsiteY48" fmla="*/ 92313 h 315101"/>
                  <a:gd name="connsiteX49" fmla="*/ 146491 w 315100"/>
                  <a:gd name="connsiteY49" fmla="*/ 24802 h 315101"/>
                  <a:gd name="connsiteX50" fmla="*/ 157632 w 315100"/>
                  <a:gd name="connsiteY50" fmla="*/ 16601 h 315101"/>
                  <a:gd name="connsiteX51" fmla="*/ 168854 w 315100"/>
                  <a:gd name="connsiteY51" fmla="*/ 25041 h 315101"/>
                  <a:gd name="connsiteX52" fmla="*/ 191188 w 315100"/>
                  <a:gd name="connsiteY52" fmla="*/ 92078 h 315101"/>
                  <a:gd name="connsiteX53" fmla="*/ 218244 w 315100"/>
                  <a:gd name="connsiteY53" fmla="*/ 112109 h 315101"/>
                  <a:gd name="connsiteX54" fmla="*/ 286326 w 315100"/>
                  <a:gd name="connsiteY54" fmla="*/ 112109 h 315101"/>
                  <a:gd name="connsiteX55" fmla="*/ 297837 w 315100"/>
                  <a:gd name="connsiteY55" fmla="*/ 120476 h 315101"/>
                  <a:gd name="connsiteX56" fmla="*/ 294148 w 315100"/>
                  <a:gd name="connsiteY56" fmla="*/ 133270 h 315101"/>
                  <a:gd name="connsiteX57" fmla="*/ 240237 w 315100"/>
                  <a:gd name="connsiteY57" fmla="*/ 181387 h 315101"/>
                  <a:gd name="connsiteX58" fmla="*/ 231870 w 315100"/>
                  <a:gd name="connsiteY58" fmla="*/ 211626 h 315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315100" h="315101">
                    <a:moveTo>
                      <a:pt x="305110" y="145741"/>
                    </a:moveTo>
                    <a:cubicBezTo>
                      <a:pt x="314335" y="137999"/>
                      <a:pt x="317569" y="125222"/>
                      <a:pt x="313137" y="114025"/>
                    </a:cubicBezTo>
                    <a:cubicBezTo>
                      <a:pt x="308863" y="102926"/>
                      <a:pt x="298225" y="95578"/>
                      <a:pt x="286332" y="95510"/>
                    </a:cubicBezTo>
                    <a:lnTo>
                      <a:pt x="218250" y="95510"/>
                    </a:lnTo>
                    <a:cubicBezTo>
                      <a:pt x="213024" y="95581"/>
                      <a:pt x="208410" y="92111"/>
                      <a:pt x="207028" y="87069"/>
                    </a:cubicBezTo>
                    <a:lnTo>
                      <a:pt x="184694" y="20032"/>
                    </a:lnTo>
                    <a:cubicBezTo>
                      <a:pt x="180931" y="8225"/>
                      <a:pt x="170029" y="154"/>
                      <a:pt x="157637" y="1"/>
                    </a:cubicBezTo>
                    <a:cubicBezTo>
                      <a:pt x="145253" y="-111"/>
                      <a:pt x="134275" y="7948"/>
                      <a:pt x="130671" y="19796"/>
                    </a:cubicBezTo>
                    <a:lnTo>
                      <a:pt x="108170" y="87308"/>
                    </a:lnTo>
                    <a:cubicBezTo>
                      <a:pt x="106532" y="92099"/>
                      <a:pt x="102091" y="95369"/>
                      <a:pt x="97030" y="95510"/>
                    </a:cubicBezTo>
                    <a:lnTo>
                      <a:pt x="28933" y="95510"/>
                    </a:lnTo>
                    <a:cubicBezTo>
                      <a:pt x="17153" y="95922"/>
                      <a:pt x="6687" y="103150"/>
                      <a:pt x="2128" y="114020"/>
                    </a:cubicBezTo>
                    <a:cubicBezTo>
                      <a:pt x="-2567" y="125181"/>
                      <a:pt x="687" y="138101"/>
                      <a:pt x="10107" y="145707"/>
                    </a:cubicBezTo>
                    <a:lnTo>
                      <a:pt x="34301" y="167396"/>
                    </a:lnTo>
                    <a:lnTo>
                      <a:pt x="65468" y="194326"/>
                    </a:lnTo>
                    <a:cubicBezTo>
                      <a:pt x="67182" y="195846"/>
                      <a:pt x="68438" y="197815"/>
                      <a:pt x="69093" y="200010"/>
                    </a:cubicBezTo>
                    <a:cubicBezTo>
                      <a:pt x="69540" y="202400"/>
                      <a:pt x="69521" y="204855"/>
                      <a:pt x="69036" y="207238"/>
                    </a:cubicBezTo>
                    <a:lnTo>
                      <a:pt x="46723" y="277494"/>
                    </a:lnTo>
                    <a:cubicBezTo>
                      <a:pt x="42922" y="289133"/>
                      <a:pt x="47158" y="301889"/>
                      <a:pt x="57166" y="308941"/>
                    </a:cubicBezTo>
                    <a:cubicBezTo>
                      <a:pt x="66984" y="315799"/>
                      <a:pt x="79883" y="316363"/>
                      <a:pt x="90263" y="310389"/>
                    </a:cubicBezTo>
                    <a:lnTo>
                      <a:pt x="151000" y="267413"/>
                    </a:lnTo>
                    <a:cubicBezTo>
                      <a:pt x="155073" y="264639"/>
                      <a:pt x="160443" y="264692"/>
                      <a:pt x="164460" y="267547"/>
                    </a:cubicBezTo>
                    <a:lnTo>
                      <a:pt x="224435" y="310037"/>
                    </a:lnTo>
                    <a:cubicBezTo>
                      <a:pt x="229209" y="313294"/>
                      <a:pt x="234845" y="315058"/>
                      <a:pt x="240625" y="315101"/>
                    </a:cubicBezTo>
                    <a:cubicBezTo>
                      <a:pt x="246978" y="315063"/>
                      <a:pt x="253134" y="312893"/>
                      <a:pt x="258106" y="308939"/>
                    </a:cubicBezTo>
                    <a:cubicBezTo>
                      <a:pt x="267709" y="301609"/>
                      <a:pt x="271851" y="289153"/>
                      <a:pt x="268549" y="277533"/>
                    </a:cubicBezTo>
                    <a:lnTo>
                      <a:pt x="247709" y="206660"/>
                    </a:lnTo>
                    <a:cubicBezTo>
                      <a:pt x="246342" y="202089"/>
                      <a:pt x="247684" y="197137"/>
                      <a:pt x="251172" y="193882"/>
                    </a:cubicBezTo>
                    <a:close/>
                    <a:moveTo>
                      <a:pt x="231870" y="211626"/>
                    </a:moveTo>
                    <a:lnTo>
                      <a:pt x="252635" y="282268"/>
                    </a:lnTo>
                    <a:cubicBezTo>
                      <a:pt x="253986" y="287280"/>
                      <a:pt x="252161" y="292612"/>
                      <a:pt x="248021" y="295744"/>
                    </a:cubicBezTo>
                    <a:cubicBezTo>
                      <a:pt x="243982" y="299148"/>
                      <a:pt x="238156" y="299398"/>
                      <a:pt x="233840" y="296355"/>
                    </a:cubicBezTo>
                    <a:lnTo>
                      <a:pt x="174246" y="254129"/>
                    </a:lnTo>
                    <a:cubicBezTo>
                      <a:pt x="169420" y="250570"/>
                      <a:pt x="163573" y="248664"/>
                      <a:pt x="157576" y="248697"/>
                    </a:cubicBezTo>
                    <a:cubicBezTo>
                      <a:pt x="151694" y="248653"/>
                      <a:pt x="145954" y="250511"/>
                      <a:pt x="141214" y="253995"/>
                    </a:cubicBezTo>
                    <a:lnTo>
                      <a:pt x="81839" y="296060"/>
                    </a:lnTo>
                    <a:cubicBezTo>
                      <a:pt x="77068" y="298616"/>
                      <a:pt x="71282" y="298358"/>
                      <a:pt x="66758" y="295387"/>
                    </a:cubicBezTo>
                    <a:cubicBezTo>
                      <a:pt x="62624" y="292468"/>
                      <a:pt x="60924" y="287164"/>
                      <a:pt x="62591" y="282386"/>
                    </a:cubicBezTo>
                    <a:lnTo>
                      <a:pt x="85008" y="211793"/>
                    </a:lnTo>
                    <a:lnTo>
                      <a:pt x="85234" y="210901"/>
                    </a:lnTo>
                    <a:cubicBezTo>
                      <a:pt x="86272" y="205999"/>
                      <a:pt x="86272" y="200934"/>
                      <a:pt x="85234" y="196031"/>
                    </a:cubicBezTo>
                    <a:lnTo>
                      <a:pt x="84804" y="194568"/>
                    </a:lnTo>
                    <a:cubicBezTo>
                      <a:pt x="83123" y="189432"/>
                      <a:pt x="80033" y="184870"/>
                      <a:pt x="75886" y="181405"/>
                    </a:cubicBezTo>
                    <a:lnTo>
                      <a:pt x="45278" y="154928"/>
                    </a:lnTo>
                    <a:lnTo>
                      <a:pt x="20637" y="132877"/>
                    </a:lnTo>
                    <a:cubicBezTo>
                      <a:pt x="16929" y="129913"/>
                      <a:pt x="15622" y="124859"/>
                      <a:pt x="17427" y="120468"/>
                    </a:cubicBezTo>
                    <a:cubicBezTo>
                      <a:pt x="19361" y="115722"/>
                      <a:pt x="23820" y="112483"/>
                      <a:pt x="28932" y="112109"/>
                    </a:cubicBezTo>
                    <a:lnTo>
                      <a:pt x="97023" y="112109"/>
                    </a:lnTo>
                    <a:cubicBezTo>
                      <a:pt x="109331" y="111988"/>
                      <a:pt x="120187" y="104019"/>
                      <a:pt x="123991" y="92313"/>
                    </a:cubicBezTo>
                    <a:lnTo>
                      <a:pt x="146491" y="24802"/>
                    </a:lnTo>
                    <a:cubicBezTo>
                      <a:pt x="147923" y="19863"/>
                      <a:pt x="152491" y="16500"/>
                      <a:pt x="157632" y="16601"/>
                    </a:cubicBezTo>
                    <a:cubicBezTo>
                      <a:pt x="162779" y="16765"/>
                      <a:pt x="167268" y="20142"/>
                      <a:pt x="168854" y="25041"/>
                    </a:cubicBezTo>
                    <a:lnTo>
                      <a:pt x="191188" y="92078"/>
                    </a:lnTo>
                    <a:cubicBezTo>
                      <a:pt x="194753" y="104027"/>
                      <a:pt x="205776" y="112187"/>
                      <a:pt x="218244" y="112109"/>
                    </a:cubicBezTo>
                    <a:lnTo>
                      <a:pt x="286326" y="112109"/>
                    </a:lnTo>
                    <a:cubicBezTo>
                      <a:pt x="291543" y="112191"/>
                      <a:pt x="296148" y="115538"/>
                      <a:pt x="297837" y="120476"/>
                    </a:cubicBezTo>
                    <a:cubicBezTo>
                      <a:pt x="299492" y="125089"/>
                      <a:pt x="298006" y="130245"/>
                      <a:pt x="294148" y="133270"/>
                    </a:cubicBezTo>
                    <a:lnTo>
                      <a:pt x="240237" y="181387"/>
                    </a:lnTo>
                    <a:cubicBezTo>
                      <a:pt x="231738" y="188940"/>
                      <a:pt x="228461" y="200778"/>
                      <a:pt x="231870" y="211626"/>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28" name="Freeform: Shape 27">
                <a:extLst>
                  <a:ext uri="{FF2B5EF4-FFF2-40B4-BE49-F238E27FC236}">
                    <a16:creationId xmlns:a16="http://schemas.microsoft.com/office/drawing/2014/main" id="{D369E765-BA01-4A19-895E-E1C2790198A1}"/>
                  </a:ext>
                </a:extLst>
              </p:cNvPr>
              <p:cNvSpPr/>
              <p:nvPr/>
            </p:nvSpPr>
            <p:spPr>
              <a:xfrm>
                <a:off x="3850470" y="3541155"/>
                <a:ext cx="51563" cy="52176"/>
              </a:xfrm>
              <a:custGeom>
                <a:avLst/>
                <a:gdLst>
                  <a:gd name="connsiteX0" fmla="*/ 37476 w 51563"/>
                  <a:gd name="connsiteY0" fmla="*/ 2342 h 52176"/>
                  <a:gd name="connsiteX1" fmla="*/ 2231 w 51563"/>
                  <a:gd name="connsiteY1" fmla="*/ 38210 h 52176"/>
                  <a:gd name="connsiteX2" fmla="*/ 2641 w 51563"/>
                  <a:gd name="connsiteY2" fmla="*/ 49946 h 52176"/>
                  <a:gd name="connsiteX3" fmla="*/ 14377 w 51563"/>
                  <a:gd name="connsiteY3" fmla="*/ 49536 h 52176"/>
                  <a:gd name="connsiteX4" fmla="*/ 49039 w 51563"/>
                  <a:gd name="connsiteY4" fmla="*/ 14271 h 52176"/>
                  <a:gd name="connsiteX5" fmla="*/ 49222 w 51563"/>
                  <a:gd name="connsiteY5" fmla="*/ 2526 h 52176"/>
                  <a:gd name="connsiteX6" fmla="*/ 37476 w 51563"/>
                  <a:gd name="connsiteY6" fmla="*/ 2342 h 52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63" h="52176">
                    <a:moveTo>
                      <a:pt x="37476" y="2342"/>
                    </a:moveTo>
                    <a:cubicBezTo>
                      <a:pt x="25153" y="14290"/>
                      <a:pt x="13298" y="26358"/>
                      <a:pt x="2231" y="38210"/>
                    </a:cubicBezTo>
                    <a:cubicBezTo>
                      <a:pt x="-897" y="41564"/>
                      <a:pt x="-713" y="46818"/>
                      <a:pt x="2641" y="49946"/>
                    </a:cubicBezTo>
                    <a:cubicBezTo>
                      <a:pt x="5995" y="53074"/>
                      <a:pt x="11249" y="52890"/>
                      <a:pt x="14377" y="49536"/>
                    </a:cubicBezTo>
                    <a:cubicBezTo>
                      <a:pt x="25242" y="37889"/>
                      <a:pt x="36909" y="26023"/>
                      <a:pt x="49039" y="14271"/>
                    </a:cubicBezTo>
                    <a:cubicBezTo>
                      <a:pt x="52332" y="11077"/>
                      <a:pt x="52414" y="5819"/>
                      <a:pt x="49222" y="2526"/>
                    </a:cubicBezTo>
                    <a:cubicBezTo>
                      <a:pt x="46029" y="-769"/>
                      <a:pt x="40770" y="-851"/>
                      <a:pt x="37476" y="2342"/>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29" name="Freeform: Shape 28">
                <a:extLst>
                  <a:ext uri="{FF2B5EF4-FFF2-40B4-BE49-F238E27FC236}">
                    <a16:creationId xmlns:a16="http://schemas.microsoft.com/office/drawing/2014/main" id="{2F198464-85DD-4992-A70C-69B56DDEA928}"/>
                  </a:ext>
                </a:extLst>
              </p:cNvPr>
              <p:cNvSpPr/>
              <p:nvPr/>
            </p:nvSpPr>
            <p:spPr>
              <a:xfrm>
                <a:off x="3921999" y="3364240"/>
                <a:ext cx="220008" cy="159638"/>
              </a:xfrm>
              <a:custGeom>
                <a:avLst/>
                <a:gdLst>
                  <a:gd name="connsiteX0" fmla="*/ 8303 w 220008"/>
                  <a:gd name="connsiteY0" fmla="*/ 159639 h 159638"/>
                  <a:gd name="connsiteX1" fmla="*/ 13809 w 220008"/>
                  <a:gd name="connsiteY1" fmla="*/ 157550 h 159638"/>
                  <a:gd name="connsiteX2" fmla="*/ 215650 w 220008"/>
                  <a:gd name="connsiteY2" fmla="*/ 15613 h 159638"/>
                  <a:gd name="connsiteX3" fmla="*/ 219008 w 220008"/>
                  <a:gd name="connsiteY3" fmla="*/ 4358 h 159638"/>
                  <a:gd name="connsiteX4" fmla="*/ 207754 w 220008"/>
                  <a:gd name="connsiteY4" fmla="*/ 1000 h 159638"/>
                  <a:gd name="connsiteX5" fmla="*/ 2798 w 220008"/>
                  <a:gd name="connsiteY5" fmla="*/ 145121 h 159638"/>
                  <a:gd name="connsiteX6" fmla="*/ 2087 w 220008"/>
                  <a:gd name="connsiteY6" fmla="*/ 156841 h 159638"/>
                  <a:gd name="connsiteX7" fmla="*/ 8303 w 220008"/>
                  <a:gd name="connsiteY7" fmla="*/ 159639 h 15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0008" h="159638">
                    <a:moveTo>
                      <a:pt x="8303" y="159639"/>
                    </a:moveTo>
                    <a:cubicBezTo>
                      <a:pt x="10333" y="159640"/>
                      <a:pt x="12291" y="158897"/>
                      <a:pt x="13809" y="157550"/>
                    </a:cubicBezTo>
                    <a:cubicBezTo>
                      <a:pt x="75437" y="102671"/>
                      <a:pt x="143161" y="55047"/>
                      <a:pt x="215650" y="15613"/>
                    </a:cubicBezTo>
                    <a:cubicBezTo>
                      <a:pt x="219685" y="13432"/>
                      <a:pt x="221189" y="8394"/>
                      <a:pt x="219008" y="4358"/>
                    </a:cubicBezTo>
                    <a:cubicBezTo>
                      <a:pt x="216827" y="323"/>
                      <a:pt x="211789" y="-1180"/>
                      <a:pt x="207754" y="1000"/>
                    </a:cubicBezTo>
                    <a:cubicBezTo>
                      <a:pt x="134147" y="41041"/>
                      <a:pt x="65378" y="89398"/>
                      <a:pt x="2798" y="145121"/>
                    </a:cubicBezTo>
                    <a:cubicBezTo>
                      <a:pt x="-634" y="148161"/>
                      <a:pt x="-953" y="153408"/>
                      <a:pt x="2087" y="156841"/>
                    </a:cubicBezTo>
                    <a:cubicBezTo>
                      <a:pt x="3663" y="158620"/>
                      <a:pt x="5926" y="159639"/>
                      <a:pt x="8303" y="159639"/>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0" name="Freeform: Shape 29">
                <a:extLst>
                  <a:ext uri="{FF2B5EF4-FFF2-40B4-BE49-F238E27FC236}">
                    <a16:creationId xmlns:a16="http://schemas.microsoft.com/office/drawing/2014/main" id="{1C494F8E-6770-40BA-8BEE-C11769A5FE9A}"/>
                  </a:ext>
                </a:extLst>
              </p:cNvPr>
              <p:cNvSpPr/>
              <p:nvPr/>
            </p:nvSpPr>
            <p:spPr>
              <a:xfrm>
                <a:off x="4169816" y="3321478"/>
                <a:ext cx="62151" cy="36813"/>
              </a:xfrm>
              <a:custGeom>
                <a:avLst/>
                <a:gdLst>
                  <a:gd name="connsiteX0" fmla="*/ 8309 w 62151"/>
                  <a:gd name="connsiteY0" fmla="*/ 36813 h 36813"/>
                  <a:gd name="connsiteX1" fmla="*/ 11868 w 62151"/>
                  <a:gd name="connsiteY1" fmla="*/ 36006 h 36813"/>
                  <a:gd name="connsiteX2" fmla="*/ 57007 w 62151"/>
                  <a:gd name="connsiteY2" fmla="*/ 15988 h 36813"/>
                  <a:gd name="connsiteX3" fmla="*/ 61524 w 62151"/>
                  <a:gd name="connsiteY3" fmla="*/ 5145 h 36813"/>
                  <a:gd name="connsiteX4" fmla="*/ 50682 w 62151"/>
                  <a:gd name="connsiteY4" fmla="*/ 628 h 36813"/>
                  <a:gd name="connsiteX5" fmla="*/ 4734 w 62151"/>
                  <a:gd name="connsiteY5" fmla="*/ 21012 h 36813"/>
                  <a:gd name="connsiteX6" fmla="*/ 809 w 62151"/>
                  <a:gd name="connsiteY6" fmla="*/ 32078 h 36813"/>
                  <a:gd name="connsiteX7" fmla="*/ 8309 w 62151"/>
                  <a:gd name="connsiteY7" fmla="*/ 36810 h 36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51" h="36813">
                    <a:moveTo>
                      <a:pt x="8309" y="36813"/>
                    </a:moveTo>
                    <a:cubicBezTo>
                      <a:pt x="9541" y="36814"/>
                      <a:pt x="10758" y="36539"/>
                      <a:pt x="11868" y="36006"/>
                    </a:cubicBezTo>
                    <a:cubicBezTo>
                      <a:pt x="26787" y="28912"/>
                      <a:pt x="41974" y="22174"/>
                      <a:pt x="57007" y="15988"/>
                    </a:cubicBezTo>
                    <a:cubicBezTo>
                      <a:pt x="61248" y="14241"/>
                      <a:pt x="63271" y="9387"/>
                      <a:pt x="61524" y="5145"/>
                    </a:cubicBezTo>
                    <a:cubicBezTo>
                      <a:pt x="59777" y="904"/>
                      <a:pt x="54923" y="-1119"/>
                      <a:pt x="50682" y="628"/>
                    </a:cubicBezTo>
                    <a:cubicBezTo>
                      <a:pt x="35382" y="6928"/>
                      <a:pt x="19928" y="13788"/>
                      <a:pt x="4734" y="21012"/>
                    </a:cubicBezTo>
                    <a:cubicBezTo>
                      <a:pt x="594" y="22984"/>
                      <a:pt x="-1163" y="27939"/>
                      <a:pt x="809" y="32078"/>
                    </a:cubicBezTo>
                    <a:cubicBezTo>
                      <a:pt x="2187" y="34970"/>
                      <a:pt x="5105" y="36812"/>
                      <a:pt x="8309" y="36810"/>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1" name="Freeform: Shape 30">
                <a:extLst>
                  <a:ext uri="{FF2B5EF4-FFF2-40B4-BE49-F238E27FC236}">
                    <a16:creationId xmlns:a16="http://schemas.microsoft.com/office/drawing/2014/main" id="{44EAD43A-E6A8-47B7-A2DC-457107BDE00F}"/>
                  </a:ext>
                </a:extLst>
              </p:cNvPr>
              <p:cNvSpPr/>
              <p:nvPr/>
            </p:nvSpPr>
            <p:spPr>
              <a:xfrm>
                <a:off x="4033597" y="3379519"/>
                <a:ext cx="215133" cy="165797"/>
              </a:xfrm>
              <a:custGeom>
                <a:avLst/>
                <a:gdLst>
                  <a:gd name="connsiteX0" fmla="*/ 202874 w 215133"/>
                  <a:gd name="connsiteY0" fmla="*/ 1004 h 165797"/>
                  <a:gd name="connsiteX1" fmla="*/ 2395 w 215133"/>
                  <a:gd name="connsiteY1" fmla="*/ 151660 h 165797"/>
                  <a:gd name="connsiteX2" fmla="*/ 2470 w 215133"/>
                  <a:gd name="connsiteY2" fmla="*/ 163403 h 165797"/>
                  <a:gd name="connsiteX3" fmla="*/ 14213 w 215133"/>
                  <a:gd name="connsiteY3" fmla="*/ 163328 h 165797"/>
                  <a:gd name="connsiteX4" fmla="*/ 210463 w 215133"/>
                  <a:gd name="connsiteY4" fmla="*/ 15770 h 165797"/>
                  <a:gd name="connsiteX5" fmla="*/ 214295 w 215133"/>
                  <a:gd name="connsiteY5" fmla="*/ 4671 h 165797"/>
                  <a:gd name="connsiteX6" fmla="*/ 203196 w 215133"/>
                  <a:gd name="connsiteY6" fmla="*/ 839 h 165797"/>
                  <a:gd name="connsiteX7" fmla="*/ 202874 w 215133"/>
                  <a:gd name="connsiteY7" fmla="*/ 1004 h 165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133" h="165797">
                    <a:moveTo>
                      <a:pt x="202874" y="1004"/>
                    </a:moveTo>
                    <a:cubicBezTo>
                      <a:pt x="128509" y="40318"/>
                      <a:pt x="60844" y="91167"/>
                      <a:pt x="2395" y="151660"/>
                    </a:cubicBezTo>
                    <a:cubicBezTo>
                      <a:pt x="-828" y="154924"/>
                      <a:pt x="-794" y="160181"/>
                      <a:pt x="2470" y="163403"/>
                    </a:cubicBezTo>
                    <a:cubicBezTo>
                      <a:pt x="5734" y="166625"/>
                      <a:pt x="10991" y="166591"/>
                      <a:pt x="14213" y="163328"/>
                    </a:cubicBezTo>
                    <a:cubicBezTo>
                      <a:pt x="71425" y="104084"/>
                      <a:pt x="137663" y="54281"/>
                      <a:pt x="210463" y="15770"/>
                    </a:cubicBezTo>
                    <a:cubicBezTo>
                      <a:pt x="214586" y="13763"/>
                      <a:pt x="216301" y="8794"/>
                      <a:pt x="214295" y="4671"/>
                    </a:cubicBezTo>
                    <a:cubicBezTo>
                      <a:pt x="212288" y="548"/>
                      <a:pt x="207319" y="-1168"/>
                      <a:pt x="203196" y="839"/>
                    </a:cubicBezTo>
                    <a:cubicBezTo>
                      <a:pt x="203088" y="892"/>
                      <a:pt x="202981" y="947"/>
                      <a:pt x="202874" y="1004"/>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2" name="Freeform: Shape 31">
                <a:extLst>
                  <a:ext uri="{FF2B5EF4-FFF2-40B4-BE49-F238E27FC236}">
                    <a16:creationId xmlns:a16="http://schemas.microsoft.com/office/drawing/2014/main" id="{95242954-EACE-48B9-BBB8-3AD6D604985A}"/>
                  </a:ext>
                </a:extLst>
              </p:cNvPr>
              <p:cNvSpPr/>
              <p:nvPr/>
            </p:nvSpPr>
            <p:spPr>
              <a:xfrm>
                <a:off x="3967324" y="3565082"/>
                <a:ext cx="48786" cy="54689"/>
              </a:xfrm>
              <a:custGeom>
                <a:avLst/>
                <a:gdLst>
                  <a:gd name="connsiteX0" fmla="*/ 46005 w 48786"/>
                  <a:gd name="connsiteY0" fmla="*/ 2101 h 54689"/>
                  <a:gd name="connsiteX1" fmla="*/ 34284 w 48786"/>
                  <a:gd name="connsiteY1" fmla="*/ 2783 h 54689"/>
                  <a:gd name="connsiteX2" fmla="*/ 34281 w 48786"/>
                  <a:gd name="connsiteY2" fmla="*/ 2786 h 54689"/>
                  <a:gd name="connsiteX3" fmla="*/ 1825 w 48786"/>
                  <a:gd name="connsiteY3" fmla="*/ 41194 h 54689"/>
                  <a:gd name="connsiteX4" fmla="*/ 3110 w 48786"/>
                  <a:gd name="connsiteY4" fmla="*/ 52866 h 54689"/>
                  <a:gd name="connsiteX5" fmla="*/ 14782 w 48786"/>
                  <a:gd name="connsiteY5" fmla="*/ 51580 h 54689"/>
                  <a:gd name="connsiteX6" fmla="*/ 46686 w 48786"/>
                  <a:gd name="connsiteY6" fmla="*/ 13821 h 54689"/>
                  <a:gd name="connsiteX7" fmla="*/ 46005 w 48786"/>
                  <a:gd name="connsiteY7" fmla="*/ 2101 h 54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786" h="54689">
                    <a:moveTo>
                      <a:pt x="46005" y="2101"/>
                    </a:moveTo>
                    <a:cubicBezTo>
                      <a:pt x="42580" y="-948"/>
                      <a:pt x="37332" y="-642"/>
                      <a:pt x="34284" y="2783"/>
                    </a:cubicBezTo>
                    <a:cubicBezTo>
                      <a:pt x="34283" y="2784"/>
                      <a:pt x="34282" y="2785"/>
                      <a:pt x="34281" y="2786"/>
                    </a:cubicBezTo>
                    <a:cubicBezTo>
                      <a:pt x="23092" y="15365"/>
                      <a:pt x="12170" y="28286"/>
                      <a:pt x="1825" y="41194"/>
                    </a:cubicBezTo>
                    <a:cubicBezTo>
                      <a:pt x="-1043" y="44771"/>
                      <a:pt x="-468" y="49997"/>
                      <a:pt x="3110" y="52866"/>
                    </a:cubicBezTo>
                    <a:cubicBezTo>
                      <a:pt x="6688" y="55733"/>
                      <a:pt x="11914" y="55157"/>
                      <a:pt x="14782" y="51580"/>
                    </a:cubicBezTo>
                    <a:cubicBezTo>
                      <a:pt x="24949" y="38891"/>
                      <a:pt x="35684" y="26189"/>
                      <a:pt x="46686" y="13821"/>
                    </a:cubicBezTo>
                    <a:cubicBezTo>
                      <a:pt x="49734" y="10396"/>
                      <a:pt x="49429" y="5149"/>
                      <a:pt x="46005" y="2101"/>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3" name="Freeform: Shape 32">
                <a:extLst>
                  <a:ext uri="{FF2B5EF4-FFF2-40B4-BE49-F238E27FC236}">
                    <a16:creationId xmlns:a16="http://schemas.microsoft.com/office/drawing/2014/main" id="{E6D58771-AF44-4944-A0D5-B59C275B09E1}"/>
                  </a:ext>
                </a:extLst>
              </p:cNvPr>
              <p:cNvSpPr/>
              <p:nvPr/>
            </p:nvSpPr>
            <p:spPr>
              <a:xfrm>
                <a:off x="3985781" y="3563066"/>
                <a:ext cx="157595" cy="222045"/>
              </a:xfrm>
              <a:custGeom>
                <a:avLst/>
                <a:gdLst>
                  <a:gd name="connsiteX0" fmla="*/ 142999 w 157595"/>
                  <a:gd name="connsiteY0" fmla="*/ 2880 h 222045"/>
                  <a:gd name="connsiteX1" fmla="*/ 1170 w 157595"/>
                  <a:gd name="connsiteY1" fmla="*/ 209494 h 222045"/>
                  <a:gd name="connsiteX2" fmla="*/ 4056 w 157595"/>
                  <a:gd name="connsiteY2" fmla="*/ 220875 h 222045"/>
                  <a:gd name="connsiteX3" fmla="*/ 15438 w 157595"/>
                  <a:gd name="connsiteY3" fmla="*/ 217990 h 222045"/>
                  <a:gd name="connsiteX4" fmla="*/ 15668 w 157595"/>
                  <a:gd name="connsiteY4" fmla="*/ 217577 h 222045"/>
                  <a:gd name="connsiteX5" fmla="*/ 155582 w 157595"/>
                  <a:gd name="connsiteY5" fmla="*/ 13725 h 222045"/>
                  <a:gd name="connsiteX6" fmla="*/ 154711 w 157595"/>
                  <a:gd name="connsiteY6" fmla="*/ 2013 h 222045"/>
                  <a:gd name="connsiteX7" fmla="*/ 142999 w 157595"/>
                  <a:gd name="connsiteY7" fmla="*/ 2884 h 22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7595" h="222045">
                    <a:moveTo>
                      <a:pt x="142999" y="2880"/>
                    </a:moveTo>
                    <a:cubicBezTo>
                      <a:pt x="89074" y="66943"/>
                      <a:pt x="41569" y="136147"/>
                      <a:pt x="1170" y="209494"/>
                    </a:cubicBezTo>
                    <a:cubicBezTo>
                      <a:pt x="-1176" y="213433"/>
                      <a:pt x="116" y="218529"/>
                      <a:pt x="4056" y="220875"/>
                    </a:cubicBezTo>
                    <a:cubicBezTo>
                      <a:pt x="7996" y="223221"/>
                      <a:pt x="13091" y="221929"/>
                      <a:pt x="15438" y="217990"/>
                    </a:cubicBezTo>
                    <a:cubicBezTo>
                      <a:pt x="15518" y="217854"/>
                      <a:pt x="15595" y="217717"/>
                      <a:pt x="15668" y="217577"/>
                    </a:cubicBezTo>
                    <a:cubicBezTo>
                      <a:pt x="55526" y="145214"/>
                      <a:pt x="102389" y="76936"/>
                      <a:pt x="155582" y="13725"/>
                    </a:cubicBezTo>
                    <a:cubicBezTo>
                      <a:pt x="158576" y="10250"/>
                      <a:pt x="158186" y="5006"/>
                      <a:pt x="154711" y="2013"/>
                    </a:cubicBezTo>
                    <a:cubicBezTo>
                      <a:pt x="151236" y="-981"/>
                      <a:pt x="145993" y="-590"/>
                      <a:pt x="142999" y="2884"/>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4" name="Freeform: Shape 33">
                <a:extLst>
                  <a:ext uri="{FF2B5EF4-FFF2-40B4-BE49-F238E27FC236}">
                    <a16:creationId xmlns:a16="http://schemas.microsoft.com/office/drawing/2014/main" id="{4D7F7FDD-56C1-441F-9639-B57601170E76}"/>
                  </a:ext>
                </a:extLst>
              </p:cNvPr>
              <p:cNvSpPr/>
              <p:nvPr/>
            </p:nvSpPr>
            <p:spPr>
              <a:xfrm>
                <a:off x="4160483" y="3462629"/>
                <a:ext cx="88085" cy="80151"/>
              </a:xfrm>
              <a:custGeom>
                <a:avLst/>
                <a:gdLst>
                  <a:gd name="connsiteX0" fmla="*/ 74801 w 88085"/>
                  <a:gd name="connsiteY0" fmla="*/ 1661 h 80151"/>
                  <a:gd name="connsiteX1" fmla="*/ 2274 w 88085"/>
                  <a:gd name="connsiteY1" fmla="*/ 66140 h 80151"/>
                  <a:gd name="connsiteX2" fmla="*/ 2594 w 88085"/>
                  <a:gd name="connsiteY2" fmla="*/ 77878 h 80151"/>
                  <a:gd name="connsiteX3" fmla="*/ 14180 w 88085"/>
                  <a:gd name="connsiteY3" fmla="*/ 77713 h 80151"/>
                  <a:gd name="connsiteX4" fmla="*/ 84764 w 88085"/>
                  <a:gd name="connsiteY4" fmla="*/ 14945 h 80151"/>
                  <a:gd name="connsiteX5" fmla="*/ 86424 w 88085"/>
                  <a:gd name="connsiteY5" fmla="*/ 3322 h 80151"/>
                  <a:gd name="connsiteX6" fmla="*/ 74801 w 88085"/>
                  <a:gd name="connsiteY6" fmla="*/ 1661 h 80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085" h="80151">
                    <a:moveTo>
                      <a:pt x="74801" y="1661"/>
                    </a:moveTo>
                    <a:cubicBezTo>
                      <a:pt x="48993" y="21244"/>
                      <a:pt x="24744" y="42802"/>
                      <a:pt x="2274" y="66140"/>
                    </a:cubicBezTo>
                    <a:cubicBezTo>
                      <a:pt x="-879" y="69470"/>
                      <a:pt x="-736" y="74725"/>
                      <a:pt x="2594" y="77878"/>
                    </a:cubicBezTo>
                    <a:cubicBezTo>
                      <a:pt x="5862" y="80972"/>
                      <a:pt x="11001" y="80899"/>
                      <a:pt x="14180" y="77713"/>
                    </a:cubicBezTo>
                    <a:cubicBezTo>
                      <a:pt x="36047" y="54995"/>
                      <a:pt x="59646" y="34009"/>
                      <a:pt x="84764" y="14945"/>
                    </a:cubicBezTo>
                    <a:cubicBezTo>
                      <a:pt x="88432" y="12194"/>
                      <a:pt x="89176" y="6990"/>
                      <a:pt x="86424" y="3322"/>
                    </a:cubicBezTo>
                    <a:cubicBezTo>
                      <a:pt x="83673" y="-347"/>
                      <a:pt x="78469" y="-1090"/>
                      <a:pt x="74801" y="1661"/>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5" name="Freeform: Shape 34">
                <a:extLst>
                  <a:ext uri="{FF2B5EF4-FFF2-40B4-BE49-F238E27FC236}">
                    <a16:creationId xmlns:a16="http://schemas.microsoft.com/office/drawing/2014/main" id="{DB69A0B6-4418-4FDF-885F-8FE454B0BA6C}"/>
                  </a:ext>
                </a:extLst>
              </p:cNvPr>
              <p:cNvSpPr/>
              <p:nvPr/>
            </p:nvSpPr>
            <p:spPr>
              <a:xfrm>
                <a:off x="3951263" y="3812322"/>
                <a:ext cx="27738" cy="39248"/>
              </a:xfrm>
              <a:custGeom>
                <a:avLst/>
                <a:gdLst>
                  <a:gd name="connsiteX0" fmla="*/ 23196 w 27738"/>
                  <a:gd name="connsiteY0" fmla="*/ 907 h 39248"/>
                  <a:gd name="connsiteX1" fmla="*/ 12037 w 27738"/>
                  <a:gd name="connsiteY1" fmla="*/ 4528 h 39248"/>
                  <a:gd name="connsiteX2" fmla="*/ 12031 w 27738"/>
                  <a:gd name="connsiteY2" fmla="*/ 4540 h 39248"/>
                  <a:gd name="connsiteX3" fmla="*/ 850 w 27738"/>
                  <a:gd name="connsiteY3" fmla="*/ 27289 h 39248"/>
                  <a:gd name="connsiteX4" fmla="*/ 4649 w 27738"/>
                  <a:gd name="connsiteY4" fmla="*/ 38399 h 39248"/>
                  <a:gd name="connsiteX5" fmla="*/ 15759 w 27738"/>
                  <a:gd name="connsiteY5" fmla="*/ 34600 h 39248"/>
                  <a:gd name="connsiteX6" fmla="*/ 15915 w 27738"/>
                  <a:gd name="connsiteY6" fmla="*/ 34263 h 39248"/>
                  <a:gd name="connsiteX7" fmla="*/ 26836 w 27738"/>
                  <a:gd name="connsiteY7" fmla="*/ 12076 h 39248"/>
                  <a:gd name="connsiteX8" fmla="*/ 23196 w 27738"/>
                  <a:gd name="connsiteY8" fmla="*/ 907 h 39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738" h="39248">
                    <a:moveTo>
                      <a:pt x="23196" y="907"/>
                    </a:moveTo>
                    <a:cubicBezTo>
                      <a:pt x="19115" y="-1174"/>
                      <a:pt x="14118" y="447"/>
                      <a:pt x="12037" y="4528"/>
                    </a:cubicBezTo>
                    <a:cubicBezTo>
                      <a:pt x="12035" y="4532"/>
                      <a:pt x="12032" y="4536"/>
                      <a:pt x="12031" y="4540"/>
                    </a:cubicBezTo>
                    <a:cubicBezTo>
                      <a:pt x="4701" y="18948"/>
                      <a:pt x="850" y="27289"/>
                      <a:pt x="850" y="27289"/>
                    </a:cubicBezTo>
                    <a:cubicBezTo>
                      <a:pt x="-1169" y="31406"/>
                      <a:pt x="532" y="36380"/>
                      <a:pt x="4649" y="38399"/>
                    </a:cubicBezTo>
                    <a:cubicBezTo>
                      <a:pt x="8766" y="40418"/>
                      <a:pt x="13740" y="38717"/>
                      <a:pt x="15759" y="34600"/>
                    </a:cubicBezTo>
                    <a:cubicBezTo>
                      <a:pt x="15813" y="34488"/>
                      <a:pt x="15866" y="34376"/>
                      <a:pt x="15915" y="34263"/>
                    </a:cubicBezTo>
                    <a:cubicBezTo>
                      <a:pt x="15955" y="34180"/>
                      <a:pt x="19717" y="26058"/>
                      <a:pt x="26836" y="12076"/>
                    </a:cubicBezTo>
                    <a:cubicBezTo>
                      <a:pt x="28913" y="7987"/>
                      <a:pt x="27284" y="2988"/>
                      <a:pt x="23196" y="907"/>
                    </a:cubicBezTo>
                    <a:close/>
                  </a:path>
                </a:pathLst>
              </a:custGeom>
              <a:grpFill/>
              <a:ln w="8235" cap="flat">
                <a:solidFill>
                  <a:schemeClr val="accent6">
                    <a:lumMod val="50000"/>
                  </a:schemeClr>
                </a:solidFill>
                <a:prstDash val="solid"/>
                <a:miter/>
              </a:ln>
            </p:spPr>
            <p:txBody>
              <a:bodyPr rtlCol="0" anchor="ctr"/>
              <a:lstStyle/>
              <a:p>
                <a:endParaRPr lang="en-IN"/>
              </a:p>
            </p:txBody>
          </p:sp>
          <p:sp>
            <p:nvSpPr>
              <p:cNvPr id="36" name="Freeform: Shape 35">
                <a:extLst>
                  <a:ext uri="{FF2B5EF4-FFF2-40B4-BE49-F238E27FC236}">
                    <a16:creationId xmlns:a16="http://schemas.microsoft.com/office/drawing/2014/main" id="{46F9AF9C-FB51-4F6D-8F89-6B604B53BA84}"/>
                  </a:ext>
                </a:extLst>
              </p:cNvPr>
              <p:cNvSpPr/>
              <p:nvPr/>
            </p:nvSpPr>
            <p:spPr>
              <a:xfrm>
                <a:off x="3923030" y="3642961"/>
                <a:ext cx="30800" cy="37486"/>
              </a:xfrm>
              <a:custGeom>
                <a:avLst/>
                <a:gdLst>
                  <a:gd name="connsiteX0" fmla="*/ 27257 w 30800"/>
                  <a:gd name="connsiteY0" fmla="*/ 1506 h 37486"/>
                  <a:gd name="connsiteX1" fmla="*/ 15703 w 30800"/>
                  <a:gd name="connsiteY1" fmla="*/ 3531 h 37486"/>
                  <a:gd name="connsiteX2" fmla="*/ 15695 w 30800"/>
                  <a:gd name="connsiteY2" fmla="*/ 3542 h 37486"/>
                  <a:gd name="connsiteX3" fmla="*/ 1445 w 30800"/>
                  <a:gd name="connsiteY3" fmla="*/ 24504 h 37486"/>
                  <a:gd name="connsiteX4" fmla="*/ 3625 w 30800"/>
                  <a:gd name="connsiteY4" fmla="*/ 36041 h 37486"/>
                  <a:gd name="connsiteX5" fmla="*/ 15162 w 30800"/>
                  <a:gd name="connsiteY5" fmla="*/ 33863 h 37486"/>
                  <a:gd name="connsiteX6" fmla="*/ 15388 w 30800"/>
                  <a:gd name="connsiteY6" fmla="*/ 33513 h 37486"/>
                  <a:gd name="connsiteX7" fmla="*/ 29302 w 30800"/>
                  <a:gd name="connsiteY7" fmla="*/ 13070 h 37486"/>
                  <a:gd name="connsiteX8" fmla="*/ 27257 w 30800"/>
                  <a:gd name="connsiteY8" fmla="*/ 1506 h 37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00" h="37486">
                    <a:moveTo>
                      <a:pt x="27257" y="1506"/>
                    </a:moveTo>
                    <a:cubicBezTo>
                      <a:pt x="23508" y="-1125"/>
                      <a:pt x="18334" y="-220"/>
                      <a:pt x="15703" y="3531"/>
                    </a:cubicBezTo>
                    <a:cubicBezTo>
                      <a:pt x="15701" y="3534"/>
                      <a:pt x="15698" y="3538"/>
                      <a:pt x="15695" y="3542"/>
                    </a:cubicBezTo>
                    <a:cubicBezTo>
                      <a:pt x="6423" y="16786"/>
                      <a:pt x="1445" y="24504"/>
                      <a:pt x="1445" y="24504"/>
                    </a:cubicBezTo>
                    <a:cubicBezTo>
                      <a:pt x="-1139" y="28292"/>
                      <a:pt x="-164" y="33458"/>
                      <a:pt x="3625" y="36041"/>
                    </a:cubicBezTo>
                    <a:cubicBezTo>
                      <a:pt x="7412" y="38626"/>
                      <a:pt x="12578" y="37650"/>
                      <a:pt x="15162" y="33863"/>
                    </a:cubicBezTo>
                    <a:cubicBezTo>
                      <a:pt x="15240" y="33748"/>
                      <a:pt x="15316" y="33631"/>
                      <a:pt x="15388" y="33513"/>
                    </a:cubicBezTo>
                    <a:cubicBezTo>
                      <a:pt x="15439" y="33439"/>
                      <a:pt x="20301" y="25920"/>
                      <a:pt x="29302" y="13070"/>
                    </a:cubicBezTo>
                    <a:cubicBezTo>
                      <a:pt x="31928" y="9311"/>
                      <a:pt x="31013" y="4135"/>
                      <a:pt x="27257" y="1506"/>
                    </a:cubicBezTo>
                    <a:close/>
                  </a:path>
                </a:pathLst>
              </a:custGeom>
              <a:grpFill/>
              <a:ln w="8235" cap="flat">
                <a:solidFill>
                  <a:schemeClr val="accent6">
                    <a:lumMod val="50000"/>
                  </a:schemeClr>
                </a:solidFill>
                <a:prstDash val="solid"/>
                <a:miter/>
              </a:ln>
            </p:spPr>
            <p:txBody>
              <a:bodyPr rtlCol="0" anchor="ctr"/>
              <a:lstStyle/>
              <a:p>
                <a:endParaRPr lang="en-IN"/>
              </a:p>
            </p:txBody>
          </p:sp>
        </p:grpSp>
        <p:sp>
          <p:nvSpPr>
            <p:cNvPr id="26" name="Freeform: Shape 25">
              <a:extLst>
                <a:ext uri="{FF2B5EF4-FFF2-40B4-BE49-F238E27FC236}">
                  <a16:creationId xmlns:a16="http://schemas.microsoft.com/office/drawing/2014/main" id="{7AF10D68-E331-4C51-A57A-ADFD0D1CBA3F}"/>
                </a:ext>
              </a:extLst>
            </p:cNvPr>
            <p:cNvSpPr/>
            <p:nvPr/>
          </p:nvSpPr>
          <p:spPr>
            <a:xfrm>
              <a:off x="970855" y="3250386"/>
              <a:ext cx="468652" cy="468798"/>
            </a:xfrm>
            <a:custGeom>
              <a:avLst/>
              <a:gdLst>
                <a:gd name="connsiteX0" fmla="*/ 234326 w 468652"/>
                <a:gd name="connsiteY0" fmla="*/ 37070 h 468798"/>
                <a:gd name="connsiteX1" fmla="*/ 281777 w 468652"/>
                <a:gd name="connsiteY1" fmla="*/ 179511 h 468798"/>
                <a:gd name="connsiteX2" fmla="*/ 284449 w 468652"/>
                <a:gd name="connsiteY2" fmla="*/ 187525 h 468798"/>
                <a:gd name="connsiteX3" fmla="*/ 437347 w 468652"/>
                <a:gd name="connsiteY3" fmla="*/ 187525 h 468798"/>
                <a:gd name="connsiteX4" fmla="*/ 326235 w 468652"/>
                <a:gd name="connsiteY4" fmla="*/ 284185 h 468798"/>
                <a:gd name="connsiteX5" fmla="*/ 320529 w 468652"/>
                <a:gd name="connsiteY5" fmla="*/ 289147 h 468798"/>
                <a:gd name="connsiteX6" fmla="*/ 322702 w 468652"/>
                <a:gd name="connsiteY6" fmla="*/ 296393 h 468798"/>
                <a:gd name="connsiteX7" fmla="*/ 365818 w 468652"/>
                <a:gd name="connsiteY7" fmla="*/ 440141 h 468798"/>
                <a:gd name="connsiteX8" fmla="*/ 240987 w 468652"/>
                <a:gd name="connsiteY8" fmla="*/ 353686 h 468798"/>
                <a:gd name="connsiteX9" fmla="*/ 234326 w 468652"/>
                <a:gd name="connsiteY9" fmla="*/ 349070 h 468798"/>
                <a:gd name="connsiteX10" fmla="*/ 227654 w 468652"/>
                <a:gd name="connsiteY10" fmla="*/ 353686 h 468798"/>
                <a:gd name="connsiteX11" fmla="*/ 102828 w 468652"/>
                <a:gd name="connsiteY11" fmla="*/ 440117 h 468798"/>
                <a:gd name="connsiteX12" fmla="*/ 145944 w 468652"/>
                <a:gd name="connsiteY12" fmla="*/ 296370 h 468798"/>
                <a:gd name="connsiteX13" fmla="*/ 148118 w 468652"/>
                <a:gd name="connsiteY13" fmla="*/ 289123 h 468798"/>
                <a:gd name="connsiteX14" fmla="*/ 142412 w 468652"/>
                <a:gd name="connsiteY14" fmla="*/ 284162 h 468798"/>
                <a:gd name="connsiteX15" fmla="*/ 31300 w 468652"/>
                <a:gd name="connsiteY15" fmla="*/ 187502 h 468798"/>
                <a:gd name="connsiteX16" fmla="*/ 184198 w 468652"/>
                <a:gd name="connsiteY16" fmla="*/ 187502 h 468798"/>
                <a:gd name="connsiteX17" fmla="*/ 186869 w 468652"/>
                <a:gd name="connsiteY17" fmla="*/ 179488 h 468798"/>
                <a:gd name="connsiteX18" fmla="*/ 175745 w 468652"/>
                <a:gd name="connsiteY18" fmla="*/ 175809 h 468798"/>
                <a:gd name="connsiteX19" fmla="*/ 0 w 468652"/>
                <a:gd name="connsiteY19" fmla="*/ 175809 h 468798"/>
                <a:gd name="connsiteX20" fmla="*/ 134738 w 468652"/>
                <a:gd name="connsiteY20" fmla="*/ 292972 h 468798"/>
                <a:gd name="connsiteX21" fmla="*/ 82014 w 468652"/>
                <a:gd name="connsiteY21" fmla="*/ 468799 h 468798"/>
                <a:gd name="connsiteX22" fmla="*/ 234326 w 468652"/>
                <a:gd name="connsiteY22" fmla="*/ 363323 h 468798"/>
                <a:gd name="connsiteX23" fmla="*/ 386638 w 468652"/>
                <a:gd name="connsiteY23" fmla="*/ 468799 h 468798"/>
                <a:gd name="connsiteX24" fmla="*/ 333915 w 468652"/>
                <a:gd name="connsiteY24" fmla="*/ 293002 h 468798"/>
                <a:gd name="connsiteX25" fmla="*/ 468653 w 468652"/>
                <a:gd name="connsiteY25" fmla="*/ 175838 h 468798"/>
                <a:gd name="connsiteX26" fmla="*/ 292908 w 468652"/>
                <a:gd name="connsiteY26" fmla="*/ 175838 h 468798"/>
                <a:gd name="connsiteX27" fmla="*/ 234326 w 468652"/>
                <a:gd name="connsiteY27" fmla="*/ 0 h 46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68652" h="468798">
                  <a:moveTo>
                    <a:pt x="234326" y="37070"/>
                  </a:moveTo>
                  <a:lnTo>
                    <a:pt x="281777" y="179511"/>
                  </a:lnTo>
                  <a:lnTo>
                    <a:pt x="284449" y="187525"/>
                  </a:lnTo>
                  <a:lnTo>
                    <a:pt x="437347" y="187525"/>
                  </a:lnTo>
                  <a:lnTo>
                    <a:pt x="326235" y="284185"/>
                  </a:lnTo>
                  <a:lnTo>
                    <a:pt x="320529" y="289147"/>
                  </a:lnTo>
                  <a:lnTo>
                    <a:pt x="322702" y="296393"/>
                  </a:lnTo>
                  <a:lnTo>
                    <a:pt x="365818" y="440141"/>
                  </a:lnTo>
                  <a:lnTo>
                    <a:pt x="240987" y="353686"/>
                  </a:lnTo>
                  <a:lnTo>
                    <a:pt x="234326" y="349070"/>
                  </a:lnTo>
                  <a:lnTo>
                    <a:pt x="227654" y="353686"/>
                  </a:lnTo>
                  <a:lnTo>
                    <a:pt x="102828" y="440117"/>
                  </a:lnTo>
                  <a:lnTo>
                    <a:pt x="145944" y="296370"/>
                  </a:lnTo>
                  <a:lnTo>
                    <a:pt x="148118" y="289123"/>
                  </a:lnTo>
                  <a:lnTo>
                    <a:pt x="142412" y="284162"/>
                  </a:lnTo>
                  <a:lnTo>
                    <a:pt x="31300" y="187502"/>
                  </a:lnTo>
                  <a:lnTo>
                    <a:pt x="184198" y="187502"/>
                  </a:lnTo>
                  <a:lnTo>
                    <a:pt x="186869" y="179488"/>
                  </a:lnTo>
                  <a:close/>
                  <a:moveTo>
                    <a:pt x="175745" y="175809"/>
                  </a:moveTo>
                  <a:lnTo>
                    <a:pt x="0" y="175809"/>
                  </a:lnTo>
                  <a:lnTo>
                    <a:pt x="134738" y="292972"/>
                  </a:lnTo>
                  <a:lnTo>
                    <a:pt x="82014" y="468799"/>
                  </a:lnTo>
                  <a:lnTo>
                    <a:pt x="234326" y="363323"/>
                  </a:lnTo>
                  <a:lnTo>
                    <a:pt x="386638" y="468799"/>
                  </a:lnTo>
                  <a:lnTo>
                    <a:pt x="333915" y="293002"/>
                  </a:lnTo>
                  <a:lnTo>
                    <a:pt x="468653" y="175838"/>
                  </a:lnTo>
                  <a:lnTo>
                    <a:pt x="292908" y="175838"/>
                  </a:lnTo>
                  <a:lnTo>
                    <a:pt x="234326" y="0"/>
                  </a:lnTo>
                  <a:close/>
                </a:path>
              </a:pathLst>
            </a:custGeom>
            <a:solidFill>
              <a:srgbClr val="466E5A"/>
            </a:solidFill>
            <a:ln w="9525" cap="flat">
              <a:solidFill>
                <a:srgbClr val="466E5A"/>
              </a:solidFill>
              <a:prstDash val="solid"/>
              <a:miter/>
            </a:ln>
          </p:spPr>
          <p:txBody>
            <a:bodyPr rtlCol="0" anchor="ctr"/>
            <a:lstStyle/>
            <a:p>
              <a:endParaRPr lang="en-IN"/>
            </a:p>
          </p:txBody>
        </p:sp>
      </p:grpSp>
    </p:spTree>
    <p:custDataLst>
      <p:tags r:id="rId1"/>
    </p:custDataLst>
    <p:extLst>
      <p:ext uri="{BB962C8B-B14F-4D97-AF65-F5344CB8AC3E}">
        <p14:creationId xmlns:p14="http://schemas.microsoft.com/office/powerpoint/2010/main" val="21883841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AA6245C-2C86-4902-B30D-7BB2C0FCABA1}"/>
              </a:ext>
            </a:extLst>
          </p:cNvPr>
          <p:cNvSpPr>
            <a:spLocks noGrp="1"/>
          </p:cNvSpPr>
          <p:nvPr>
            <p:ph type="body" sz="quarter" idx="10"/>
          </p:nvPr>
        </p:nvSpPr>
        <p:spPr/>
        <p:txBody>
          <a:bodyPr/>
          <a:lstStyle/>
          <a:p>
            <a:r>
              <a:rPr lang="en-IN"/>
              <a:t>Capture 150 Names</a:t>
            </a:r>
          </a:p>
        </p:txBody>
      </p:sp>
      <p:sp>
        <p:nvSpPr>
          <p:cNvPr id="3" name="Slide Number Placeholder 2">
            <a:extLst>
              <a:ext uri="{FF2B5EF4-FFF2-40B4-BE49-F238E27FC236}">
                <a16:creationId xmlns:a16="http://schemas.microsoft.com/office/drawing/2014/main" id="{29BE3B57-8335-4D5F-BA40-ED43C5C37434}"/>
              </a:ext>
            </a:extLst>
          </p:cNvPr>
          <p:cNvSpPr>
            <a:spLocks noGrp="1"/>
          </p:cNvSpPr>
          <p:nvPr>
            <p:ph type="sldNum" sz="quarter" idx="4"/>
          </p:nvPr>
        </p:nvSpPr>
        <p:spPr>
          <a:xfrm>
            <a:off x="11229341" y="6290182"/>
            <a:ext cx="398334" cy="365125"/>
          </a:xfrm>
        </p:spPr>
        <p:txBody>
          <a:bodyPr/>
          <a:lstStyle/>
          <a:p>
            <a:fld id="{F54F2D47-7AC6-43F3-8E07-847BD5CBC9DC}" type="slidenum">
              <a:rPr lang="en-US" smtClean="0"/>
              <a:pPr/>
              <a:t>25</a:t>
            </a:fld>
            <a:endParaRPr lang="en-US"/>
          </a:p>
        </p:txBody>
      </p:sp>
      <p:sp>
        <p:nvSpPr>
          <p:cNvPr id="6" name="Text Placeholder 3">
            <a:extLst>
              <a:ext uri="{FF2B5EF4-FFF2-40B4-BE49-F238E27FC236}">
                <a16:creationId xmlns:a16="http://schemas.microsoft.com/office/drawing/2014/main" id="{DF72E898-0C25-41B2-AB99-C8E5062955FD}"/>
              </a:ext>
            </a:extLst>
          </p:cNvPr>
          <p:cNvSpPr txBox="1">
            <a:spLocks/>
          </p:cNvSpPr>
          <p:nvPr/>
        </p:nvSpPr>
        <p:spPr>
          <a:xfrm>
            <a:off x="441071" y="955025"/>
            <a:ext cx="5310188" cy="48989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Tx/>
              <a:buNone/>
              <a:defRPr sz="2800" kern="1200">
                <a:solidFill>
                  <a:srgbClr val="0A3C53"/>
                </a:solidFill>
                <a:latin typeface="Alda Pro" pitchFamily="50"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IN"/>
          </a:p>
        </p:txBody>
      </p:sp>
      <p:sp>
        <p:nvSpPr>
          <p:cNvPr id="27" name="Rectangle: Rounded Corners 26">
            <a:extLst>
              <a:ext uri="{FF2B5EF4-FFF2-40B4-BE49-F238E27FC236}">
                <a16:creationId xmlns:a16="http://schemas.microsoft.com/office/drawing/2014/main" id="{54CD8961-717D-48B0-8836-FBE7416B461F}"/>
              </a:ext>
            </a:extLst>
          </p:cNvPr>
          <p:cNvSpPr/>
          <p:nvPr/>
        </p:nvSpPr>
        <p:spPr>
          <a:xfrm>
            <a:off x="1085897" y="1590616"/>
            <a:ext cx="4777852" cy="2535872"/>
          </a:xfrm>
          <a:prstGeom prst="roundRect">
            <a:avLst>
              <a:gd name="adj" fmla="val 2043"/>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4" name="Rectangle: Rounded Corners 23">
            <a:extLst>
              <a:ext uri="{FF2B5EF4-FFF2-40B4-BE49-F238E27FC236}">
                <a16:creationId xmlns:a16="http://schemas.microsoft.com/office/drawing/2014/main" id="{0D28F58E-1425-4822-8248-9C5BDF06B6C0}"/>
              </a:ext>
            </a:extLst>
          </p:cNvPr>
          <p:cNvSpPr/>
          <p:nvPr/>
        </p:nvSpPr>
        <p:spPr>
          <a:xfrm>
            <a:off x="550863" y="4787280"/>
            <a:ext cx="4777852" cy="675861"/>
          </a:xfrm>
          <a:prstGeom prst="roundRect">
            <a:avLst>
              <a:gd name="adj" fmla="val 9936"/>
            </a:avLst>
          </a:prstGeom>
          <a:noFill/>
          <a:ln>
            <a:solidFill>
              <a:srgbClr val="0A3C5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5" name="TextBox 24">
            <a:extLst>
              <a:ext uri="{FF2B5EF4-FFF2-40B4-BE49-F238E27FC236}">
                <a16:creationId xmlns:a16="http://schemas.microsoft.com/office/drawing/2014/main" id="{CEC23D6B-02E9-4640-BCC8-FEB24E5B15F4}"/>
              </a:ext>
            </a:extLst>
          </p:cNvPr>
          <p:cNvSpPr txBox="1"/>
          <p:nvPr/>
        </p:nvSpPr>
        <p:spPr>
          <a:xfrm>
            <a:off x="1170920" y="4832822"/>
            <a:ext cx="4310251" cy="584775"/>
          </a:xfrm>
          <a:prstGeom prst="rect">
            <a:avLst/>
          </a:prstGeom>
          <a:noFill/>
        </p:spPr>
        <p:txBody>
          <a:bodyPr wrap="square">
            <a:spAutoFit/>
          </a:bodyPr>
          <a:lstStyle/>
          <a:p>
            <a:pPr marL="0" indent="0">
              <a:buNone/>
            </a:pPr>
            <a:r>
              <a:rPr lang="en-US" sz="1600">
                <a:solidFill>
                  <a:srgbClr val="0A3C53"/>
                </a:solidFill>
                <a:latin typeface="Effra Pro" panose="020B0603020203020204" pitchFamily="34" charset="0"/>
              </a:rPr>
              <a:t>Do you have the Use the Ports of Life + Memory Jogger sheet and Workbook ready?</a:t>
            </a:r>
          </a:p>
        </p:txBody>
      </p:sp>
      <p:grpSp>
        <p:nvGrpSpPr>
          <p:cNvPr id="26" name="Group 25">
            <a:extLst>
              <a:ext uri="{FF2B5EF4-FFF2-40B4-BE49-F238E27FC236}">
                <a16:creationId xmlns:a16="http://schemas.microsoft.com/office/drawing/2014/main" id="{51D61A23-7AE3-4948-A121-02AAD8BAD051}"/>
              </a:ext>
            </a:extLst>
          </p:cNvPr>
          <p:cNvGrpSpPr/>
          <p:nvPr/>
        </p:nvGrpSpPr>
        <p:grpSpPr>
          <a:xfrm>
            <a:off x="759313" y="4940897"/>
            <a:ext cx="326584" cy="292963"/>
            <a:chOff x="6659925" y="2163316"/>
            <a:chExt cx="414337" cy="428625"/>
          </a:xfrm>
          <a:solidFill>
            <a:srgbClr val="0A3C53"/>
          </a:solidFill>
        </p:grpSpPr>
        <p:sp>
          <p:nvSpPr>
            <p:cNvPr id="28" name="Freeform: Shape 27">
              <a:extLst>
                <a:ext uri="{FF2B5EF4-FFF2-40B4-BE49-F238E27FC236}">
                  <a16:creationId xmlns:a16="http://schemas.microsoft.com/office/drawing/2014/main" id="{9EBCF0F4-78D6-45CC-8198-B71D001886E2}"/>
                </a:ext>
              </a:extLst>
            </p:cNvPr>
            <p:cNvSpPr/>
            <p:nvPr/>
          </p:nvSpPr>
          <p:spPr>
            <a:xfrm>
              <a:off x="6754694" y="2163316"/>
              <a:ext cx="224413" cy="310138"/>
            </a:xfrm>
            <a:custGeom>
              <a:avLst/>
              <a:gdLst>
                <a:gd name="connsiteX0" fmla="*/ 7144 w 224413"/>
                <a:gd name="connsiteY0" fmla="*/ 205076 h 310138"/>
                <a:gd name="connsiteX1" fmla="*/ 112207 w 224413"/>
                <a:gd name="connsiteY1" fmla="*/ 310139 h 310138"/>
                <a:gd name="connsiteX2" fmla="*/ 217270 w 224413"/>
                <a:gd name="connsiteY2" fmla="*/ 205076 h 310138"/>
                <a:gd name="connsiteX3" fmla="*/ 224414 w 224413"/>
                <a:gd name="connsiteY3" fmla="*/ 197932 h 310138"/>
                <a:gd name="connsiteX4" fmla="*/ 214313 w 224413"/>
                <a:gd name="connsiteY4" fmla="*/ 187831 h 310138"/>
                <a:gd name="connsiteX5" fmla="*/ 207169 w 224413"/>
                <a:gd name="connsiteY5" fmla="*/ 194974 h 310138"/>
                <a:gd name="connsiteX6" fmla="*/ 119472 w 224413"/>
                <a:gd name="connsiteY6" fmla="*/ 282671 h 310138"/>
                <a:gd name="connsiteX7" fmla="*/ 119371 w 224413"/>
                <a:gd name="connsiteY7" fmla="*/ 282670 h 310138"/>
                <a:gd name="connsiteX8" fmla="*/ 119351 w 224413"/>
                <a:gd name="connsiteY8" fmla="*/ 282621 h 310138"/>
                <a:gd name="connsiteX9" fmla="*/ 119351 w 224413"/>
                <a:gd name="connsiteY9" fmla="*/ 0 h 310138"/>
                <a:gd name="connsiteX10" fmla="*/ 105063 w 224413"/>
                <a:gd name="connsiteY10" fmla="*/ 0 h 310138"/>
                <a:gd name="connsiteX11" fmla="*/ 105063 w 224413"/>
                <a:gd name="connsiteY11" fmla="*/ 282621 h 310138"/>
                <a:gd name="connsiteX12" fmla="*/ 104991 w 224413"/>
                <a:gd name="connsiteY12" fmla="*/ 282692 h 310138"/>
                <a:gd name="connsiteX13" fmla="*/ 104942 w 224413"/>
                <a:gd name="connsiteY13" fmla="*/ 282671 h 310138"/>
                <a:gd name="connsiteX14" fmla="*/ 17245 w 224413"/>
                <a:gd name="connsiteY14" fmla="*/ 194974 h 310138"/>
                <a:gd name="connsiteX15" fmla="*/ 10101 w 224413"/>
                <a:gd name="connsiteY15" fmla="*/ 187831 h 310138"/>
                <a:gd name="connsiteX16" fmla="*/ 0 w 224413"/>
                <a:gd name="connsiteY16" fmla="*/ 197932 h 310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413" h="310138">
                  <a:moveTo>
                    <a:pt x="7144" y="205076"/>
                  </a:moveTo>
                  <a:lnTo>
                    <a:pt x="112207" y="310139"/>
                  </a:lnTo>
                  <a:lnTo>
                    <a:pt x="217270" y="205076"/>
                  </a:lnTo>
                  <a:lnTo>
                    <a:pt x="224414" y="197932"/>
                  </a:lnTo>
                  <a:lnTo>
                    <a:pt x="214313" y="187831"/>
                  </a:lnTo>
                  <a:lnTo>
                    <a:pt x="207169" y="194974"/>
                  </a:lnTo>
                  <a:lnTo>
                    <a:pt x="119472" y="282671"/>
                  </a:lnTo>
                  <a:cubicBezTo>
                    <a:pt x="119444" y="282699"/>
                    <a:pt x="119398" y="282698"/>
                    <a:pt x="119371" y="282670"/>
                  </a:cubicBezTo>
                  <a:cubicBezTo>
                    <a:pt x="119358" y="282657"/>
                    <a:pt x="119351" y="282640"/>
                    <a:pt x="119351" y="282621"/>
                  </a:cubicBezTo>
                  <a:lnTo>
                    <a:pt x="119351" y="0"/>
                  </a:lnTo>
                  <a:lnTo>
                    <a:pt x="105063" y="0"/>
                  </a:lnTo>
                  <a:lnTo>
                    <a:pt x="105063" y="282621"/>
                  </a:lnTo>
                  <a:cubicBezTo>
                    <a:pt x="105062" y="282660"/>
                    <a:pt x="105030" y="282692"/>
                    <a:pt x="104991" y="282692"/>
                  </a:cubicBezTo>
                  <a:cubicBezTo>
                    <a:pt x="104972" y="282691"/>
                    <a:pt x="104955" y="282684"/>
                    <a:pt x="104942" y="282671"/>
                  </a:cubicBezTo>
                  <a:lnTo>
                    <a:pt x="17245" y="194974"/>
                  </a:lnTo>
                  <a:lnTo>
                    <a:pt x="10101" y="187831"/>
                  </a:lnTo>
                  <a:lnTo>
                    <a:pt x="0" y="197932"/>
                  </a:lnTo>
                  <a:close/>
                </a:path>
              </a:pathLst>
            </a:custGeom>
            <a:grpFill/>
            <a:ln w="7144" cap="flat">
              <a:solidFill>
                <a:srgbClr val="0A3C53"/>
              </a:solidFill>
              <a:prstDash val="solid"/>
              <a:miter/>
            </a:ln>
          </p:spPr>
          <p:txBody>
            <a:bodyPr rtlCol="0" anchor="ctr"/>
            <a:lstStyle/>
            <a:p>
              <a:endParaRPr lang="en-IN"/>
            </a:p>
          </p:txBody>
        </p:sp>
        <p:sp>
          <p:nvSpPr>
            <p:cNvPr id="29" name="Freeform: Shape 28">
              <a:extLst>
                <a:ext uri="{FF2B5EF4-FFF2-40B4-BE49-F238E27FC236}">
                  <a16:creationId xmlns:a16="http://schemas.microsoft.com/office/drawing/2014/main" id="{46883BB6-7932-4EA3-8D2E-1842C5FC5F45}"/>
                </a:ext>
              </a:extLst>
            </p:cNvPr>
            <p:cNvSpPr/>
            <p:nvPr/>
          </p:nvSpPr>
          <p:spPr>
            <a:xfrm>
              <a:off x="6659925" y="2434779"/>
              <a:ext cx="414337" cy="157162"/>
            </a:xfrm>
            <a:custGeom>
              <a:avLst/>
              <a:gdLst>
                <a:gd name="connsiteX0" fmla="*/ 400050 w 414337"/>
                <a:gd name="connsiteY0" fmla="*/ 142875 h 157162"/>
                <a:gd name="connsiteX1" fmla="*/ 14288 w 414337"/>
                <a:gd name="connsiteY1" fmla="*/ 142875 h 157162"/>
                <a:gd name="connsiteX2" fmla="*/ 14288 w 414337"/>
                <a:gd name="connsiteY2" fmla="*/ 0 h 157162"/>
                <a:gd name="connsiteX3" fmla="*/ 0 w 414337"/>
                <a:gd name="connsiteY3" fmla="*/ 0 h 157162"/>
                <a:gd name="connsiteX4" fmla="*/ 0 w 414337"/>
                <a:gd name="connsiteY4" fmla="*/ 157163 h 157162"/>
                <a:gd name="connsiteX5" fmla="*/ 414338 w 414337"/>
                <a:gd name="connsiteY5" fmla="*/ 157163 h 157162"/>
                <a:gd name="connsiteX6" fmla="*/ 414338 w 414337"/>
                <a:gd name="connsiteY6" fmla="*/ 0 h 157162"/>
                <a:gd name="connsiteX7" fmla="*/ 400050 w 414337"/>
                <a:gd name="connsiteY7" fmla="*/ 0 h 157162"/>
                <a:gd name="connsiteX8" fmla="*/ 400050 w 414337"/>
                <a:gd name="connsiteY8" fmla="*/ 142875 h 157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4337" h="157162">
                  <a:moveTo>
                    <a:pt x="400050" y="142875"/>
                  </a:moveTo>
                  <a:lnTo>
                    <a:pt x="14288" y="142875"/>
                  </a:lnTo>
                  <a:lnTo>
                    <a:pt x="14288" y="0"/>
                  </a:lnTo>
                  <a:lnTo>
                    <a:pt x="0" y="0"/>
                  </a:lnTo>
                  <a:lnTo>
                    <a:pt x="0" y="157163"/>
                  </a:lnTo>
                  <a:lnTo>
                    <a:pt x="414338" y="157163"/>
                  </a:lnTo>
                  <a:lnTo>
                    <a:pt x="414338" y="0"/>
                  </a:lnTo>
                  <a:lnTo>
                    <a:pt x="400050" y="0"/>
                  </a:lnTo>
                  <a:lnTo>
                    <a:pt x="400050" y="142875"/>
                  </a:lnTo>
                  <a:close/>
                </a:path>
              </a:pathLst>
            </a:custGeom>
            <a:grpFill/>
            <a:ln w="7144" cap="flat">
              <a:solidFill>
                <a:srgbClr val="0A3C53"/>
              </a:solidFill>
              <a:prstDash val="solid"/>
              <a:miter/>
            </a:ln>
          </p:spPr>
          <p:txBody>
            <a:bodyPr rtlCol="0" anchor="ctr"/>
            <a:lstStyle/>
            <a:p>
              <a:endParaRPr lang="en-IN"/>
            </a:p>
          </p:txBody>
        </p:sp>
      </p:grpSp>
      <p:sp>
        <p:nvSpPr>
          <p:cNvPr id="30" name="TextBox 29">
            <a:extLst>
              <a:ext uri="{FF2B5EF4-FFF2-40B4-BE49-F238E27FC236}">
                <a16:creationId xmlns:a16="http://schemas.microsoft.com/office/drawing/2014/main" id="{71521506-ACD6-4275-AAB5-249E021FF72B}"/>
              </a:ext>
            </a:extLst>
          </p:cNvPr>
          <p:cNvSpPr txBox="1"/>
          <p:nvPr/>
        </p:nvSpPr>
        <p:spPr>
          <a:xfrm>
            <a:off x="2056136" y="2620565"/>
            <a:ext cx="3560211" cy="584775"/>
          </a:xfrm>
          <a:prstGeom prst="rect">
            <a:avLst/>
          </a:prstGeom>
          <a:noFill/>
        </p:spPr>
        <p:txBody>
          <a:bodyPr wrap="square">
            <a:spAutoFit/>
          </a:bodyPr>
          <a:lstStyle/>
          <a:p>
            <a:r>
              <a:rPr lang="en-US" altLang="en-US" sz="1600">
                <a:solidFill>
                  <a:srgbClr val="0A3C53"/>
                </a:solidFill>
                <a:latin typeface="Effra Pro" panose="020B0603020203020204" pitchFamily="34" charset="0"/>
              </a:rPr>
              <a:t>Ports of Life and Memory Jogger. Capture 150 names. </a:t>
            </a:r>
          </a:p>
        </p:txBody>
      </p:sp>
      <p:sp>
        <p:nvSpPr>
          <p:cNvPr id="70" name="Rectangle: Rounded Corners 69">
            <a:extLst>
              <a:ext uri="{FF2B5EF4-FFF2-40B4-BE49-F238E27FC236}">
                <a16:creationId xmlns:a16="http://schemas.microsoft.com/office/drawing/2014/main" id="{051519B3-6F2C-47F0-A1A5-B515E9FEFF81}"/>
              </a:ext>
            </a:extLst>
          </p:cNvPr>
          <p:cNvSpPr/>
          <p:nvPr/>
        </p:nvSpPr>
        <p:spPr>
          <a:xfrm>
            <a:off x="550863" y="2242284"/>
            <a:ext cx="1305943" cy="1232536"/>
          </a:xfrm>
          <a:prstGeom prst="roundRect">
            <a:avLst>
              <a:gd name="adj" fmla="val 7385"/>
            </a:avLst>
          </a:prstGeom>
          <a:solidFill>
            <a:srgbClr val="A768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71" name="Group 70">
            <a:extLst>
              <a:ext uri="{FF2B5EF4-FFF2-40B4-BE49-F238E27FC236}">
                <a16:creationId xmlns:a16="http://schemas.microsoft.com/office/drawing/2014/main" id="{F74D3043-E331-4D76-AF67-129664E029AD}"/>
              </a:ext>
            </a:extLst>
          </p:cNvPr>
          <p:cNvGrpSpPr/>
          <p:nvPr/>
        </p:nvGrpSpPr>
        <p:grpSpPr>
          <a:xfrm>
            <a:off x="834011" y="2533675"/>
            <a:ext cx="751411" cy="675861"/>
            <a:chOff x="266700" y="1414143"/>
            <a:chExt cx="865082" cy="778103"/>
          </a:xfrm>
          <a:solidFill>
            <a:schemeClr val="bg1"/>
          </a:solidFill>
        </p:grpSpPr>
        <p:sp>
          <p:nvSpPr>
            <p:cNvPr id="72" name="Freeform 24">
              <a:extLst>
                <a:ext uri="{FF2B5EF4-FFF2-40B4-BE49-F238E27FC236}">
                  <a16:creationId xmlns:a16="http://schemas.microsoft.com/office/drawing/2014/main" id="{EA448FD8-009D-4EF8-8641-AFAB5784FFE3}"/>
                </a:ext>
              </a:extLst>
            </p:cNvPr>
            <p:cNvSpPr>
              <a:spLocks noEditPoints="1"/>
            </p:cNvSpPr>
            <p:nvPr/>
          </p:nvSpPr>
          <p:spPr bwMode="auto">
            <a:xfrm>
              <a:off x="899055" y="1441177"/>
              <a:ext cx="158677" cy="178658"/>
            </a:xfrm>
            <a:custGeom>
              <a:avLst/>
              <a:gdLst>
                <a:gd name="T0" fmla="*/ 64 w 128"/>
                <a:gd name="T1" fmla="*/ 144 h 144"/>
                <a:gd name="T2" fmla="*/ 0 w 128"/>
                <a:gd name="T3" fmla="*/ 68 h 144"/>
                <a:gd name="T4" fmla="*/ 64 w 128"/>
                <a:gd name="T5" fmla="*/ 0 h 144"/>
                <a:gd name="T6" fmla="*/ 128 w 128"/>
                <a:gd name="T7" fmla="*/ 68 h 144"/>
                <a:gd name="T8" fmla="*/ 64 w 128"/>
                <a:gd name="T9" fmla="*/ 144 h 144"/>
                <a:gd name="T10" fmla="*/ 64 w 128"/>
                <a:gd name="T11" fmla="*/ 20 h 144"/>
                <a:gd name="T12" fmla="*/ 20 w 128"/>
                <a:gd name="T13" fmla="*/ 68 h 144"/>
                <a:gd name="T14" fmla="*/ 64 w 128"/>
                <a:gd name="T15" fmla="*/ 124 h 144"/>
                <a:gd name="T16" fmla="*/ 108 w 128"/>
                <a:gd name="T17" fmla="*/ 68 h 144"/>
                <a:gd name="T18" fmla="*/ 64 w 128"/>
                <a:gd name="T19" fmla="*/ 20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8" h="144">
                  <a:moveTo>
                    <a:pt x="64" y="144"/>
                  </a:moveTo>
                  <a:cubicBezTo>
                    <a:pt x="30" y="144"/>
                    <a:pt x="0" y="109"/>
                    <a:pt x="0" y="68"/>
                  </a:cubicBezTo>
                  <a:cubicBezTo>
                    <a:pt x="0" y="29"/>
                    <a:pt x="28" y="0"/>
                    <a:pt x="64" y="0"/>
                  </a:cubicBezTo>
                  <a:cubicBezTo>
                    <a:pt x="101" y="0"/>
                    <a:pt x="128" y="29"/>
                    <a:pt x="128" y="68"/>
                  </a:cubicBezTo>
                  <a:cubicBezTo>
                    <a:pt x="128" y="109"/>
                    <a:pt x="99" y="144"/>
                    <a:pt x="64" y="144"/>
                  </a:cubicBezTo>
                  <a:close/>
                  <a:moveTo>
                    <a:pt x="64" y="20"/>
                  </a:moveTo>
                  <a:cubicBezTo>
                    <a:pt x="39" y="20"/>
                    <a:pt x="20" y="40"/>
                    <a:pt x="20" y="68"/>
                  </a:cubicBezTo>
                  <a:cubicBezTo>
                    <a:pt x="20" y="98"/>
                    <a:pt x="41" y="124"/>
                    <a:pt x="64" y="124"/>
                  </a:cubicBezTo>
                  <a:cubicBezTo>
                    <a:pt x="88" y="124"/>
                    <a:pt x="108" y="98"/>
                    <a:pt x="108" y="68"/>
                  </a:cubicBezTo>
                  <a:cubicBezTo>
                    <a:pt x="108" y="40"/>
                    <a:pt x="90" y="20"/>
                    <a:pt x="64" y="2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Freeform 25">
              <a:extLst>
                <a:ext uri="{FF2B5EF4-FFF2-40B4-BE49-F238E27FC236}">
                  <a16:creationId xmlns:a16="http://schemas.microsoft.com/office/drawing/2014/main" id="{3DCA1281-75CC-4A66-BD4E-C8A93B84BC74}"/>
                </a:ext>
              </a:extLst>
            </p:cNvPr>
            <p:cNvSpPr>
              <a:spLocks/>
            </p:cNvSpPr>
            <p:nvPr/>
          </p:nvSpPr>
          <p:spPr bwMode="auto">
            <a:xfrm>
              <a:off x="876724" y="1624537"/>
              <a:ext cx="255058" cy="171606"/>
            </a:xfrm>
            <a:custGeom>
              <a:avLst/>
              <a:gdLst>
                <a:gd name="T0" fmla="*/ 196 w 206"/>
                <a:gd name="T1" fmla="*/ 139 h 139"/>
                <a:gd name="T2" fmla="*/ 186 w 206"/>
                <a:gd name="T3" fmla="*/ 129 h 139"/>
                <a:gd name="T4" fmla="*/ 186 w 206"/>
                <a:gd name="T5" fmla="*/ 34 h 139"/>
                <a:gd name="T6" fmla="*/ 172 w 206"/>
                <a:gd name="T7" fmla="*/ 20 h 139"/>
                <a:gd name="T8" fmla="*/ 10 w 206"/>
                <a:gd name="T9" fmla="*/ 20 h 139"/>
                <a:gd name="T10" fmla="*/ 0 w 206"/>
                <a:gd name="T11" fmla="*/ 10 h 139"/>
                <a:gd name="T12" fmla="*/ 10 w 206"/>
                <a:gd name="T13" fmla="*/ 0 h 139"/>
                <a:gd name="T14" fmla="*/ 172 w 206"/>
                <a:gd name="T15" fmla="*/ 0 h 139"/>
                <a:gd name="T16" fmla="*/ 206 w 206"/>
                <a:gd name="T17" fmla="*/ 34 h 139"/>
                <a:gd name="T18" fmla="*/ 206 w 206"/>
                <a:gd name="T19" fmla="*/ 129 h 139"/>
                <a:gd name="T20" fmla="*/ 196 w 206"/>
                <a:gd name="T21" fmla="*/ 13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6" h="139">
                  <a:moveTo>
                    <a:pt x="196" y="139"/>
                  </a:moveTo>
                  <a:cubicBezTo>
                    <a:pt x="190" y="139"/>
                    <a:pt x="186" y="135"/>
                    <a:pt x="186" y="129"/>
                  </a:cubicBezTo>
                  <a:cubicBezTo>
                    <a:pt x="186" y="34"/>
                    <a:pt x="186" y="34"/>
                    <a:pt x="186" y="34"/>
                  </a:cubicBezTo>
                  <a:cubicBezTo>
                    <a:pt x="186" y="26"/>
                    <a:pt x="179" y="20"/>
                    <a:pt x="172" y="20"/>
                  </a:cubicBezTo>
                  <a:cubicBezTo>
                    <a:pt x="10" y="20"/>
                    <a:pt x="10" y="20"/>
                    <a:pt x="10" y="20"/>
                  </a:cubicBezTo>
                  <a:cubicBezTo>
                    <a:pt x="4" y="20"/>
                    <a:pt x="0" y="15"/>
                    <a:pt x="0" y="10"/>
                  </a:cubicBezTo>
                  <a:cubicBezTo>
                    <a:pt x="0" y="4"/>
                    <a:pt x="4" y="0"/>
                    <a:pt x="10" y="0"/>
                  </a:cubicBezTo>
                  <a:cubicBezTo>
                    <a:pt x="172" y="0"/>
                    <a:pt x="172" y="0"/>
                    <a:pt x="172" y="0"/>
                  </a:cubicBezTo>
                  <a:cubicBezTo>
                    <a:pt x="191" y="0"/>
                    <a:pt x="206" y="15"/>
                    <a:pt x="206" y="34"/>
                  </a:cubicBezTo>
                  <a:cubicBezTo>
                    <a:pt x="206" y="129"/>
                    <a:pt x="206" y="129"/>
                    <a:pt x="206" y="129"/>
                  </a:cubicBezTo>
                  <a:cubicBezTo>
                    <a:pt x="206" y="135"/>
                    <a:pt x="201" y="139"/>
                    <a:pt x="196" y="1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Freeform 26">
              <a:extLst>
                <a:ext uri="{FF2B5EF4-FFF2-40B4-BE49-F238E27FC236}">
                  <a16:creationId xmlns:a16="http://schemas.microsoft.com/office/drawing/2014/main" id="{065F4DF1-AAF9-4172-AE6C-EC00D367C287}"/>
                </a:ext>
              </a:extLst>
            </p:cNvPr>
            <p:cNvSpPr>
              <a:spLocks/>
            </p:cNvSpPr>
            <p:nvPr/>
          </p:nvSpPr>
          <p:spPr bwMode="auto">
            <a:xfrm>
              <a:off x="1044803" y="1712690"/>
              <a:ext cx="24683" cy="304424"/>
            </a:xfrm>
            <a:custGeom>
              <a:avLst/>
              <a:gdLst>
                <a:gd name="T0" fmla="*/ 10 w 20"/>
                <a:gd name="T1" fmla="*/ 247 h 247"/>
                <a:gd name="T2" fmla="*/ 0 w 20"/>
                <a:gd name="T3" fmla="*/ 237 h 247"/>
                <a:gd name="T4" fmla="*/ 0 w 20"/>
                <a:gd name="T5" fmla="*/ 10 h 247"/>
                <a:gd name="T6" fmla="*/ 10 w 20"/>
                <a:gd name="T7" fmla="*/ 0 h 247"/>
                <a:gd name="T8" fmla="*/ 20 w 20"/>
                <a:gd name="T9" fmla="*/ 10 h 247"/>
                <a:gd name="T10" fmla="*/ 20 w 20"/>
                <a:gd name="T11" fmla="*/ 237 h 247"/>
                <a:gd name="T12" fmla="*/ 10 w 20"/>
                <a:gd name="T13" fmla="*/ 247 h 247"/>
              </a:gdLst>
              <a:ahLst/>
              <a:cxnLst>
                <a:cxn ang="0">
                  <a:pos x="T0" y="T1"/>
                </a:cxn>
                <a:cxn ang="0">
                  <a:pos x="T2" y="T3"/>
                </a:cxn>
                <a:cxn ang="0">
                  <a:pos x="T4" y="T5"/>
                </a:cxn>
                <a:cxn ang="0">
                  <a:pos x="T6" y="T7"/>
                </a:cxn>
                <a:cxn ang="0">
                  <a:pos x="T8" y="T9"/>
                </a:cxn>
                <a:cxn ang="0">
                  <a:pos x="T10" y="T11"/>
                </a:cxn>
                <a:cxn ang="0">
                  <a:pos x="T12" y="T13"/>
                </a:cxn>
              </a:cxnLst>
              <a:rect l="0" t="0" r="r" b="b"/>
              <a:pathLst>
                <a:path w="20" h="247">
                  <a:moveTo>
                    <a:pt x="10" y="247"/>
                  </a:moveTo>
                  <a:cubicBezTo>
                    <a:pt x="5" y="247"/>
                    <a:pt x="0" y="242"/>
                    <a:pt x="0" y="237"/>
                  </a:cubicBezTo>
                  <a:cubicBezTo>
                    <a:pt x="0" y="10"/>
                    <a:pt x="0" y="10"/>
                    <a:pt x="0" y="10"/>
                  </a:cubicBezTo>
                  <a:cubicBezTo>
                    <a:pt x="0" y="5"/>
                    <a:pt x="5" y="0"/>
                    <a:pt x="10" y="0"/>
                  </a:cubicBezTo>
                  <a:cubicBezTo>
                    <a:pt x="16" y="0"/>
                    <a:pt x="20" y="5"/>
                    <a:pt x="20" y="10"/>
                  </a:cubicBezTo>
                  <a:cubicBezTo>
                    <a:pt x="20" y="237"/>
                    <a:pt x="20" y="237"/>
                    <a:pt x="20" y="237"/>
                  </a:cubicBezTo>
                  <a:cubicBezTo>
                    <a:pt x="20" y="242"/>
                    <a:pt x="16" y="247"/>
                    <a:pt x="10" y="2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Freeform 27">
              <a:extLst>
                <a:ext uri="{FF2B5EF4-FFF2-40B4-BE49-F238E27FC236}">
                  <a16:creationId xmlns:a16="http://schemas.microsoft.com/office/drawing/2014/main" id="{CD6DA568-3930-40AC-8FDC-FE3D990F7B41}"/>
                </a:ext>
              </a:extLst>
            </p:cNvPr>
            <p:cNvSpPr>
              <a:spLocks/>
            </p:cNvSpPr>
            <p:nvPr/>
          </p:nvSpPr>
          <p:spPr bwMode="auto">
            <a:xfrm>
              <a:off x="887302" y="1684481"/>
              <a:ext cx="24683" cy="332633"/>
            </a:xfrm>
            <a:custGeom>
              <a:avLst/>
              <a:gdLst>
                <a:gd name="T0" fmla="*/ 10 w 20"/>
                <a:gd name="T1" fmla="*/ 269 h 269"/>
                <a:gd name="T2" fmla="*/ 0 w 20"/>
                <a:gd name="T3" fmla="*/ 259 h 269"/>
                <a:gd name="T4" fmla="*/ 0 w 20"/>
                <a:gd name="T5" fmla="*/ 10 h 269"/>
                <a:gd name="T6" fmla="*/ 10 w 20"/>
                <a:gd name="T7" fmla="*/ 0 h 269"/>
                <a:gd name="T8" fmla="*/ 20 w 20"/>
                <a:gd name="T9" fmla="*/ 10 h 269"/>
                <a:gd name="T10" fmla="*/ 20 w 20"/>
                <a:gd name="T11" fmla="*/ 259 h 269"/>
                <a:gd name="T12" fmla="*/ 10 w 20"/>
                <a:gd name="T13" fmla="*/ 269 h 269"/>
              </a:gdLst>
              <a:ahLst/>
              <a:cxnLst>
                <a:cxn ang="0">
                  <a:pos x="T0" y="T1"/>
                </a:cxn>
                <a:cxn ang="0">
                  <a:pos x="T2" y="T3"/>
                </a:cxn>
                <a:cxn ang="0">
                  <a:pos x="T4" y="T5"/>
                </a:cxn>
                <a:cxn ang="0">
                  <a:pos x="T6" y="T7"/>
                </a:cxn>
                <a:cxn ang="0">
                  <a:pos x="T8" y="T9"/>
                </a:cxn>
                <a:cxn ang="0">
                  <a:pos x="T10" y="T11"/>
                </a:cxn>
                <a:cxn ang="0">
                  <a:pos x="T12" y="T13"/>
                </a:cxn>
              </a:cxnLst>
              <a:rect l="0" t="0" r="r" b="b"/>
              <a:pathLst>
                <a:path w="20" h="269">
                  <a:moveTo>
                    <a:pt x="10" y="269"/>
                  </a:moveTo>
                  <a:cubicBezTo>
                    <a:pt x="5" y="269"/>
                    <a:pt x="0" y="264"/>
                    <a:pt x="0" y="259"/>
                  </a:cubicBezTo>
                  <a:cubicBezTo>
                    <a:pt x="0" y="10"/>
                    <a:pt x="0" y="10"/>
                    <a:pt x="0" y="10"/>
                  </a:cubicBezTo>
                  <a:cubicBezTo>
                    <a:pt x="0" y="5"/>
                    <a:pt x="5" y="0"/>
                    <a:pt x="10" y="0"/>
                  </a:cubicBezTo>
                  <a:cubicBezTo>
                    <a:pt x="16" y="0"/>
                    <a:pt x="20" y="5"/>
                    <a:pt x="20" y="10"/>
                  </a:cubicBezTo>
                  <a:cubicBezTo>
                    <a:pt x="20" y="259"/>
                    <a:pt x="20" y="259"/>
                    <a:pt x="20" y="259"/>
                  </a:cubicBezTo>
                  <a:cubicBezTo>
                    <a:pt x="20" y="264"/>
                    <a:pt x="16" y="269"/>
                    <a:pt x="10"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 name="Freeform 28">
              <a:extLst>
                <a:ext uri="{FF2B5EF4-FFF2-40B4-BE49-F238E27FC236}">
                  <a16:creationId xmlns:a16="http://schemas.microsoft.com/office/drawing/2014/main" id="{D6DCCB50-4752-4024-B7F4-A773C8316337}"/>
                </a:ext>
              </a:extLst>
            </p:cNvPr>
            <p:cNvSpPr>
              <a:spLocks/>
            </p:cNvSpPr>
            <p:nvPr/>
          </p:nvSpPr>
          <p:spPr bwMode="auto">
            <a:xfrm>
              <a:off x="887302" y="1860788"/>
              <a:ext cx="103434" cy="331458"/>
            </a:xfrm>
            <a:custGeom>
              <a:avLst/>
              <a:gdLst>
                <a:gd name="T0" fmla="*/ 45 w 84"/>
                <a:gd name="T1" fmla="*/ 269 h 269"/>
                <a:gd name="T2" fmla="*/ 39 w 84"/>
                <a:gd name="T3" fmla="*/ 269 h 269"/>
                <a:gd name="T4" fmla="*/ 0 w 84"/>
                <a:gd name="T5" fmla="*/ 230 h 269"/>
                <a:gd name="T6" fmla="*/ 0 w 84"/>
                <a:gd name="T7" fmla="*/ 10 h 269"/>
                <a:gd name="T8" fmla="*/ 10 w 84"/>
                <a:gd name="T9" fmla="*/ 0 h 269"/>
                <a:gd name="T10" fmla="*/ 20 w 84"/>
                <a:gd name="T11" fmla="*/ 10 h 269"/>
                <a:gd name="T12" fmla="*/ 20 w 84"/>
                <a:gd name="T13" fmla="*/ 230 h 269"/>
                <a:gd name="T14" fmla="*/ 39 w 84"/>
                <a:gd name="T15" fmla="*/ 249 h 269"/>
                <a:gd name="T16" fmla="*/ 45 w 84"/>
                <a:gd name="T17" fmla="*/ 249 h 269"/>
                <a:gd name="T18" fmla="*/ 64 w 84"/>
                <a:gd name="T19" fmla="*/ 230 h 269"/>
                <a:gd name="T20" fmla="*/ 64 w 84"/>
                <a:gd name="T21" fmla="*/ 30 h 269"/>
                <a:gd name="T22" fmla="*/ 74 w 84"/>
                <a:gd name="T23" fmla="*/ 20 h 269"/>
                <a:gd name="T24" fmla="*/ 84 w 84"/>
                <a:gd name="T25" fmla="*/ 30 h 269"/>
                <a:gd name="T26" fmla="*/ 84 w 84"/>
                <a:gd name="T27" fmla="*/ 230 h 269"/>
                <a:gd name="T28" fmla="*/ 45 w 84"/>
                <a:gd name="T29" fmla="*/ 269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4" h="269">
                  <a:moveTo>
                    <a:pt x="45" y="269"/>
                  </a:moveTo>
                  <a:cubicBezTo>
                    <a:pt x="39" y="269"/>
                    <a:pt x="39" y="269"/>
                    <a:pt x="39" y="269"/>
                  </a:cubicBezTo>
                  <a:cubicBezTo>
                    <a:pt x="18" y="269"/>
                    <a:pt x="0" y="251"/>
                    <a:pt x="0" y="230"/>
                  </a:cubicBezTo>
                  <a:cubicBezTo>
                    <a:pt x="0" y="10"/>
                    <a:pt x="0" y="10"/>
                    <a:pt x="0" y="10"/>
                  </a:cubicBezTo>
                  <a:cubicBezTo>
                    <a:pt x="0" y="5"/>
                    <a:pt x="5" y="0"/>
                    <a:pt x="10" y="0"/>
                  </a:cubicBezTo>
                  <a:cubicBezTo>
                    <a:pt x="16" y="0"/>
                    <a:pt x="20" y="5"/>
                    <a:pt x="20" y="10"/>
                  </a:cubicBezTo>
                  <a:cubicBezTo>
                    <a:pt x="20" y="230"/>
                    <a:pt x="20" y="230"/>
                    <a:pt x="20" y="230"/>
                  </a:cubicBezTo>
                  <a:cubicBezTo>
                    <a:pt x="20" y="240"/>
                    <a:pt x="29" y="249"/>
                    <a:pt x="39" y="249"/>
                  </a:cubicBezTo>
                  <a:cubicBezTo>
                    <a:pt x="45" y="249"/>
                    <a:pt x="45" y="249"/>
                    <a:pt x="45" y="249"/>
                  </a:cubicBezTo>
                  <a:cubicBezTo>
                    <a:pt x="56" y="249"/>
                    <a:pt x="64" y="240"/>
                    <a:pt x="64" y="230"/>
                  </a:cubicBezTo>
                  <a:cubicBezTo>
                    <a:pt x="64" y="30"/>
                    <a:pt x="64" y="30"/>
                    <a:pt x="64" y="30"/>
                  </a:cubicBezTo>
                  <a:cubicBezTo>
                    <a:pt x="64" y="24"/>
                    <a:pt x="69" y="20"/>
                    <a:pt x="74" y="20"/>
                  </a:cubicBezTo>
                  <a:cubicBezTo>
                    <a:pt x="80" y="20"/>
                    <a:pt x="84" y="24"/>
                    <a:pt x="84" y="30"/>
                  </a:cubicBezTo>
                  <a:cubicBezTo>
                    <a:pt x="84" y="230"/>
                    <a:pt x="84" y="230"/>
                    <a:pt x="84" y="230"/>
                  </a:cubicBezTo>
                  <a:cubicBezTo>
                    <a:pt x="84" y="251"/>
                    <a:pt x="67" y="269"/>
                    <a:pt x="45"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 name="Freeform 29">
              <a:extLst>
                <a:ext uri="{FF2B5EF4-FFF2-40B4-BE49-F238E27FC236}">
                  <a16:creationId xmlns:a16="http://schemas.microsoft.com/office/drawing/2014/main" id="{D3860E46-995B-4578-9F24-AB4792696619}"/>
                </a:ext>
              </a:extLst>
            </p:cNvPr>
            <p:cNvSpPr>
              <a:spLocks/>
            </p:cNvSpPr>
            <p:nvPr/>
          </p:nvSpPr>
          <p:spPr bwMode="auto">
            <a:xfrm>
              <a:off x="966053" y="1860788"/>
              <a:ext cx="103434" cy="331458"/>
            </a:xfrm>
            <a:custGeom>
              <a:avLst/>
              <a:gdLst>
                <a:gd name="T0" fmla="*/ 45 w 84"/>
                <a:gd name="T1" fmla="*/ 269 h 269"/>
                <a:gd name="T2" fmla="*/ 40 w 84"/>
                <a:gd name="T3" fmla="*/ 269 h 269"/>
                <a:gd name="T4" fmla="*/ 0 w 84"/>
                <a:gd name="T5" fmla="*/ 230 h 269"/>
                <a:gd name="T6" fmla="*/ 0 w 84"/>
                <a:gd name="T7" fmla="*/ 30 h 269"/>
                <a:gd name="T8" fmla="*/ 10 w 84"/>
                <a:gd name="T9" fmla="*/ 20 h 269"/>
                <a:gd name="T10" fmla="*/ 20 w 84"/>
                <a:gd name="T11" fmla="*/ 30 h 269"/>
                <a:gd name="T12" fmla="*/ 20 w 84"/>
                <a:gd name="T13" fmla="*/ 230 h 269"/>
                <a:gd name="T14" fmla="*/ 40 w 84"/>
                <a:gd name="T15" fmla="*/ 249 h 269"/>
                <a:gd name="T16" fmla="*/ 45 w 84"/>
                <a:gd name="T17" fmla="*/ 249 h 269"/>
                <a:gd name="T18" fmla="*/ 64 w 84"/>
                <a:gd name="T19" fmla="*/ 230 h 269"/>
                <a:gd name="T20" fmla="*/ 64 w 84"/>
                <a:gd name="T21" fmla="*/ 10 h 269"/>
                <a:gd name="T22" fmla="*/ 74 w 84"/>
                <a:gd name="T23" fmla="*/ 0 h 269"/>
                <a:gd name="T24" fmla="*/ 84 w 84"/>
                <a:gd name="T25" fmla="*/ 10 h 269"/>
                <a:gd name="T26" fmla="*/ 84 w 84"/>
                <a:gd name="T27" fmla="*/ 230 h 269"/>
                <a:gd name="T28" fmla="*/ 45 w 84"/>
                <a:gd name="T29" fmla="*/ 269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4" h="269">
                  <a:moveTo>
                    <a:pt x="45" y="269"/>
                  </a:moveTo>
                  <a:cubicBezTo>
                    <a:pt x="40" y="269"/>
                    <a:pt x="40" y="269"/>
                    <a:pt x="40" y="269"/>
                  </a:cubicBezTo>
                  <a:cubicBezTo>
                    <a:pt x="18" y="269"/>
                    <a:pt x="0" y="251"/>
                    <a:pt x="0" y="230"/>
                  </a:cubicBezTo>
                  <a:cubicBezTo>
                    <a:pt x="0" y="30"/>
                    <a:pt x="0" y="30"/>
                    <a:pt x="0" y="30"/>
                  </a:cubicBezTo>
                  <a:cubicBezTo>
                    <a:pt x="0" y="24"/>
                    <a:pt x="5" y="20"/>
                    <a:pt x="10" y="20"/>
                  </a:cubicBezTo>
                  <a:cubicBezTo>
                    <a:pt x="16" y="20"/>
                    <a:pt x="20" y="24"/>
                    <a:pt x="20" y="30"/>
                  </a:cubicBezTo>
                  <a:cubicBezTo>
                    <a:pt x="20" y="230"/>
                    <a:pt x="20" y="230"/>
                    <a:pt x="20" y="230"/>
                  </a:cubicBezTo>
                  <a:cubicBezTo>
                    <a:pt x="20" y="240"/>
                    <a:pt x="29" y="249"/>
                    <a:pt x="40" y="249"/>
                  </a:cubicBezTo>
                  <a:cubicBezTo>
                    <a:pt x="45" y="249"/>
                    <a:pt x="45" y="249"/>
                    <a:pt x="45" y="249"/>
                  </a:cubicBezTo>
                  <a:cubicBezTo>
                    <a:pt x="56" y="249"/>
                    <a:pt x="64" y="240"/>
                    <a:pt x="64" y="230"/>
                  </a:cubicBezTo>
                  <a:cubicBezTo>
                    <a:pt x="64" y="10"/>
                    <a:pt x="64" y="10"/>
                    <a:pt x="64" y="10"/>
                  </a:cubicBezTo>
                  <a:cubicBezTo>
                    <a:pt x="64" y="5"/>
                    <a:pt x="69" y="0"/>
                    <a:pt x="74" y="0"/>
                  </a:cubicBezTo>
                  <a:cubicBezTo>
                    <a:pt x="80" y="0"/>
                    <a:pt x="84" y="5"/>
                    <a:pt x="84" y="10"/>
                  </a:cubicBezTo>
                  <a:cubicBezTo>
                    <a:pt x="84" y="230"/>
                    <a:pt x="84" y="230"/>
                    <a:pt x="84" y="230"/>
                  </a:cubicBezTo>
                  <a:cubicBezTo>
                    <a:pt x="84" y="251"/>
                    <a:pt x="67" y="269"/>
                    <a:pt x="45"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 name="Freeform 30">
              <a:extLst>
                <a:ext uri="{FF2B5EF4-FFF2-40B4-BE49-F238E27FC236}">
                  <a16:creationId xmlns:a16="http://schemas.microsoft.com/office/drawing/2014/main" id="{EE1E56B5-E452-4A91-9D5A-B87D786C96F0}"/>
                </a:ext>
              </a:extLst>
            </p:cNvPr>
            <p:cNvSpPr>
              <a:spLocks/>
            </p:cNvSpPr>
            <p:nvPr/>
          </p:nvSpPr>
          <p:spPr bwMode="auto">
            <a:xfrm>
              <a:off x="1044803" y="1729146"/>
              <a:ext cx="86978" cy="192763"/>
            </a:xfrm>
            <a:custGeom>
              <a:avLst/>
              <a:gdLst>
                <a:gd name="T0" fmla="*/ 36 w 70"/>
                <a:gd name="T1" fmla="*/ 156 h 156"/>
                <a:gd name="T2" fmla="*/ 35 w 70"/>
                <a:gd name="T3" fmla="*/ 156 h 156"/>
                <a:gd name="T4" fmla="*/ 0 w 70"/>
                <a:gd name="T5" fmla="*/ 121 h 156"/>
                <a:gd name="T6" fmla="*/ 0 w 70"/>
                <a:gd name="T7" fmla="*/ 15 h 156"/>
                <a:gd name="T8" fmla="*/ 10 w 70"/>
                <a:gd name="T9" fmla="*/ 5 h 156"/>
                <a:gd name="T10" fmla="*/ 20 w 70"/>
                <a:gd name="T11" fmla="*/ 15 h 156"/>
                <a:gd name="T12" fmla="*/ 20 w 70"/>
                <a:gd name="T13" fmla="*/ 121 h 156"/>
                <a:gd name="T14" fmla="*/ 35 w 70"/>
                <a:gd name="T15" fmla="*/ 136 h 156"/>
                <a:gd name="T16" fmla="*/ 36 w 70"/>
                <a:gd name="T17" fmla="*/ 136 h 156"/>
                <a:gd name="T18" fmla="*/ 50 w 70"/>
                <a:gd name="T19" fmla="*/ 121 h 156"/>
                <a:gd name="T20" fmla="*/ 50 w 70"/>
                <a:gd name="T21" fmla="*/ 10 h 156"/>
                <a:gd name="T22" fmla="*/ 60 w 70"/>
                <a:gd name="T23" fmla="*/ 0 h 156"/>
                <a:gd name="T24" fmla="*/ 70 w 70"/>
                <a:gd name="T25" fmla="*/ 10 h 156"/>
                <a:gd name="T26" fmla="*/ 70 w 70"/>
                <a:gd name="T27" fmla="*/ 121 h 156"/>
                <a:gd name="T28" fmla="*/ 36 w 70"/>
                <a:gd name="T29" fmla="*/ 156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0" h="156">
                  <a:moveTo>
                    <a:pt x="36" y="156"/>
                  </a:moveTo>
                  <a:cubicBezTo>
                    <a:pt x="35" y="156"/>
                    <a:pt x="35" y="156"/>
                    <a:pt x="35" y="156"/>
                  </a:cubicBezTo>
                  <a:cubicBezTo>
                    <a:pt x="16" y="156"/>
                    <a:pt x="0" y="140"/>
                    <a:pt x="0" y="121"/>
                  </a:cubicBezTo>
                  <a:cubicBezTo>
                    <a:pt x="0" y="15"/>
                    <a:pt x="0" y="15"/>
                    <a:pt x="0" y="15"/>
                  </a:cubicBezTo>
                  <a:cubicBezTo>
                    <a:pt x="0" y="9"/>
                    <a:pt x="5" y="5"/>
                    <a:pt x="10" y="5"/>
                  </a:cubicBezTo>
                  <a:cubicBezTo>
                    <a:pt x="16" y="5"/>
                    <a:pt x="20" y="9"/>
                    <a:pt x="20" y="15"/>
                  </a:cubicBezTo>
                  <a:cubicBezTo>
                    <a:pt x="20" y="121"/>
                    <a:pt x="20" y="121"/>
                    <a:pt x="20" y="121"/>
                  </a:cubicBezTo>
                  <a:cubicBezTo>
                    <a:pt x="20" y="129"/>
                    <a:pt x="27" y="136"/>
                    <a:pt x="35" y="136"/>
                  </a:cubicBezTo>
                  <a:cubicBezTo>
                    <a:pt x="36" y="136"/>
                    <a:pt x="36" y="136"/>
                    <a:pt x="36" y="136"/>
                  </a:cubicBezTo>
                  <a:cubicBezTo>
                    <a:pt x="43" y="136"/>
                    <a:pt x="50" y="129"/>
                    <a:pt x="50" y="121"/>
                  </a:cubicBezTo>
                  <a:cubicBezTo>
                    <a:pt x="50" y="10"/>
                    <a:pt x="50" y="10"/>
                    <a:pt x="50" y="10"/>
                  </a:cubicBezTo>
                  <a:cubicBezTo>
                    <a:pt x="50" y="5"/>
                    <a:pt x="54" y="0"/>
                    <a:pt x="60" y="0"/>
                  </a:cubicBezTo>
                  <a:cubicBezTo>
                    <a:pt x="65" y="0"/>
                    <a:pt x="70" y="5"/>
                    <a:pt x="70" y="10"/>
                  </a:cubicBezTo>
                  <a:cubicBezTo>
                    <a:pt x="70" y="121"/>
                    <a:pt x="70" y="121"/>
                    <a:pt x="70" y="121"/>
                  </a:cubicBezTo>
                  <a:cubicBezTo>
                    <a:pt x="70" y="140"/>
                    <a:pt x="55" y="156"/>
                    <a:pt x="36" y="15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 name="Freeform 31">
              <a:extLst>
                <a:ext uri="{FF2B5EF4-FFF2-40B4-BE49-F238E27FC236}">
                  <a16:creationId xmlns:a16="http://schemas.microsoft.com/office/drawing/2014/main" id="{2FB80DF5-CAFA-4510-9E3D-29517ADDB909}"/>
                </a:ext>
              </a:extLst>
            </p:cNvPr>
            <p:cNvSpPr>
              <a:spLocks/>
            </p:cNvSpPr>
            <p:nvPr/>
          </p:nvSpPr>
          <p:spPr bwMode="auto">
            <a:xfrm>
              <a:off x="654576" y="1624537"/>
              <a:ext cx="253882" cy="84627"/>
            </a:xfrm>
            <a:custGeom>
              <a:avLst/>
              <a:gdLst>
                <a:gd name="T0" fmla="*/ 195 w 205"/>
                <a:gd name="T1" fmla="*/ 69 h 69"/>
                <a:gd name="T2" fmla="*/ 34 w 205"/>
                <a:gd name="T3" fmla="*/ 69 h 69"/>
                <a:gd name="T4" fmla="*/ 0 w 205"/>
                <a:gd name="T5" fmla="*/ 35 h 69"/>
                <a:gd name="T6" fmla="*/ 0 w 205"/>
                <a:gd name="T7" fmla="*/ 34 h 69"/>
                <a:gd name="T8" fmla="*/ 34 w 205"/>
                <a:gd name="T9" fmla="*/ 0 h 69"/>
                <a:gd name="T10" fmla="*/ 190 w 205"/>
                <a:gd name="T11" fmla="*/ 0 h 69"/>
                <a:gd name="T12" fmla="*/ 200 w 205"/>
                <a:gd name="T13" fmla="*/ 10 h 69"/>
                <a:gd name="T14" fmla="*/ 190 w 205"/>
                <a:gd name="T15" fmla="*/ 20 h 69"/>
                <a:gd name="T16" fmla="*/ 34 w 205"/>
                <a:gd name="T17" fmla="*/ 20 h 69"/>
                <a:gd name="T18" fmla="*/ 20 w 205"/>
                <a:gd name="T19" fmla="*/ 34 h 69"/>
                <a:gd name="T20" fmla="*/ 20 w 205"/>
                <a:gd name="T21" fmla="*/ 35 h 69"/>
                <a:gd name="T22" fmla="*/ 34 w 205"/>
                <a:gd name="T23" fmla="*/ 49 h 69"/>
                <a:gd name="T24" fmla="*/ 195 w 205"/>
                <a:gd name="T25" fmla="*/ 49 h 69"/>
                <a:gd name="T26" fmla="*/ 205 w 205"/>
                <a:gd name="T27" fmla="*/ 59 h 69"/>
                <a:gd name="T28" fmla="*/ 195 w 205"/>
                <a:gd name="T29"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05" h="69">
                  <a:moveTo>
                    <a:pt x="195" y="69"/>
                  </a:moveTo>
                  <a:cubicBezTo>
                    <a:pt x="34" y="69"/>
                    <a:pt x="34" y="69"/>
                    <a:pt x="34" y="69"/>
                  </a:cubicBezTo>
                  <a:cubicBezTo>
                    <a:pt x="15" y="69"/>
                    <a:pt x="0" y="54"/>
                    <a:pt x="0" y="35"/>
                  </a:cubicBezTo>
                  <a:cubicBezTo>
                    <a:pt x="0" y="34"/>
                    <a:pt x="0" y="34"/>
                    <a:pt x="0" y="34"/>
                  </a:cubicBezTo>
                  <a:cubicBezTo>
                    <a:pt x="0" y="15"/>
                    <a:pt x="15" y="0"/>
                    <a:pt x="34" y="0"/>
                  </a:cubicBezTo>
                  <a:cubicBezTo>
                    <a:pt x="190" y="0"/>
                    <a:pt x="190" y="0"/>
                    <a:pt x="190" y="0"/>
                  </a:cubicBezTo>
                  <a:cubicBezTo>
                    <a:pt x="195" y="0"/>
                    <a:pt x="200" y="4"/>
                    <a:pt x="200" y="10"/>
                  </a:cubicBezTo>
                  <a:cubicBezTo>
                    <a:pt x="200" y="15"/>
                    <a:pt x="195" y="20"/>
                    <a:pt x="190" y="20"/>
                  </a:cubicBezTo>
                  <a:cubicBezTo>
                    <a:pt x="34" y="20"/>
                    <a:pt x="34" y="20"/>
                    <a:pt x="34" y="20"/>
                  </a:cubicBezTo>
                  <a:cubicBezTo>
                    <a:pt x="26" y="20"/>
                    <a:pt x="20" y="26"/>
                    <a:pt x="20" y="34"/>
                  </a:cubicBezTo>
                  <a:cubicBezTo>
                    <a:pt x="20" y="35"/>
                    <a:pt x="20" y="35"/>
                    <a:pt x="20" y="35"/>
                  </a:cubicBezTo>
                  <a:cubicBezTo>
                    <a:pt x="20" y="43"/>
                    <a:pt x="26" y="49"/>
                    <a:pt x="34" y="49"/>
                  </a:cubicBezTo>
                  <a:cubicBezTo>
                    <a:pt x="195" y="49"/>
                    <a:pt x="195" y="49"/>
                    <a:pt x="195" y="49"/>
                  </a:cubicBezTo>
                  <a:cubicBezTo>
                    <a:pt x="201" y="49"/>
                    <a:pt x="205" y="54"/>
                    <a:pt x="205" y="59"/>
                  </a:cubicBezTo>
                  <a:cubicBezTo>
                    <a:pt x="205" y="65"/>
                    <a:pt x="201" y="69"/>
                    <a:pt x="195"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 name="Freeform 32">
              <a:extLst>
                <a:ext uri="{FF2B5EF4-FFF2-40B4-BE49-F238E27FC236}">
                  <a16:creationId xmlns:a16="http://schemas.microsoft.com/office/drawing/2014/main" id="{6CC984DD-DA84-4441-85CE-8A326522D833}"/>
                </a:ext>
              </a:extLst>
            </p:cNvPr>
            <p:cNvSpPr>
              <a:spLocks/>
            </p:cNvSpPr>
            <p:nvPr/>
          </p:nvSpPr>
          <p:spPr bwMode="auto">
            <a:xfrm>
              <a:off x="297260" y="1414143"/>
              <a:ext cx="563008" cy="450172"/>
            </a:xfrm>
            <a:custGeom>
              <a:avLst/>
              <a:gdLst>
                <a:gd name="T0" fmla="*/ 445 w 455"/>
                <a:gd name="T1" fmla="*/ 364 h 364"/>
                <a:gd name="T2" fmla="*/ 10 w 455"/>
                <a:gd name="T3" fmla="*/ 364 h 364"/>
                <a:gd name="T4" fmla="*/ 0 w 455"/>
                <a:gd name="T5" fmla="*/ 354 h 364"/>
                <a:gd name="T6" fmla="*/ 0 w 455"/>
                <a:gd name="T7" fmla="*/ 10 h 364"/>
                <a:gd name="T8" fmla="*/ 10 w 455"/>
                <a:gd name="T9" fmla="*/ 0 h 364"/>
                <a:gd name="T10" fmla="*/ 445 w 455"/>
                <a:gd name="T11" fmla="*/ 0 h 364"/>
                <a:gd name="T12" fmla="*/ 455 w 455"/>
                <a:gd name="T13" fmla="*/ 10 h 364"/>
                <a:gd name="T14" fmla="*/ 455 w 455"/>
                <a:gd name="T15" fmla="*/ 134 h 364"/>
                <a:gd name="T16" fmla="*/ 445 w 455"/>
                <a:gd name="T17" fmla="*/ 144 h 364"/>
                <a:gd name="T18" fmla="*/ 435 w 455"/>
                <a:gd name="T19" fmla="*/ 134 h 364"/>
                <a:gd name="T20" fmla="*/ 435 w 455"/>
                <a:gd name="T21" fmla="*/ 20 h 364"/>
                <a:gd name="T22" fmla="*/ 20 w 455"/>
                <a:gd name="T23" fmla="*/ 20 h 364"/>
                <a:gd name="T24" fmla="*/ 20 w 455"/>
                <a:gd name="T25" fmla="*/ 344 h 364"/>
                <a:gd name="T26" fmla="*/ 435 w 455"/>
                <a:gd name="T27" fmla="*/ 344 h 364"/>
                <a:gd name="T28" fmla="*/ 435 w 455"/>
                <a:gd name="T29" fmla="*/ 274 h 364"/>
                <a:gd name="T30" fmla="*/ 445 w 455"/>
                <a:gd name="T31" fmla="*/ 264 h 364"/>
                <a:gd name="T32" fmla="*/ 455 w 455"/>
                <a:gd name="T33" fmla="*/ 274 h 364"/>
                <a:gd name="T34" fmla="*/ 455 w 455"/>
                <a:gd name="T35" fmla="*/ 354 h 364"/>
                <a:gd name="T36" fmla="*/ 445 w 455"/>
                <a:gd name="T37" fmla="*/ 364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55" h="364">
                  <a:moveTo>
                    <a:pt x="445" y="364"/>
                  </a:moveTo>
                  <a:cubicBezTo>
                    <a:pt x="10" y="364"/>
                    <a:pt x="10" y="364"/>
                    <a:pt x="10" y="364"/>
                  </a:cubicBezTo>
                  <a:cubicBezTo>
                    <a:pt x="4" y="364"/>
                    <a:pt x="0" y="360"/>
                    <a:pt x="0" y="354"/>
                  </a:cubicBezTo>
                  <a:cubicBezTo>
                    <a:pt x="0" y="10"/>
                    <a:pt x="0" y="10"/>
                    <a:pt x="0" y="10"/>
                  </a:cubicBezTo>
                  <a:cubicBezTo>
                    <a:pt x="0" y="5"/>
                    <a:pt x="4" y="0"/>
                    <a:pt x="10" y="0"/>
                  </a:cubicBezTo>
                  <a:cubicBezTo>
                    <a:pt x="445" y="0"/>
                    <a:pt x="445" y="0"/>
                    <a:pt x="445" y="0"/>
                  </a:cubicBezTo>
                  <a:cubicBezTo>
                    <a:pt x="451" y="0"/>
                    <a:pt x="455" y="5"/>
                    <a:pt x="455" y="10"/>
                  </a:cubicBezTo>
                  <a:cubicBezTo>
                    <a:pt x="455" y="134"/>
                    <a:pt x="455" y="134"/>
                    <a:pt x="455" y="134"/>
                  </a:cubicBezTo>
                  <a:cubicBezTo>
                    <a:pt x="455" y="139"/>
                    <a:pt x="451" y="144"/>
                    <a:pt x="445" y="144"/>
                  </a:cubicBezTo>
                  <a:cubicBezTo>
                    <a:pt x="440" y="144"/>
                    <a:pt x="435" y="139"/>
                    <a:pt x="435" y="134"/>
                  </a:cubicBezTo>
                  <a:cubicBezTo>
                    <a:pt x="435" y="20"/>
                    <a:pt x="435" y="20"/>
                    <a:pt x="435" y="20"/>
                  </a:cubicBezTo>
                  <a:cubicBezTo>
                    <a:pt x="20" y="20"/>
                    <a:pt x="20" y="20"/>
                    <a:pt x="20" y="20"/>
                  </a:cubicBezTo>
                  <a:cubicBezTo>
                    <a:pt x="20" y="344"/>
                    <a:pt x="20" y="344"/>
                    <a:pt x="20" y="344"/>
                  </a:cubicBezTo>
                  <a:cubicBezTo>
                    <a:pt x="435" y="344"/>
                    <a:pt x="435" y="344"/>
                    <a:pt x="435" y="344"/>
                  </a:cubicBezTo>
                  <a:cubicBezTo>
                    <a:pt x="435" y="274"/>
                    <a:pt x="435" y="274"/>
                    <a:pt x="435" y="274"/>
                  </a:cubicBezTo>
                  <a:cubicBezTo>
                    <a:pt x="435" y="268"/>
                    <a:pt x="440" y="264"/>
                    <a:pt x="445" y="264"/>
                  </a:cubicBezTo>
                  <a:cubicBezTo>
                    <a:pt x="451" y="264"/>
                    <a:pt x="455" y="268"/>
                    <a:pt x="455" y="274"/>
                  </a:cubicBezTo>
                  <a:cubicBezTo>
                    <a:pt x="455" y="354"/>
                    <a:pt x="455" y="354"/>
                    <a:pt x="455" y="354"/>
                  </a:cubicBezTo>
                  <a:cubicBezTo>
                    <a:pt x="455" y="360"/>
                    <a:pt x="451" y="364"/>
                    <a:pt x="445" y="3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 name="Freeform 33">
              <a:extLst>
                <a:ext uri="{FF2B5EF4-FFF2-40B4-BE49-F238E27FC236}">
                  <a16:creationId xmlns:a16="http://schemas.microsoft.com/office/drawing/2014/main" id="{065BB486-EDF5-466F-A057-21C73CE97994}"/>
                </a:ext>
              </a:extLst>
            </p:cNvPr>
            <p:cNvSpPr>
              <a:spLocks/>
            </p:cNvSpPr>
            <p:nvPr/>
          </p:nvSpPr>
          <p:spPr bwMode="auto">
            <a:xfrm>
              <a:off x="266700" y="1414143"/>
              <a:ext cx="624128" cy="24683"/>
            </a:xfrm>
            <a:custGeom>
              <a:avLst/>
              <a:gdLst>
                <a:gd name="T0" fmla="*/ 495 w 505"/>
                <a:gd name="T1" fmla="*/ 20 h 20"/>
                <a:gd name="T2" fmla="*/ 10 w 505"/>
                <a:gd name="T3" fmla="*/ 20 h 20"/>
                <a:gd name="T4" fmla="*/ 0 w 505"/>
                <a:gd name="T5" fmla="*/ 10 h 20"/>
                <a:gd name="T6" fmla="*/ 10 w 505"/>
                <a:gd name="T7" fmla="*/ 0 h 20"/>
                <a:gd name="T8" fmla="*/ 495 w 505"/>
                <a:gd name="T9" fmla="*/ 0 h 20"/>
                <a:gd name="T10" fmla="*/ 505 w 505"/>
                <a:gd name="T11" fmla="*/ 10 h 20"/>
                <a:gd name="T12" fmla="*/ 495 w 505"/>
                <a:gd name="T13" fmla="*/ 20 h 20"/>
              </a:gdLst>
              <a:ahLst/>
              <a:cxnLst>
                <a:cxn ang="0">
                  <a:pos x="T0" y="T1"/>
                </a:cxn>
                <a:cxn ang="0">
                  <a:pos x="T2" y="T3"/>
                </a:cxn>
                <a:cxn ang="0">
                  <a:pos x="T4" y="T5"/>
                </a:cxn>
                <a:cxn ang="0">
                  <a:pos x="T6" y="T7"/>
                </a:cxn>
                <a:cxn ang="0">
                  <a:pos x="T8" y="T9"/>
                </a:cxn>
                <a:cxn ang="0">
                  <a:pos x="T10" y="T11"/>
                </a:cxn>
                <a:cxn ang="0">
                  <a:pos x="T12" y="T13"/>
                </a:cxn>
              </a:cxnLst>
              <a:rect l="0" t="0" r="r" b="b"/>
              <a:pathLst>
                <a:path w="505" h="20">
                  <a:moveTo>
                    <a:pt x="495" y="20"/>
                  </a:moveTo>
                  <a:cubicBezTo>
                    <a:pt x="10" y="20"/>
                    <a:pt x="10" y="20"/>
                    <a:pt x="10" y="20"/>
                  </a:cubicBezTo>
                  <a:cubicBezTo>
                    <a:pt x="4" y="20"/>
                    <a:pt x="0" y="16"/>
                    <a:pt x="0" y="10"/>
                  </a:cubicBezTo>
                  <a:cubicBezTo>
                    <a:pt x="0" y="5"/>
                    <a:pt x="4" y="0"/>
                    <a:pt x="10" y="0"/>
                  </a:cubicBezTo>
                  <a:cubicBezTo>
                    <a:pt x="495" y="0"/>
                    <a:pt x="495" y="0"/>
                    <a:pt x="495" y="0"/>
                  </a:cubicBezTo>
                  <a:cubicBezTo>
                    <a:pt x="501" y="0"/>
                    <a:pt x="505" y="5"/>
                    <a:pt x="505" y="10"/>
                  </a:cubicBezTo>
                  <a:cubicBezTo>
                    <a:pt x="505" y="16"/>
                    <a:pt x="501" y="20"/>
                    <a:pt x="495" y="2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 name="Freeform 34">
              <a:extLst>
                <a:ext uri="{FF2B5EF4-FFF2-40B4-BE49-F238E27FC236}">
                  <a16:creationId xmlns:a16="http://schemas.microsoft.com/office/drawing/2014/main" id="{E21AFE25-11C2-4553-8B11-478EA88BE1A2}"/>
                </a:ext>
              </a:extLst>
            </p:cNvPr>
            <p:cNvSpPr>
              <a:spLocks/>
            </p:cNvSpPr>
            <p:nvPr/>
          </p:nvSpPr>
          <p:spPr bwMode="auto">
            <a:xfrm>
              <a:off x="441832" y="1839631"/>
              <a:ext cx="273864" cy="267987"/>
            </a:xfrm>
            <a:custGeom>
              <a:avLst/>
              <a:gdLst>
                <a:gd name="T0" fmla="*/ 210 w 221"/>
                <a:gd name="T1" fmla="*/ 216 h 217"/>
                <a:gd name="T2" fmla="*/ 201 w 221"/>
                <a:gd name="T3" fmla="*/ 210 h 217"/>
                <a:gd name="T4" fmla="*/ 110 w 221"/>
                <a:gd name="T5" fmla="*/ 32 h 217"/>
                <a:gd name="T6" fmla="*/ 20 w 221"/>
                <a:gd name="T7" fmla="*/ 210 h 217"/>
                <a:gd name="T8" fmla="*/ 7 w 221"/>
                <a:gd name="T9" fmla="*/ 215 h 217"/>
                <a:gd name="T10" fmla="*/ 3 w 221"/>
                <a:gd name="T11" fmla="*/ 201 h 217"/>
                <a:gd name="T12" fmla="*/ 102 w 221"/>
                <a:gd name="T13" fmla="*/ 6 h 217"/>
                <a:gd name="T14" fmla="*/ 110 w 221"/>
                <a:gd name="T15" fmla="*/ 0 h 217"/>
                <a:gd name="T16" fmla="*/ 119 w 221"/>
                <a:gd name="T17" fmla="*/ 6 h 217"/>
                <a:gd name="T18" fmla="*/ 218 w 221"/>
                <a:gd name="T19" fmla="*/ 201 h 217"/>
                <a:gd name="T20" fmla="*/ 214 w 221"/>
                <a:gd name="T21" fmla="*/ 215 h 217"/>
                <a:gd name="T22" fmla="*/ 210 w 221"/>
                <a:gd name="T23" fmla="*/ 216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1" h="217">
                  <a:moveTo>
                    <a:pt x="210" y="216"/>
                  </a:moveTo>
                  <a:cubicBezTo>
                    <a:pt x="206" y="216"/>
                    <a:pt x="202" y="214"/>
                    <a:pt x="201" y="210"/>
                  </a:cubicBezTo>
                  <a:cubicBezTo>
                    <a:pt x="110" y="32"/>
                    <a:pt x="110" y="32"/>
                    <a:pt x="110" y="32"/>
                  </a:cubicBezTo>
                  <a:cubicBezTo>
                    <a:pt x="20" y="210"/>
                    <a:pt x="20" y="210"/>
                    <a:pt x="20" y="210"/>
                  </a:cubicBezTo>
                  <a:cubicBezTo>
                    <a:pt x="18" y="215"/>
                    <a:pt x="12" y="217"/>
                    <a:pt x="7" y="215"/>
                  </a:cubicBezTo>
                  <a:cubicBezTo>
                    <a:pt x="2" y="212"/>
                    <a:pt x="0" y="206"/>
                    <a:pt x="3" y="201"/>
                  </a:cubicBezTo>
                  <a:cubicBezTo>
                    <a:pt x="102" y="6"/>
                    <a:pt x="102" y="6"/>
                    <a:pt x="102" y="6"/>
                  </a:cubicBezTo>
                  <a:cubicBezTo>
                    <a:pt x="103" y="2"/>
                    <a:pt x="107" y="0"/>
                    <a:pt x="110" y="0"/>
                  </a:cubicBezTo>
                  <a:cubicBezTo>
                    <a:pt x="114" y="0"/>
                    <a:pt x="118" y="2"/>
                    <a:pt x="119" y="6"/>
                  </a:cubicBezTo>
                  <a:cubicBezTo>
                    <a:pt x="218" y="201"/>
                    <a:pt x="218" y="201"/>
                    <a:pt x="218" y="201"/>
                  </a:cubicBezTo>
                  <a:cubicBezTo>
                    <a:pt x="221" y="206"/>
                    <a:pt x="219" y="212"/>
                    <a:pt x="214" y="215"/>
                  </a:cubicBezTo>
                  <a:cubicBezTo>
                    <a:pt x="213" y="216"/>
                    <a:pt x="211" y="216"/>
                    <a:pt x="210" y="2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custDataLst>
      <p:tags r:id="rId1"/>
    </p:custDataLst>
    <p:extLst>
      <p:ext uri="{BB962C8B-B14F-4D97-AF65-F5344CB8AC3E}">
        <p14:creationId xmlns:p14="http://schemas.microsoft.com/office/powerpoint/2010/main" val="15006214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FE6601D-54E8-F233-9A0D-ACB62D142EE0}"/>
              </a:ext>
            </a:extLst>
          </p:cNvPr>
          <p:cNvSpPr>
            <a:spLocks noGrp="1"/>
          </p:cNvSpPr>
          <p:nvPr>
            <p:ph type="body" sz="quarter" idx="10"/>
          </p:nvPr>
        </p:nvSpPr>
        <p:spPr>
          <a:xfrm>
            <a:off x="441070" y="439928"/>
            <a:ext cx="9617329" cy="489896"/>
          </a:xfrm>
        </p:spPr>
        <p:txBody>
          <a:bodyPr>
            <a:normAutofit/>
          </a:bodyPr>
          <a:lstStyle/>
          <a:p>
            <a:r>
              <a:rPr lang="en-US"/>
              <a:t>Activity: Prospect Take Down</a:t>
            </a:r>
            <a:endParaRPr lang="en-IN"/>
          </a:p>
        </p:txBody>
      </p:sp>
      <p:sp>
        <p:nvSpPr>
          <p:cNvPr id="4" name="Slide Number Placeholder 2">
            <a:extLst>
              <a:ext uri="{FF2B5EF4-FFF2-40B4-BE49-F238E27FC236}">
                <a16:creationId xmlns:a16="http://schemas.microsoft.com/office/drawing/2014/main" id="{BC37954E-2921-EA42-EDEE-4E5118B4FF39}"/>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26</a:t>
            </a:fld>
            <a:endParaRPr lang="en-US" b="1">
              <a:solidFill>
                <a:srgbClr val="0A3C53"/>
              </a:solidFill>
            </a:endParaRPr>
          </a:p>
        </p:txBody>
      </p:sp>
      <p:sp>
        <p:nvSpPr>
          <p:cNvPr id="5" name="TextBox 4">
            <a:extLst>
              <a:ext uri="{FF2B5EF4-FFF2-40B4-BE49-F238E27FC236}">
                <a16:creationId xmlns:a16="http://schemas.microsoft.com/office/drawing/2014/main" id="{81612B1A-551E-A91A-8B4C-0868356E7E4E}"/>
              </a:ext>
            </a:extLst>
          </p:cNvPr>
          <p:cNvSpPr txBox="1"/>
          <p:nvPr/>
        </p:nvSpPr>
        <p:spPr>
          <a:xfrm>
            <a:off x="2590800" y="2228671"/>
            <a:ext cx="6096000" cy="1200329"/>
          </a:xfrm>
          <a:prstGeom prst="rect">
            <a:avLst/>
          </a:prstGeom>
          <a:noFill/>
        </p:spPr>
        <p:txBody>
          <a:bodyPr wrap="square">
            <a:spAutoFit/>
          </a:bodyPr>
          <a:lstStyle/>
          <a:p>
            <a:r>
              <a:rPr lang="en-US">
                <a:latin typeface="Effra Pro" panose="020B0603020203020204" pitchFamily="34" charset="0"/>
              </a:rPr>
              <a:t>Agents team up to roll-play. One impersonates the toughest prospect they can imagine. The other must persist until they break the prospect and either get information, or an appointment. Set aside 5 minutes for each turn.</a:t>
            </a:r>
          </a:p>
        </p:txBody>
      </p:sp>
      <p:sp>
        <p:nvSpPr>
          <p:cNvPr id="2" name="Rectangle 1">
            <a:extLst>
              <a:ext uri="{FF2B5EF4-FFF2-40B4-BE49-F238E27FC236}">
                <a16:creationId xmlns:a16="http://schemas.microsoft.com/office/drawing/2014/main" id="{394F1296-626F-D482-ACA3-BC2FA57AB010}"/>
              </a:ext>
            </a:extLst>
          </p:cNvPr>
          <p:cNvSpPr/>
          <p:nvPr/>
        </p:nvSpPr>
        <p:spPr>
          <a:xfrm>
            <a:off x="12192000" y="0"/>
            <a:ext cx="3399692" cy="2590800"/>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a:t>
            </a:r>
          </a:p>
          <a:p>
            <a:r>
              <a:rPr lang="en-US" sz="1800">
                <a:effectLst/>
                <a:latin typeface="Segoe UI" panose="020B0502040204020203" pitchFamily="34" charset="0"/>
              </a:rPr>
              <a:t>Please let us know if this activity will be featured on Day 2 or later. The note in the blueprint suggests that this may not be an appropriate choice for the course; please confirm.</a:t>
            </a:r>
            <a:endParaRPr lang="en-US" sz="1800">
              <a:effectLst/>
              <a:latin typeface="Arial" panose="020B0604020202020204" pitchFamily="34" charset="0"/>
            </a:endParaRPr>
          </a:p>
        </p:txBody>
      </p:sp>
    </p:spTree>
    <p:custDataLst>
      <p:tags r:id="rId1"/>
    </p:custDataLst>
    <p:extLst>
      <p:ext uri="{BB962C8B-B14F-4D97-AF65-F5344CB8AC3E}">
        <p14:creationId xmlns:p14="http://schemas.microsoft.com/office/powerpoint/2010/main" val="41681214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27</a:t>
            </a:fld>
            <a:endParaRPr lang="en-US" b="1">
              <a:solidFill>
                <a:srgbClr val="0A3C53"/>
              </a:solidFill>
            </a:endParaRPr>
          </a:p>
        </p:txBody>
      </p:sp>
    </p:spTree>
    <p:custDataLst>
      <p:tags r:id="rId1"/>
    </p:custDataLst>
    <p:extLst>
      <p:ext uri="{BB962C8B-B14F-4D97-AF65-F5344CB8AC3E}">
        <p14:creationId xmlns:p14="http://schemas.microsoft.com/office/powerpoint/2010/main" val="16902530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2">
            <a:extLst>
              <a:ext uri="{FF2B5EF4-FFF2-40B4-BE49-F238E27FC236}">
                <a16:creationId xmlns:a16="http://schemas.microsoft.com/office/drawing/2014/main" id="{24994097-AFE0-34C3-C464-7C481C72E336}"/>
              </a:ext>
            </a:extLst>
          </p:cNvPr>
          <p:cNvSpPr txBox="1">
            <a:spLocks/>
          </p:cNvSpPr>
          <p:nvPr/>
        </p:nvSpPr>
        <p:spPr>
          <a:xfrm>
            <a:off x="11229341" y="6290182"/>
            <a:ext cx="398334"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lumMod val="65000"/>
                    <a:lumOff val="35000"/>
                  </a:schemeClr>
                </a:solidFill>
                <a:latin typeface="Effra Pro" panose="020B0603020203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F54F2D47-7AC6-43F3-8E07-847BD5CBC9DC}" type="slidenum">
              <a:rPr lang="en-US" b="1" smtClean="0">
                <a:solidFill>
                  <a:srgbClr val="0A3C53"/>
                </a:solidFill>
              </a:rPr>
              <a:pPr algn="ctr"/>
              <a:t>28</a:t>
            </a:fld>
            <a:endParaRPr lang="en-US" b="1">
              <a:solidFill>
                <a:srgbClr val="0A3C53"/>
              </a:solidFill>
            </a:endParaRPr>
          </a:p>
        </p:txBody>
      </p:sp>
      <p:grpSp>
        <p:nvGrpSpPr>
          <p:cNvPr id="8" name="Group 7">
            <a:extLst>
              <a:ext uri="{FF2B5EF4-FFF2-40B4-BE49-F238E27FC236}">
                <a16:creationId xmlns:a16="http://schemas.microsoft.com/office/drawing/2014/main" id="{B7E6FF2F-4482-FB15-AA98-7B428280F2FA}"/>
              </a:ext>
            </a:extLst>
          </p:cNvPr>
          <p:cNvGrpSpPr/>
          <p:nvPr/>
        </p:nvGrpSpPr>
        <p:grpSpPr>
          <a:xfrm>
            <a:off x="842340" y="2660485"/>
            <a:ext cx="8999929" cy="1537031"/>
            <a:chOff x="842340" y="2679856"/>
            <a:chExt cx="8999929" cy="1537031"/>
          </a:xfrm>
        </p:grpSpPr>
        <p:sp>
          <p:nvSpPr>
            <p:cNvPr id="9" name="TextBox 8">
              <a:extLst>
                <a:ext uri="{FF2B5EF4-FFF2-40B4-BE49-F238E27FC236}">
                  <a16:creationId xmlns:a16="http://schemas.microsoft.com/office/drawing/2014/main" id="{95DFC66A-77D5-6B31-8320-8E08B0627FEE}"/>
                </a:ext>
              </a:extLst>
            </p:cNvPr>
            <p:cNvSpPr txBox="1"/>
            <p:nvPr/>
          </p:nvSpPr>
          <p:spPr>
            <a:xfrm>
              <a:off x="842342" y="2679856"/>
              <a:ext cx="6097656" cy="646331"/>
            </a:xfrm>
            <a:prstGeom prst="rect">
              <a:avLst/>
            </a:prstGeom>
            <a:noFill/>
          </p:spPr>
          <p:txBody>
            <a:bodyPr wrap="square">
              <a:spAutoFit/>
            </a:bodyPr>
            <a:lstStyle/>
            <a:p>
              <a:r>
                <a:rPr lang="en-US" sz="3600">
                  <a:solidFill>
                    <a:schemeClr val="bg1"/>
                  </a:solidFill>
                  <a:latin typeface="Effra Pro" panose="020B0603020203020204" pitchFamily="34" charset="0"/>
                </a:rPr>
                <a:t>Section 03</a:t>
              </a:r>
            </a:p>
          </p:txBody>
        </p:sp>
        <p:sp>
          <p:nvSpPr>
            <p:cNvPr id="10" name="TextBox 9">
              <a:extLst>
                <a:ext uri="{FF2B5EF4-FFF2-40B4-BE49-F238E27FC236}">
                  <a16:creationId xmlns:a16="http://schemas.microsoft.com/office/drawing/2014/main" id="{E932D125-8341-1A6C-C103-AFB8898B9919}"/>
                </a:ext>
              </a:extLst>
            </p:cNvPr>
            <p:cNvSpPr txBox="1"/>
            <p:nvPr/>
          </p:nvSpPr>
          <p:spPr>
            <a:xfrm>
              <a:off x="842340" y="3447446"/>
              <a:ext cx="8999929" cy="769441"/>
            </a:xfrm>
            <a:prstGeom prst="rect">
              <a:avLst/>
            </a:prstGeom>
            <a:noFill/>
          </p:spPr>
          <p:txBody>
            <a:bodyPr wrap="square">
              <a:spAutoFit/>
            </a:bodyPr>
            <a:lstStyle/>
            <a:p>
              <a:r>
                <a:rPr lang="en-US" sz="4400" b="1">
                  <a:solidFill>
                    <a:schemeClr val="bg1"/>
                  </a:solidFill>
                  <a:latin typeface="Effra Pro" panose="020B0603020203020204" pitchFamily="34" charset="0"/>
                </a:rPr>
                <a:t>Making Your Brand Work for You</a:t>
              </a:r>
            </a:p>
          </p:txBody>
        </p:sp>
      </p:grpSp>
    </p:spTree>
    <p:custDataLst>
      <p:tags r:id="rId1"/>
    </p:custDataLst>
    <p:extLst>
      <p:ext uri="{BB962C8B-B14F-4D97-AF65-F5344CB8AC3E}">
        <p14:creationId xmlns:p14="http://schemas.microsoft.com/office/powerpoint/2010/main" val="33135991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4450172-7694-4F19-A239-0BA88B285B94}"/>
              </a:ext>
            </a:extLst>
          </p:cNvPr>
          <p:cNvSpPr/>
          <p:nvPr/>
        </p:nvSpPr>
        <p:spPr bwMode="gray">
          <a:xfrm>
            <a:off x="1516970" y="3479801"/>
            <a:ext cx="2215043" cy="2018034"/>
          </a:xfrm>
          <a:prstGeom prst="rect">
            <a:avLst/>
          </a:prstGeom>
          <a:solidFill>
            <a:srgbClr val="F4F4F5"/>
          </a:solidFill>
          <a:ln w="19050">
            <a:no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a:spcBef>
                <a:spcPts val="600"/>
              </a:spcBef>
              <a:spcAft>
                <a:spcPts val="600"/>
              </a:spcAft>
              <a:buClrTx/>
              <a:buSzPct val="90000"/>
            </a:pPr>
            <a:endParaRPr lang="en-US" sz="1600">
              <a:solidFill>
                <a:srgbClr val="0A3C53"/>
              </a:solidFill>
              <a:latin typeface="Effra Pro" panose="020B0603020203020204" pitchFamily="34" charset="0"/>
              <a:cs typeface="Effra" panose="020B0603020203020204" pitchFamily="34" charset="0"/>
            </a:endParaRPr>
          </a:p>
        </p:txBody>
      </p:sp>
      <p:sp>
        <p:nvSpPr>
          <p:cNvPr id="16" name="Rectangle 15">
            <a:extLst>
              <a:ext uri="{FF2B5EF4-FFF2-40B4-BE49-F238E27FC236}">
                <a16:creationId xmlns:a16="http://schemas.microsoft.com/office/drawing/2014/main" id="{4EBCFF1D-65B0-4335-9C96-A0D087FFD896}"/>
              </a:ext>
            </a:extLst>
          </p:cNvPr>
          <p:cNvSpPr/>
          <p:nvPr/>
        </p:nvSpPr>
        <p:spPr bwMode="gray">
          <a:xfrm>
            <a:off x="3811843" y="3479801"/>
            <a:ext cx="2215043" cy="2018034"/>
          </a:xfrm>
          <a:prstGeom prst="rect">
            <a:avLst/>
          </a:prstGeom>
          <a:solidFill>
            <a:srgbClr val="F4F4F5"/>
          </a:solidFill>
          <a:ln w="19050">
            <a:no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a:spcBef>
                <a:spcPts val="600"/>
              </a:spcBef>
              <a:spcAft>
                <a:spcPts val="600"/>
              </a:spcAft>
              <a:buClrTx/>
              <a:buSzPct val="90000"/>
            </a:pPr>
            <a:endParaRPr lang="en-US" sz="1600">
              <a:solidFill>
                <a:srgbClr val="0A3C53"/>
              </a:solidFill>
              <a:latin typeface="Effra Pro" panose="020B0603020203020204" pitchFamily="34" charset="0"/>
              <a:cs typeface="Effra" panose="020B0603020203020204" pitchFamily="34" charset="0"/>
            </a:endParaRPr>
          </a:p>
        </p:txBody>
      </p:sp>
      <p:sp>
        <p:nvSpPr>
          <p:cNvPr id="11" name="Rectangle 10">
            <a:extLst>
              <a:ext uri="{FF2B5EF4-FFF2-40B4-BE49-F238E27FC236}">
                <a16:creationId xmlns:a16="http://schemas.microsoft.com/office/drawing/2014/main" id="{D320B622-C05C-4EA8-AFAA-68D60FECDE5B}"/>
              </a:ext>
            </a:extLst>
          </p:cNvPr>
          <p:cNvSpPr/>
          <p:nvPr/>
        </p:nvSpPr>
        <p:spPr bwMode="gray">
          <a:xfrm>
            <a:off x="1516970" y="1360166"/>
            <a:ext cx="2215043" cy="2018034"/>
          </a:xfrm>
          <a:prstGeom prst="rect">
            <a:avLst/>
          </a:prstGeom>
          <a:solidFill>
            <a:srgbClr val="F4F4F5"/>
          </a:solidFill>
          <a:ln w="19050">
            <a:no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a:spcBef>
                <a:spcPts val="600"/>
              </a:spcBef>
              <a:spcAft>
                <a:spcPts val="600"/>
              </a:spcAft>
              <a:buClrTx/>
              <a:buSzPct val="90000"/>
            </a:pPr>
            <a:endParaRPr lang="en-US" sz="1600">
              <a:solidFill>
                <a:srgbClr val="0A3C53"/>
              </a:solidFill>
              <a:latin typeface="Effra Pro" panose="020B0603020203020204" pitchFamily="34" charset="0"/>
              <a:cs typeface="Effra" panose="020B0603020203020204" pitchFamily="34" charset="0"/>
            </a:endParaRPr>
          </a:p>
        </p:txBody>
      </p:sp>
      <p:sp>
        <p:nvSpPr>
          <p:cNvPr id="12" name="Rectangle 11">
            <a:extLst>
              <a:ext uri="{FF2B5EF4-FFF2-40B4-BE49-F238E27FC236}">
                <a16:creationId xmlns:a16="http://schemas.microsoft.com/office/drawing/2014/main" id="{FA2A752B-2833-421D-A80A-04D90392073D}"/>
              </a:ext>
            </a:extLst>
          </p:cNvPr>
          <p:cNvSpPr/>
          <p:nvPr/>
        </p:nvSpPr>
        <p:spPr bwMode="gray">
          <a:xfrm>
            <a:off x="3811843" y="1360166"/>
            <a:ext cx="2215043" cy="2018034"/>
          </a:xfrm>
          <a:prstGeom prst="rect">
            <a:avLst/>
          </a:prstGeom>
          <a:solidFill>
            <a:srgbClr val="F4F4F5"/>
          </a:solidFill>
          <a:ln w="19050">
            <a:no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a:spcBef>
                <a:spcPts val="600"/>
              </a:spcBef>
              <a:spcAft>
                <a:spcPts val="600"/>
              </a:spcAft>
              <a:buClrTx/>
              <a:buSzPct val="90000"/>
            </a:pPr>
            <a:endParaRPr lang="en-US" sz="1600">
              <a:solidFill>
                <a:srgbClr val="0A3C53"/>
              </a:solidFill>
              <a:latin typeface="Effra Pro" panose="020B0603020203020204" pitchFamily="34" charset="0"/>
              <a:cs typeface="Effra" panose="020B0603020203020204" pitchFamily="34" charset="0"/>
            </a:endParaRPr>
          </a:p>
        </p:txBody>
      </p:sp>
      <p:sp>
        <p:nvSpPr>
          <p:cNvPr id="13" name="Rectangle 12">
            <a:extLst>
              <a:ext uri="{FF2B5EF4-FFF2-40B4-BE49-F238E27FC236}">
                <a16:creationId xmlns:a16="http://schemas.microsoft.com/office/drawing/2014/main" id="{ABD41975-ADCE-46D2-8D7B-3633962EEDC7}"/>
              </a:ext>
            </a:extLst>
          </p:cNvPr>
          <p:cNvSpPr/>
          <p:nvPr/>
        </p:nvSpPr>
        <p:spPr bwMode="gray">
          <a:xfrm>
            <a:off x="6106716" y="1360166"/>
            <a:ext cx="2215043" cy="2018034"/>
          </a:xfrm>
          <a:prstGeom prst="rect">
            <a:avLst/>
          </a:prstGeom>
          <a:solidFill>
            <a:srgbClr val="F4F4F5"/>
          </a:solidFill>
          <a:ln w="19050">
            <a:no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a:spcBef>
                <a:spcPts val="600"/>
              </a:spcBef>
              <a:spcAft>
                <a:spcPts val="600"/>
              </a:spcAft>
              <a:buClrTx/>
              <a:buSzPct val="90000"/>
            </a:pPr>
            <a:endParaRPr lang="en-US" sz="1600">
              <a:solidFill>
                <a:srgbClr val="0A3C53"/>
              </a:solidFill>
              <a:latin typeface="Effra Pro" panose="020B0603020203020204" pitchFamily="34" charset="0"/>
              <a:cs typeface="Effra" panose="020B0603020203020204" pitchFamily="34" charset="0"/>
            </a:endParaRPr>
          </a:p>
        </p:txBody>
      </p:sp>
      <p:sp>
        <p:nvSpPr>
          <p:cNvPr id="14" name="Rectangle 13">
            <a:extLst>
              <a:ext uri="{FF2B5EF4-FFF2-40B4-BE49-F238E27FC236}">
                <a16:creationId xmlns:a16="http://schemas.microsoft.com/office/drawing/2014/main" id="{4E6B419A-6294-4227-94B5-B736EB76D2B1}"/>
              </a:ext>
            </a:extLst>
          </p:cNvPr>
          <p:cNvSpPr/>
          <p:nvPr/>
        </p:nvSpPr>
        <p:spPr bwMode="gray">
          <a:xfrm>
            <a:off x="8401589" y="1360166"/>
            <a:ext cx="2215043" cy="2018034"/>
          </a:xfrm>
          <a:prstGeom prst="rect">
            <a:avLst/>
          </a:prstGeom>
          <a:solidFill>
            <a:srgbClr val="F4F4F5"/>
          </a:solidFill>
          <a:ln w="19050">
            <a:no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a:spcBef>
                <a:spcPts val="600"/>
              </a:spcBef>
              <a:spcAft>
                <a:spcPts val="600"/>
              </a:spcAft>
              <a:buClrTx/>
              <a:buSzPct val="90000"/>
            </a:pPr>
            <a:endParaRPr lang="en-US" sz="1600">
              <a:solidFill>
                <a:srgbClr val="0A3C53"/>
              </a:solidFill>
              <a:latin typeface="Effra Pro" panose="020B0603020203020204" pitchFamily="34" charset="0"/>
              <a:cs typeface="Effra" panose="020B0603020203020204" pitchFamily="34" charset="0"/>
            </a:endParaRPr>
          </a:p>
        </p:txBody>
      </p:sp>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lstStyle/>
          <a:p>
            <a:r>
              <a:rPr lang="en-US"/>
              <a:t>What is the value of branding?</a:t>
            </a:r>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29</a:t>
            </a:fld>
            <a:endParaRPr lang="en-US" b="1">
              <a:solidFill>
                <a:srgbClr val="0A3C53"/>
              </a:solidFill>
            </a:endParaRPr>
          </a:p>
        </p:txBody>
      </p:sp>
      <p:pic>
        <p:nvPicPr>
          <p:cNvPr id="10" name="Picture 9">
            <a:extLst>
              <a:ext uri="{FF2B5EF4-FFF2-40B4-BE49-F238E27FC236}">
                <a16:creationId xmlns:a16="http://schemas.microsoft.com/office/drawing/2014/main" id="{9B62C58B-33BB-3CC7-223E-DA32C189129E}"/>
              </a:ext>
            </a:extLst>
          </p:cNvPr>
          <p:cNvPicPr>
            <a:picLocks noChangeAspect="1"/>
          </p:cNvPicPr>
          <p:nvPr/>
        </p:nvPicPr>
        <p:blipFill>
          <a:blip r:embed="rId4"/>
          <a:stretch>
            <a:fillRect/>
          </a:stretch>
        </p:blipFill>
        <p:spPr>
          <a:xfrm>
            <a:off x="1752832" y="4150632"/>
            <a:ext cx="1743318" cy="676369"/>
          </a:xfrm>
          <a:prstGeom prst="rect">
            <a:avLst/>
          </a:prstGeom>
        </p:spPr>
      </p:pic>
      <p:pic>
        <p:nvPicPr>
          <p:cNvPr id="18" name="Graphic 17">
            <a:extLst>
              <a:ext uri="{FF2B5EF4-FFF2-40B4-BE49-F238E27FC236}">
                <a16:creationId xmlns:a16="http://schemas.microsoft.com/office/drawing/2014/main" id="{C95651EB-8CEC-4B67-859F-40D1F30C5D2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998156" y="1689100"/>
            <a:ext cx="1360166" cy="1360166"/>
          </a:xfrm>
          <a:prstGeom prst="rect">
            <a:avLst/>
          </a:prstGeom>
        </p:spPr>
      </p:pic>
      <p:pic>
        <p:nvPicPr>
          <p:cNvPr id="20" name="Graphic 19">
            <a:extLst>
              <a:ext uri="{FF2B5EF4-FFF2-40B4-BE49-F238E27FC236}">
                <a16:creationId xmlns:a16="http://schemas.microsoft.com/office/drawing/2014/main" id="{39F5B25F-60E8-4557-9A6A-04EAD2C74C4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368723" y="1668426"/>
            <a:ext cx="1079850" cy="1258566"/>
          </a:xfrm>
          <a:prstGeom prst="rect">
            <a:avLst/>
          </a:prstGeom>
        </p:spPr>
      </p:pic>
      <p:pic>
        <p:nvPicPr>
          <p:cNvPr id="22" name="Graphic 21">
            <a:extLst>
              <a:ext uri="{FF2B5EF4-FFF2-40B4-BE49-F238E27FC236}">
                <a16:creationId xmlns:a16="http://schemas.microsoft.com/office/drawing/2014/main" id="{C95FE4E0-F68F-4BF4-B037-B355D2717F1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543296" y="1758301"/>
            <a:ext cx="1246275" cy="1284517"/>
          </a:xfrm>
          <a:prstGeom prst="rect">
            <a:avLst/>
          </a:prstGeom>
        </p:spPr>
      </p:pic>
      <p:pic>
        <p:nvPicPr>
          <p:cNvPr id="24" name="Graphic 23">
            <a:extLst>
              <a:ext uri="{FF2B5EF4-FFF2-40B4-BE49-F238E27FC236}">
                <a16:creationId xmlns:a16="http://schemas.microsoft.com/office/drawing/2014/main" id="{B8FA6E90-AE00-4179-8CDD-1AAF28778FB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865513" y="1633543"/>
            <a:ext cx="1328331" cy="1328331"/>
          </a:xfrm>
          <a:prstGeom prst="rect">
            <a:avLst/>
          </a:prstGeom>
        </p:spPr>
      </p:pic>
      <p:pic>
        <p:nvPicPr>
          <p:cNvPr id="26" name="Graphic 25">
            <a:extLst>
              <a:ext uri="{FF2B5EF4-FFF2-40B4-BE49-F238E27FC236}">
                <a16:creationId xmlns:a16="http://schemas.microsoft.com/office/drawing/2014/main" id="{C3A01523-718C-4A2A-AFF8-E88D7717DD3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3967875" y="3910143"/>
            <a:ext cx="1945381" cy="1169858"/>
          </a:xfrm>
          <a:prstGeom prst="rect">
            <a:avLst/>
          </a:prstGeom>
        </p:spPr>
      </p:pic>
      <p:sp>
        <p:nvSpPr>
          <p:cNvPr id="3" name="Rectangle 2">
            <a:extLst>
              <a:ext uri="{FF2B5EF4-FFF2-40B4-BE49-F238E27FC236}">
                <a16:creationId xmlns:a16="http://schemas.microsoft.com/office/drawing/2014/main" id="{6BD07D5E-F2AC-896C-B96A-CA4674B8E4A8}"/>
              </a:ext>
            </a:extLst>
          </p:cNvPr>
          <p:cNvSpPr/>
          <p:nvPr/>
        </p:nvSpPr>
        <p:spPr>
          <a:xfrm>
            <a:off x="12192000" y="0"/>
            <a:ext cx="3399692" cy="2590800"/>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sz="1800">
                <a:effectLst/>
                <a:latin typeface="Segoe UI" panose="020B0502040204020203" pitchFamily="34" charset="0"/>
              </a:rPr>
              <a:t>Note to Client</a:t>
            </a:r>
          </a:p>
          <a:p>
            <a:endParaRPr lang="en-US">
              <a:latin typeface="Segoe UI" panose="020B0502040204020203" pitchFamily="34" charset="0"/>
            </a:endParaRPr>
          </a:p>
          <a:p>
            <a:r>
              <a:rPr lang="en-US" sz="1800">
                <a:effectLst/>
                <a:latin typeface="Segoe UI" panose="020B0502040204020203" pitchFamily="34" charset="0"/>
              </a:rPr>
              <a:t>Would it possible that there will be room-based chat groups in the Ventla app, since we created ask and response in chart interactivity in this presentation.</a:t>
            </a:r>
            <a:endParaRPr lang="en-US" sz="1800">
              <a:effectLst/>
              <a:latin typeface="Arial" panose="020B0604020202020204" pitchFamily="34" charset="0"/>
            </a:endParaRPr>
          </a:p>
        </p:txBody>
      </p:sp>
    </p:spTree>
    <p:custDataLst>
      <p:tags r:id="rId1"/>
    </p:custDataLst>
    <p:extLst>
      <p:ext uri="{BB962C8B-B14F-4D97-AF65-F5344CB8AC3E}">
        <p14:creationId xmlns:p14="http://schemas.microsoft.com/office/powerpoint/2010/main" val="35923022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background with black text&#10;&#10;Description automatically generated">
            <a:extLst>
              <a:ext uri="{FF2B5EF4-FFF2-40B4-BE49-F238E27FC236}">
                <a16:creationId xmlns:a16="http://schemas.microsoft.com/office/drawing/2014/main" id="{B4360A24-BF0C-4309-A798-F515B4DA60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5" y="0"/>
            <a:ext cx="12190750" cy="6858000"/>
          </a:xfrm>
          <a:prstGeom prst="rect">
            <a:avLst/>
          </a:prstGeom>
        </p:spPr>
      </p:pic>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lstStyle/>
          <a:p>
            <a:r>
              <a:rPr lang="en-US"/>
              <a:t>Your Personal Brand (1/2)</a:t>
            </a:r>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30</a:t>
            </a:fld>
            <a:endParaRPr lang="en-US" b="1">
              <a:solidFill>
                <a:srgbClr val="0A3C53"/>
              </a:solidFill>
            </a:endParaRPr>
          </a:p>
        </p:txBody>
      </p:sp>
    </p:spTree>
    <p:custDataLst>
      <p:tags r:id="rId1"/>
    </p:custDataLst>
    <p:extLst>
      <p:ext uri="{BB962C8B-B14F-4D97-AF65-F5344CB8AC3E}">
        <p14:creationId xmlns:p14="http://schemas.microsoft.com/office/powerpoint/2010/main" val="14088422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lstStyle/>
          <a:p>
            <a:r>
              <a:rPr lang="en-US"/>
              <a:t>Your Personal Brand (2/2)</a:t>
            </a:r>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31</a:t>
            </a:fld>
            <a:endParaRPr lang="en-US" b="1">
              <a:solidFill>
                <a:srgbClr val="0A3C53"/>
              </a:solidFill>
            </a:endParaRPr>
          </a:p>
        </p:txBody>
      </p:sp>
      <p:sp>
        <p:nvSpPr>
          <p:cNvPr id="8" name="TextBox 7">
            <a:extLst>
              <a:ext uri="{FF2B5EF4-FFF2-40B4-BE49-F238E27FC236}">
                <a16:creationId xmlns:a16="http://schemas.microsoft.com/office/drawing/2014/main" id="{473E8D84-0E52-AE02-EA91-9A1FFF3605CB}"/>
              </a:ext>
            </a:extLst>
          </p:cNvPr>
          <p:cNvSpPr txBox="1"/>
          <p:nvPr/>
        </p:nvSpPr>
        <p:spPr>
          <a:xfrm>
            <a:off x="11627675" y="3931847"/>
            <a:ext cx="2908420" cy="338554"/>
          </a:xfrm>
          <a:prstGeom prst="rect">
            <a:avLst/>
          </a:prstGeom>
          <a:noFill/>
        </p:spPr>
        <p:txBody>
          <a:bodyPr wrap="square">
            <a:spAutoFit/>
          </a:bodyPr>
          <a:lstStyle/>
          <a:p>
            <a:pPr lvl="0"/>
            <a:endParaRPr lang="en-US" sz="1600">
              <a:solidFill>
                <a:srgbClr val="000000"/>
              </a:solidFill>
              <a:effectLst/>
              <a:latin typeface="Effra Pro" panose="020B0603020203020204" pitchFamily="34" charset="0"/>
              <a:ea typeface="Calibri" panose="020F050202020403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0AEC2A43-EE9A-4107-B8E5-B6B69A93B859}"/>
              </a:ext>
            </a:extLst>
          </p:cNvPr>
          <p:cNvSpPr/>
          <p:nvPr/>
        </p:nvSpPr>
        <p:spPr bwMode="gray">
          <a:xfrm>
            <a:off x="4565878" y="1900923"/>
            <a:ext cx="3002400" cy="1403958"/>
          </a:xfrm>
          <a:prstGeom prst="rect">
            <a:avLst/>
          </a:prstGeom>
          <a:solidFill>
            <a:srgbClr val="205F7C"/>
          </a:solidFill>
          <a:ln w="19050">
            <a:noFill/>
            <a:headEnd/>
            <a:tailEnd/>
          </a:ln>
        </p:spPr>
        <p:style>
          <a:lnRef idx="2">
            <a:schemeClr val="accent6"/>
          </a:lnRef>
          <a:fillRef idx="1">
            <a:schemeClr val="lt1"/>
          </a:fillRef>
          <a:effectRef idx="0">
            <a:schemeClr val="accent6"/>
          </a:effectRef>
          <a:fontRef idx="minor">
            <a:schemeClr val="dk1"/>
          </a:fontRef>
        </p:style>
        <p:txBody>
          <a:bodyPr lIns="91440" tIns="91440" rIns="91440" bIns="91440" rtlCol="0" anchor="ctr" anchorCtr="0"/>
          <a:lstStyle/>
          <a:p>
            <a:pPr algn="ctr">
              <a:spcBef>
                <a:spcPct val="0"/>
              </a:spcBef>
              <a:spcAft>
                <a:spcPts val="600"/>
              </a:spcAft>
              <a:buClrTx/>
              <a:buSzPct val="90000"/>
            </a:pPr>
            <a:endParaRPr lang="en-US" sz="1600">
              <a:solidFill>
                <a:schemeClr val="bg1"/>
              </a:solidFill>
              <a:latin typeface="Effra Pro" panose="020B0603020203020204" pitchFamily="34" charset="0"/>
              <a:cs typeface="Arial" pitchFamily="34" charset="0"/>
            </a:endParaRPr>
          </a:p>
        </p:txBody>
      </p:sp>
      <p:sp>
        <p:nvSpPr>
          <p:cNvPr id="12" name="Rectangle 11">
            <a:extLst>
              <a:ext uri="{FF2B5EF4-FFF2-40B4-BE49-F238E27FC236}">
                <a16:creationId xmlns:a16="http://schemas.microsoft.com/office/drawing/2014/main" id="{C2E78992-D56D-42A7-90BE-F66FE44AAF3E}"/>
              </a:ext>
            </a:extLst>
          </p:cNvPr>
          <p:cNvSpPr/>
          <p:nvPr/>
        </p:nvSpPr>
        <p:spPr bwMode="gray">
          <a:xfrm>
            <a:off x="4565878" y="3304881"/>
            <a:ext cx="3002400" cy="1509071"/>
          </a:xfrm>
          <a:prstGeom prst="rect">
            <a:avLst/>
          </a:prstGeom>
          <a:ln w="19050">
            <a:solidFill>
              <a:schemeClr val="bg1">
                <a:lumMod val="75000"/>
              </a:schemeClr>
            </a:solid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lvl="0">
              <a:spcBef>
                <a:spcPts val="600"/>
              </a:spcBef>
              <a:spcAft>
                <a:spcPts val="600"/>
              </a:spcAft>
              <a:buSzPct val="90000"/>
            </a:pPr>
            <a:r>
              <a:rPr lang="en-US" sz="1600">
                <a:solidFill>
                  <a:srgbClr val="0A3C53"/>
                </a:solidFill>
                <a:latin typeface="Effra Pro" panose="020B0603020203020204" pitchFamily="34" charset="0"/>
                <a:cs typeface="Effra" panose="020B0603020203020204" pitchFamily="34" charset="0"/>
              </a:rPr>
              <a:t>Your send a unified message about who you are and the value you provide.</a:t>
            </a:r>
          </a:p>
        </p:txBody>
      </p:sp>
      <p:sp>
        <p:nvSpPr>
          <p:cNvPr id="13" name="Rectangle 12">
            <a:extLst>
              <a:ext uri="{FF2B5EF4-FFF2-40B4-BE49-F238E27FC236}">
                <a16:creationId xmlns:a16="http://schemas.microsoft.com/office/drawing/2014/main" id="{6C82A84D-32C3-4763-9F3D-906F2C16C17E}"/>
              </a:ext>
            </a:extLst>
          </p:cNvPr>
          <p:cNvSpPr/>
          <p:nvPr/>
        </p:nvSpPr>
        <p:spPr bwMode="gray">
          <a:xfrm>
            <a:off x="1326982" y="1900923"/>
            <a:ext cx="3002031" cy="1403958"/>
          </a:xfrm>
          <a:prstGeom prst="rect">
            <a:avLst/>
          </a:prstGeom>
          <a:solidFill>
            <a:srgbClr val="0079C2"/>
          </a:solidFill>
          <a:ln w="19050">
            <a:noFill/>
            <a:headEnd/>
            <a:tailEnd/>
          </a:ln>
        </p:spPr>
        <p:style>
          <a:lnRef idx="2">
            <a:schemeClr val="accent6"/>
          </a:lnRef>
          <a:fillRef idx="1">
            <a:schemeClr val="lt1"/>
          </a:fillRef>
          <a:effectRef idx="0">
            <a:schemeClr val="accent6"/>
          </a:effectRef>
          <a:fontRef idx="minor">
            <a:schemeClr val="dk1"/>
          </a:fontRef>
        </p:style>
        <p:txBody>
          <a:bodyPr lIns="91440" tIns="91440" rIns="91440" bIns="91440" rtlCol="0" anchor="ctr" anchorCtr="0"/>
          <a:lstStyle/>
          <a:p>
            <a:pPr algn="ctr">
              <a:spcBef>
                <a:spcPct val="0"/>
              </a:spcBef>
              <a:spcAft>
                <a:spcPts val="600"/>
              </a:spcAft>
              <a:buClrTx/>
              <a:buSzPct val="90000"/>
            </a:pPr>
            <a:endParaRPr lang="en-US" sz="1600">
              <a:solidFill>
                <a:schemeClr val="bg1"/>
              </a:solidFill>
              <a:latin typeface="Effra Pro" panose="020B0603020203020204" pitchFamily="34" charset="0"/>
              <a:cs typeface="Arial" pitchFamily="34" charset="0"/>
            </a:endParaRPr>
          </a:p>
        </p:txBody>
      </p:sp>
      <p:sp>
        <p:nvSpPr>
          <p:cNvPr id="14" name="Rectangle 13">
            <a:extLst>
              <a:ext uri="{FF2B5EF4-FFF2-40B4-BE49-F238E27FC236}">
                <a16:creationId xmlns:a16="http://schemas.microsoft.com/office/drawing/2014/main" id="{53CFFA7C-3257-4D01-A99F-CB291D508562}"/>
              </a:ext>
            </a:extLst>
          </p:cNvPr>
          <p:cNvSpPr/>
          <p:nvPr/>
        </p:nvSpPr>
        <p:spPr bwMode="gray">
          <a:xfrm>
            <a:off x="1326982" y="3304881"/>
            <a:ext cx="3002031" cy="1509071"/>
          </a:xfrm>
          <a:prstGeom prst="rect">
            <a:avLst/>
          </a:prstGeom>
          <a:ln w="19050">
            <a:solidFill>
              <a:schemeClr val="bg1">
                <a:lumMod val="75000"/>
              </a:schemeClr>
            </a:solid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a:spcBef>
                <a:spcPts val="600"/>
              </a:spcBef>
              <a:spcAft>
                <a:spcPts val="600"/>
              </a:spcAft>
              <a:buClrTx/>
              <a:buSzPct val="90000"/>
            </a:pPr>
            <a:r>
              <a:rPr lang="en-US" sz="1600">
                <a:solidFill>
                  <a:srgbClr val="0A3C53"/>
                </a:solidFill>
                <a:latin typeface="Effra Pro" panose="020B0603020203020204" pitchFamily="34" charset="0"/>
                <a:cs typeface="Effra" panose="020B0603020203020204" pitchFamily="34" charset="0"/>
              </a:rPr>
              <a:t>Your brand encompasses everything that impacts how potential clients think and feel about you and your business.</a:t>
            </a:r>
          </a:p>
        </p:txBody>
      </p:sp>
      <p:sp>
        <p:nvSpPr>
          <p:cNvPr id="15" name="Rectangle 14">
            <a:extLst>
              <a:ext uri="{FF2B5EF4-FFF2-40B4-BE49-F238E27FC236}">
                <a16:creationId xmlns:a16="http://schemas.microsoft.com/office/drawing/2014/main" id="{C778ADC2-4AF6-47DB-8AE8-BD8991551278}"/>
              </a:ext>
            </a:extLst>
          </p:cNvPr>
          <p:cNvSpPr/>
          <p:nvPr/>
        </p:nvSpPr>
        <p:spPr bwMode="gray">
          <a:xfrm>
            <a:off x="7805143" y="1900923"/>
            <a:ext cx="3002400" cy="1403958"/>
          </a:xfrm>
          <a:prstGeom prst="rect">
            <a:avLst/>
          </a:prstGeom>
          <a:solidFill>
            <a:srgbClr val="0079C2"/>
          </a:solidFill>
          <a:ln w="19050">
            <a:noFill/>
            <a:headEnd/>
            <a:tailEnd/>
          </a:ln>
        </p:spPr>
        <p:style>
          <a:lnRef idx="2">
            <a:schemeClr val="accent6"/>
          </a:lnRef>
          <a:fillRef idx="1">
            <a:schemeClr val="lt1"/>
          </a:fillRef>
          <a:effectRef idx="0">
            <a:schemeClr val="accent6"/>
          </a:effectRef>
          <a:fontRef idx="minor">
            <a:schemeClr val="dk1"/>
          </a:fontRef>
        </p:style>
        <p:txBody>
          <a:bodyPr lIns="91440" tIns="91440" rIns="91440" bIns="91440" rtlCol="0" anchor="ctr" anchorCtr="0"/>
          <a:lstStyle/>
          <a:p>
            <a:pPr algn="ctr">
              <a:spcBef>
                <a:spcPct val="0"/>
              </a:spcBef>
              <a:spcAft>
                <a:spcPts val="600"/>
              </a:spcAft>
              <a:buSzPct val="90000"/>
            </a:pPr>
            <a:endParaRPr lang="en-US" sz="1600">
              <a:solidFill>
                <a:schemeClr val="bg1"/>
              </a:solidFill>
              <a:latin typeface="Effra Pro" panose="020B0603020203020204" pitchFamily="34" charset="0"/>
              <a:cs typeface="Arial" pitchFamily="34" charset="0"/>
            </a:endParaRPr>
          </a:p>
        </p:txBody>
      </p:sp>
      <p:sp>
        <p:nvSpPr>
          <p:cNvPr id="16" name="Rectangle 15">
            <a:extLst>
              <a:ext uri="{FF2B5EF4-FFF2-40B4-BE49-F238E27FC236}">
                <a16:creationId xmlns:a16="http://schemas.microsoft.com/office/drawing/2014/main" id="{BACF54C8-0FB9-4CA1-ADA5-5DF35BB0D5C5}"/>
              </a:ext>
            </a:extLst>
          </p:cNvPr>
          <p:cNvSpPr/>
          <p:nvPr/>
        </p:nvSpPr>
        <p:spPr bwMode="gray">
          <a:xfrm>
            <a:off x="7805143" y="3304881"/>
            <a:ext cx="3002400" cy="1509071"/>
          </a:xfrm>
          <a:prstGeom prst="rect">
            <a:avLst/>
          </a:prstGeom>
          <a:ln w="19050">
            <a:solidFill>
              <a:schemeClr val="bg1">
                <a:lumMod val="75000"/>
              </a:schemeClr>
            </a:solid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a:spcBef>
                <a:spcPts val="600"/>
              </a:spcBef>
              <a:spcAft>
                <a:spcPts val="600"/>
              </a:spcAft>
              <a:buSzPct val="90000"/>
            </a:pPr>
            <a:r>
              <a:rPr lang="en-US" sz="1600">
                <a:solidFill>
                  <a:srgbClr val="0A3C53"/>
                </a:solidFill>
                <a:latin typeface="Effra Pro" panose="020B0603020203020204" pitchFamily="34" charset="0"/>
                <a:cs typeface="Effra" panose="020B0603020203020204" pitchFamily="34" charset="0"/>
              </a:rPr>
              <a:t>You become the reason people will choose to work with you vs. the competition.</a:t>
            </a:r>
          </a:p>
        </p:txBody>
      </p:sp>
      <p:grpSp>
        <p:nvGrpSpPr>
          <p:cNvPr id="37" name="Group 36">
            <a:extLst>
              <a:ext uri="{FF2B5EF4-FFF2-40B4-BE49-F238E27FC236}">
                <a16:creationId xmlns:a16="http://schemas.microsoft.com/office/drawing/2014/main" id="{146828E8-3D46-41DE-BFA0-10B42FD2D9FB}"/>
              </a:ext>
            </a:extLst>
          </p:cNvPr>
          <p:cNvGrpSpPr/>
          <p:nvPr/>
        </p:nvGrpSpPr>
        <p:grpSpPr>
          <a:xfrm>
            <a:off x="2414615" y="2189521"/>
            <a:ext cx="826763" cy="826763"/>
            <a:chOff x="12216048" y="2716508"/>
            <a:chExt cx="1176746" cy="1176746"/>
          </a:xfrm>
          <a:solidFill>
            <a:schemeClr val="bg1"/>
          </a:solidFill>
        </p:grpSpPr>
        <p:grpSp>
          <p:nvGrpSpPr>
            <p:cNvPr id="38" name="Graphic 5" descr="Decorative circles">
              <a:extLst>
                <a:ext uri="{FF2B5EF4-FFF2-40B4-BE49-F238E27FC236}">
                  <a16:creationId xmlns:a16="http://schemas.microsoft.com/office/drawing/2014/main" id="{8DB85CA5-A015-4D60-BE3F-62B2E14D9786}"/>
                </a:ext>
              </a:extLst>
            </p:cNvPr>
            <p:cNvGrpSpPr/>
            <p:nvPr/>
          </p:nvGrpSpPr>
          <p:grpSpPr>
            <a:xfrm>
              <a:off x="12216048" y="2716508"/>
              <a:ext cx="1176746" cy="1176746"/>
              <a:chOff x="12216048" y="2716508"/>
              <a:chExt cx="1176746" cy="1176746"/>
            </a:xfrm>
            <a:grpFill/>
          </p:grpSpPr>
          <p:sp>
            <p:nvSpPr>
              <p:cNvPr id="49" name="Freeform: Shape 48">
                <a:extLst>
                  <a:ext uri="{FF2B5EF4-FFF2-40B4-BE49-F238E27FC236}">
                    <a16:creationId xmlns:a16="http://schemas.microsoft.com/office/drawing/2014/main" id="{72531B5E-5E49-4EE2-A583-7DAC760698D6}"/>
                  </a:ext>
                </a:extLst>
              </p:cNvPr>
              <p:cNvSpPr/>
              <p:nvPr/>
            </p:nvSpPr>
            <p:spPr>
              <a:xfrm>
                <a:off x="12216048" y="3235658"/>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sp>
            <p:nvSpPr>
              <p:cNvPr id="50" name="Freeform: Shape 49">
                <a:extLst>
                  <a:ext uri="{FF2B5EF4-FFF2-40B4-BE49-F238E27FC236}">
                    <a16:creationId xmlns:a16="http://schemas.microsoft.com/office/drawing/2014/main" id="{6CD93861-6447-4547-8923-3A11737BF75A}"/>
                  </a:ext>
                </a:extLst>
              </p:cNvPr>
              <p:cNvSpPr/>
              <p:nvPr/>
            </p:nvSpPr>
            <p:spPr>
              <a:xfrm>
                <a:off x="12368103" y="3602754"/>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sp>
            <p:nvSpPr>
              <p:cNvPr id="51" name="Freeform: Shape 50">
                <a:extLst>
                  <a:ext uri="{FF2B5EF4-FFF2-40B4-BE49-F238E27FC236}">
                    <a16:creationId xmlns:a16="http://schemas.microsoft.com/office/drawing/2014/main" id="{E75387F6-FA9F-4B8C-8E94-DDE26C7967FD}"/>
                  </a:ext>
                </a:extLst>
              </p:cNvPr>
              <p:cNvSpPr/>
              <p:nvPr/>
            </p:nvSpPr>
            <p:spPr>
              <a:xfrm>
                <a:off x="12735198" y="3754809"/>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sp>
            <p:nvSpPr>
              <p:cNvPr id="52" name="Freeform: Shape 51">
                <a:extLst>
                  <a:ext uri="{FF2B5EF4-FFF2-40B4-BE49-F238E27FC236}">
                    <a16:creationId xmlns:a16="http://schemas.microsoft.com/office/drawing/2014/main" id="{98ABB56C-50E9-4349-9B30-E6295DC3FC31}"/>
                  </a:ext>
                </a:extLst>
              </p:cNvPr>
              <p:cNvSpPr/>
              <p:nvPr/>
            </p:nvSpPr>
            <p:spPr>
              <a:xfrm>
                <a:off x="13102294" y="3602754"/>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sp>
            <p:nvSpPr>
              <p:cNvPr id="53" name="Freeform: Shape 52">
                <a:extLst>
                  <a:ext uri="{FF2B5EF4-FFF2-40B4-BE49-F238E27FC236}">
                    <a16:creationId xmlns:a16="http://schemas.microsoft.com/office/drawing/2014/main" id="{4EAABD27-01EC-4014-9C6C-0A402A3E81E5}"/>
                  </a:ext>
                </a:extLst>
              </p:cNvPr>
              <p:cNvSpPr/>
              <p:nvPr/>
            </p:nvSpPr>
            <p:spPr>
              <a:xfrm>
                <a:off x="13254349" y="3235658"/>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sp>
            <p:nvSpPr>
              <p:cNvPr id="54" name="Freeform: Shape 53">
                <a:extLst>
                  <a:ext uri="{FF2B5EF4-FFF2-40B4-BE49-F238E27FC236}">
                    <a16:creationId xmlns:a16="http://schemas.microsoft.com/office/drawing/2014/main" id="{424352A9-7E1B-403C-AE8E-69023BF1331F}"/>
                  </a:ext>
                </a:extLst>
              </p:cNvPr>
              <p:cNvSpPr/>
              <p:nvPr/>
            </p:nvSpPr>
            <p:spPr>
              <a:xfrm>
                <a:off x="13102294" y="2868563"/>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sp>
            <p:nvSpPr>
              <p:cNvPr id="55" name="Freeform: Shape 54">
                <a:extLst>
                  <a:ext uri="{FF2B5EF4-FFF2-40B4-BE49-F238E27FC236}">
                    <a16:creationId xmlns:a16="http://schemas.microsoft.com/office/drawing/2014/main" id="{2D094809-3E0B-41BD-93C5-B3710B25A6BF}"/>
                  </a:ext>
                </a:extLst>
              </p:cNvPr>
              <p:cNvSpPr/>
              <p:nvPr/>
            </p:nvSpPr>
            <p:spPr>
              <a:xfrm>
                <a:off x="12735198" y="2716508"/>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sp>
            <p:nvSpPr>
              <p:cNvPr id="56" name="Freeform: Shape 55">
                <a:extLst>
                  <a:ext uri="{FF2B5EF4-FFF2-40B4-BE49-F238E27FC236}">
                    <a16:creationId xmlns:a16="http://schemas.microsoft.com/office/drawing/2014/main" id="{06F3FDF7-127D-41B8-BABB-931E7B24FECA}"/>
                  </a:ext>
                </a:extLst>
              </p:cNvPr>
              <p:cNvSpPr/>
              <p:nvPr/>
            </p:nvSpPr>
            <p:spPr>
              <a:xfrm>
                <a:off x="12368103" y="2868563"/>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grpSp>
        <p:grpSp>
          <p:nvGrpSpPr>
            <p:cNvPr id="39" name="Graphic 5" descr="Decorative circles">
              <a:extLst>
                <a:ext uri="{FF2B5EF4-FFF2-40B4-BE49-F238E27FC236}">
                  <a16:creationId xmlns:a16="http://schemas.microsoft.com/office/drawing/2014/main" id="{548382BC-1978-44BF-BC11-4AB075B5586F}"/>
                </a:ext>
              </a:extLst>
            </p:cNvPr>
            <p:cNvGrpSpPr/>
            <p:nvPr/>
          </p:nvGrpSpPr>
          <p:grpSpPr>
            <a:xfrm>
              <a:off x="12475623" y="2976083"/>
              <a:ext cx="657595" cy="657595"/>
              <a:chOff x="12475623" y="2976083"/>
              <a:chExt cx="657595" cy="657595"/>
            </a:xfrm>
            <a:grpFill/>
          </p:grpSpPr>
          <p:sp>
            <p:nvSpPr>
              <p:cNvPr id="41" name="Freeform: Shape 40">
                <a:extLst>
                  <a:ext uri="{FF2B5EF4-FFF2-40B4-BE49-F238E27FC236}">
                    <a16:creationId xmlns:a16="http://schemas.microsoft.com/office/drawing/2014/main" id="{919C1511-1526-4737-9D5A-B89DE4592CB9}"/>
                  </a:ext>
                </a:extLst>
              </p:cNvPr>
              <p:cNvSpPr/>
              <p:nvPr/>
            </p:nvSpPr>
            <p:spPr>
              <a:xfrm>
                <a:off x="12475623" y="3235658"/>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sp>
            <p:nvSpPr>
              <p:cNvPr id="42" name="Freeform: Shape 41">
                <a:extLst>
                  <a:ext uri="{FF2B5EF4-FFF2-40B4-BE49-F238E27FC236}">
                    <a16:creationId xmlns:a16="http://schemas.microsoft.com/office/drawing/2014/main" id="{1EA1649E-C524-4FC1-BFFC-8ABBE833BA0E}"/>
                  </a:ext>
                </a:extLst>
              </p:cNvPr>
              <p:cNvSpPr/>
              <p:nvPr/>
            </p:nvSpPr>
            <p:spPr>
              <a:xfrm>
                <a:off x="12551651" y="3419206"/>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sp>
            <p:nvSpPr>
              <p:cNvPr id="43" name="Freeform: Shape 42">
                <a:extLst>
                  <a:ext uri="{FF2B5EF4-FFF2-40B4-BE49-F238E27FC236}">
                    <a16:creationId xmlns:a16="http://schemas.microsoft.com/office/drawing/2014/main" id="{5571A8DF-0636-4ADA-8FC2-EE4DC8492C84}"/>
                  </a:ext>
                </a:extLst>
              </p:cNvPr>
              <p:cNvSpPr/>
              <p:nvPr/>
            </p:nvSpPr>
            <p:spPr>
              <a:xfrm>
                <a:off x="12735198" y="3495234"/>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3"/>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sp>
            <p:nvSpPr>
              <p:cNvPr id="44" name="Freeform: Shape 43">
                <a:extLst>
                  <a:ext uri="{FF2B5EF4-FFF2-40B4-BE49-F238E27FC236}">
                    <a16:creationId xmlns:a16="http://schemas.microsoft.com/office/drawing/2014/main" id="{06656180-34AC-43A5-8882-E620BC96E618}"/>
                  </a:ext>
                </a:extLst>
              </p:cNvPr>
              <p:cNvSpPr/>
              <p:nvPr/>
            </p:nvSpPr>
            <p:spPr>
              <a:xfrm>
                <a:off x="12918746" y="3419206"/>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sp>
            <p:nvSpPr>
              <p:cNvPr id="45" name="Freeform: Shape 44">
                <a:extLst>
                  <a:ext uri="{FF2B5EF4-FFF2-40B4-BE49-F238E27FC236}">
                    <a16:creationId xmlns:a16="http://schemas.microsoft.com/office/drawing/2014/main" id="{66518821-2F5D-49AB-B3F8-041D9E3597F7}"/>
                  </a:ext>
                </a:extLst>
              </p:cNvPr>
              <p:cNvSpPr/>
              <p:nvPr/>
            </p:nvSpPr>
            <p:spPr>
              <a:xfrm>
                <a:off x="12994774" y="3235658"/>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sp>
            <p:nvSpPr>
              <p:cNvPr id="46" name="Freeform: Shape 45">
                <a:extLst>
                  <a:ext uri="{FF2B5EF4-FFF2-40B4-BE49-F238E27FC236}">
                    <a16:creationId xmlns:a16="http://schemas.microsoft.com/office/drawing/2014/main" id="{B02F9B21-AB85-4338-AF04-CD971D3FC442}"/>
                  </a:ext>
                </a:extLst>
              </p:cNvPr>
              <p:cNvSpPr/>
              <p:nvPr/>
            </p:nvSpPr>
            <p:spPr>
              <a:xfrm>
                <a:off x="12918746" y="3052111"/>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sp>
            <p:nvSpPr>
              <p:cNvPr id="47" name="Freeform: Shape 46">
                <a:extLst>
                  <a:ext uri="{FF2B5EF4-FFF2-40B4-BE49-F238E27FC236}">
                    <a16:creationId xmlns:a16="http://schemas.microsoft.com/office/drawing/2014/main" id="{B12BC85C-81E4-492B-AF76-F42B6737BEEC}"/>
                  </a:ext>
                </a:extLst>
              </p:cNvPr>
              <p:cNvSpPr/>
              <p:nvPr/>
            </p:nvSpPr>
            <p:spPr>
              <a:xfrm>
                <a:off x="12735198" y="2976083"/>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sp>
            <p:nvSpPr>
              <p:cNvPr id="48" name="Freeform: Shape 47">
                <a:extLst>
                  <a:ext uri="{FF2B5EF4-FFF2-40B4-BE49-F238E27FC236}">
                    <a16:creationId xmlns:a16="http://schemas.microsoft.com/office/drawing/2014/main" id="{BFDB22F7-EA33-4E4F-84E4-51B5046EDD0B}"/>
                  </a:ext>
                </a:extLst>
              </p:cNvPr>
              <p:cNvSpPr/>
              <p:nvPr/>
            </p:nvSpPr>
            <p:spPr>
              <a:xfrm>
                <a:off x="12551651" y="3052111"/>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grpSp>
        <p:sp>
          <p:nvSpPr>
            <p:cNvPr id="40" name="Freeform: Shape 39">
              <a:extLst>
                <a:ext uri="{FF2B5EF4-FFF2-40B4-BE49-F238E27FC236}">
                  <a16:creationId xmlns:a16="http://schemas.microsoft.com/office/drawing/2014/main" id="{FF17E09B-5B3A-43EC-AC65-23691A4B73B1}"/>
                </a:ext>
              </a:extLst>
            </p:cNvPr>
            <p:cNvSpPr/>
            <p:nvPr/>
          </p:nvSpPr>
          <p:spPr>
            <a:xfrm>
              <a:off x="12735198" y="3235658"/>
              <a:ext cx="138444" cy="138444"/>
            </a:xfrm>
            <a:custGeom>
              <a:avLst/>
              <a:gdLst>
                <a:gd name="connsiteX0" fmla="*/ 138444 w 138444"/>
                <a:gd name="connsiteY0" fmla="*/ 69222 h 138444"/>
                <a:gd name="connsiteX1" fmla="*/ 69222 w 138444"/>
                <a:gd name="connsiteY1" fmla="*/ 138444 h 138444"/>
                <a:gd name="connsiteX2" fmla="*/ 0 w 138444"/>
                <a:gd name="connsiteY2" fmla="*/ 69222 h 138444"/>
                <a:gd name="connsiteX3" fmla="*/ 69222 w 138444"/>
                <a:gd name="connsiteY3" fmla="*/ 0 h 138444"/>
                <a:gd name="connsiteX4" fmla="*/ 138444 w 138444"/>
                <a:gd name="connsiteY4" fmla="*/ 69222 h 13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444" h="138444">
                  <a:moveTo>
                    <a:pt x="138444" y="69222"/>
                  </a:moveTo>
                  <a:cubicBezTo>
                    <a:pt x="138444" y="107452"/>
                    <a:pt x="107452" y="138444"/>
                    <a:pt x="69222" y="138444"/>
                  </a:cubicBezTo>
                  <a:cubicBezTo>
                    <a:pt x="30992" y="138444"/>
                    <a:pt x="0" y="107452"/>
                    <a:pt x="0" y="69222"/>
                  </a:cubicBezTo>
                  <a:cubicBezTo>
                    <a:pt x="0" y="30992"/>
                    <a:pt x="30992" y="0"/>
                    <a:pt x="69222" y="0"/>
                  </a:cubicBezTo>
                  <a:cubicBezTo>
                    <a:pt x="107452" y="0"/>
                    <a:pt x="138444" y="30992"/>
                    <a:pt x="138444" y="69222"/>
                  </a:cubicBezTo>
                  <a:close/>
                </a:path>
              </a:pathLst>
            </a:custGeom>
            <a:grpFill/>
            <a:ln w="4901" cap="flat">
              <a:noFill/>
              <a:prstDash val="solid"/>
              <a:miter/>
            </a:ln>
          </p:spPr>
          <p:txBody>
            <a:bodyPr rtlCol="0" anchor="ctr"/>
            <a:lstStyle/>
            <a:p>
              <a:endParaRPr lang="en-IN"/>
            </a:p>
          </p:txBody>
        </p:sp>
      </p:grpSp>
      <p:grpSp>
        <p:nvGrpSpPr>
          <p:cNvPr id="80" name="Group 79">
            <a:extLst>
              <a:ext uri="{FF2B5EF4-FFF2-40B4-BE49-F238E27FC236}">
                <a16:creationId xmlns:a16="http://schemas.microsoft.com/office/drawing/2014/main" id="{8732276A-B597-40C4-A525-396D1DED3CD5}"/>
              </a:ext>
            </a:extLst>
          </p:cNvPr>
          <p:cNvGrpSpPr/>
          <p:nvPr/>
        </p:nvGrpSpPr>
        <p:grpSpPr>
          <a:xfrm>
            <a:off x="5661934" y="2282274"/>
            <a:ext cx="899378" cy="641257"/>
            <a:chOff x="5661934" y="2283604"/>
            <a:chExt cx="899378" cy="641257"/>
          </a:xfrm>
        </p:grpSpPr>
        <p:sp>
          <p:nvSpPr>
            <p:cNvPr id="60" name="Freeform: Shape 59">
              <a:extLst>
                <a:ext uri="{FF2B5EF4-FFF2-40B4-BE49-F238E27FC236}">
                  <a16:creationId xmlns:a16="http://schemas.microsoft.com/office/drawing/2014/main" id="{25883979-018B-4C92-B0EF-96564E4CE332}"/>
                </a:ext>
              </a:extLst>
            </p:cNvPr>
            <p:cNvSpPr/>
            <p:nvPr/>
          </p:nvSpPr>
          <p:spPr>
            <a:xfrm>
              <a:off x="5671603" y="2867863"/>
              <a:ext cx="889709" cy="56998"/>
            </a:xfrm>
            <a:custGeom>
              <a:avLst/>
              <a:gdLst>
                <a:gd name="connsiteX0" fmla="*/ 6071 w 889709"/>
                <a:gd name="connsiteY0" fmla="*/ 0 h 56998"/>
                <a:gd name="connsiteX1" fmla="*/ 883527 w 889709"/>
                <a:gd name="connsiteY1" fmla="*/ 0 h 56998"/>
                <a:gd name="connsiteX2" fmla="*/ 889710 w 889709"/>
                <a:gd name="connsiteY2" fmla="*/ 6183 h 56998"/>
                <a:gd name="connsiteX3" fmla="*/ 889710 w 889709"/>
                <a:gd name="connsiteY3" fmla="*/ 24958 h 56998"/>
                <a:gd name="connsiteX4" fmla="*/ 857670 w 889709"/>
                <a:gd name="connsiteY4" fmla="*/ 56998 h 56998"/>
                <a:gd name="connsiteX5" fmla="*/ 32040 w 889709"/>
                <a:gd name="connsiteY5" fmla="*/ 56998 h 56998"/>
                <a:gd name="connsiteX6" fmla="*/ 0 w 889709"/>
                <a:gd name="connsiteY6" fmla="*/ 24958 h 56998"/>
                <a:gd name="connsiteX7" fmla="*/ 0 w 889709"/>
                <a:gd name="connsiteY7" fmla="*/ 6183 h 56998"/>
                <a:gd name="connsiteX8" fmla="*/ 6183 w 889709"/>
                <a:gd name="connsiteY8" fmla="*/ 0 h 56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9709" h="56998">
                  <a:moveTo>
                    <a:pt x="6071" y="0"/>
                  </a:moveTo>
                  <a:lnTo>
                    <a:pt x="883527" y="0"/>
                  </a:lnTo>
                  <a:cubicBezTo>
                    <a:pt x="886899" y="0"/>
                    <a:pt x="889710" y="2698"/>
                    <a:pt x="889710" y="6183"/>
                  </a:cubicBezTo>
                  <a:lnTo>
                    <a:pt x="889710" y="24958"/>
                  </a:lnTo>
                  <a:cubicBezTo>
                    <a:pt x="889710" y="42720"/>
                    <a:pt x="875320" y="56998"/>
                    <a:pt x="857670" y="56998"/>
                  </a:cubicBezTo>
                  <a:lnTo>
                    <a:pt x="32040" y="56998"/>
                  </a:lnTo>
                  <a:cubicBezTo>
                    <a:pt x="14278" y="56998"/>
                    <a:pt x="0" y="42608"/>
                    <a:pt x="0" y="24958"/>
                  </a:cubicBezTo>
                  <a:lnTo>
                    <a:pt x="0" y="6183"/>
                  </a:lnTo>
                  <a:cubicBezTo>
                    <a:pt x="0" y="2811"/>
                    <a:pt x="2698" y="0"/>
                    <a:pt x="6183" y="0"/>
                  </a:cubicBezTo>
                  <a:close/>
                </a:path>
              </a:pathLst>
            </a:custGeom>
            <a:noFill/>
            <a:ln w="27829" cap="rnd">
              <a:solidFill>
                <a:schemeClr val="bg1"/>
              </a:solidFill>
              <a:prstDash val="solid"/>
              <a:round/>
            </a:ln>
          </p:spPr>
          <p:txBody>
            <a:bodyPr rtlCol="0" anchor="ctr"/>
            <a:lstStyle/>
            <a:p>
              <a:endParaRPr lang="en-IN"/>
            </a:p>
          </p:txBody>
        </p:sp>
        <p:sp>
          <p:nvSpPr>
            <p:cNvPr id="61" name="Freeform: Shape 60">
              <a:extLst>
                <a:ext uri="{FF2B5EF4-FFF2-40B4-BE49-F238E27FC236}">
                  <a16:creationId xmlns:a16="http://schemas.microsoft.com/office/drawing/2014/main" id="{A8310D2C-94F8-40D3-B882-2AE3E295A6ED}"/>
                </a:ext>
              </a:extLst>
            </p:cNvPr>
            <p:cNvSpPr/>
            <p:nvPr/>
          </p:nvSpPr>
          <p:spPr>
            <a:xfrm>
              <a:off x="6095772" y="2381299"/>
              <a:ext cx="34176" cy="11242"/>
            </a:xfrm>
            <a:custGeom>
              <a:avLst/>
              <a:gdLst>
                <a:gd name="connsiteX0" fmla="*/ 0 w 34176"/>
                <a:gd name="connsiteY0" fmla="*/ 0 h 11242"/>
                <a:gd name="connsiteX1" fmla="*/ 34176 w 34176"/>
                <a:gd name="connsiteY1" fmla="*/ 0 h 11242"/>
              </a:gdLst>
              <a:ahLst/>
              <a:cxnLst>
                <a:cxn ang="0">
                  <a:pos x="connsiteX0" y="connsiteY0"/>
                </a:cxn>
                <a:cxn ang="0">
                  <a:pos x="connsiteX1" y="connsiteY1"/>
                </a:cxn>
              </a:cxnLst>
              <a:rect l="l" t="t" r="r" b="b"/>
              <a:pathLst>
                <a:path w="34176" h="11242">
                  <a:moveTo>
                    <a:pt x="0" y="0"/>
                  </a:moveTo>
                  <a:lnTo>
                    <a:pt x="34176" y="0"/>
                  </a:lnTo>
                </a:path>
              </a:pathLst>
            </a:custGeom>
            <a:ln w="27829" cap="rnd">
              <a:solidFill>
                <a:schemeClr val="bg1"/>
              </a:solidFill>
              <a:prstDash val="solid"/>
              <a:round/>
            </a:ln>
          </p:spPr>
          <p:txBody>
            <a:bodyPr rtlCol="0" anchor="ctr"/>
            <a:lstStyle/>
            <a:p>
              <a:endParaRPr lang="en-IN"/>
            </a:p>
          </p:txBody>
        </p:sp>
        <p:sp>
          <p:nvSpPr>
            <p:cNvPr id="62" name="Freeform: Shape 61">
              <a:extLst>
                <a:ext uri="{FF2B5EF4-FFF2-40B4-BE49-F238E27FC236}">
                  <a16:creationId xmlns:a16="http://schemas.microsoft.com/office/drawing/2014/main" id="{B87CE7A4-27B7-4179-B45D-EABC5C903848}"/>
                </a:ext>
              </a:extLst>
            </p:cNvPr>
            <p:cNvSpPr/>
            <p:nvPr/>
          </p:nvSpPr>
          <p:spPr>
            <a:xfrm>
              <a:off x="6095772" y="2423570"/>
              <a:ext cx="380212" cy="11242"/>
            </a:xfrm>
            <a:custGeom>
              <a:avLst/>
              <a:gdLst>
                <a:gd name="connsiteX0" fmla="*/ 0 w 380212"/>
                <a:gd name="connsiteY0" fmla="*/ 0 h 11242"/>
                <a:gd name="connsiteX1" fmla="*/ 380212 w 380212"/>
                <a:gd name="connsiteY1" fmla="*/ 0 h 11242"/>
              </a:gdLst>
              <a:ahLst/>
              <a:cxnLst>
                <a:cxn ang="0">
                  <a:pos x="connsiteX0" y="connsiteY0"/>
                </a:cxn>
                <a:cxn ang="0">
                  <a:pos x="connsiteX1" y="connsiteY1"/>
                </a:cxn>
              </a:cxnLst>
              <a:rect l="l" t="t" r="r" b="b"/>
              <a:pathLst>
                <a:path w="380212" h="11242">
                  <a:moveTo>
                    <a:pt x="0" y="0"/>
                  </a:moveTo>
                  <a:lnTo>
                    <a:pt x="380212" y="0"/>
                  </a:lnTo>
                </a:path>
              </a:pathLst>
            </a:custGeom>
            <a:ln w="27829" cap="rnd">
              <a:solidFill>
                <a:schemeClr val="bg1"/>
              </a:solidFill>
              <a:prstDash val="solid"/>
              <a:round/>
            </a:ln>
          </p:spPr>
          <p:txBody>
            <a:bodyPr rtlCol="0" anchor="ctr"/>
            <a:lstStyle/>
            <a:p>
              <a:endParaRPr lang="en-IN"/>
            </a:p>
          </p:txBody>
        </p:sp>
        <p:sp>
          <p:nvSpPr>
            <p:cNvPr id="63" name="Freeform: Shape 62">
              <a:extLst>
                <a:ext uri="{FF2B5EF4-FFF2-40B4-BE49-F238E27FC236}">
                  <a16:creationId xmlns:a16="http://schemas.microsoft.com/office/drawing/2014/main" id="{BCF1983E-2BED-4B0B-AF2D-B7C290D988CF}"/>
                </a:ext>
              </a:extLst>
            </p:cNvPr>
            <p:cNvSpPr/>
            <p:nvPr/>
          </p:nvSpPr>
          <p:spPr>
            <a:xfrm>
              <a:off x="6095772" y="2337117"/>
              <a:ext cx="461043" cy="531083"/>
            </a:xfrm>
            <a:custGeom>
              <a:avLst/>
              <a:gdLst>
                <a:gd name="connsiteX0" fmla="*/ 0 w 461043"/>
                <a:gd name="connsiteY0" fmla="*/ 0 h 531083"/>
                <a:gd name="connsiteX1" fmla="*/ 315007 w 461043"/>
                <a:gd name="connsiteY1" fmla="*/ 0 h 531083"/>
                <a:gd name="connsiteX2" fmla="*/ 380212 w 461043"/>
                <a:gd name="connsiteY2" fmla="*/ 65205 h 531083"/>
                <a:gd name="connsiteX3" fmla="*/ 380212 w 461043"/>
                <a:gd name="connsiteY3" fmla="*/ 440920 h 531083"/>
                <a:gd name="connsiteX4" fmla="*/ 461044 w 461043"/>
                <a:gd name="connsiteY4" fmla="*/ 531083 h 5310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043" h="531083">
                  <a:moveTo>
                    <a:pt x="0" y="0"/>
                  </a:moveTo>
                  <a:lnTo>
                    <a:pt x="315007" y="0"/>
                  </a:lnTo>
                  <a:cubicBezTo>
                    <a:pt x="350982" y="0"/>
                    <a:pt x="380212" y="29117"/>
                    <a:pt x="380212" y="65205"/>
                  </a:cubicBezTo>
                  <a:lnTo>
                    <a:pt x="380212" y="440920"/>
                  </a:lnTo>
                  <a:lnTo>
                    <a:pt x="461044" y="531083"/>
                  </a:lnTo>
                </a:path>
              </a:pathLst>
            </a:custGeom>
            <a:noFill/>
            <a:ln w="27829" cap="rnd">
              <a:solidFill>
                <a:schemeClr val="bg1"/>
              </a:solidFill>
              <a:prstDash val="solid"/>
              <a:round/>
            </a:ln>
          </p:spPr>
          <p:txBody>
            <a:bodyPr rtlCol="0" anchor="ctr"/>
            <a:lstStyle/>
            <a:p>
              <a:endParaRPr lang="en-IN"/>
            </a:p>
          </p:txBody>
        </p:sp>
        <p:sp>
          <p:nvSpPr>
            <p:cNvPr id="64" name="Freeform: Shape 63">
              <a:extLst>
                <a:ext uri="{FF2B5EF4-FFF2-40B4-BE49-F238E27FC236}">
                  <a16:creationId xmlns:a16="http://schemas.microsoft.com/office/drawing/2014/main" id="{EFCC56BB-95F2-47E6-8A91-8224AEECE236}"/>
                </a:ext>
              </a:extLst>
            </p:cNvPr>
            <p:cNvSpPr/>
            <p:nvPr/>
          </p:nvSpPr>
          <p:spPr>
            <a:xfrm>
              <a:off x="5676099" y="2613901"/>
              <a:ext cx="80831" cy="254299"/>
            </a:xfrm>
            <a:custGeom>
              <a:avLst/>
              <a:gdLst>
                <a:gd name="connsiteX0" fmla="*/ 0 w 80831"/>
                <a:gd name="connsiteY0" fmla="*/ 254299 h 254299"/>
                <a:gd name="connsiteX1" fmla="*/ 80832 w 80831"/>
                <a:gd name="connsiteY1" fmla="*/ 164024 h 254299"/>
                <a:gd name="connsiteX2" fmla="*/ 80832 w 80831"/>
                <a:gd name="connsiteY2" fmla="*/ 0 h 254299"/>
              </a:gdLst>
              <a:ahLst/>
              <a:cxnLst>
                <a:cxn ang="0">
                  <a:pos x="connsiteX0" y="connsiteY0"/>
                </a:cxn>
                <a:cxn ang="0">
                  <a:pos x="connsiteX1" y="connsiteY1"/>
                </a:cxn>
                <a:cxn ang="0">
                  <a:pos x="connsiteX2" y="connsiteY2"/>
                </a:cxn>
              </a:cxnLst>
              <a:rect l="l" t="t" r="r" b="b"/>
              <a:pathLst>
                <a:path w="80831" h="254299">
                  <a:moveTo>
                    <a:pt x="0" y="254299"/>
                  </a:moveTo>
                  <a:lnTo>
                    <a:pt x="80832" y="164024"/>
                  </a:lnTo>
                  <a:lnTo>
                    <a:pt x="80832" y="0"/>
                  </a:lnTo>
                </a:path>
              </a:pathLst>
            </a:custGeom>
            <a:noFill/>
            <a:ln w="27829" cap="rnd">
              <a:solidFill>
                <a:schemeClr val="bg1"/>
              </a:solidFill>
              <a:prstDash val="solid"/>
              <a:round/>
            </a:ln>
          </p:spPr>
          <p:txBody>
            <a:bodyPr rtlCol="0" anchor="ctr"/>
            <a:lstStyle/>
            <a:p>
              <a:endParaRPr lang="en-IN"/>
            </a:p>
          </p:txBody>
        </p:sp>
        <p:sp>
          <p:nvSpPr>
            <p:cNvPr id="65" name="Freeform: Shape 64">
              <a:extLst>
                <a:ext uri="{FF2B5EF4-FFF2-40B4-BE49-F238E27FC236}">
                  <a16:creationId xmlns:a16="http://schemas.microsoft.com/office/drawing/2014/main" id="{271C8BA2-393A-4DE4-A811-01C25E0966D4}"/>
                </a:ext>
              </a:extLst>
            </p:cNvPr>
            <p:cNvSpPr/>
            <p:nvPr/>
          </p:nvSpPr>
          <p:spPr>
            <a:xfrm>
              <a:off x="5756931" y="2778263"/>
              <a:ext cx="719052" cy="11242"/>
            </a:xfrm>
            <a:custGeom>
              <a:avLst/>
              <a:gdLst>
                <a:gd name="connsiteX0" fmla="*/ 0 w 719052"/>
                <a:gd name="connsiteY0" fmla="*/ 0 h 11242"/>
                <a:gd name="connsiteX1" fmla="*/ 719053 w 719052"/>
                <a:gd name="connsiteY1" fmla="*/ 0 h 11242"/>
              </a:gdLst>
              <a:ahLst/>
              <a:cxnLst>
                <a:cxn ang="0">
                  <a:pos x="connsiteX0" y="connsiteY0"/>
                </a:cxn>
                <a:cxn ang="0">
                  <a:pos x="connsiteX1" y="connsiteY1"/>
                </a:cxn>
              </a:cxnLst>
              <a:rect l="l" t="t" r="r" b="b"/>
              <a:pathLst>
                <a:path w="719052" h="11242">
                  <a:moveTo>
                    <a:pt x="0" y="0"/>
                  </a:moveTo>
                  <a:lnTo>
                    <a:pt x="719053" y="0"/>
                  </a:lnTo>
                </a:path>
              </a:pathLst>
            </a:custGeom>
            <a:ln w="27829" cap="rnd">
              <a:solidFill>
                <a:schemeClr val="bg1"/>
              </a:solidFill>
              <a:prstDash val="solid"/>
              <a:round/>
            </a:ln>
          </p:spPr>
          <p:txBody>
            <a:bodyPr rtlCol="0" anchor="ctr"/>
            <a:lstStyle/>
            <a:p>
              <a:endParaRPr lang="en-IN"/>
            </a:p>
          </p:txBody>
        </p:sp>
        <p:sp>
          <p:nvSpPr>
            <p:cNvPr id="66" name="Freeform: Shape 65">
              <a:extLst>
                <a:ext uri="{FF2B5EF4-FFF2-40B4-BE49-F238E27FC236}">
                  <a16:creationId xmlns:a16="http://schemas.microsoft.com/office/drawing/2014/main" id="{18AADF23-8836-4F62-8F51-FD4FDCD74759}"/>
                </a:ext>
              </a:extLst>
            </p:cNvPr>
            <p:cNvSpPr/>
            <p:nvPr/>
          </p:nvSpPr>
          <p:spPr>
            <a:xfrm>
              <a:off x="6102967" y="2825930"/>
              <a:ext cx="17987" cy="11242"/>
            </a:xfrm>
            <a:custGeom>
              <a:avLst/>
              <a:gdLst>
                <a:gd name="connsiteX0" fmla="*/ 0 w 17987"/>
                <a:gd name="connsiteY0" fmla="*/ 0 h 11242"/>
                <a:gd name="connsiteX1" fmla="*/ 17988 w 17987"/>
                <a:gd name="connsiteY1" fmla="*/ 0 h 11242"/>
              </a:gdLst>
              <a:ahLst/>
              <a:cxnLst>
                <a:cxn ang="0">
                  <a:pos x="connsiteX0" y="connsiteY0"/>
                </a:cxn>
                <a:cxn ang="0">
                  <a:pos x="connsiteX1" y="connsiteY1"/>
                </a:cxn>
              </a:cxnLst>
              <a:rect l="l" t="t" r="r" b="b"/>
              <a:pathLst>
                <a:path w="17987" h="11242">
                  <a:moveTo>
                    <a:pt x="0" y="0"/>
                  </a:moveTo>
                  <a:lnTo>
                    <a:pt x="17988" y="0"/>
                  </a:lnTo>
                </a:path>
              </a:pathLst>
            </a:custGeom>
            <a:ln w="27829" cap="rnd">
              <a:solidFill>
                <a:schemeClr val="bg1"/>
              </a:solidFill>
              <a:prstDash val="solid"/>
              <a:round/>
            </a:ln>
          </p:spPr>
          <p:txBody>
            <a:bodyPr rtlCol="0" anchor="ctr"/>
            <a:lstStyle/>
            <a:p>
              <a:endParaRPr lang="en-IN"/>
            </a:p>
          </p:txBody>
        </p:sp>
        <p:sp>
          <p:nvSpPr>
            <p:cNvPr id="67" name="Freeform: Shape 66">
              <a:extLst>
                <a:ext uri="{FF2B5EF4-FFF2-40B4-BE49-F238E27FC236}">
                  <a16:creationId xmlns:a16="http://schemas.microsoft.com/office/drawing/2014/main" id="{410125E7-E2BE-4829-AF3C-707879A52CBC}"/>
                </a:ext>
              </a:extLst>
            </p:cNvPr>
            <p:cNvSpPr/>
            <p:nvPr/>
          </p:nvSpPr>
          <p:spPr>
            <a:xfrm>
              <a:off x="6165923" y="2825930"/>
              <a:ext cx="17875" cy="11242"/>
            </a:xfrm>
            <a:custGeom>
              <a:avLst/>
              <a:gdLst>
                <a:gd name="connsiteX0" fmla="*/ 0 w 17875"/>
                <a:gd name="connsiteY0" fmla="*/ 0 h 11242"/>
                <a:gd name="connsiteX1" fmla="*/ 17875 w 17875"/>
                <a:gd name="connsiteY1" fmla="*/ 0 h 11242"/>
              </a:gdLst>
              <a:ahLst/>
              <a:cxnLst>
                <a:cxn ang="0">
                  <a:pos x="connsiteX0" y="connsiteY0"/>
                </a:cxn>
                <a:cxn ang="0">
                  <a:pos x="connsiteX1" y="connsiteY1"/>
                </a:cxn>
              </a:cxnLst>
              <a:rect l="l" t="t" r="r" b="b"/>
              <a:pathLst>
                <a:path w="17875" h="11242">
                  <a:moveTo>
                    <a:pt x="0" y="0"/>
                  </a:moveTo>
                  <a:lnTo>
                    <a:pt x="17875" y="0"/>
                  </a:lnTo>
                </a:path>
              </a:pathLst>
            </a:custGeom>
            <a:ln w="27829" cap="rnd">
              <a:solidFill>
                <a:schemeClr val="bg1"/>
              </a:solidFill>
              <a:prstDash val="solid"/>
              <a:round/>
            </a:ln>
          </p:spPr>
          <p:txBody>
            <a:bodyPr rtlCol="0" anchor="ctr"/>
            <a:lstStyle/>
            <a:p>
              <a:endParaRPr lang="en-IN"/>
            </a:p>
          </p:txBody>
        </p:sp>
        <p:sp>
          <p:nvSpPr>
            <p:cNvPr id="68" name="Freeform: Shape 67">
              <a:extLst>
                <a:ext uri="{FF2B5EF4-FFF2-40B4-BE49-F238E27FC236}">
                  <a16:creationId xmlns:a16="http://schemas.microsoft.com/office/drawing/2014/main" id="{2710190B-1B99-4303-9E00-4E1FE567C1BB}"/>
                </a:ext>
              </a:extLst>
            </p:cNvPr>
            <p:cNvSpPr/>
            <p:nvPr/>
          </p:nvSpPr>
          <p:spPr>
            <a:xfrm>
              <a:off x="5977166" y="2825930"/>
              <a:ext cx="17987" cy="11242"/>
            </a:xfrm>
            <a:custGeom>
              <a:avLst/>
              <a:gdLst>
                <a:gd name="connsiteX0" fmla="*/ 0 w 17987"/>
                <a:gd name="connsiteY0" fmla="*/ 0 h 11242"/>
                <a:gd name="connsiteX1" fmla="*/ 17988 w 17987"/>
                <a:gd name="connsiteY1" fmla="*/ 0 h 11242"/>
              </a:gdLst>
              <a:ahLst/>
              <a:cxnLst>
                <a:cxn ang="0">
                  <a:pos x="connsiteX0" y="connsiteY0"/>
                </a:cxn>
                <a:cxn ang="0">
                  <a:pos x="connsiteX1" y="connsiteY1"/>
                </a:cxn>
              </a:cxnLst>
              <a:rect l="l" t="t" r="r" b="b"/>
              <a:pathLst>
                <a:path w="17987" h="11242">
                  <a:moveTo>
                    <a:pt x="0" y="0"/>
                  </a:moveTo>
                  <a:lnTo>
                    <a:pt x="17988" y="0"/>
                  </a:lnTo>
                </a:path>
              </a:pathLst>
            </a:custGeom>
            <a:ln w="27829" cap="rnd">
              <a:solidFill>
                <a:schemeClr val="bg1"/>
              </a:solidFill>
              <a:prstDash val="solid"/>
              <a:round/>
            </a:ln>
          </p:spPr>
          <p:txBody>
            <a:bodyPr rtlCol="0" anchor="ctr"/>
            <a:lstStyle/>
            <a:p>
              <a:endParaRPr lang="en-IN"/>
            </a:p>
          </p:txBody>
        </p:sp>
        <p:sp>
          <p:nvSpPr>
            <p:cNvPr id="69" name="Freeform: Shape 68">
              <a:extLst>
                <a:ext uri="{FF2B5EF4-FFF2-40B4-BE49-F238E27FC236}">
                  <a16:creationId xmlns:a16="http://schemas.microsoft.com/office/drawing/2014/main" id="{B25A8C7D-4B10-47B1-A9DD-3AE9E2B56006}"/>
                </a:ext>
              </a:extLst>
            </p:cNvPr>
            <p:cNvSpPr/>
            <p:nvPr/>
          </p:nvSpPr>
          <p:spPr>
            <a:xfrm>
              <a:off x="6040010" y="2825930"/>
              <a:ext cx="17987" cy="11242"/>
            </a:xfrm>
            <a:custGeom>
              <a:avLst/>
              <a:gdLst>
                <a:gd name="connsiteX0" fmla="*/ 0 w 17987"/>
                <a:gd name="connsiteY0" fmla="*/ 0 h 11242"/>
                <a:gd name="connsiteX1" fmla="*/ 17988 w 17987"/>
                <a:gd name="connsiteY1" fmla="*/ 0 h 11242"/>
              </a:gdLst>
              <a:ahLst/>
              <a:cxnLst>
                <a:cxn ang="0">
                  <a:pos x="connsiteX0" y="connsiteY0"/>
                </a:cxn>
                <a:cxn ang="0">
                  <a:pos x="connsiteX1" y="connsiteY1"/>
                </a:cxn>
              </a:cxnLst>
              <a:rect l="l" t="t" r="r" b="b"/>
              <a:pathLst>
                <a:path w="17987" h="11242">
                  <a:moveTo>
                    <a:pt x="0" y="0"/>
                  </a:moveTo>
                  <a:lnTo>
                    <a:pt x="17988" y="0"/>
                  </a:lnTo>
                </a:path>
              </a:pathLst>
            </a:custGeom>
            <a:ln w="27829" cap="rnd">
              <a:solidFill>
                <a:schemeClr val="bg1"/>
              </a:solidFill>
              <a:prstDash val="solid"/>
              <a:round/>
            </a:ln>
          </p:spPr>
          <p:txBody>
            <a:bodyPr rtlCol="0" anchor="ctr"/>
            <a:lstStyle/>
            <a:p>
              <a:endParaRPr lang="en-IN"/>
            </a:p>
          </p:txBody>
        </p:sp>
        <p:sp>
          <p:nvSpPr>
            <p:cNvPr id="70" name="Freeform: Shape 69">
              <a:extLst>
                <a:ext uri="{FF2B5EF4-FFF2-40B4-BE49-F238E27FC236}">
                  <a16:creationId xmlns:a16="http://schemas.microsoft.com/office/drawing/2014/main" id="{CCD93110-402E-473D-9238-9F977FFD2F71}"/>
                </a:ext>
              </a:extLst>
            </p:cNvPr>
            <p:cNvSpPr/>
            <p:nvPr/>
          </p:nvSpPr>
          <p:spPr>
            <a:xfrm>
              <a:off x="5914210" y="2825930"/>
              <a:ext cx="17987" cy="11242"/>
            </a:xfrm>
            <a:custGeom>
              <a:avLst/>
              <a:gdLst>
                <a:gd name="connsiteX0" fmla="*/ 0 w 17987"/>
                <a:gd name="connsiteY0" fmla="*/ 0 h 11242"/>
                <a:gd name="connsiteX1" fmla="*/ 17988 w 17987"/>
                <a:gd name="connsiteY1" fmla="*/ 0 h 11242"/>
              </a:gdLst>
              <a:ahLst/>
              <a:cxnLst>
                <a:cxn ang="0">
                  <a:pos x="connsiteX0" y="connsiteY0"/>
                </a:cxn>
                <a:cxn ang="0">
                  <a:pos x="connsiteX1" y="connsiteY1"/>
                </a:cxn>
              </a:cxnLst>
              <a:rect l="l" t="t" r="r" b="b"/>
              <a:pathLst>
                <a:path w="17987" h="11242">
                  <a:moveTo>
                    <a:pt x="0" y="0"/>
                  </a:moveTo>
                  <a:lnTo>
                    <a:pt x="17988" y="0"/>
                  </a:lnTo>
                </a:path>
              </a:pathLst>
            </a:custGeom>
            <a:ln w="27829" cap="rnd">
              <a:solidFill>
                <a:schemeClr val="bg1"/>
              </a:solidFill>
              <a:prstDash val="solid"/>
              <a:round/>
            </a:ln>
          </p:spPr>
          <p:txBody>
            <a:bodyPr rtlCol="0" anchor="ctr"/>
            <a:lstStyle/>
            <a:p>
              <a:endParaRPr lang="en-IN"/>
            </a:p>
          </p:txBody>
        </p:sp>
        <p:sp>
          <p:nvSpPr>
            <p:cNvPr id="71" name="Freeform: Shape 70">
              <a:extLst>
                <a:ext uri="{FF2B5EF4-FFF2-40B4-BE49-F238E27FC236}">
                  <a16:creationId xmlns:a16="http://schemas.microsoft.com/office/drawing/2014/main" id="{3E40AB6F-03A7-4465-9810-64103915709B}"/>
                </a:ext>
              </a:extLst>
            </p:cNvPr>
            <p:cNvSpPr/>
            <p:nvPr/>
          </p:nvSpPr>
          <p:spPr>
            <a:xfrm>
              <a:off x="5788409" y="2825930"/>
              <a:ext cx="17987" cy="11242"/>
            </a:xfrm>
            <a:custGeom>
              <a:avLst/>
              <a:gdLst>
                <a:gd name="connsiteX0" fmla="*/ 0 w 17987"/>
                <a:gd name="connsiteY0" fmla="*/ 0 h 11242"/>
                <a:gd name="connsiteX1" fmla="*/ 17988 w 17987"/>
                <a:gd name="connsiteY1" fmla="*/ 0 h 11242"/>
              </a:gdLst>
              <a:ahLst/>
              <a:cxnLst>
                <a:cxn ang="0">
                  <a:pos x="connsiteX0" y="connsiteY0"/>
                </a:cxn>
                <a:cxn ang="0">
                  <a:pos x="connsiteX1" y="connsiteY1"/>
                </a:cxn>
              </a:cxnLst>
              <a:rect l="l" t="t" r="r" b="b"/>
              <a:pathLst>
                <a:path w="17987" h="11242">
                  <a:moveTo>
                    <a:pt x="0" y="0"/>
                  </a:moveTo>
                  <a:lnTo>
                    <a:pt x="17988" y="0"/>
                  </a:lnTo>
                </a:path>
              </a:pathLst>
            </a:custGeom>
            <a:ln w="27829" cap="rnd">
              <a:solidFill>
                <a:schemeClr val="bg1"/>
              </a:solidFill>
              <a:prstDash val="solid"/>
              <a:round/>
            </a:ln>
          </p:spPr>
          <p:txBody>
            <a:bodyPr rtlCol="0" anchor="ctr"/>
            <a:lstStyle/>
            <a:p>
              <a:endParaRPr lang="en-IN"/>
            </a:p>
          </p:txBody>
        </p:sp>
        <p:sp>
          <p:nvSpPr>
            <p:cNvPr id="72" name="Freeform: Shape 71">
              <a:extLst>
                <a:ext uri="{FF2B5EF4-FFF2-40B4-BE49-F238E27FC236}">
                  <a16:creationId xmlns:a16="http://schemas.microsoft.com/office/drawing/2014/main" id="{80FDF00C-CCDB-4F6D-BDE0-1A4EA1932C22}"/>
                </a:ext>
              </a:extLst>
            </p:cNvPr>
            <p:cNvSpPr/>
            <p:nvPr/>
          </p:nvSpPr>
          <p:spPr>
            <a:xfrm>
              <a:off x="5851366" y="2825930"/>
              <a:ext cx="17875" cy="11242"/>
            </a:xfrm>
            <a:custGeom>
              <a:avLst/>
              <a:gdLst>
                <a:gd name="connsiteX0" fmla="*/ 0 w 17875"/>
                <a:gd name="connsiteY0" fmla="*/ 0 h 11242"/>
                <a:gd name="connsiteX1" fmla="*/ 17875 w 17875"/>
                <a:gd name="connsiteY1" fmla="*/ 0 h 11242"/>
              </a:gdLst>
              <a:ahLst/>
              <a:cxnLst>
                <a:cxn ang="0">
                  <a:pos x="connsiteX0" y="connsiteY0"/>
                </a:cxn>
                <a:cxn ang="0">
                  <a:pos x="connsiteX1" y="connsiteY1"/>
                </a:cxn>
              </a:cxnLst>
              <a:rect l="l" t="t" r="r" b="b"/>
              <a:pathLst>
                <a:path w="17875" h="11242">
                  <a:moveTo>
                    <a:pt x="0" y="0"/>
                  </a:moveTo>
                  <a:lnTo>
                    <a:pt x="17875" y="0"/>
                  </a:lnTo>
                </a:path>
              </a:pathLst>
            </a:custGeom>
            <a:ln w="27829" cap="rnd">
              <a:solidFill>
                <a:schemeClr val="bg1"/>
              </a:solidFill>
              <a:prstDash val="solid"/>
              <a:round/>
            </a:ln>
          </p:spPr>
          <p:txBody>
            <a:bodyPr rtlCol="0" anchor="ctr"/>
            <a:lstStyle/>
            <a:p>
              <a:endParaRPr lang="en-IN"/>
            </a:p>
          </p:txBody>
        </p:sp>
        <p:sp>
          <p:nvSpPr>
            <p:cNvPr id="73" name="Freeform: Shape 72">
              <a:extLst>
                <a:ext uri="{FF2B5EF4-FFF2-40B4-BE49-F238E27FC236}">
                  <a16:creationId xmlns:a16="http://schemas.microsoft.com/office/drawing/2014/main" id="{2ADF3798-0EC2-4EF0-8051-A8BB57723E82}"/>
                </a:ext>
              </a:extLst>
            </p:cNvPr>
            <p:cNvSpPr/>
            <p:nvPr/>
          </p:nvSpPr>
          <p:spPr>
            <a:xfrm>
              <a:off x="6363562" y="2825930"/>
              <a:ext cx="17987" cy="11242"/>
            </a:xfrm>
            <a:custGeom>
              <a:avLst/>
              <a:gdLst>
                <a:gd name="connsiteX0" fmla="*/ 0 w 17987"/>
                <a:gd name="connsiteY0" fmla="*/ 0 h 11242"/>
                <a:gd name="connsiteX1" fmla="*/ 17988 w 17987"/>
                <a:gd name="connsiteY1" fmla="*/ 0 h 11242"/>
              </a:gdLst>
              <a:ahLst/>
              <a:cxnLst>
                <a:cxn ang="0">
                  <a:pos x="connsiteX0" y="connsiteY0"/>
                </a:cxn>
                <a:cxn ang="0">
                  <a:pos x="connsiteX1" y="connsiteY1"/>
                </a:cxn>
              </a:cxnLst>
              <a:rect l="l" t="t" r="r" b="b"/>
              <a:pathLst>
                <a:path w="17987" h="11242">
                  <a:moveTo>
                    <a:pt x="0" y="0"/>
                  </a:moveTo>
                  <a:lnTo>
                    <a:pt x="17988" y="0"/>
                  </a:lnTo>
                </a:path>
              </a:pathLst>
            </a:custGeom>
            <a:ln w="27829" cap="rnd">
              <a:solidFill>
                <a:schemeClr val="bg1"/>
              </a:solidFill>
              <a:prstDash val="solid"/>
              <a:round/>
            </a:ln>
          </p:spPr>
          <p:txBody>
            <a:bodyPr rtlCol="0" anchor="ctr"/>
            <a:lstStyle/>
            <a:p>
              <a:endParaRPr lang="en-IN"/>
            </a:p>
          </p:txBody>
        </p:sp>
        <p:sp>
          <p:nvSpPr>
            <p:cNvPr id="74" name="Freeform: Shape 73">
              <a:extLst>
                <a:ext uri="{FF2B5EF4-FFF2-40B4-BE49-F238E27FC236}">
                  <a16:creationId xmlns:a16="http://schemas.microsoft.com/office/drawing/2014/main" id="{0ED5C534-D2CF-45E9-A978-249B7CFB19F6}"/>
                </a:ext>
              </a:extLst>
            </p:cNvPr>
            <p:cNvSpPr/>
            <p:nvPr/>
          </p:nvSpPr>
          <p:spPr>
            <a:xfrm>
              <a:off x="6426518" y="2825930"/>
              <a:ext cx="17987" cy="11242"/>
            </a:xfrm>
            <a:custGeom>
              <a:avLst/>
              <a:gdLst>
                <a:gd name="connsiteX0" fmla="*/ 0 w 17987"/>
                <a:gd name="connsiteY0" fmla="*/ 0 h 11242"/>
                <a:gd name="connsiteX1" fmla="*/ 17988 w 17987"/>
                <a:gd name="connsiteY1" fmla="*/ 0 h 11242"/>
              </a:gdLst>
              <a:ahLst/>
              <a:cxnLst>
                <a:cxn ang="0">
                  <a:pos x="connsiteX0" y="connsiteY0"/>
                </a:cxn>
                <a:cxn ang="0">
                  <a:pos x="connsiteX1" y="connsiteY1"/>
                </a:cxn>
              </a:cxnLst>
              <a:rect l="l" t="t" r="r" b="b"/>
              <a:pathLst>
                <a:path w="17987" h="11242">
                  <a:moveTo>
                    <a:pt x="0" y="0"/>
                  </a:moveTo>
                  <a:lnTo>
                    <a:pt x="17988" y="0"/>
                  </a:lnTo>
                </a:path>
              </a:pathLst>
            </a:custGeom>
            <a:ln w="27829" cap="rnd">
              <a:solidFill>
                <a:schemeClr val="bg1"/>
              </a:solidFill>
              <a:prstDash val="solid"/>
              <a:round/>
            </a:ln>
          </p:spPr>
          <p:txBody>
            <a:bodyPr rtlCol="0" anchor="ctr"/>
            <a:lstStyle/>
            <a:p>
              <a:endParaRPr lang="en-IN"/>
            </a:p>
          </p:txBody>
        </p:sp>
        <p:sp>
          <p:nvSpPr>
            <p:cNvPr id="75" name="Freeform: Shape 74">
              <a:extLst>
                <a:ext uri="{FF2B5EF4-FFF2-40B4-BE49-F238E27FC236}">
                  <a16:creationId xmlns:a16="http://schemas.microsoft.com/office/drawing/2014/main" id="{B67A7099-4433-4570-8F21-C2786D95D977}"/>
                </a:ext>
              </a:extLst>
            </p:cNvPr>
            <p:cNvSpPr/>
            <p:nvPr/>
          </p:nvSpPr>
          <p:spPr>
            <a:xfrm>
              <a:off x="6300718" y="2825930"/>
              <a:ext cx="17987" cy="11242"/>
            </a:xfrm>
            <a:custGeom>
              <a:avLst/>
              <a:gdLst>
                <a:gd name="connsiteX0" fmla="*/ 0 w 17987"/>
                <a:gd name="connsiteY0" fmla="*/ 0 h 11242"/>
                <a:gd name="connsiteX1" fmla="*/ 17988 w 17987"/>
                <a:gd name="connsiteY1" fmla="*/ 0 h 11242"/>
              </a:gdLst>
              <a:ahLst/>
              <a:cxnLst>
                <a:cxn ang="0">
                  <a:pos x="connsiteX0" y="connsiteY0"/>
                </a:cxn>
                <a:cxn ang="0">
                  <a:pos x="connsiteX1" y="connsiteY1"/>
                </a:cxn>
              </a:cxnLst>
              <a:rect l="l" t="t" r="r" b="b"/>
              <a:pathLst>
                <a:path w="17987" h="11242">
                  <a:moveTo>
                    <a:pt x="0" y="0"/>
                  </a:moveTo>
                  <a:lnTo>
                    <a:pt x="17988" y="0"/>
                  </a:lnTo>
                </a:path>
              </a:pathLst>
            </a:custGeom>
            <a:ln w="27829" cap="rnd">
              <a:solidFill>
                <a:schemeClr val="bg1"/>
              </a:solidFill>
              <a:prstDash val="solid"/>
              <a:round/>
            </a:ln>
          </p:spPr>
          <p:txBody>
            <a:bodyPr rtlCol="0" anchor="ctr"/>
            <a:lstStyle/>
            <a:p>
              <a:endParaRPr lang="en-IN"/>
            </a:p>
          </p:txBody>
        </p:sp>
        <p:sp>
          <p:nvSpPr>
            <p:cNvPr id="76" name="Freeform: Shape 75">
              <a:extLst>
                <a:ext uri="{FF2B5EF4-FFF2-40B4-BE49-F238E27FC236}">
                  <a16:creationId xmlns:a16="http://schemas.microsoft.com/office/drawing/2014/main" id="{773D0412-F901-45D1-89FF-09F66D800372}"/>
                </a:ext>
              </a:extLst>
            </p:cNvPr>
            <p:cNvSpPr/>
            <p:nvPr/>
          </p:nvSpPr>
          <p:spPr>
            <a:xfrm>
              <a:off x="5661934" y="2283604"/>
              <a:ext cx="377963" cy="360760"/>
            </a:xfrm>
            <a:custGeom>
              <a:avLst/>
              <a:gdLst>
                <a:gd name="connsiteX0" fmla="*/ 52501 w 377963"/>
                <a:gd name="connsiteY0" fmla="*/ 0 h 360760"/>
                <a:gd name="connsiteX1" fmla="*/ 325463 w 377963"/>
                <a:gd name="connsiteY1" fmla="*/ 0 h 360760"/>
                <a:gd name="connsiteX2" fmla="*/ 377964 w 377963"/>
                <a:gd name="connsiteY2" fmla="*/ 52501 h 360760"/>
                <a:gd name="connsiteX3" fmla="*/ 377964 w 377963"/>
                <a:gd name="connsiteY3" fmla="*/ 226868 h 360760"/>
                <a:gd name="connsiteX4" fmla="*/ 325463 w 377963"/>
                <a:gd name="connsiteY4" fmla="*/ 279370 h 360760"/>
                <a:gd name="connsiteX5" fmla="*/ 292073 w 377963"/>
                <a:gd name="connsiteY5" fmla="*/ 279370 h 360760"/>
                <a:gd name="connsiteX6" fmla="*/ 285665 w 377963"/>
                <a:gd name="connsiteY6" fmla="*/ 285778 h 360760"/>
                <a:gd name="connsiteX7" fmla="*/ 285665 w 377963"/>
                <a:gd name="connsiteY7" fmla="*/ 354355 h 360760"/>
                <a:gd name="connsiteX8" fmla="*/ 274760 w 377963"/>
                <a:gd name="connsiteY8" fmla="*/ 358852 h 360760"/>
                <a:gd name="connsiteX9" fmla="*/ 197189 w 377963"/>
                <a:gd name="connsiteY9" fmla="*/ 281281 h 360760"/>
                <a:gd name="connsiteX10" fmla="*/ 192692 w 377963"/>
                <a:gd name="connsiteY10" fmla="*/ 279370 h 360760"/>
                <a:gd name="connsiteX11" fmla="*/ 52501 w 377963"/>
                <a:gd name="connsiteY11" fmla="*/ 279370 h 360760"/>
                <a:gd name="connsiteX12" fmla="*/ 0 w 377963"/>
                <a:gd name="connsiteY12" fmla="*/ 226868 h 360760"/>
                <a:gd name="connsiteX13" fmla="*/ 0 w 377963"/>
                <a:gd name="connsiteY13" fmla="*/ 52501 h 360760"/>
                <a:gd name="connsiteX14" fmla="*/ 52501 w 377963"/>
                <a:gd name="connsiteY14" fmla="*/ 0 h 360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77963" h="360760">
                  <a:moveTo>
                    <a:pt x="52501" y="0"/>
                  </a:moveTo>
                  <a:lnTo>
                    <a:pt x="325463" y="0"/>
                  </a:lnTo>
                  <a:cubicBezTo>
                    <a:pt x="354467" y="0"/>
                    <a:pt x="377964" y="23496"/>
                    <a:pt x="377964" y="52501"/>
                  </a:cubicBezTo>
                  <a:lnTo>
                    <a:pt x="377964" y="226868"/>
                  </a:lnTo>
                  <a:cubicBezTo>
                    <a:pt x="377964" y="255873"/>
                    <a:pt x="354467" y="279370"/>
                    <a:pt x="325463" y="279370"/>
                  </a:cubicBezTo>
                  <a:lnTo>
                    <a:pt x="292073" y="279370"/>
                  </a:lnTo>
                  <a:cubicBezTo>
                    <a:pt x="288588" y="279370"/>
                    <a:pt x="285665" y="282180"/>
                    <a:pt x="285665" y="285778"/>
                  </a:cubicBezTo>
                  <a:lnTo>
                    <a:pt x="285665" y="354355"/>
                  </a:lnTo>
                  <a:cubicBezTo>
                    <a:pt x="285665" y="360089"/>
                    <a:pt x="278807" y="362899"/>
                    <a:pt x="274760" y="358852"/>
                  </a:cubicBezTo>
                  <a:lnTo>
                    <a:pt x="197189" y="281281"/>
                  </a:lnTo>
                  <a:cubicBezTo>
                    <a:pt x="195952" y="280044"/>
                    <a:pt x="194378" y="279370"/>
                    <a:pt x="192692" y="279370"/>
                  </a:cubicBezTo>
                  <a:lnTo>
                    <a:pt x="52501" y="279370"/>
                  </a:lnTo>
                  <a:cubicBezTo>
                    <a:pt x="23496" y="279370"/>
                    <a:pt x="0" y="255873"/>
                    <a:pt x="0" y="226868"/>
                  </a:cubicBezTo>
                  <a:lnTo>
                    <a:pt x="0" y="52501"/>
                  </a:lnTo>
                  <a:cubicBezTo>
                    <a:pt x="0" y="23496"/>
                    <a:pt x="23496" y="0"/>
                    <a:pt x="52501" y="0"/>
                  </a:cubicBezTo>
                  <a:close/>
                </a:path>
              </a:pathLst>
            </a:custGeom>
            <a:noFill/>
            <a:ln w="27829" cap="rnd">
              <a:solidFill>
                <a:schemeClr val="bg1"/>
              </a:solidFill>
              <a:prstDash val="solid"/>
              <a:round/>
            </a:ln>
          </p:spPr>
          <p:txBody>
            <a:bodyPr rtlCol="0" anchor="ctr"/>
            <a:lstStyle/>
            <a:p>
              <a:endParaRPr lang="en-IN"/>
            </a:p>
          </p:txBody>
        </p:sp>
        <p:sp>
          <p:nvSpPr>
            <p:cNvPr id="77" name="Freeform: Shape 76">
              <a:extLst>
                <a:ext uri="{FF2B5EF4-FFF2-40B4-BE49-F238E27FC236}">
                  <a16:creationId xmlns:a16="http://schemas.microsoft.com/office/drawing/2014/main" id="{5EC93ED2-4B36-4622-9C12-E8C98654082A}"/>
                </a:ext>
              </a:extLst>
            </p:cNvPr>
            <p:cNvSpPr/>
            <p:nvPr/>
          </p:nvSpPr>
          <p:spPr>
            <a:xfrm>
              <a:off x="6135457" y="2493722"/>
              <a:ext cx="150870" cy="164361"/>
            </a:xfrm>
            <a:custGeom>
              <a:avLst/>
              <a:gdLst>
                <a:gd name="connsiteX0" fmla="*/ 150871 w 150870"/>
                <a:gd name="connsiteY0" fmla="*/ 79820 h 164361"/>
                <a:gd name="connsiteX1" fmla="*/ 75435 w 150870"/>
                <a:gd name="connsiteY1" fmla="*/ 164361 h 164361"/>
                <a:gd name="connsiteX2" fmla="*/ 0 w 150870"/>
                <a:gd name="connsiteY2" fmla="*/ 79820 h 164361"/>
                <a:gd name="connsiteX3" fmla="*/ 75435 w 150870"/>
                <a:gd name="connsiteY3" fmla="*/ 0 h 164361"/>
                <a:gd name="connsiteX4" fmla="*/ 150871 w 150870"/>
                <a:gd name="connsiteY4" fmla="*/ 79820 h 1643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870" h="164361">
                  <a:moveTo>
                    <a:pt x="150871" y="79820"/>
                  </a:moveTo>
                  <a:cubicBezTo>
                    <a:pt x="150871" y="123889"/>
                    <a:pt x="117144" y="164361"/>
                    <a:pt x="75435" y="164361"/>
                  </a:cubicBezTo>
                  <a:cubicBezTo>
                    <a:pt x="33727" y="164361"/>
                    <a:pt x="0" y="123889"/>
                    <a:pt x="0" y="79820"/>
                  </a:cubicBezTo>
                  <a:cubicBezTo>
                    <a:pt x="0" y="35750"/>
                    <a:pt x="33727" y="0"/>
                    <a:pt x="75435" y="0"/>
                  </a:cubicBezTo>
                  <a:cubicBezTo>
                    <a:pt x="117144" y="0"/>
                    <a:pt x="150871" y="35750"/>
                    <a:pt x="150871" y="79820"/>
                  </a:cubicBezTo>
                  <a:close/>
                </a:path>
              </a:pathLst>
            </a:custGeom>
            <a:noFill/>
            <a:ln w="27829" cap="rnd">
              <a:solidFill>
                <a:schemeClr val="bg1"/>
              </a:solidFill>
              <a:prstDash val="solid"/>
              <a:round/>
            </a:ln>
          </p:spPr>
          <p:txBody>
            <a:bodyPr rtlCol="0" anchor="ctr"/>
            <a:lstStyle/>
            <a:p>
              <a:endParaRPr lang="en-IN"/>
            </a:p>
          </p:txBody>
        </p:sp>
        <p:sp>
          <p:nvSpPr>
            <p:cNvPr id="78" name="Freeform: Shape 77">
              <a:extLst>
                <a:ext uri="{FF2B5EF4-FFF2-40B4-BE49-F238E27FC236}">
                  <a16:creationId xmlns:a16="http://schemas.microsoft.com/office/drawing/2014/main" id="{3B6E52A3-9DB4-4C50-839A-B18C49C4A76E}"/>
                </a:ext>
              </a:extLst>
            </p:cNvPr>
            <p:cNvSpPr/>
            <p:nvPr/>
          </p:nvSpPr>
          <p:spPr>
            <a:xfrm>
              <a:off x="6060359" y="2658083"/>
              <a:ext cx="301291" cy="120629"/>
            </a:xfrm>
            <a:custGeom>
              <a:avLst/>
              <a:gdLst>
                <a:gd name="connsiteX0" fmla="*/ 0 w 301291"/>
                <a:gd name="connsiteY0" fmla="*/ 120179 h 120629"/>
                <a:gd name="connsiteX1" fmla="*/ 150646 w 301291"/>
                <a:gd name="connsiteY1" fmla="*/ 0 h 120629"/>
                <a:gd name="connsiteX2" fmla="*/ 150646 w 301291"/>
                <a:gd name="connsiteY2" fmla="*/ 0 h 120629"/>
                <a:gd name="connsiteX3" fmla="*/ 301292 w 301291"/>
                <a:gd name="connsiteY3" fmla="*/ 120629 h 120629"/>
              </a:gdLst>
              <a:ahLst/>
              <a:cxnLst>
                <a:cxn ang="0">
                  <a:pos x="connsiteX0" y="connsiteY0"/>
                </a:cxn>
                <a:cxn ang="0">
                  <a:pos x="connsiteX1" y="connsiteY1"/>
                </a:cxn>
                <a:cxn ang="0">
                  <a:pos x="connsiteX2" y="connsiteY2"/>
                </a:cxn>
                <a:cxn ang="0">
                  <a:pos x="connsiteX3" y="connsiteY3"/>
                </a:cxn>
              </a:cxnLst>
              <a:rect l="l" t="t" r="r" b="b"/>
              <a:pathLst>
                <a:path w="301291" h="120629">
                  <a:moveTo>
                    <a:pt x="0" y="120179"/>
                  </a:moveTo>
                  <a:cubicBezTo>
                    <a:pt x="12591" y="51827"/>
                    <a:pt x="75211" y="0"/>
                    <a:pt x="150646" y="0"/>
                  </a:cubicBezTo>
                  <a:lnTo>
                    <a:pt x="150646" y="0"/>
                  </a:lnTo>
                  <a:cubicBezTo>
                    <a:pt x="226194" y="0"/>
                    <a:pt x="288813" y="52052"/>
                    <a:pt x="301292" y="120629"/>
                  </a:cubicBezTo>
                </a:path>
              </a:pathLst>
            </a:custGeom>
            <a:noFill/>
            <a:ln w="27829" cap="rnd">
              <a:solidFill>
                <a:schemeClr val="bg1"/>
              </a:solidFill>
              <a:prstDash val="solid"/>
              <a:round/>
            </a:ln>
          </p:spPr>
          <p:txBody>
            <a:bodyPr rtlCol="0" anchor="ctr"/>
            <a:lstStyle/>
            <a:p>
              <a:endParaRPr lang="en-IN"/>
            </a:p>
          </p:txBody>
        </p:sp>
        <p:sp>
          <p:nvSpPr>
            <p:cNvPr id="79" name="Freeform: Shape 78">
              <a:extLst>
                <a:ext uri="{FF2B5EF4-FFF2-40B4-BE49-F238E27FC236}">
                  <a16:creationId xmlns:a16="http://schemas.microsoft.com/office/drawing/2014/main" id="{9B019600-1029-429C-9D7B-94EE64F80131}"/>
                </a:ext>
              </a:extLst>
            </p:cNvPr>
            <p:cNvSpPr/>
            <p:nvPr/>
          </p:nvSpPr>
          <p:spPr>
            <a:xfrm>
              <a:off x="5753221" y="2423570"/>
              <a:ext cx="195614" cy="11242"/>
            </a:xfrm>
            <a:custGeom>
              <a:avLst/>
              <a:gdLst>
                <a:gd name="connsiteX0" fmla="*/ 0 w 195614"/>
                <a:gd name="connsiteY0" fmla="*/ 0 h 11242"/>
                <a:gd name="connsiteX1" fmla="*/ 195615 w 195614"/>
                <a:gd name="connsiteY1" fmla="*/ 0 h 11242"/>
              </a:gdLst>
              <a:ahLst/>
              <a:cxnLst>
                <a:cxn ang="0">
                  <a:pos x="connsiteX0" y="connsiteY0"/>
                </a:cxn>
                <a:cxn ang="0">
                  <a:pos x="connsiteX1" y="connsiteY1"/>
                </a:cxn>
              </a:cxnLst>
              <a:rect l="l" t="t" r="r" b="b"/>
              <a:pathLst>
                <a:path w="195614" h="11242">
                  <a:moveTo>
                    <a:pt x="0" y="0"/>
                  </a:moveTo>
                  <a:lnTo>
                    <a:pt x="195615" y="0"/>
                  </a:lnTo>
                </a:path>
              </a:pathLst>
            </a:custGeom>
            <a:ln w="27829" cap="rnd">
              <a:solidFill>
                <a:schemeClr val="bg1"/>
              </a:solidFill>
              <a:custDash>
                <a:ds d="0" sp="0"/>
                <a:ds d="75000" sp="525000"/>
              </a:custDash>
              <a:round/>
            </a:ln>
          </p:spPr>
          <p:txBody>
            <a:bodyPr rtlCol="0" anchor="ctr"/>
            <a:lstStyle/>
            <a:p>
              <a:endParaRPr lang="en-IN"/>
            </a:p>
          </p:txBody>
        </p:sp>
      </p:grpSp>
      <p:grpSp>
        <p:nvGrpSpPr>
          <p:cNvPr id="91" name="Group 90">
            <a:extLst>
              <a:ext uri="{FF2B5EF4-FFF2-40B4-BE49-F238E27FC236}">
                <a16:creationId xmlns:a16="http://schemas.microsoft.com/office/drawing/2014/main" id="{F3CCDB8D-5085-4421-9CF2-0206F792E79E}"/>
              </a:ext>
            </a:extLst>
          </p:cNvPr>
          <p:cNvGrpSpPr/>
          <p:nvPr/>
        </p:nvGrpSpPr>
        <p:grpSpPr>
          <a:xfrm>
            <a:off x="8945217" y="2223837"/>
            <a:ext cx="762000" cy="758131"/>
            <a:chOff x="8945217" y="2339778"/>
            <a:chExt cx="762000" cy="758131"/>
          </a:xfrm>
        </p:grpSpPr>
        <p:sp>
          <p:nvSpPr>
            <p:cNvPr id="84" name="Freeform: Shape 83">
              <a:extLst>
                <a:ext uri="{FF2B5EF4-FFF2-40B4-BE49-F238E27FC236}">
                  <a16:creationId xmlns:a16="http://schemas.microsoft.com/office/drawing/2014/main" id="{F7885930-C819-4C57-8255-58491F95BD1A}"/>
                </a:ext>
              </a:extLst>
            </p:cNvPr>
            <p:cNvSpPr/>
            <p:nvPr/>
          </p:nvSpPr>
          <p:spPr>
            <a:xfrm>
              <a:off x="8945217" y="2339778"/>
              <a:ext cx="762000" cy="661143"/>
            </a:xfrm>
            <a:custGeom>
              <a:avLst/>
              <a:gdLst>
                <a:gd name="connsiteX0" fmla="*/ 96298 w 762000"/>
                <a:gd name="connsiteY0" fmla="*/ 512064 h 661143"/>
                <a:gd name="connsiteX1" fmla="*/ 0 w 762000"/>
                <a:gd name="connsiteY1" fmla="*/ 415766 h 661143"/>
                <a:gd name="connsiteX2" fmla="*/ 0 w 762000"/>
                <a:gd name="connsiteY2" fmla="*/ 96298 h 661143"/>
                <a:gd name="connsiteX3" fmla="*/ 96298 w 762000"/>
                <a:gd name="connsiteY3" fmla="*/ 0 h 661143"/>
                <a:gd name="connsiteX4" fmla="*/ 665702 w 762000"/>
                <a:gd name="connsiteY4" fmla="*/ 0 h 661143"/>
                <a:gd name="connsiteX5" fmla="*/ 762000 w 762000"/>
                <a:gd name="connsiteY5" fmla="*/ 96298 h 661143"/>
                <a:gd name="connsiteX6" fmla="*/ 762000 w 762000"/>
                <a:gd name="connsiteY6" fmla="*/ 415766 h 661143"/>
                <a:gd name="connsiteX7" fmla="*/ 665702 w 762000"/>
                <a:gd name="connsiteY7" fmla="*/ 512064 h 661143"/>
                <a:gd name="connsiteX8" fmla="*/ 604552 w 762000"/>
                <a:gd name="connsiteY8" fmla="*/ 512064 h 661143"/>
                <a:gd name="connsiteX9" fmla="*/ 592836 w 762000"/>
                <a:gd name="connsiteY9" fmla="*/ 523780 h 661143"/>
                <a:gd name="connsiteX10" fmla="*/ 592836 w 762000"/>
                <a:gd name="connsiteY10" fmla="*/ 649415 h 661143"/>
                <a:gd name="connsiteX11" fmla="*/ 572834 w 762000"/>
                <a:gd name="connsiteY11" fmla="*/ 657701 h 661143"/>
                <a:gd name="connsiteX12" fmla="*/ 430625 w 762000"/>
                <a:gd name="connsiteY12" fmla="*/ 515493 h 661143"/>
                <a:gd name="connsiteX13" fmla="*/ 422339 w 762000"/>
                <a:gd name="connsiteY13" fmla="*/ 512064 h 661143"/>
                <a:gd name="connsiteX14" fmla="*/ 402336 w 762000"/>
                <a:gd name="connsiteY14" fmla="*/ 512064 h 661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661143">
                  <a:moveTo>
                    <a:pt x="96298" y="512064"/>
                  </a:moveTo>
                  <a:cubicBezTo>
                    <a:pt x="43148" y="512064"/>
                    <a:pt x="0" y="468916"/>
                    <a:pt x="0" y="415766"/>
                  </a:cubicBezTo>
                  <a:lnTo>
                    <a:pt x="0" y="96298"/>
                  </a:lnTo>
                  <a:cubicBezTo>
                    <a:pt x="0" y="43148"/>
                    <a:pt x="43148" y="0"/>
                    <a:pt x="96298" y="0"/>
                  </a:cubicBezTo>
                  <a:lnTo>
                    <a:pt x="665702" y="0"/>
                  </a:lnTo>
                  <a:cubicBezTo>
                    <a:pt x="718852" y="0"/>
                    <a:pt x="762000" y="43148"/>
                    <a:pt x="762000" y="96298"/>
                  </a:cubicBezTo>
                  <a:lnTo>
                    <a:pt x="762000" y="415766"/>
                  </a:lnTo>
                  <a:cubicBezTo>
                    <a:pt x="762000" y="468916"/>
                    <a:pt x="718852" y="512064"/>
                    <a:pt x="665702" y="512064"/>
                  </a:cubicBezTo>
                  <a:lnTo>
                    <a:pt x="604552" y="512064"/>
                  </a:lnTo>
                  <a:cubicBezTo>
                    <a:pt x="598075" y="512064"/>
                    <a:pt x="592836" y="517303"/>
                    <a:pt x="592836" y="523780"/>
                  </a:cubicBezTo>
                  <a:lnTo>
                    <a:pt x="592836" y="649415"/>
                  </a:lnTo>
                  <a:cubicBezTo>
                    <a:pt x="592836" y="659892"/>
                    <a:pt x="580263" y="665036"/>
                    <a:pt x="572834" y="657701"/>
                  </a:cubicBezTo>
                  <a:lnTo>
                    <a:pt x="430625" y="515493"/>
                  </a:lnTo>
                  <a:cubicBezTo>
                    <a:pt x="428435" y="513302"/>
                    <a:pt x="425482" y="512064"/>
                    <a:pt x="422339" y="512064"/>
                  </a:cubicBezTo>
                  <a:lnTo>
                    <a:pt x="402336" y="512064"/>
                  </a:lnTo>
                </a:path>
              </a:pathLst>
            </a:custGeom>
            <a:noFill/>
            <a:ln w="23813" cap="rnd">
              <a:solidFill>
                <a:schemeClr val="bg1"/>
              </a:solidFill>
              <a:prstDash val="solid"/>
              <a:round/>
            </a:ln>
          </p:spPr>
          <p:txBody>
            <a:bodyPr rtlCol="0" anchor="ctr"/>
            <a:lstStyle/>
            <a:p>
              <a:endParaRPr lang="en-IN"/>
            </a:p>
          </p:txBody>
        </p:sp>
        <p:sp>
          <p:nvSpPr>
            <p:cNvPr id="85" name="Freeform: Shape 84">
              <a:extLst>
                <a:ext uri="{FF2B5EF4-FFF2-40B4-BE49-F238E27FC236}">
                  <a16:creationId xmlns:a16="http://schemas.microsoft.com/office/drawing/2014/main" id="{14D256A6-2EE5-4CC0-B322-E8C51896C7B2}"/>
                </a:ext>
              </a:extLst>
            </p:cNvPr>
            <p:cNvSpPr/>
            <p:nvPr/>
          </p:nvSpPr>
          <p:spPr>
            <a:xfrm>
              <a:off x="9048409" y="2611145"/>
              <a:ext cx="137731" cy="131865"/>
            </a:xfrm>
            <a:custGeom>
              <a:avLst/>
              <a:gdLst>
                <a:gd name="connsiteX0" fmla="*/ 75688 w 137731"/>
                <a:gd name="connsiteY0" fmla="*/ 4286 h 131865"/>
                <a:gd name="connsiteX1" fmla="*/ 91023 w 137731"/>
                <a:gd name="connsiteY1" fmla="*/ 35338 h 131865"/>
                <a:gd name="connsiteX2" fmla="*/ 96833 w 137731"/>
                <a:gd name="connsiteY2" fmla="*/ 39529 h 131865"/>
                <a:gd name="connsiteX3" fmla="*/ 131123 w 137731"/>
                <a:gd name="connsiteY3" fmla="*/ 44482 h 131865"/>
                <a:gd name="connsiteX4" fmla="*/ 135409 w 137731"/>
                <a:gd name="connsiteY4" fmla="*/ 57626 h 131865"/>
                <a:gd name="connsiteX5" fmla="*/ 110549 w 137731"/>
                <a:gd name="connsiteY5" fmla="*/ 81820 h 131865"/>
                <a:gd name="connsiteX6" fmla="*/ 108358 w 137731"/>
                <a:gd name="connsiteY6" fmla="*/ 88678 h 131865"/>
                <a:gd name="connsiteX7" fmla="*/ 114264 w 137731"/>
                <a:gd name="connsiteY7" fmla="*/ 122872 h 131865"/>
                <a:gd name="connsiteX8" fmla="*/ 103120 w 137731"/>
                <a:gd name="connsiteY8" fmla="*/ 130969 h 131865"/>
                <a:gd name="connsiteX9" fmla="*/ 72449 w 137731"/>
                <a:gd name="connsiteY9" fmla="*/ 114871 h 131865"/>
                <a:gd name="connsiteX10" fmla="*/ 65305 w 137731"/>
                <a:gd name="connsiteY10" fmla="*/ 114871 h 131865"/>
                <a:gd name="connsiteX11" fmla="*/ 34635 w 137731"/>
                <a:gd name="connsiteY11" fmla="*/ 130969 h 131865"/>
                <a:gd name="connsiteX12" fmla="*/ 23491 w 137731"/>
                <a:gd name="connsiteY12" fmla="*/ 122872 h 131865"/>
                <a:gd name="connsiteX13" fmla="*/ 29396 w 137731"/>
                <a:gd name="connsiteY13" fmla="*/ 88678 h 131865"/>
                <a:gd name="connsiteX14" fmla="*/ 27205 w 137731"/>
                <a:gd name="connsiteY14" fmla="*/ 81820 h 131865"/>
                <a:gd name="connsiteX15" fmla="*/ 2345 w 137731"/>
                <a:gd name="connsiteY15" fmla="*/ 57626 h 131865"/>
                <a:gd name="connsiteX16" fmla="*/ 6631 w 137731"/>
                <a:gd name="connsiteY16" fmla="*/ 44482 h 131865"/>
                <a:gd name="connsiteX17" fmla="*/ 40921 w 137731"/>
                <a:gd name="connsiteY17" fmla="*/ 39529 h 131865"/>
                <a:gd name="connsiteX18" fmla="*/ 46732 w 137731"/>
                <a:gd name="connsiteY18" fmla="*/ 35338 h 131865"/>
                <a:gd name="connsiteX19" fmla="*/ 62067 w 137731"/>
                <a:gd name="connsiteY19" fmla="*/ 4286 h 131865"/>
                <a:gd name="connsiteX20" fmla="*/ 75878 w 137731"/>
                <a:gd name="connsiteY20" fmla="*/ 4286 h 131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37731" h="131865">
                  <a:moveTo>
                    <a:pt x="75688" y="4286"/>
                  </a:moveTo>
                  <a:lnTo>
                    <a:pt x="91023" y="35338"/>
                  </a:lnTo>
                  <a:cubicBezTo>
                    <a:pt x="92166" y="37624"/>
                    <a:pt x="94357" y="39148"/>
                    <a:pt x="96833" y="39529"/>
                  </a:cubicBezTo>
                  <a:lnTo>
                    <a:pt x="131123" y="44482"/>
                  </a:lnTo>
                  <a:cubicBezTo>
                    <a:pt x="137410" y="45434"/>
                    <a:pt x="139981" y="53149"/>
                    <a:pt x="135409" y="57626"/>
                  </a:cubicBezTo>
                  <a:lnTo>
                    <a:pt x="110549" y="81820"/>
                  </a:lnTo>
                  <a:cubicBezTo>
                    <a:pt x="108739" y="83630"/>
                    <a:pt x="107882" y="86106"/>
                    <a:pt x="108358" y="88678"/>
                  </a:cubicBezTo>
                  <a:lnTo>
                    <a:pt x="114264" y="122872"/>
                  </a:lnTo>
                  <a:cubicBezTo>
                    <a:pt x="115312" y="129159"/>
                    <a:pt x="108739" y="133921"/>
                    <a:pt x="103120" y="130969"/>
                  </a:cubicBezTo>
                  <a:lnTo>
                    <a:pt x="72449" y="114871"/>
                  </a:lnTo>
                  <a:cubicBezTo>
                    <a:pt x="70163" y="113729"/>
                    <a:pt x="67496" y="113729"/>
                    <a:pt x="65305" y="114871"/>
                  </a:cubicBezTo>
                  <a:lnTo>
                    <a:pt x="34635" y="130969"/>
                  </a:lnTo>
                  <a:cubicBezTo>
                    <a:pt x="29015" y="133921"/>
                    <a:pt x="22348" y="129159"/>
                    <a:pt x="23491" y="122872"/>
                  </a:cubicBezTo>
                  <a:lnTo>
                    <a:pt x="29396" y="88678"/>
                  </a:lnTo>
                  <a:cubicBezTo>
                    <a:pt x="29872" y="86201"/>
                    <a:pt x="29015" y="83630"/>
                    <a:pt x="27205" y="81820"/>
                  </a:cubicBezTo>
                  <a:lnTo>
                    <a:pt x="2345" y="57626"/>
                  </a:lnTo>
                  <a:cubicBezTo>
                    <a:pt x="-2227" y="53149"/>
                    <a:pt x="250" y="45434"/>
                    <a:pt x="6631" y="44482"/>
                  </a:cubicBezTo>
                  <a:lnTo>
                    <a:pt x="40921" y="39529"/>
                  </a:lnTo>
                  <a:cubicBezTo>
                    <a:pt x="43398" y="39148"/>
                    <a:pt x="45589" y="37624"/>
                    <a:pt x="46732" y="35338"/>
                  </a:cubicBezTo>
                  <a:lnTo>
                    <a:pt x="62067" y="4286"/>
                  </a:lnTo>
                  <a:cubicBezTo>
                    <a:pt x="64924" y="-1429"/>
                    <a:pt x="73021" y="-1429"/>
                    <a:pt x="75878" y="4286"/>
                  </a:cubicBezTo>
                  <a:close/>
                </a:path>
              </a:pathLst>
            </a:custGeom>
            <a:noFill/>
            <a:ln w="23813" cap="rnd">
              <a:solidFill>
                <a:schemeClr val="bg1"/>
              </a:solidFill>
              <a:prstDash val="solid"/>
              <a:round/>
            </a:ln>
          </p:spPr>
          <p:txBody>
            <a:bodyPr rtlCol="0" anchor="ctr"/>
            <a:lstStyle/>
            <a:p>
              <a:endParaRPr lang="en-IN"/>
            </a:p>
          </p:txBody>
        </p:sp>
        <p:sp>
          <p:nvSpPr>
            <p:cNvPr id="86" name="Freeform: Shape 85">
              <a:extLst>
                <a:ext uri="{FF2B5EF4-FFF2-40B4-BE49-F238E27FC236}">
                  <a16:creationId xmlns:a16="http://schemas.microsoft.com/office/drawing/2014/main" id="{348C7F78-6C3D-45FE-81D5-7E86B5B9C3D9}"/>
                </a:ext>
              </a:extLst>
            </p:cNvPr>
            <p:cNvSpPr/>
            <p:nvPr/>
          </p:nvSpPr>
          <p:spPr>
            <a:xfrm>
              <a:off x="9256816" y="2611145"/>
              <a:ext cx="137731" cy="131865"/>
            </a:xfrm>
            <a:custGeom>
              <a:avLst/>
              <a:gdLst>
                <a:gd name="connsiteX0" fmla="*/ 75688 w 137731"/>
                <a:gd name="connsiteY0" fmla="*/ 4286 h 131865"/>
                <a:gd name="connsiteX1" fmla="*/ 91023 w 137731"/>
                <a:gd name="connsiteY1" fmla="*/ 35338 h 131865"/>
                <a:gd name="connsiteX2" fmla="*/ 96833 w 137731"/>
                <a:gd name="connsiteY2" fmla="*/ 39529 h 131865"/>
                <a:gd name="connsiteX3" fmla="*/ 131123 w 137731"/>
                <a:gd name="connsiteY3" fmla="*/ 44482 h 131865"/>
                <a:gd name="connsiteX4" fmla="*/ 135409 w 137731"/>
                <a:gd name="connsiteY4" fmla="*/ 57626 h 131865"/>
                <a:gd name="connsiteX5" fmla="*/ 110549 w 137731"/>
                <a:gd name="connsiteY5" fmla="*/ 81820 h 131865"/>
                <a:gd name="connsiteX6" fmla="*/ 108358 w 137731"/>
                <a:gd name="connsiteY6" fmla="*/ 88678 h 131865"/>
                <a:gd name="connsiteX7" fmla="*/ 114264 w 137731"/>
                <a:gd name="connsiteY7" fmla="*/ 122872 h 131865"/>
                <a:gd name="connsiteX8" fmla="*/ 103120 w 137731"/>
                <a:gd name="connsiteY8" fmla="*/ 130969 h 131865"/>
                <a:gd name="connsiteX9" fmla="*/ 72449 w 137731"/>
                <a:gd name="connsiteY9" fmla="*/ 114871 h 131865"/>
                <a:gd name="connsiteX10" fmla="*/ 65305 w 137731"/>
                <a:gd name="connsiteY10" fmla="*/ 114871 h 131865"/>
                <a:gd name="connsiteX11" fmla="*/ 34635 w 137731"/>
                <a:gd name="connsiteY11" fmla="*/ 130969 h 131865"/>
                <a:gd name="connsiteX12" fmla="*/ 23491 w 137731"/>
                <a:gd name="connsiteY12" fmla="*/ 122872 h 131865"/>
                <a:gd name="connsiteX13" fmla="*/ 29396 w 137731"/>
                <a:gd name="connsiteY13" fmla="*/ 88678 h 131865"/>
                <a:gd name="connsiteX14" fmla="*/ 27205 w 137731"/>
                <a:gd name="connsiteY14" fmla="*/ 81820 h 131865"/>
                <a:gd name="connsiteX15" fmla="*/ 2345 w 137731"/>
                <a:gd name="connsiteY15" fmla="*/ 57626 h 131865"/>
                <a:gd name="connsiteX16" fmla="*/ 6631 w 137731"/>
                <a:gd name="connsiteY16" fmla="*/ 44482 h 131865"/>
                <a:gd name="connsiteX17" fmla="*/ 40921 w 137731"/>
                <a:gd name="connsiteY17" fmla="*/ 39529 h 131865"/>
                <a:gd name="connsiteX18" fmla="*/ 46732 w 137731"/>
                <a:gd name="connsiteY18" fmla="*/ 35338 h 131865"/>
                <a:gd name="connsiteX19" fmla="*/ 62067 w 137731"/>
                <a:gd name="connsiteY19" fmla="*/ 4286 h 131865"/>
                <a:gd name="connsiteX20" fmla="*/ 75878 w 137731"/>
                <a:gd name="connsiteY20" fmla="*/ 4286 h 131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37731" h="131865">
                  <a:moveTo>
                    <a:pt x="75688" y="4286"/>
                  </a:moveTo>
                  <a:lnTo>
                    <a:pt x="91023" y="35338"/>
                  </a:lnTo>
                  <a:cubicBezTo>
                    <a:pt x="92166" y="37624"/>
                    <a:pt x="94357" y="39148"/>
                    <a:pt x="96833" y="39529"/>
                  </a:cubicBezTo>
                  <a:lnTo>
                    <a:pt x="131123" y="44482"/>
                  </a:lnTo>
                  <a:cubicBezTo>
                    <a:pt x="137410" y="45434"/>
                    <a:pt x="139981" y="53149"/>
                    <a:pt x="135409" y="57626"/>
                  </a:cubicBezTo>
                  <a:lnTo>
                    <a:pt x="110549" y="81820"/>
                  </a:lnTo>
                  <a:cubicBezTo>
                    <a:pt x="108739" y="83630"/>
                    <a:pt x="107882" y="86106"/>
                    <a:pt x="108358" y="88678"/>
                  </a:cubicBezTo>
                  <a:lnTo>
                    <a:pt x="114264" y="122872"/>
                  </a:lnTo>
                  <a:cubicBezTo>
                    <a:pt x="115312" y="129159"/>
                    <a:pt x="108739" y="133921"/>
                    <a:pt x="103120" y="130969"/>
                  </a:cubicBezTo>
                  <a:lnTo>
                    <a:pt x="72449" y="114871"/>
                  </a:lnTo>
                  <a:cubicBezTo>
                    <a:pt x="70163" y="113729"/>
                    <a:pt x="67496" y="113729"/>
                    <a:pt x="65305" y="114871"/>
                  </a:cubicBezTo>
                  <a:lnTo>
                    <a:pt x="34635" y="130969"/>
                  </a:lnTo>
                  <a:cubicBezTo>
                    <a:pt x="29015" y="133921"/>
                    <a:pt x="22348" y="129159"/>
                    <a:pt x="23491" y="122872"/>
                  </a:cubicBezTo>
                  <a:lnTo>
                    <a:pt x="29396" y="88678"/>
                  </a:lnTo>
                  <a:cubicBezTo>
                    <a:pt x="29777" y="86201"/>
                    <a:pt x="29015" y="83630"/>
                    <a:pt x="27205" y="81820"/>
                  </a:cubicBezTo>
                  <a:lnTo>
                    <a:pt x="2345" y="57626"/>
                  </a:lnTo>
                  <a:cubicBezTo>
                    <a:pt x="-2227" y="53149"/>
                    <a:pt x="250" y="45434"/>
                    <a:pt x="6631" y="44482"/>
                  </a:cubicBezTo>
                  <a:lnTo>
                    <a:pt x="40921" y="39529"/>
                  </a:lnTo>
                  <a:cubicBezTo>
                    <a:pt x="43398" y="39148"/>
                    <a:pt x="45589" y="37624"/>
                    <a:pt x="46732" y="35338"/>
                  </a:cubicBezTo>
                  <a:lnTo>
                    <a:pt x="62067" y="4286"/>
                  </a:lnTo>
                  <a:cubicBezTo>
                    <a:pt x="64924" y="-1429"/>
                    <a:pt x="73021" y="-1429"/>
                    <a:pt x="75878" y="4286"/>
                  </a:cubicBezTo>
                  <a:close/>
                </a:path>
              </a:pathLst>
            </a:custGeom>
            <a:noFill/>
            <a:ln w="23813" cap="rnd">
              <a:solidFill>
                <a:schemeClr val="bg1"/>
              </a:solidFill>
              <a:prstDash val="solid"/>
              <a:round/>
            </a:ln>
          </p:spPr>
          <p:txBody>
            <a:bodyPr rtlCol="0" anchor="ctr"/>
            <a:lstStyle/>
            <a:p>
              <a:endParaRPr lang="en-IN"/>
            </a:p>
          </p:txBody>
        </p:sp>
        <p:sp>
          <p:nvSpPr>
            <p:cNvPr id="87" name="Freeform: Shape 86">
              <a:extLst>
                <a:ext uri="{FF2B5EF4-FFF2-40B4-BE49-F238E27FC236}">
                  <a16:creationId xmlns:a16="http://schemas.microsoft.com/office/drawing/2014/main" id="{18541EB2-9408-4F0B-AE93-E9625B62864C}"/>
                </a:ext>
              </a:extLst>
            </p:cNvPr>
            <p:cNvSpPr/>
            <p:nvPr/>
          </p:nvSpPr>
          <p:spPr>
            <a:xfrm>
              <a:off x="9465223" y="2611145"/>
              <a:ext cx="137731" cy="131865"/>
            </a:xfrm>
            <a:custGeom>
              <a:avLst/>
              <a:gdLst>
                <a:gd name="connsiteX0" fmla="*/ 75688 w 137731"/>
                <a:gd name="connsiteY0" fmla="*/ 4286 h 131865"/>
                <a:gd name="connsiteX1" fmla="*/ 91023 w 137731"/>
                <a:gd name="connsiteY1" fmla="*/ 35338 h 131865"/>
                <a:gd name="connsiteX2" fmla="*/ 96833 w 137731"/>
                <a:gd name="connsiteY2" fmla="*/ 39529 h 131865"/>
                <a:gd name="connsiteX3" fmla="*/ 131123 w 137731"/>
                <a:gd name="connsiteY3" fmla="*/ 44482 h 131865"/>
                <a:gd name="connsiteX4" fmla="*/ 135409 w 137731"/>
                <a:gd name="connsiteY4" fmla="*/ 57626 h 131865"/>
                <a:gd name="connsiteX5" fmla="*/ 110549 w 137731"/>
                <a:gd name="connsiteY5" fmla="*/ 81820 h 131865"/>
                <a:gd name="connsiteX6" fmla="*/ 108358 w 137731"/>
                <a:gd name="connsiteY6" fmla="*/ 88678 h 131865"/>
                <a:gd name="connsiteX7" fmla="*/ 114264 w 137731"/>
                <a:gd name="connsiteY7" fmla="*/ 122872 h 131865"/>
                <a:gd name="connsiteX8" fmla="*/ 103120 w 137731"/>
                <a:gd name="connsiteY8" fmla="*/ 130969 h 131865"/>
                <a:gd name="connsiteX9" fmla="*/ 72449 w 137731"/>
                <a:gd name="connsiteY9" fmla="*/ 114871 h 131865"/>
                <a:gd name="connsiteX10" fmla="*/ 65305 w 137731"/>
                <a:gd name="connsiteY10" fmla="*/ 114871 h 131865"/>
                <a:gd name="connsiteX11" fmla="*/ 34635 w 137731"/>
                <a:gd name="connsiteY11" fmla="*/ 130969 h 131865"/>
                <a:gd name="connsiteX12" fmla="*/ 23491 w 137731"/>
                <a:gd name="connsiteY12" fmla="*/ 122872 h 131865"/>
                <a:gd name="connsiteX13" fmla="*/ 29396 w 137731"/>
                <a:gd name="connsiteY13" fmla="*/ 88678 h 131865"/>
                <a:gd name="connsiteX14" fmla="*/ 27205 w 137731"/>
                <a:gd name="connsiteY14" fmla="*/ 81820 h 131865"/>
                <a:gd name="connsiteX15" fmla="*/ 2345 w 137731"/>
                <a:gd name="connsiteY15" fmla="*/ 57626 h 131865"/>
                <a:gd name="connsiteX16" fmla="*/ 6631 w 137731"/>
                <a:gd name="connsiteY16" fmla="*/ 44482 h 131865"/>
                <a:gd name="connsiteX17" fmla="*/ 40921 w 137731"/>
                <a:gd name="connsiteY17" fmla="*/ 39529 h 131865"/>
                <a:gd name="connsiteX18" fmla="*/ 46732 w 137731"/>
                <a:gd name="connsiteY18" fmla="*/ 35338 h 131865"/>
                <a:gd name="connsiteX19" fmla="*/ 62067 w 137731"/>
                <a:gd name="connsiteY19" fmla="*/ 4286 h 131865"/>
                <a:gd name="connsiteX20" fmla="*/ 75878 w 137731"/>
                <a:gd name="connsiteY20" fmla="*/ 4286 h 131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37731" h="131865">
                  <a:moveTo>
                    <a:pt x="75688" y="4286"/>
                  </a:moveTo>
                  <a:lnTo>
                    <a:pt x="91023" y="35338"/>
                  </a:lnTo>
                  <a:cubicBezTo>
                    <a:pt x="92166" y="37624"/>
                    <a:pt x="94357" y="39148"/>
                    <a:pt x="96833" y="39529"/>
                  </a:cubicBezTo>
                  <a:lnTo>
                    <a:pt x="131123" y="44482"/>
                  </a:lnTo>
                  <a:cubicBezTo>
                    <a:pt x="137410" y="45434"/>
                    <a:pt x="139981" y="53149"/>
                    <a:pt x="135409" y="57626"/>
                  </a:cubicBezTo>
                  <a:lnTo>
                    <a:pt x="110549" y="81820"/>
                  </a:lnTo>
                  <a:cubicBezTo>
                    <a:pt x="108739" y="83630"/>
                    <a:pt x="107882" y="86106"/>
                    <a:pt x="108358" y="88678"/>
                  </a:cubicBezTo>
                  <a:lnTo>
                    <a:pt x="114264" y="122872"/>
                  </a:lnTo>
                  <a:cubicBezTo>
                    <a:pt x="115312" y="129159"/>
                    <a:pt x="108739" y="133921"/>
                    <a:pt x="103120" y="130969"/>
                  </a:cubicBezTo>
                  <a:lnTo>
                    <a:pt x="72449" y="114871"/>
                  </a:lnTo>
                  <a:cubicBezTo>
                    <a:pt x="70163" y="113729"/>
                    <a:pt x="67496" y="113729"/>
                    <a:pt x="65305" y="114871"/>
                  </a:cubicBezTo>
                  <a:lnTo>
                    <a:pt x="34635" y="130969"/>
                  </a:lnTo>
                  <a:cubicBezTo>
                    <a:pt x="29015" y="133921"/>
                    <a:pt x="22348" y="129159"/>
                    <a:pt x="23491" y="122872"/>
                  </a:cubicBezTo>
                  <a:lnTo>
                    <a:pt x="29396" y="88678"/>
                  </a:lnTo>
                  <a:cubicBezTo>
                    <a:pt x="29777" y="86201"/>
                    <a:pt x="29015" y="83630"/>
                    <a:pt x="27205" y="81820"/>
                  </a:cubicBezTo>
                  <a:lnTo>
                    <a:pt x="2345" y="57626"/>
                  </a:lnTo>
                  <a:cubicBezTo>
                    <a:pt x="-2227" y="53149"/>
                    <a:pt x="250" y="45434"/>
                    <a:pt x="6631" y="44482"/>
                  </a:cubicBezTo>
                  <a:lnTo>
                    <a:pt x="40921" y="39529"/>
                  </a:lnTo>
                  <a:cubicBezTo>
                    <a:pt x="43398" y="39148"/>
                    <a:pt x="45589" y="37624"/>
                    <a:pt x="46732" y="35338"/>
                  </a:cubicBezTo>
                  <a:lnTo>
                    <a:pt x="62067" y="4286"/>
                  </a:lnTo>
                  <a:cubicBezTo>
                    <a:pt x="64924" y="-1429"/>
                    <a:pt x="73021" y="-1429"/>
                    <a:pt x="75878" y="4286"/>
                  </a:cubicBezTo>
                  <a:close/>
                </a:path>
              </a:pathLst>
            </a:custGeom>
            <a:noFill/>
            <a:ln w="23813" cap="rnd">
              <a:solidFill>
                <a:schemeClr val="bg1"/>
              </a:solidFill>
              <a:prstDash val="solid"/>
              <a:round/>
            </a:ln>
          </p:spPr>
          <p:txBody>
            <a:bodyPr rtlCol="0" anchor="ctr"/>
            <a:lstStyle/>
            <a:p>
              <a:endParaRPr lang="en-IN"/>
            </a:p>
          </p:txBody>
        </p:sp>
        <p:sp>
          <p:nvSpPr>
            <p:cNvPr id="88" name="Freeform: Shape 87">
              <a:extLst>
                <a:ext uri="{FF2B5EF4-FFF2-40B4-BE49-F238E27FC236}">
                  <a16:creationId xmlns:a16="http://schemas.microsoft.com/office/drawing/2014/main" id="{BABDAA09-7782-4D71-B7A5-E7A6B5C8266B}"/>
                </a:ext>
              </a:extLst>
            </p:cNvPr>
            <p:cNvSpPr/>
            <p:nvPr/>
          </p:nvSpPr>
          <p:spPr>
            <a:xfrm>
              <a:off x="9152326" y="2437980"/>
              <a:ext cx="137731" cy="131865"/>
            </a:xfrm>
            <a:custGeom>
              <a:avLst/>
              <a:gdLst>
                <a:gd name="connsiteX0" fmla="*/ 75688 w 137731"/>
                <a:gd name="connsiteY0" fmla="*/ 4286 h 131865"/>
                <a:gd name="connsiteX1" fmla="*/ 91023 w 137731"/>
                <a:gd name="connsiteY1" fmla="*/ 35338 h 131865"/>
                <a:gd name="connsiteX2" fmla="*/ 96833 w 137731"/>
                <a:gd name="connsiteY2" fmla="*/ 39529 h 131865"/>
                <a:gd name="connsiteX3" fmla="*/ 131123 w 137731"/>
                <a:gd name="connsiteY3" fmla="*/ 44482 h 131865"/>
                <a:gd name="connsiteX4" fmla="*/ 135409 w 137731"/>
                <a:gd name="connsiteY4" fmla="*/ 57626 h 131865"/>
                <a:gd name="connsiteX5" fmla="*/ 110549 w 137731"/>
                <a:gd name="connsiteY5" fmla="*/ 81820 h 131865"/>
                <a:gd name="connsiteX6" fmla="*/ 108358 w 137731"/>
                <a:gd name="connsiteY6" fmla="*/ 88678 h 131865"/>
                <a:gd name="connsiteX7" fmla="*/ 114264 w 137731"/>
                <a:gd name="connsiteY7" fmla="*/ 122872 h 131865"/>
                <a:gd name="connsiteX8" fmla="*/ 103120 w 137731"/>
                <a:gd name="connsiteY8" fmla="*/ 130969 h 131865"/>
                <a:gd name="connsiteX9" fmla="*/ 72449 w 137731"/>
                <a:gd name="connsiteY9" fmla="*/ 114872 h 131865"/>
                <a:gd name="connsiteX10" fmla="*/ 65305 w 137731"/>
                <a:gd name="connsiteY10" fmla="*/ 114872 h 131865"/>
                <a:gd name="connsiteX11" fmla="*/ 34635 w 137731"/>
                <a:gd name="connsiteY11" fmla="*/ 130969 h 131865"/>
                <a:gd name="connsiteX12" fmla="*/ 23491 w 137731"/>
                <a:gd name="connsiteY12" fmla="*/ 122872 h 131865"/>
                <a:gd name="connsiteX13" fmla="*/ 29396 w 137731"/>
                <a:gd name="connsiteY13" fmla="*/ 88678 h 131865"/>
                <a:gd name="connsiteX14" fmla="*/ 27205 w 137731"/>
                <a:gd name="connsiteY14" fmla="*/ 81820 h 131865"/>
                <a:gd name="connsiteX15" fmla="*/ 2345 w 137731"/>
                <a:gd name="connsiteY15" fmla="*/ 57626 h 131865"/>
                <a:gd name="connsiteX16" fmla="*/ 6631 w 137731"/>
                <a:gd name="connsiteY16" fmla="*/ 44482 h 131865"/>
                <a:gd name="connsiteX17" fmla="*/ 40921 w 137731"/>
                <a:gd name="connsiteY17" fmla="*/ 39529 h 131865"/>
                <a:gd name="connsiteX18" fmla="*/ 46732 w 137731"/>
                <a:gd name="connsiteY18" fmla="*/ 35338 h 131865"/>
                <a:gd name="connsiteX19" fmla="*/ 62067 w 137731"/>
                <a:gd name="connsiteY19" fmla="*/ 4286 h 131865"/>
                <a:gd name="connsiteX20" fmla="*/ 75878 w 137731"/>
                <a:gd name="connsiteY20" fmla="*/ 4286 h 131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37731" h="131865">
                  <a:moveTo>
                    <a:pt x="75688" y="4286"/>
                  </a:moveTo>
                  <a:lnTo>
                    <a:pt x="91023" y="35338"/>
                  </a:lnTo>
                  <a:cubicBezTo>
                    <a:pt x="92166" y="37624"/>
                    <a:pt x="94357" y="39148"/>
                    <a:pt x="96833" y="39529"/>
                  </a:cubicBezTo>
                  <a:lnTo>
                    <a:pt x="131123" y="44482"/>
                  </a:lnTo>
                  <a:cubicBezTo>
                    <a:pt x="137410" y="45434"/>
                    <a:pt x="139981" y="53149"/>
                    <a:pt x="135409" y="57626"/>
                  </a:cubicBezTo>
                  <a:lnTo>
                    <a:pt x="110549" y="81820"/>
                  </a:lnTo>
                  <a:cubicBezTo>
                    <a:pt x="108739" y="83630"/>
                    <a:pt x="107882" y="86106"/>
                    <a:pt x="108358" y="88678"/>
                  </a:cubicBezTo>
                  <a:lnTo>
                    <a:pt x="114264" y="122872"/>
                  </a:lnTo>
                  <a:cubicBezTo>
                    <a:pt x="115312" y="129159"/>
                    <a:pt x="108739" y="133922"/>
                    <a:pt x="103120" y="130969"/>
                  </a:cubicBezTo>
                  <a:lnTo>
                    <a:pt x="72449" y="114872"/>
                  </a:lnTo>
                  <a:cubicBezTo>
                    <a:pt x="70163" y="113729"/>
                    <a:pt x="67496" y="113729"/>
                    <a:pt x="65305" y="114872"/>
                  </a:cubicBezTo>
                  <a:lnTo>
                    <a:pt x="34635" y="130969"/>
                  </a:lnTo>
                  <a:cubicBezTo>
                    <a:pt x="29015" y="133922"/>
                    <a:pt x="22348" y="129159"/>
                    <a:pt x="23491" y="122872"/>
                  </a:cubicBezTo>
                  <a:lnTo>
                    <a:pt x="29396" y="88678"/>
                  </a:lnTo>
                  <a:cubicBezTo>
                    <a:pt x="29872" y="86201"/>
                    <a:pt x="29015" y="83630"/>
                    <a:pt x="27205" y="81820"/>
                  </a:cubicBezTo>
                  <a:lnTo>
                    <a:pt x="2345" y="57626"/>
                  </a:lnTo>
                  <a:cubicBezTo>
                    <a:pt x="-2227" y="53149"/>
                    <a:pt x="250" y="45434"/>
                    <a:pt x="6631" y="44482"/>
                  </a:cubicBezTo>
                  <a:lnTo>
                    <a:pt x="40921" y="39529"/>
                  </a:lnTo>
                  <a:cubicBezTo>
                    <a:pt x="43398" y="39148"/>
                    <a:pt x="45589" y="37624"/>
                    <a:pt x="46732" y="35338"/>
                  </a:cubicBezTo>
                  <a:lnTo>
                    <a:pt x="62067" y="4286"/>
                  </a:lnTo>
                  <a:cubicBezTo>
                    <a:pt x="64924" y="-1429"/>
                    <a:pt x="73021" y="-1429"/>
                    <a:pt x="75878" y="4286"/>
                  </a:cubicBezTo>
                  <a:close/>
                </a:path>
              </a:pathLst>
            </a:custGeom>
            <a:noFill/>
            <a:ln w="23813" cap="rnd">
              <a:solidFill>
                <a:schemeClr val="bg1"/>
              </a:solidFill>
              <a:prstDash val="solid"/>
              <a:round/>
            </a:ln>
          </p:spPr>
          <p:txBody>
            <a:bodyPr rtlCol="0" anchor="ctr"/>
            <a:lstStyle/>
            <a:p>
              <a:endParaRPr lang="en-IN"/>
            </a:p>
          </p:txBody>
        </p:sp>
        <p:sp>
          <p:nvSpPr>
            <p:cNvPr id="89" name="Freeform: Shape 88">
              <a:extLst>
                <a:ext uri="{FF2B5EF4-FFF2-40B4-BE49-F238E27FC236}">
                  <a16:creationId xmlns:a16="http://schemas.microsoft.com/office/drawing/2014/main" id="{C5882CAA-E77B-4FF6-802F-14768AB8403A}"/>
                </a:ext>
              </a:extLst>
            </p:cNvPr>
            <p:cNvSpPr/>
            <p:nvPr/>
          </p:nvSpPr>
          <p:spPr>
            <a:xfrm>
              <a:off x="9360733" y="2437980"/>
              <a:ext cx="137731" cy="131865"/>
            </a:xfrm>
            <a:custGeom>
              <a:avLst/>
              <a:gdLst>
                <a:gd name="connsiteX0" fmla="*/ 75688 w 137731"/>
                <a:gd name="connsiteY0" fmla="*/ 4286 h 131865"/>
                <a:gd name="connsiteX1" fmla="*/ 91023 w 137731"/>
                <a:gd name="connsiteY1" fmla="*/ 35338 h 131865"/>
                <a:gd name="connsiteX2" fmla="*/ 96833 w 137731"/>
                <a:gd name="connsiteY2" fmla="*/ 39529 h 131865"/>
                <a:gd name="connsiteX3" fmla="*/ 131123 w 137731"/>
                <a:gd name="connsiteY3" fmla="*/ 44482 h 131865"/>
                <a:gd name="connsiteX4" fmla="*/ 135409 w 137731"/>
                <a:gd name="connsiteY4" fmla="*/ 57626 h 131865"/>
                <a:gd name="connsiteX5" fmla="*/ 110549 w 137731"/>
                <a:gd name="connsiteY5" fmla="*/ 81820 h 131865"/>
                <a:gd name="connsiteX6" fmla="*/ 108358 w 137731"/>
                <a:gd name="connsiteY6" fmla="*/ 88678 h 131865"/>
                <a:gd name="connsiteX7" fmla="*/ 114264 w 137731"/>
                <a:gd name="connsiteY7" fmla="*/ 122872 h 131865"/>
                <a:gd name="connsiteX8" fmla="*/ 103120 w 137731"/>
                <a:gd name="connsiteY8" fmla="*/ 130969 h 131865"/>
                <a:gd name="connsiteX9" fmla="*/ 72449 w 137731"/>
                <a:gd name="connsiteY9" fmla="*/ 114872 h 131865"/>
                <a:gd name="connsiteX10" fmla="*/ 65305 w 137731"/>
                <a:gd name="connsiteY10" fmla="*/ 114872 h 131865"/>
                <a:gd name="connsiteX11" fmla="*/ 34635 w 137731"/>
                <a:gd name="connsiteY11" fmla="*/ 130969 h 131865"/>
                <a:gd name="connsiteX12" fmla="*/ 23491 w 137731"/>
                <a:gd name="connsiteY12" fmla="*/ 122872 h 131865"/>
                <a:gd name="connsiteX13" fmla="*/ 29396 w 137731"/>
                <a:gd name="connsiteY13" fmla="*/ 88678 h 131865"/>
                <a:gd name="connsiteX14" fmla="*/ 27205 w 137731"/>
                <a:gd name="connsiteY14" fmla="*/ 81820 h 131865"/>
                <a:gd name="connsiteX15" fmla="*/ 2345 w 137731"/>
                <a:gd name="connsiteY15" fmla="*/ 57626 h 131865"/>
                <a:gd name="connsiteX16" fmla="*/ 6631 w 137731"/>
                <a:gd name="connsiteY16" fmla="*/ 44482 h 131865"/>
                <a:gd name="connsiteX17" fmla="*/ 40921 w 137731"/>
                <a:gd name="connsiteY17" fmla="*/ 39529 h 131865"/>
                <a:gd name="connsiteX18" fmla="*/ 46732 w 137731"/>
                <a:gd name="connsiteY18" fmla="*/ 35338 h 131865"/>
                <a:gd name="connsiteX19" fmla="*/ 62067 w 137731"/>
                <a:gd name="connsiteY19" fmla="*/ 4286 h 131865"/>
                <a:gd name="connsiteX20" fmla="*/ 75878 w 137731"/>
                <a:gd name="connsiteY20" fmla="*/ 4286 h 131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37731" h="131865">
                  <a:moveTo>
                    <a:pt x="75688" y="4286"/>
                  </a:moveTo>
                  <a:lnTo>
                    <a:pt x="91023" y="35338"/>
                  </a:lnTo>
                  <a:cubicBezTo>
                    <a:pt x="92166" y="37624"/>
                    <a:pt x="94357" y="39148"/>
                    <a:pt x="96833" y="39529"/>
                  </a:cubicBezTo>
                  <a:lnTo>
                    <a:pt x="131123" y="44482"/>
                  </a:lnTo>
                  <a:cubicBezTo>
                    <a:pt x="137410" y="45434"/>
                    <a:pt x="139981" y="53149"/>
                    <a:pt x="135409" y="57626"/>
                  </a:cubicBezTo>
                  <a:lnTo>
                    <a:pt x="110549" y="81820"/>
                  </a:lnTo>
                  <a:cubicBezTo>
                    <a:pt x="108739" y="83630"/>
                    <a:pt x="107882" y="86106"/>
                    <a:pt x="108358" y="88678"/>
                  </a:cubicBezTo>
                  <a:lnTo>
                    <a:pt x="114264" y="122872"/>
                  </a:lnTo>
                  <a:cubicBezTo>
                    <a:pt x="115312" y="129159"/>
                    <a:pt x="108739" y="133922"/>
                    <a:pt x="103120" y="130969"/>
                  </a:cubicBezTo>
                  <a:lnTo>
                    <a:pt x="72449" y="114872"/>
                  </a:lnTo>
                  <a:cubicBezTo>
                    <a:pt x="70163" y="113729"/>
                    <a:pt x="67496" y="113729"/>
                    <a:pt x="65305" y="114872"/>
                  </a:cubicBezTo>
                  <a:lnTo>
                    <a:pt x="34635" y="130969"/>
                  </a:lnTo>
                  <a:cubicBezTo>
                    <a:pt x="29015" y="133922"/>
                    <a:pt x="22348" y="129159"/>
                    <a:pt x="23491" y="122872"/>
                  </a:cubicBezTo>
                  <a:lnTo>
                    <a:pt x="29396" y="88678"/>
                  </a:lnTo>
                  <a:cubicBezTo>
                    <a:pt x="29777" y="86201"/>
                    <a:pt x="29015" y="83630"/>
                    <a:pt x="27205" y="81820"/>
                  </a:cubicBezTo>
                  <a:lnTo>
                    <a:pt x="2345" y="57626"/>
                  </a:lnTo>
                  <a:cubicBezTo>
                    <a:pt x="-2227" y="53149"/>
                    <a:pt x="250" y="45434"/>
                    <a:pt x="6631" y="44482"/>
                  </a:cubicBezTo>
                  <a:lnTo>
                    <a:pt x="40921" y="39529"/>
                  </a:lnTo>
                  <a:cubicBezTo>
                    <a:pt x="43398" y="39148"/>
                    <a:pt x="45589" y="37624"/>
                    <a:pt x="46732" y="35338"/>
                  </a:cubicBezTo>
                  <a:lnTo>
                    <a:pt x="62067" y="4286"/>
                  </a:lnTo>
                  <a:cubicBezTo>
                    <a:pt x="64924" y="-1429"/>
                    <a:pt x="73021" y="-1429"/>
                    <a:pt x="75878" y="4286"/>
                  </a:cubicBezTo>
                  <a:close/>
                </a:path>
              </a:pathLst>
            </a:custGeom>
            <a:noFill/>
            <a:ln w="23813" cap="rnd">
              <a:solidFill>
                <a:schemeClr val="bg1"/>
              </a:solidFill>
              <a:prstDash val="solid"/>
              <a:round/>
            </a:ln>
          </p:spPr>
          <p:txBody>
            <a:bodyPr rtlCol="0" anchor="ctr"/>
            <a:lstStyle/>
            <a:p>
              <a:endParaRPr lang="en-IN"/>
            </a:p>
          </p:txBody>
        </p:sp>
        <p:sp>
          <p:nvSpPr>
            <p:cNvPr id="90" name="Freeform: Shape 89">
              <a:extLst>
                <a:ext uri="{FF2B5EF4-FFF2-40B4-BE49-F238E27FC236}">
                  <a16:creationId xmlns:a16="http://schemas.microsoft.com/office/drawing/2014/main" id="{6CD9FD96-2079-4783-9B37-D6F16074EC2D}"/>
                </a:ext>
              </a:extLst>
            </p:cNvPr>
            <p:cNvSpPr/>
            <p:nvPr/>
          </p:nvSpPr>
          <p:spPr>
            <a:xfrm>
              <a:off x="9043565" y="2784529"/>
              <a:ext cx="277132" cy="313380"/>
            </a:xfrm>
            <a:custGeom>
              <a:avLst/>
              <a:gdLst>
                <a:gd name="connsiteX0" fmla="*/ 9474 w 277132"/>
                <a:gd name="connsiteY0" fmla="*/ 167230 h 313380"/>
                <a:gd name="connsiteX1" fmla="*/ 9474 w 277132"/>
                <a:gd name="connsiteY1" fmla="*/ 167230 h 313380"/>
                <a:gd name="connsiteX2" fmla="*/ 10046 w 277132"/>
                <a:gd name="connsiteY2" fmla="*/ 165516 h 313380"/>
                <a:gd name="connsiteX3" fmla="*/ 44241 w 277132"/>
                <a:gd name="connsiteY3" fmla="*/ 87125 h 313380"/>
                <a:gd name="connsiteX4" fmla="*/ 48051 w 277132"/>
                <a:gd name="connsiteY4" fmla="*/ 80838 h 313380"/>
                <a:gd name="connsiteX5" fmla="*/ 74054 w 277132"/>
                <a:gd name="connsiteY5" fmla="*/ 73790 h 313380"/>
                <a:gd name="connsiteX6" fmla="*/ 86817 w 277132"/>
                <a:gd name="connsiteY6" fmla="*/ 87030 h 313380"/>
                <a:gd name="connsiteX7" fmla="*/ 119583 w 277132"/>
                <a:gd name="connsiteY7" fmla="*/ 73123 h 313380"/>
                <a:gd name="connsiteX8" fmla="*/ 135204 w 277132"/>
                <a:gd name="connsiteY8" fmla="*/ 90935 h 313380"/>
                <a:gd name="connsiteX9" fmla="*/ 167113 w 277132"/>
                <a:gd name="connsiteY9" fmla="*/ 80076 h 313380"/>
                <a:gd name="connsiteX10" fmla="*/ 183972 w 277132"/>
                <a:gd name="connsiteY10" fmla="*/ 104556 h 313380"/>
                <a:gd name="connsiteX11" fmla="*/ 216548 w 277132"/>
                <a:gd name="connsiteY11" fmla="*/ 19688 h 313380"/>
                <a:gd name="connsiteX12" fmla="*/ 249695 w 277132"/>
                <a:gd name="connsiteY12" fmla="*/ 1400 h 313380"/>
                <a:gd name="connsiteX13" fmla="*/ 262077 w 277132"/>
                <a:gd name="connsiteY13" fmla="*/ 37214 h 313380"/>
                <a:gd name="connsiteX14" fmla="*/ 205023 w 277132"/>
                <a:gd name="connsiteY14" fmla="*/ 185899 h 313380"/>
                <a:gd name="connsiteX15" fmla="*/ 222453 w 277132"/>
                <a:gd name="connsiteY15" fmla="*/ 165516 h 313380"/>
                <a:gd name="connsiteX16" fmla="*/ 271126 w 277132"/>
                <a:gd name="connsiteY16" fmla="*/ 148466 h 313380"/>
                <a:gd name="connsiteX17" fmla="*/ 248647 w 277132"/>
                <a:gd name="connsiteY17" fmla="*/ 206283 h 313380"/>
                <a:gd name="connsiteX18" fmla="*/ 205880 w 277132"/>
                <a:gd name="connsiteY18" fmla="*/ 263623 h 313380"/>
                <a:gd name="connsiteX19" fmla="*/ 172257 w 277132"/>
                <a:gd name="connsiteY19" fmla="*/ 293436 h 313380"/>
                <a:gd name="connsiteX20" fmla="*/ 67482 w 277132"/>
                <a:gd name="connsiteY20" fmla="*/ 304771 h 313380"/>
                <a:gd name="connsiteX21" fmla="*/ 9189 w 277132"/>
                <a:gd name="connsiteY21" fmla="*/ 167421 h 313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7132" h="313380">
                  <a:moveTo>
                    <a:pt x="9474" y="167230"/>
                  </a:moveTo>
                  <a:lnTo>
                    <a:pt x="9474" y="167230"/>
                  </a:lnTo>
                  <a:cubicBezTo>
                    <a:pt x="9665" y="166659"/>
                    <a:pt x="9855" y="166087"/>
                    <a:pt x="10046" y="165516"/>
                  </a:cubicBezTo>
                  <a:cubicBezTo>
                    <a:pt x="10046" y="165516"/>
                    <a:pt x="32525" y="109223"/>
                    <a:pt x="44241" y="87125"/>
                  </a:cubicBezTo>
                  <a:cubicBezTo>
                    <a:pt x="45098" y="85220"/>
                    <a:pt x="46336" y="83505"/>
                    <a:pt x="48051" y="80838"/>
                  </a:cubicBezTo>
                  <a:cubicBezTo>
                    <a:pt x="53670" y="72361"/>
                    <a:pt x="65767" y="70647"/>
                    <a:pt x="74054" y="73790"/>
                  </a:cubicBezTo>
                  <a:cubicBezTo>
                    <a:pt x="80817" y="76362"/>
                    <a:pt x="84722" y="80934"/>
                    <a:pt x="86817" y="87030"/>
                  </a:cubicBezTo>
                  <a:cubicBezTo>
                    <a:pt x="92818" y="73695"/>
                    <a:pt x="106915" y="68265"/>
                    <a:pt x="119583" y="73123"/>
                  </a:cubicBezTo>
                  <a:cubicBezTo>
                    <a:pt x="127680" y="76266"/>
                    <a:pt x="132918" y="82934"/>
                    <a:pt x="135204" y="90935"/>
                  </a:cubicBezTo>
                  <a:cubicBezTo>
                    <a:pt x="142158" y="79791"/>
                    <a:pt x="155207" y="75504"/>
                    <a:pt x="167113" y="80076"/>
                  </a:cubicBezTo>
                  <a:cubicBezTo>
                    <a:pt x="177495" y="84077"/>
                    <a:pt x="183972" y="93602"/>
                    <a:pt x="183972" y="104556"/>
                  </a:cubicBezTo>
                  <a:lnTo>
                    <a:pt x="216548" y="19688"/>
                  </a:lnTo>
                  <a:cubicBezTo>
                    <a:pt x="222263" y="4734"/>
                    <a:pt x="237122" y="-3458"/>
                    <a:pt x="249695" y="1400"/>
                  </a:cubicBezTo>
                  <a:cubicBezTo>
                    <a:pt x="262268" y="6258"/>
                    <a:pt x="267888" y="22260"/>
                    <a:pt x="262077" y="37214"/>
                  </a:cubicBezTo>
                  <a:lnTo>
                    <a:pt x="205023" y="185899"/>
                  </a:lnTo>
                  <a:cubicBezTo>
                    <a:pt x="211785" y="177708"/>
                    <a:pt x="217977" y="170564"/>
                    <a:pt x="222453" y="165516"/>
                  </a:cubicBezTo>
                  <a:cubicBezTo>
                    <a:pt x="238646" y="147609"/>
                    <a:pt x="259315" y="140751"/>
                    <a:pt x="271126" y="148466"/>
                  </a:cubicBezTo>
                  <a:cubicBezTo>
                    <a:pt x="288843" y="159896"/>
                    <a:pt x="263125" y="185137"/>
                    <a:pt x="248647" y="206283"/>
                  </a:cubicBezTo>
                  <a:cubicBezTo>
                    <a:pt x="236741" y="223618"/>
                    <a:pt x="212833" y="256194"/>
                    <a:pt x="205880" y="263623"/>
                  </a:cubicBezTo>
                  <a:cubicBezTo>
                    <a:pt x="193878" y="276577"/>
                    <a:pt x="182258" y="287150"/>
                    <a:pt x="172257" y="293436"/>
                  </a:cubicBezTo>
                  <a:cubicBezTo>
                    <a:pt x="139776" y="316868"/>
                    <a:pt x="102629" y="318297"/>
                    <a:pt x="67482" y="304771"/>
                  </a:cubicBezTo>
                  <a:cubicBezTo>
                    <a:pt x="24905" y="288483"/>
                    <a:pt x="-19672" y="242573"/>
                    <a:pt x="9189" y="167421"/>
                  </a:cubicBezTo>
                  <a:close/>
                </a:path>
              </a:pathLst>
            </a:custGeom>
            <a:noFill/>
            <a:ln w="23813" cap="rnd">
              <a:solidFill>
                <a:schemeClr val="bg1"/>
              </a:solidFill>
              <a:prstDash val="solid"/>
              <a:round/>
            </a:ln>
          </p:spPr>
          <p:txBody>
            <a:bodyPr rtlCol="0" anchor="ctr"/>
            <a:lstStyle/>
            <a:p>
              <a:endParaRPr lang="en-IN"/>
            </a:p>
          </p:txBody>
        </p:sp>
      </p:grpSp>
    </p:spTree>
    <p:custDataLst>
      <p:tags r:id="rId1"/>
    </p:custDataLst>
    <p:extLst>
      <p:ext uri="{BB962C8B-B14F-4D97-AF65-F5344CB8AC3E}">
        <p14:creationId xmlns:p14="http://schemas.microsoft.com/office/powerpoint/2010/main" val="40463036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5761DFE-5328-8127-0180-D429D9C76D5D}"/>
              </a:ext>
            </a:extLst>
          </p:cNvPr>
          <p:cNvSpPr>
            <a:spLocks noGrp="1"/>
          </p:cNvSpPr>
          <p:nvPr>
            <p:ph type="body" sz="quarter" idx="10"/>
          </p:nvPr>
        </p:nvSpPr>
        <p:spPr/>
        <p:txBody>
          <a:bodyPr/>
          <a:lstStyle/>
          <a:p>
            <a:r>
              <a:rPr lang="en-US" sz="2800"/>
              <a:t>Equip Your Personal Brand </a:t>
            </a:r>
            <a:endParaRPr lang="en-IN"/>
          </a:p>
        </p:txBody>
      </p:sp>
      <p:sp>
        <p:nvSpPr>
          <p:cNvPr id="4" name="Slide Number Placeholder 2">
            <a:extLst>
              <a:ext uri="{FF2B5EF4-FFF2-40B4-BE49-F238E27FC236}">
                <a16:creationId xmlns:a16="http://schemas.microsoft.com/office/drawing/2014/main" id="{E27BFA37-D393-010F-B1D8-8526C78AA7C3}"/>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32</a:t>
            </a:fld>
            <a:endParaRPr lang="en-US" b="1">
              <a:solidFill>
                <a:srgbClr val="0A3C53"/>
              </a:solidFill>
            </a:endParaRPr>
          </a:p>
        </p:txBody>
      </p:sp>
      <p:grpSp>
        <p:nvGrpSpPr>
          <p:cNvPr id="37" name="Group 36">
            <a:extLst>
              <a:ext uri="{FF2B5EF4-FFF2-40B4-BE49-F238E27FC236}">
                <a16:creationId xmlns:a16="http://schemas.microsoft.com/office/drawing/2014/main" id="{D00C03A2-CA33-4982-B0A7-1E4097BA8806}"/>
              </a:ext>
            </a:extLst>
          </p:cNvPr>
          <p:cNvGrpSpPr/>
          <p:nvPr/>
        </p:nvGrpSpPr>
        <p:grpSpPr>
          <a:xfrm>
            <a:off x="655289" y="1770911"/>
            <a:ext cx="10881422" cy="3169389"/>
            <a:chOff x="655289" y="1770911"/>
            <a:chExt cx="10881422" cy="3169389"/>
          </a:xfrm>
        </p:grpSpPr>
        <p:cxnSp>
          <p:nvCxnSpPr>
            <p:cNvPr id="91" name="Straight Connector 90">
              <a:extLst>
                <a:ext uri="{FF2B5EF4-FFF2-40B4-BE49-F238E27FC236}">
                  <a16:creationId xmlns:a16="http://schemas.microsoft.com/office/drawing/2014/main" id="{4C9D719E-F157-6CFC-31E5-454BC306B704}"/>
                </a:ext>
              </a:extLst>
            </p:cNvPr>
            <p:cNvCxnSpPr>
              <a:cxnSpLocks/>
            </p:cNvCxnSpPr>
            <p:nvPr/>
          </p:nvCxnSpPr>
          <p:spPr bwMode="gray">
            <a:xfrm>
              <a:off x="2178135" y="2201644"/>
              <a:ext cx="0" cy="324000"/>
            </a:xfrm>
            <a:prstGeom prst="line">
              <a:avLst/>
            </a:prstGeom>
            <a:noFill/>
            <a:ln w="9525">
              <a:solidFill>
                <a:schemeClr val="bg1">
                  <a:lumMod val="75000"/>
                </a:schemeClr>
              </a:solidFill>
              <a:round/>
              <a:headEnd/>
              <a:tailEnd/>
            </a:ln>
            <a:effectLst/>
          </p:spPr>
        </p:cxnSp>
        <p:sp>
          <p:nvSpPr>
            <p:cNvPr id="92" name="Rectangle 91">
              <a:extLst>
                <a:ext uri="{FF2B5EF4-FFF2-40B4-BE49-F238E27FC236}">
                  <a16:creationId xmlns:a16="http://schemas.microsoft.com/office/drawing/2014/main" id="{72E19A8A-BD46-4AAB-F000-2B410E4A1777}"/>
                </a:ext>
              </a:extLst>
            </p:cNvPr>
            <p:cNvSpPr/>
            <p:nvPr/>
          </p:nvSpPr>
          <p:spPr bwMode="gray">
            <a:xfrm>
              <a:off x="1021049" y="2521427"/>
              <a:ext cx="2314172" cy="2418873"/>
            </a:xfrm>
            <a:prstGeom prst="rect">
              <a:avLst/>
            </a:prstGeom>
            <a:solidFill>
              <a:srgbClr val="FFFFFF"/>
            </a:solidFill>
            <a:ln w="9525">
              <a:solidFill>
                <a:schemeClr val="bg1">
                  <a:lumMod val="75000"/>
                </a:schemeClr>
              </a:solidFill>
              <a:headEnd/>
              <a:tailEnd/>
            </a:ln>
          </p:spPr>
          <p:style>
            <a:lnRef idx="2">
              <a:schemeClr val="accent6"/>
            </a:lnRef>
            <a:fillRef idx="1">
              <a:schemeClr val="lt1"/>
            </a:fillRef>
            <a:effectRef idx="0">
              <a:schemeClr val="accent6"/>
            </a:effectRef>
            <a:fontRef idx="minor">
              <a:schemeClr val="dk1"/>
            </a:fontRef>
          </p:style>
          <p:txBody>
            <a:bodyPr lIns="91440" tIns="0" rIns="91440" bIns="137160" rtlCol="0" anchor="b" anchorCtr="0"/>
            <a:lstStyle/>
            <a:p>
              <a:pPr algn="ctr">
                <a:spcBef>
                  <a:spcPct val="0"/>
                </a:spcBef>
                <a:buClrTx/>
                <a:buSzPct val="90000"/>
              </a:pPr>
              <a:endParaRPr lang="en-US" sz="1600" b="1">
                <a:solidFill>
                  <a:srgbClr val="0A3C53"/>
                </a:solidFill>
                <a:latin typeface="Effra Pro" panose="020B0603020203020204" pitchFamily="34" charset="0"/>
                <a:cs typeface="Arial" pitchFamily="34" charset="0"/>
              </a:endParaRPr>
            </a:p>
          </p:txBody>
        </p:sp>
        <p:sp>
          <p:nvSpPr>
            <p:cNvPr id="90" name="Rectangle 89">
              <a:extLst>
                <a:ext uri="{FF2B5EF4-FFF2-40B4-BE49-F238E27FC236}">
                  <a16:creationId xmlns:a16="http://schemas.microsoft.com/office/drawing/2014/main" id="{9158A07F-47C5-37A6-0C26-71F0096A9EB3}"/>
                </a:ext>
              </a:extLst>
            </p:cNvPr>
            <p:cNvSpPr/>
            <p:nvPr/>
          </p:nvSpPr>
          <p:spPr>
            <a:xfrm>
              <a:off x="1359854" y="4164288"/>
              <a:ext cx="1636561" cy="492443"/>
            </a:xfrm>
            <a:prstGeom prst="rect">
              <a:avLst/>
            </a:prstGeom>
          </p:spPr>
          <p:txBody>
            <a:bodyPr wrap="square" lIns="0" tIns="0" rIns="0" bIns="0">
              <a:spAutoFit/>
            </a:bodyPr>
            <a:lstStyle/>
            <a:p>
              <a:pPr lvl="0" algn="ctr">
                <a:spcAft>
                  <a:spcPts val="600"/>
                </a:spcAft>
                <a:buClr>
                  <a:schemeClr val="accent6">
                    <a:lumMod val="75000"/>
                  </a:schemeClr>
                </a:buClr>
                <a:buSzPct val="90000"/>
                <a:defRPr/>
              </a:pPr>
              <a:r>
                <a:rPr lang="en-US" sz="1600" b="1">
                  <a:solidFill>
                    <a:srgbClr val="0A3C53"/>
                  </a:solidFill>
                  <a:latin typeface="Effra Pro" panose="020B0603020203020204" pitchFamily="34" charset="0"/>
                  <a:cs typeface="Arial" pitchFamily="34" charset="0"/>
                </a:rPr>
                <a:t>Unique Value Proposition (</a:t>
              </a:r>
              <a:r>
                <a:rPr lang="en-US" sz="1600" b="1" err="1">
                  <a:solidFill>
                    <a:srgbClr val="0A3C53"/>
                  </a:solidFill>
                  <a:latin typeface="Effra Pro" panose="020B0603020203020204" pitchFamily="34" charset="0"/>
                  <a:cs typeface="Arial" pitchFamily="34" charset="0"/>
                </a:rPr>
                <a:t>UVP</a:t>
              </a:r>
              <a:r>
                <a:rPr lang="en-US" sz="1600" b="1">
                  <a:solidFill>
                    <a:srgbClr val="0A3C53"/>
                  </a:solidFill>
                  <a:latin typeface="Effra Pro" panose="020B0603020203020204" pitchFamily="34" charset="0"/>
                  <a:cs typeface="Arial" pitchFamily="34" charset="0"/>
                </a:rPr>
                <a:t>)</a:t>
              </a:r>
            </a:p>
          </p:txBody>
        </p:sp>
        <p:cxnSp>
          <p:nvCxnSpPr>
            <p:cNvPr id="87" name="Straight Connector 86">
              <a:extLst>
                <a:ext uri="{FF2B5EF4-FFF2-40B4-BE49-F238E27FC236}">
                  <a16:creationId xmlns:a16="http://schemas.microsoft.com/office/drawing/2014/main" id="{B30193D7-D9B7-95F7-B390-371BACA037FC}"/>
                </a:ext>
              </a:extLst>
            </p:cNvPr>
            <p:cNvCxnSpPr>
              <a:cxnSpLocks/>
            </p:cNvCxnSpPr>
            <p:nvPr/>
          </p:nvCxnSpPr>
          <p:spPr bwMode="gray">
            <a:xfrm>
              <a:off x="4731723" y="2201644"/>
              <a:ext cx="1" cy="324000"/>
            </a:xfrm>
            <a:prstGeom prst="line">
              <a:avLst/>
            </a:prstGeom>
            <a:noFill/>
            <a:ln w="9525">
              <a:solidFill>
                <a:schemeClr val="bg1">
                  <a:lumMod val="75000"/>
                </a:schemeClr>
              </a:solidFill>
              <a:round/>
              <a:headEnd/>
              <a:tailEnd/>
            </a:ln>
            <a:effectLst/>
          </p:spPr>
        </p:cxnSp>
        <p:sp>
          <p:nvSpPr>
            <p:cNvPr id="88" name="Rectangle 87">
              <a:extLst>
                <a:ext uri="{FF2B5EF4-FFF2-40B4-BE49-F238E27FC236}">
                  <a16:creationId xmlns:a16="http://schemas.microsoft.com/office/drawing/2014/main" id="{9DFB2A6F-B5F4-B26E-37FB-4859A8AE1DA7}"/>
                </a:ext>
              </a:extLst>
            </p:cNvPr>
            <p:cNvSpPr/>
            <p:nvPr/>
          </p:nvSpPr>
          <p:spPr bwMode="gray">
            <a:xfrm>
              <a:off x="3574638" y="2521427"/>
              <a:ext cx="2314172" cy="2418873"/>
            </a:xfrm>
            <a:prstGeom prst="rect">
              <a:avLst/>
            </a:prstGeom>
            <a:solidFill>
              <a:srgbClr val="FFFFFF"/>
            </a:solidFill>
            <a:ln w="9525">
              <a:solidFill>
                <a:schemeClr val="bg1">
                  <a:lumMod val="75000"/>
                </a:schemeClr>
              </a:solidFill>
              <a:headEnd/>
              <a:tailEnd/>
            </a:ln>
          </p:spPr>
          <p:style>
            <a:lnRef idx="2">
              <a:schemeClr val="accent6"/>
            </a:lnRef>
            <a:fillRef idx="1">
              <a:schemeClr val="lt1"/>
            </a:fillRef>
            <a:effectRef idx="0">
              <a:schemeClr val="accent6"/>
            </a:effectRef>
            <a:fontRef idx="minor">
              <a:schemeClr val="dk1"/>
            </a:fontRef>
          </p:style>
          <p:txBody>
            <a:bodyPr lIns="91440" tIns="0" rIns="91440" bIns="137160" rtlCol="0" anchor="b" anchorCtr="0"/>
            <a:lstStyle/>
            <a:p>
              <a:pPr algn="ctr">
                <a:spcBef>
                  <a:spcPct val="0"/>
                </a:spcBef>
                <a:buClrTx/>
                <a:buSzPct val="90000"/>
              </a:pPr>
              <a:endParaRPr lang="en-US" sz="1600" b="1">
                <a:solidFill>
                  <a:schemeClr val="tx1"/>
                </a:solidFill>
                <a:latin typeface="Effra Pro" panose="020B0603020203020204" pitchFamily="34" charset="0"/>
                <a:cs typeface="Arial" pitchFamily="34" charset="0"/>
              </a:endParaRPr>
            </a:p>
          </p:txBody>
        </p:sp>
        <p:cxnSp>
          <p:nvCxnSpPr>
            <p:cNvPr id="83" name="Straight Connector 82">
              <a:extLst>
                <a:ext uri="{FF2B5EF4-FFF2-40B4-BE49-F238E27FC236}">
                  <a16:creationId xmlns:a16="http://schemas.microsoft.com/office/drawing/2014/main" id="{DABAE9E3-749E-51B4-4209-D90B456EADA3}"/>
                </a:ext>
              </a:extLst>
            </p:cNvPr>
            <p:cNvCxnSpPr>
              <a:cxnSpLocks/>
            </p:cNvCxnSpPr>
            <p:nvPr/>
          </p:nvCxnSpPr>
          <p:spPr bwMode="gray">
            <a:xfrm>
              <a:off x="7267871" y="2200039"/>
              <a:ext cx="0" cy="324000"/>
            </a:xfrm>
            <a:prstGeom prst="line">
              <a:avLst/>
            </a:prstGeom>
            <a:noFill/>
            <a:ln w="9525">
              <a:solidFill>
                <a:schemeClr val="bg1">
                  <a:lumMod val="75000"/>
                </a:schemeClr>
              </a:solidFill>
              <a:round/>
              <a:headEnd/>
              <a:tailEnd/>
            </a:ln>
            <a:effectLst/>
          </p:spPr>
        </p:cxnSp>
        <p:sp>
          <p:nvSpPr>
            <p:cNvPr id="84" name="Rectangle 83">
              <a:extLst>
                <a:ext uri="{FF2B5EF4-FFF2-40B4-BE49-F238E27FC236}">
                  <a16:creationId xmlns:a16="http://schemas.microsoft.com/office/drawing/2014/main" id="{2FDEEB29-839D-BBF2-6519-68E2B36ED51A}"/>
                </a:ext>
              </a:extLst>
            </p:cNvPr>
            <p:cNvSpPr/>
            <p:nvPr/>
          </p:nvSpPr>
          <p:spPr bwMode="gray">
            <a:xfrm>
              <a:off x="6110785" y="2521427"/>
              <a:ext cx="2314172" cy="2418873"/>
            </a:xfrm>
            <a:prstGeom prst="rect">
              <a:avLst/>
            </a:prstGeom>
            <a:solidFill>
              <a:srgbClr val="FFFFFF"/>
            </a:solidFill>
            <a:ln w="9525">
              <a:solidFill>
                <a:schemeClr val="bg1">
                  <a:lumMod val="75000"/>
                </a:schemeClr>
              </a:solidFill>
              <a:headEnd/>
              <a:tailEnd/>
            </a:ln>
          </p:spPr>
          <p:style>
            <a:lnRef idx="2">
              <a:schemeClr val="accent6"/>
            </a:lnRef>
            <a:fillRef idx="1">
              <a:schemeClr val="lt1"/>
            </a:fillRef>
            <a:effectRef idx="0">
              <a:schemeClr val="accent6"/>
            </a:effectRef>
            <a:fontRef idx="minor">
              <a:schemeClr val="dk1"/>
            </a:fontRef>
          </p:style>
          <p:txBody>
            <a:bodyPr lIns="91440" tIns="0" rIns="91440" bIns="137160" rtlCol="0" anchor="b" anchorCtr="0"/>
            <a:lstStyle/>
            <a:p>
              <a:pPr algn="ctr">
                <a:spcBef>
                  <a:spcPct val="0"/>
                </a:spcBef>
                <a:buClrTx/>
                <a:buSzPct val="90000"/>
              </a:pPr>
              <a:endParaRPr lang="en-US" sz="1600" b="1">
                <a:solidFill>
                  <a:srgbClr val="0A3C53"/>
                </a:solidFill>
                <a:latin typeface="Effra Pro" panose="020B0603020203020204" pitchFamily="34" charset="0"/>
                <a:cs typeface="Arial" pitchFamily="34" charset="0"/>
              </a:endParaRPr>
            </a:p>
          </p:txBody>
        </p:sp>
        <p:sp>
          <p:nvSpPr>
            <p:cNvPr id="80" name="Rectangle 79">
              <a:extLst>
                <a:ext uri="{FF2B5EF4-FFF2-40B4-BE49-F238E27FC236}">
                  <a16:creationId xmlns:a16="http://schemas.microsoft.com/office/drawing/2014/main" id="{A9423B66-F662-0705-CA51-7E17E0BF4F39}"/>
                </a:ext>
              </a:extLst>
            </p:cNvPr>
            <p:cNvSpPr/>
            <p:nvPr/>
          </p:nvSpPr>
          <p:spPr bwMode="gray">
            <a:xfrm>
              <a:off x="8681815" y="2521427"/>
              <a:ext cx="2314172" cy="2418873"/>
            </a:xfrm>
            <a:prstGeom prst="rect">
              <a:avLst/>
            </a:prstGeom>
            <a:solidFill>
              <a:srgbClr val="FFFFFF"/>
            </a:solidFill>
            <a:ln w="9525">
              <a:solidFill>
                <a:schemeClr val="bg1">
                  <a:lumMod val="75000"/>
                </a:schemeClr>
              </a:solidFill>
              <a:headEnd/>
              <a:tailEnd/>
            </a:ln>
          </p:spPr>
          <p:style>
            <a:lnRef idx="2">
              <a:schemeClr val="accent6"/>
            </a:lnRef>
            <a:fillRef idx="1">
              <a:schemeClr val="lt1"/>
            </a:fillRef>
            <a:effectRef idx="0">
              <a:schemeClr val="accent6"/>
            </a:effectRef>
            <a:fontRef idx="minor">
              <a:schemeClr val="dk1"/>
            </a:fontRef>
          </p:style>
          <p:txBody>
            <a:bodyPr lIns="91440" tIns="0" rIns="91440" bIns="137160" rtlCol="0" anchor="b" anchorCtr="0"/>
            <a:lstStyle/>
            <a:p>
              <a:pPr algn="ctr">
                <a:spcBef>
                  <a:spcPct val="0"/>
                </a:spcBef>
                <a:buClrTx/>
                <a:buSzPct val="90000"/>
              </a:pPr>
              <a:endParaRPr lang="en-US" sz="1600" b="1">
                <a:solidFill>
                  <a:srgbClr val="0A3C53"/>
                </a:solidFill>
                <a:latin typeface="Effra Pro" panose="020B0603020203020204" pitchFamily="34" charset="0"/>
                <a:cs typeface="Arial" pitchFamily="34" charset="0"/>
              </a:endParaRPr>
            </a:p>
          </p:txBody>
        </p:sp>
        <p:sp>
          <p:nvSpPr>
            <p:cNvPr id="18" name="Rectangle 17">
              <a:extLst>
                <a:ext uri="{FF2B5EF4-FFF2-40B4-BE49-F238E27FC236}">
                  <a16:creationId xmlns:a16="http://schemas.microsoft.com/office/drawing/2014/main" id="{1EC88B8A-A09C-B34D-A37D-246795821A1E}"/>
                </a:ext>
              </a:extLst>
            </p:cNvPr>
            <p:cNvSpPr/>
            <p:nvPr/>
          </p:nvSpPr>
          <p:spPr bwMode="gray">
            <a:xfrm>
              <a:off x="655289" y="1770911"/>
              <a:ext cx="10881422" cy="393596"/>
            </a:xfrm>
            <a:prstGeom prst="rect">
              <a:avLst/>
            </a:prstGeom>
            <a:solidFill>
              <a:schemeClr val="bg1"/>
            </a:solidFill>
            <a:ln w="9525" algn="ctr">
              <a:noFill/>
              <a:miter lim="800000"/>
              <a:headEnd/>
              <a:tailEnd/>
            </a:ln>
            <a:effectLst/>
          </p:spPr>
          <p:txBody>
            <a:bodyPr lIns="63500" tIns="0" rIns="64800" bIns="0" rtlCol="0" anchor="ctr"/>
            <a:lstStyle/>
            <a:p>
              <a:pPr algn="ctr">
                <a:spcBef>
                  <a:spcPct val="0"/>
                </a:spcBef>
                <a:buClrTx/>
                <a:buSzPct val="90000"/>
              </a:pPr>
              <a:r>
                <a:rPr lang="en-US" sz="1600" b="1">
                  <a:solidFill>
                    <a:srgbClr val="0A3C53"/>
                  </a:solidFill>
                  <a:latin typeface="Effra Pro" panose="020B0603020203020204" pitchFamily="34" charset="0"/>
                  <a:cs typeface="Arial" pitchFamily="34" charset="0"/>
                </a:rPr>
                <a:t>Your Brand</a:t>
              </a:r>
            </a:p>
          </p:txBody>
        </p:sp>
        <p:cxnSp>
          <p:nvCxnSpPr>
            <p:cNvPr id="72" name="Straight Connector 71">
              <a:extLst>
                <a:ext uri="{FF2B5EF4-FFF2-40B4-BE49-F238E27FC236}">
                  <a16:creationId xmlns:a16="http://schemas.microsoft.com/office/drawing/2014/main" id="{B3798260-4022-72A9-4A68-559CA4232AB2}"/>
                </a:ext>
              </a:extLst>
            </p:cNvPr>
            <p:cNvCxnSpPr>
              <a:cxnSpLocks/>
            </p:cNvCxnSpPr>
            <p:nvPr/>
          </p:nvCxnSpPr>
          <p:spPr bwMode="gray">
            <a:xfrm>
              <a:off x="2184511" y="2200039"/>
              <a:ext cx="7654390" cy="0"/>
            </a:xfrm>
            <a:prstGeom prst="line">
              <a:avLst/>
            </a:prstGeom>
            <a:noFill/>
            <a:ln w="9525" cap="rnd">
              <a:solidFill>
                <a:schemeClr val="bg1">
                  <a:lumMod val="75000"/>
                </a:schemeClr>
              </a:solidFill>
              <a:round/>
              <a:headEnd/>
              <a:tailEnd/>
            </a:ln>
            <a:effectLst/>
          </p:spPr>
        </p:cxnSp>
        <p:sp>
          <p:nvSpPr>
            <p:cNvPr id="117" name="Oval 116">
              <a:extLst>
                <a:ext uri="{FF2B5EF4-FFF2-40B4-BE49-F238E27FC236}">
                  <a16:creationId xmlns:a16="http://schemas.microsoft.com/office/drawing/2014/main" id="{3F771979-3E7B-3F4B-1835-FC9901D4CB4F}"/>
                </a:ext>
              </a:extLst>
            </p:cNvPr>
            <p:cNvSpPr/>
            <p:nvPr/>
          </p:nvSpPr>
          <p:spPr bwMode="gray">
            <a:xfrm>
              <a:off x="4374178" y="2858311"/>
              <a:ext cx="715092" cy="715092"/>
            </a:xfrm>
            <a:prstGeom prst="ellipse">
              <a:avLst/>
            </a:prstGeom>
            <a:solidFill>
              <a:srgbClr val="FF98A1"/>
            </a:solidFill>
            <a:ln w="9525" algn="ctr">
              <a:noFill/>
              <a:miter lim="800000"/>
              <a:headEnd/>
              <a:tailEnd/>
            </a:ln>
            <a:effectLst/>
          </p:spPr>
          <p:txBody>
            <a:bodyPr lIns="63500" tIns="0" rIns="64800" bIns="0" rtlCol="0" anchor="ctr"/>
            <a:lstStyle/>
            <a:p>
              <a:pPr algn="ctr">
                <a:spcBef>
                  <a:spcPct val="0"/>
                </a:spcBef>
                <a:buClrTx/>
                <a:buSzPct val="90000"/>
              </a:pPr>
              <a:endParaRPr lang="en-US" sz="1600" b="1">
                <a:solidFill>
                  <a:schemeClr val="bg1"/>
                </a:solidFill>
                <a:cs typeface="Arial" pitchFamily="34" charset="0"/>
              </a:endParaRPr>
            </a:p>
          </p:txBody>
        </p:sp>
        <p:sp>
          <p:nvSpPr>
            <p:cNvPr id="123" name="Oval 122">
              <a:extLst>
                <a:ext uri="{FF2B5EF4-FFF2-40B4-BE49-F238E27FC236}">
                  <a16:creationId xmlns:a16="http://schemas.microsoft.com/office/drawing/2014/main" id="{E700BE3C-7EF9-2514-4961-56E896A0620F}"/>
                </a:ext>
              </a:extLst>
            </p:cNvPr>
            <p:cNvSpPr/>
            <p:nvPr/>
          </p:nvSpPr>
          <p:spPr bwMode="gray">
            <a:xfrm>
              <a:off x="9481355" y="2858311"/>
              <a:ext cx="715092" cy="715092"/>
            </a:xfrm>
            <a:prstGeom prst="ellipse">
              <a:avLst/>
            </a:prstGeom>
            <a:solidFill>
              <a:srgbClr val="2E87B0"/>
            </a:solidFill>
            <a:ln w="9525" algn="ctr">
              <a:noFill/>
              <a:miter lim="800000"/>
              <a:headEnd/>
              <a:tailEnd/>
            </a:ln>
            <a:effectLst/>
          </p:spPr>
          <p:txBody>
            <a:bodyPr lIns="63500" tIns="0" rIns="64800" bIns="0" rtlCol="0" anchor="ctr"/>
            <a:lstStyle/>
            <a:p>
              <a:pPr algn="ctr">
                <a:spcBef>
                  <a:spcPct val="0"/>
                </a:spcBef>
                <a:buClrTx/>
                <a:buSzPct val="90000"/>
              </a:pPr>
              <a:endParaRPr lang="en-US" sz="1600" b="1">
                <a:solidFill>
                  <a:schemeClr val="bg1"/>
                </a:solidFill>
                <a:cs typeface="Arial" pitchFamily="34" charset="0"/>
              </a:endParaRPr>
            </a:p>
          </p:txBody>
        </p:sp>
        <p:sp>
          <p:nvSpPr>
            <p:cNvPr id="136" name="Oval 135">
              <a:extLst>
                <a:ext uri="{FF2B5EF4-FFF2-40B4-BE49-F238E27FC236}">
                  <a16:creationId xmlns:a16="http://schemas.microsoft.com/office/drawing/2014/main" id="{7D6E798D-3BCB-AF3F-ED82-67EFE75504FE}"/>
                </a:ext>
              </a:extLst>
            </p:cNvPr>
            <p:cNvSpPr/>
            <p:nvPr/>
          </p:nvSpPr>
          <p:spPr bwMode="gray">
            <a:xfrm>
              <a:off x="6910325" y="2866102"/>
              <a:ext cx="715092" cy="715092"/>
            </a:xfrm>
            <a:prstGeom prst="ellipse">
              <a:avLst/>
            </a:prstGeom>
            <a:solidFill>
              <a:srgbClr val="A994D8"/>
            </a:solidFill>
            <a:ln w="9525" algn="ctr">
              <a:noFill/>
              <a:miter lim="800000"/>
              <a:headEnd/>
              <a:tailEnd/>
            </a:ln>
            <a:effectLst/>
          </p:spPr>
          <p:txBody>
            <a:bodyPr lIns="63500" tIns="0" rIns="64800" bIns="0" rtlCol="0" anchor="ctr"/>
            <a:lstStyle/>
            <a:p>
              <a:pPr algn="ctr">
                <a:spcBef>
                  <a:spcPct val="0"/>
                </a:spcBef>
                <a:buClrTx/>
                <a:buSzPct val="90000"/>
              </a:pPr>
              <a:endParaRPr lang="en-US" sz="1600" b="1">
                <a:solidFill>
                  <a:schemeClr val="bg1"/>
                </a:solidFill>
                <a:cs typeface="Arial" pitchFamily="34" charset="0"/>
              </a:endParaRPr>
            </a:p>
          </p:txBody>
        </p:sp>
        <p:sp>
          <p:nvSpPr>
            <p:cNvPr id="142" name="Oval 141">
              <a:extLst>
                <a:ext uri="{FF2B5EF4-FFF2-40B4-BE49-F238E27FC236}">
                  <a16:creationId xmlns:a16="http://schemas.microsoft.com/office/drawing/2014/main" id="{D8C0C0E5-4AAA-9EF2-58D4-9AFCEBFA122F}"/>
                </a:ext>
              </a:extLst>
            </p:cNvPr>
            <p:cNvSpPr/>
            <p:nvPr/>
          </p:nvSpPr>
          <p:spPr bwMode="gray">
            <a:xfrm>
              <a:off x="1820589" y="2858311"/>
              <a:ext cx="715092" cy="715092"/>
            </a:xfrm>
            <a:prstGeom prst="ellipse">
              <a:avLst/>
            </a:prstGeom>
            <a:solidFill>
              <a:srgbClr val="96DEA3"/>
            </a:solidFill>
            <a:ln w="25400" algn="ctr">
              <a:noFill/>
              <a:miter lim="800000"/>
              <a:headEnd/>
              <a:tailEnd/>
            </a:ln>
            <a:effectLst/>
          </p:spPr>
          <p:txBody>
            <a:bodyPr lIns="63500" tIns="0" rIns="64800" bIns="0" rtlCol="0" anchor="ctr"/>
            <a:lstStyle/>
            <a:p>
              <a:pPr algn="ctr">
                <a:spcBef>
                  <a:spcPct val="0"/>
                </a:spcBef>
                <a:buClrTx/>
                <a:buSzPct val="90000"/>
              </a:pPr>
              <a:endParaRPr lang="en-US" sz="1600" b="1">
                <a:solidFill>
                  <a:schemeClr val="bg1"/>
                </a:solidFill>
                <a:cs typeface="Arial" pitchFamily="34" charset="0"/>
              </a:endParaRPr>
            </a:p>
          </p:txBody>
        </p:sp>
        <p:sp>
          <p:nvSpPr>
            <p:cNvPr id="168" name="Rectangle 167">
              <a:extLst>
                <a:ext uri="{FF2B5EF4-FFF2-40B4-BE49-F238E27FC236}">
                  <a16:creationId xmlns:a16="http://schemas.microsoft.com/office/drawing/2014/main" id="{2D0CFF9A-33E8-7876-55B9-794894CA7144}"/>
                </a:ext>
              </a:extLst>
            </p:cNvPr>
            <p:cNvSpPr/>
            <p:nvPr/>
          </p:nvSpPr>
          <p:spPr>
            <a:xfrm>
              <a:off x="3913443" y="4164288"/>
              <a:ext cx="1636561" cy="492443"/>
            </a:xfrm>
            <a:prstGeom prst="rect">
              <a:avLst/>
            </a:prstGeom>
          </p:spPr>
          <p:txBody>
            <a:bodyPr wrap="square" lIns="0" tIns="0" rIns="0" bIns="0">
              <a:spAutoFit/>
            </a:bodyPr>
            <a:lstStyle/>
            <a:p>
              <a:pPr lvl="0" algn="ctr">
                <a:spcAft>
                  <a:spcPts val="600"/>
                </a:spcAft>
                <a:buClr>
                  <a:schemeClr val="accent6">
                    <a:lumMod val="75000"/>
                  </a:schemeClr>
                </a:buClr>
                <a:buSzPct val="90000"/>
                <a:defRPr/>
              </a:pPr>
              <a:r>
                <a:rPr lang="en-US" sz="1600" b="1">
                  <a:solidFill>
                    <a:srgbClr val="0A3C53"/>
                  </a:solidFill>
                  <a:latin typeface="Effra Pro" panose="020B0603020203020204" pitchFamily="34" charset="0"/>
                  <a:cs typeface="Arial" pitchFamily="34" charset="0"/>
                </a:rPr>
                <a:t>Your Elevator Talk</a:t>
              </a:r>
            </a:p>
          </p:txBody>
        </p:sp>
        <p:sp>
          <p:nvSpPr>
            <p:cNvPr id="170" name="Rectangle 169">
              <a:extLst>
                <a:ext uri="{FF2B5EF4-FFF2-40B4-BE49-F238E27FC236}">
                  <a16:creationId xmlns:a16="http://schemas.microsoft.com/office/drawing/2014/main" id="{50AB5EBC-6FC5-937A-8123-27144E97C197}"/>
                </a:ext>
              </a:extLst>
            </p:cNvPr>
            <p:cNvSpPr/>
            <p:nvPr/>
          </p:nvSpPr>
          <p:spPr>
            <a:xfrm>
              <a:off x="6449591" y="4203311"/>
              <a:ext cx="1636561" cy="246221"/>
            </a:xfrm>
            <a:prstGeom prst="rect">
              <a:avLst/>
            </a:prstGeom>
          </p:spPr>
          <p:txBody>
            <a:bodyPr wrap="square" lIns="0" tIns="0" rIns="0" bIns="0">
              <a:spAutoFit/>
            </a:bodyPr>
            <a:lstStyle/>
            <a:p>
              <a:pPr lvl="0" algn="ctr">
                <a:spcAft>
                  <a:spcPts val="600"/>
                </a:spcAft>
                <a:buClr>
                  <a:schemeClr val="accent6">
                    <a:lumMod val="75000"/>
                  </a:schemeClr>
                </a:buClr>
                <a:buSzPct val="90000"/>
                <a:defRPr/>
              </a:pPr>
              <a:r>
                <a:rPr lang="en-US" sz="1600" b="1">
                  <a:solidFill>
                    <a:srgbClr val="0A3C53"/>
                  </a:solidFill>
                  <a:latin typeface="Effra Pro" panose="020B0603020203020204" pitchFamily="34" charset="0"/>
                  <a:cs typeface="Arial" pitchFamily="34" charset="0"/>
                </a:rPr>
                <a:t>Personal Website</a:t>
              </a:r>
            </a:p>
          </p:txBody>
        </p:sp>
        <p:sp>
          <p:nvSpPr>
            <p:cNvPr id="172" name="Rectangle 171">
              <a:extLst>
                <a:ext uri="{FF2B5EF4-FFF2-40B4-BE49-F238E27FC236}">
                  <a16:creationId xmlns:a16="http://schemas.microsoft.com/office/drawing/2014/main" id="{BB6F1516-A71B-B0E6-3A6D-755FB24D96DC}"/>
                </a:ext>
              </a:extLst>
            </p:cNvPr>
            <p:cNvSpPr/>
            <p:nvPr/>
          </p:nvSpPr>
          <p:spPr>
            <a:xfrm>
              <a:off x="9020620" y="4164288"/>
              <a:ext cx="1636561" cy="246221"/>
            </a:xfrm>
            <a:prstGeom prst="rect">
              <a:avLst/>
            </a:prstGeom>
          </p:spPr>
          <p:txBody>
            <a:bodyPr wrap="square" lIns="0" tIns="0" rIns="0" bIns="0">
              <a:spAutoFit/>
            </a:bodyPr>
            <a:lstStyle/>
            <a:p>
              <a:pPr lvl="0" algn="ctr">
                <a:spcAft>
                  <a:spcPts val="600"/>
                </a:spcAft>
                <a:buClr>
                  <a:schemeClr val="accent6">
                    <a:lumMod val="75000"/>
                  </a:schemeClr>
                </a:buClr>
                <a:buSzPct val="90000"/>
                <a:defRPr/>
              </a:pPr>
              <a:r>
                <a:rPr lang="en-US" sz="1600" b="1">
                  <a:solidFill>
                    <a:srgbClr val="0A3C53"/>
                  </a:solidFill>
                  <a:latin typeface="Effra Pro" panose="020B0603020203020204" pitchFamily="34" charset="0"/>
                  <a:cs typeface="Arial" pitchFamily="34" charset="0"/>
                </a:rPr>
                <a:t>Your Social Media</a:t>
              </a:r>
            </a:p>
          </p:txBody>
        </p:sp>
        <p:grpSp>
          <p:nvGrpSpPr>
            <p:cNvPr id="19" name="Group 18">
              <a:extLst>
                <a:ext uri="{FF2B5EF4-FFF2-40B4-BE49-F238E27FC236}">
                  <a16:creationId xmlns:a16="http://schemas.microsoft.com/office/drawing/2014/main" id="{8EF8E95C-24A0-4A13-AD08-C3E0D9A2E058}"/>
                </a:ext>
              </a:extLst>
            </p:cNvPr>
            <p:cNvGrpSpPr/>
            <p:nvPr/>
          </p:nvGrpSpPr>
          <p:grpSpPr>
            <a:xfrm>
              <a:off x="2000746" y="3016609"/>
              <a:ext cx="420669" cy="420663"/>
              <a:chOff x="2000746" y="3016609"/>
              <a:chExt cx="420669" cy="420663"/>
            </a:xfrm>
          </p:grpSpPr>
          <p:sp>
            <p:nvSpPr>
              <p:cNvPr id="8" name="Freeform: Shape 7">
                <a:extLst>
                  <a:ext uri="{FF2B5EF4-FFF2-40B4-BE49-F238E27FC236}">
                    <a16:creationId xmlns:a16="http://schemas.microsoft.com/office/drawing/2014/main" id="{AA65F515-F47B-4E7F-920E-0CF92F050569}"/>
                  </a:ext>
                </a:extLst>
              </p:cNvPr>
              <p:cNvSpPr/>
              <p:nvPr/>
            </p:nvSpPr>
            <p:spPr>
              <a:xfrm>
                <a:off x="2401280" y="3102750"/>
                <a:ext cx="19398" cy="932"/>
              </a:xfrm>
              <a:custGeom>
                <a:avLst/>
                <a:gdLst>
                  <a:gd name="connsiteX0" fmla="*/ 0 w 19398"/>
                  <a:gd name="connsiteY0" fmla="*/ 0 h 932"/>
                  <a:gd name="connsiteX1" fmla="*/ 19399 w 19398"/>
                  <a:gd name="connsiteY1" fmla="*/ 0 h 932"/>
                </a:gdLst>
                <a:ahLst/>
                <a:cxnLst>
                  <a:cxn ang="0">
                    <a:pos x="connsiteX0" y="connsiteY0"/>
                  </a:cxn>
                  <a:cxn ang="0">
                    <a:pos x="connsiteX1" y="connsiteY1"/>
                  </a:cxn>
                </a:cxnLst>
                <a:rect l="l" t="t" r="r" b="b"/>
                <a:pathLst>
                  <a:path w="19398" h="932">
                    <a:moveTo>
                      <a:pt x="0" y="0"/>
                    </a:moveTo>
                    <a:lnTo>
                      <a:pt x="19399" y="0"/>
                    </a:lnTo>
                  </a:path>
                </a:pathLst>
              </a:custGeom>
              <a:ln w="10345" cap="rnd">
                <a:solidFill>
                  <a:srgbClr val="0A3C53"/>
                </a:solidFill>
                <a:prstDash val="solid"/>
                <a:round/>
              </a:ln>
            </p:spPr>
            <p:txBody>
              <a:bodyPr rtlCol="0" anchor="ctr"/>
              <a:lstStyle/>
              <a:p>
                <a:endParaRPr lang="en-IN"/>
              </a:p>
            </p:txBody>
          </p:sp>
          <p:sp>
            <p:nvSpPr>
              <p:cNvPr id="10" name="Freeform: Shape 9">
                <a:extLst>
                  <a:ext uri="{FF2B5EF4-FFF2-40B4-BE49-F238E27FC236}">
                    <a16:creationId xmlns:a16="http://schemas.microsoft.com/office/drawing/2014/main" id="{AE53B21A-3EE3-4E5A-B6EE-5AABAD155B3F}"/>
                  </a:ext>
                </a:extLst>
              </p:cNvPr>
              <p:cNvSpPr/>
              <p:nvPr/>
            </p:nvSpPr>
            <p:spPr>
              <a:xfrm>
                <a:off x="2403537" y="3059346"/>
                <a:ext cx="17878" cy="9176"/>
              </a:xfrm>
              <a:custGeom>
                <a:avLst/>
                <a:gdLst>
                  <a:gd name="connsiteX0" fmla="*/ 0 w 17878"/>
                  <a:gd name="connsiteY0" fmla="*/ 9177 h 9176"/>
                  <a:gd name="connsiteX1" fmla="*/ 17878 w 17878"/>
                  <a:gd name="connsiteY1" fmla="*/ 0 h 9176"/>
                </a:gdLst>
                <a:ahLst/>
                <a:cxnLst>
                  <a:cxn ang="0">
                    <a:pos x="connsiteX0" y="connsiteY0"/>
                  </a:cxn>
                  <a:cxn ang="0">
                    <a:pos x="connsiteX1" y="connsiteY1"/>
                  </a:cxn>
                </a:cxnLst>
                <a:rect l="l" t="t" r="r" b="b"/>
                <a:pathLst>
                  <a:path w="17878" h="9176">
                    <a:moveTo>
                      <a:pt x="0" y="9177"/>
                    </a:moveTo>
                    <a:lnTo>
                      <a:pt x="17878" y="0"/>
                    </a:lnTo>
                  </a:path>
                </a:pathLst>
              </a:custGeom>
              <a:ln w="10345" cap="rnd">
                <a:solidFill>
                  <a:srgbClr val="0A3C53"/>
                </a:solidFill>
                <a:prstDash val="solid"/>
                <a:round/>
              </a:ln>
            </p:spPr>
            <p:txBody>
              <a:bodyPr rtlCol="0" anchor="ctr"/>
              <a:lstStyle/>
              <a:p>
                <a:endParaRPr lang="en-IN"/>
              </a:p>
            </p:txBody>
          </p:sp>
          <p:sp>
            <p:nvSpPr>
              <p:cNvPr id="12" name="Freeform: Shape 11">
                <a:extLst>
                  <a:ext uri="{FF2B5EF4-FFF2-40B4-BE49-F238E27FC236}">
                    <a16:creationId xmlns:a16="http://schemas.microsoft.com/office/drawing/2014/main" id="{8FE080ED-1E63-4DE3-8197-2E229B529749}"/>
                  </a:ext>
                </a:extLst>
              </p:cNvPr>
              <p:cNvSpPr/>
              <p:nvPr/>
            </p:nvSpPr>
            <p:spPr>
              <a:xfrm>
                <a:off x="2403537" y="3136978"/>
                <a:ext cx="17878" cy="8235"/>
              </a:xfrm>
              <a:custGeom>
                <a:avLst/>
                <a:gdLst>
                  <a:gd name="connsiteX0" fmla="*/ 0 w 17878"/>
                  <a:gd name="connsiteY0" fmla="*/ 0 h 8235"/>
                  <a:gd name="connsiteX1" fmla="*/ 17878 w 17878"/>
                  <a:gd name="connsiteY1" fmla="*/ 8235 h 8235"/>
                </a:gdLst>
                <a:ahLst/>
                <a:cxnLst>
                  <a:cxn ang="0">
                    <a:pos x="connsiteX0" y="connsiteY0"/>
                  </a:cxn>
                  <a:cxn ang="0">
                    <a:pos x="connsiteX1" y="connsiteY1"/>
                  </a:cxn>
                </a:cxnLst>
                <a:rect l="l" t="t" r="r" b="b"/>
                <a:pathLst>
                  <a:path w="17878" h="8235">
                    <a:moveTo>
                      <a:pt x="0" y="0"/>
                    </a:moveTo>
                    <a:lnTo>
                      <a:pt x="17878" y="8235"/>
                    </a:lnTo>
                  </a:path>
                </a:pathLst>
              </a:custGeom>
              <a:ln w="10345" cap="rnd">
                <a:solidFill>
                  <a:srgbClr val="0A3C53"/>
                </a:solidFill>
                <a:prstDash val="solid"/>
                <a:round/>
              </a:ln>
            </p:spPr>
            <p:txBody>
              <a:bodyPr rtlCol="0" anchor="ctr"/>
              <a:lstStyle/>
              <a:p>
                <a:endParaRPr lang="en-IN"/>
              </a:p>
            </p:txBody>
          </p:sp>
          <p:sp>
            <p:nvSpPr>
              <p:cNvPr id="13" name="Freeform: Shape 12">
                <a:extLst>
                  <a:ext uri="{FF2B5EF4-FFF2-40B4-BE49-F238E27FC236}">
                    <a16:creationId xmlns:a16="http://schemas.microsoft.com/office/drawing/2014/main" id="{3BFC1A68-2A7C-45A6-A435-1EDBFA12F785}"/>
                  </a:ext>
                </a:extLst>
              </p:cNvPr>
              <p:cNvSpPr/>
              <p:nvPr/>
            </p:nvSpPr>
            <p:spPr>
              <a:xfrm>
                <a:off x="2193539" y="3016609"/>
                <a:ext cx="184864" cy="182014"/>
              </a:xfrm>
              <a:custGeom>
                <a:avLst/>
                <a:gdLst>
                  <a:gd name="connsiteX0" fmla="*/ 55892 w 184864"/>
                  <a:gd name="connsiteY0" fmla="*/ 134657 h 182014"/>
                  <a:gd name="connsiteX1" fmla="*/ 172367 w 184864"/>
                  <a:gd name="connsiteY1" fmla="*/ 181306 h 182014"/>
                  <a:gd name="connsiteX2" fmla="*/ 184864 w 184864"/>
                  <a:gd name="connsiteY2" fmla="*/ 169900 h 182014"/>
                  <a:gd name="connsiteX3" fmla="*/ 184864 w 184864"/>
                  <a:gd name="connsiteY3" fmla="*/ 12110 h 182014"/>
                  <a:gd name="connsiteX4" fmla="*/ 172367 w 184864"/>
                  <a:gd name="connsiteY4" fmla="*/ 704 h 182014"/>
                  <a:gd name="connsiteX5" fmla="*/ 55892 w 184864"/>
                  <a:gd name="connsiteY5" fmla="*/ 47354 h 182014"/>
                  <a:gd name="connsiteX6" fmla="*/ 9205 w 184864"/>
                  <a:gd name="connsiteY6" fmla="*/ 47354 h 182014"/>
                  <a:gd name="connsiteX7" fmla="*/ 0 w 184864"/>
                  <a:gd name="connsiteY7" fmla="*/ 58266 h 182014"/>
                  <a:gd name="connsiteX8" fmla="*/ 0 w 184864"/>
                  <a:gd name="connsiteY8" fmla="*/ 123745 h 182014"/>
                  <a:gd name="connsiteX9" fmla="*/ 9205 w 184864"/>
                  <a:gd name="connsiteY9" fmla="*/ 134657 h 182014"/>
                  <a:gd name="connsiteX10" fmla="*/ 55892 w 184864"/>
                  <a:gd name="connsiteY10" fmla="*/ 134657 h 182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4864" h="182014">
                    <a:moveTo>
                      <a:pt x="55892" y="134657"/>
                    </a:moveTo>
                    <a:lnTo>
                      <a:pt x="172367" y="181306"/>
                    </a:lnTo>
                    <a:cubicBezTo>
                      <a:pt x="178466" y="184104"/>
                      <a:pt x="184864" y="178257"/>
                      <a:pt x="184864" y="169900"/>
                    </a:cubicBezTo>
                    <a:lnTo>
                      <a:pt x="184864" y="12110"/>
                    </a:lnTo>
                    <a:cubicBezTo>
                      <a:pt x="184864" y="3754"/>
                      <a:pt x="178466" y="-2084"/>
                      <a:pt x="172367" y="704"/>
                    </a:cubicBezTo>
                    <a:lnTo>
                      <a:pt x="55892" y="47354"/>
                    </a:lnTo>
                    <a:lnTo>
                      <a:pt x="9205" y="47354"/>
                    </a:lnTo>
                    <a:cubicBezTo>
                      <a:pt x="4122" y="47354"/>
                      <a:pt x="0" y="52241"/>
                      <a:pt x="0" y="58266"/>
                    </a:cubicBezTo>
                    <a:lnTo>
                      <a:pt x="0" y="123745"/>
                    </a:lnTo>
                    <a:cubicBezTo>
                      <a:pt x="0" y="129770"/>
                      <a:pt x="4122" y="134657"/>
                      <a:pt x="9205" y="134657"/>
                    </a:cubicBezTo>
                    <a:lnTo>
                      <a:pt x="55892" y="134657"/>
                    </a:lnTo>
                    <a:close/>
                  </a:path>
                </a:pathLst>
              </a:custGeom>
              <a:noFill/>
              <a:ln w="10345" cap="rnd">
                <a:solidFill>
                  <a:srgbClr val="0A3C53"/>
                </a:solidFill>
                <a:prstDash val="solid"/>
                <a:round/>
              </a:ln>
            </p:spPr>
            <p:txBody>
              <a:bodyPr rtlCol="0" anchor="ctr"/>
              <a:lstStyle/>
              <a:p>
                <a:endParaRPr lang="en-IN"/>
              </a:p>
            </p:txBody>
          </p:sp>
          <p:sp>
            <p:nvSpPr>
              <p:cNvPr id="14" name="Freeform: Shape 13">
                <a:extLst>
                  <a:ext uri="{FF2B5EF4-FFF2-40B4-BE49-F238E27FC236}">
                    <a16:creationId xmlns:a16="http://schemas.microsoft.com/office/drawing/2014/main" id="{D277ED79-2BEE-4304-82FA-8C7C5FF7CECF}"/>
                  </a:ext>
                </a:extLst>
              </p:cNvPr>
              <p:cNvSpPr/>
              <p:nvPr/>
            </p:nvSpPr>
            <p:spPr>
              <a:xfrm>
                <a:off x="2000746" y="3037877"/>
                <a:ext cx="243896" cy="399395"/>
              </a:xfrm>
              <a:custGeom>
                <a:avLst/>
                <a:gdLst>
                  <a:gd name="connsiteX0" fmla="*/ 2 w 243896"/>
                  <a:gd name="connsiteY0" fmla="*/ 399395 h 399395"/>
                  <a:gd name="connsiteX1" fmla="*/ 2 w 243896"/>
                  <a:gd name="connsiteY1" fmla="*/ 230553 h 399395"/>
                  <a:gd name="connsiteX2" fmla="*/ 46791 w 243896"/>
                  <a:gd name="connsiteY2" fmla="*/ 167555 h 399395"/>
                  <a:gd name="connsiteX3" fmla="*/ 46791 w 243896"/>
                  <a:gd name="connsiteY3" fmla="*/ 167555 h 399395"/>
                  <a:gd name="connsiteX4" fmla="*/ 46791 w 243896"/>
                  <a:gd name="connsiteY4" fmla="*/ 149042 h 399395"/>
                  <a:gd name="connsiteX5" fmla="*/ 19251 w 243896"/>
                  <a:gd name="connsiteY5" fmla="*/ 131294 h 399395"/>
                  <a:gd name="connsiteX6" fmla="*/ 2650 w 243896"/>
                  <a:gd name="connsiteY6" fmla="*/ 88879 h 399395"/>
                  <a:gd name="connsiteX7" fmla="*/ 39 w 243896"/>
                  <a:gd name="connsiteY7" fmla="*/ 60480 h 399395"/>
                  <a:gd name="connsiteX8" fmla="*/ 60118 w 243896"/>
                  <a:gd name="connsiteY8" fmla="*/ 0 h 399395"/>
                  <a:gd name="connsiteX9" fmla="*/ 75451 w 243896"/>
                  <a:gd name="connsiteY9" fmla="*/ 0 h 399395"/>
                  <a:gd name="connsiteX10" fmla="*/ 135530 w 243896"/>
                  <a:gd name="connsiteY10" fmla="*/ 60480 h 399395"/>
                  <a:gd name="connsiteX11" fmla="*/ 132919 w 243896"/>
                  <a:gd name="connsiteY11" fmla="*/ 88879 h 399395"/>
                  <a:gd name="connsiteX12" fmla="*/ 116318 w 243896"/>
                  <a:gd name="connsiteY12" fmla="*/ 131294 h 399395"/>
                  <a:gd name="connsiteX13" fmla="*/ 88778 w 243896"/>
                  <a:gd name="connsiteY13" fmla="*/ 149042 h 399395"/>
                  <a:gd name="connsiteX14" fmla="*/ 88778 w 243896"/>
                  <a:gd name="connsiteY14" fmla="*/ 167555 h 399395"/>
                  <a:gd name="connsiteX15" fmla="*/ 147318 w 243896"/>
                  <a:gd name="connsiteY15" fmla="*/ 213421 h 399395"/>
                  <a:gd name="connsiteX16" fmla="*/ 155386 w 243896"/>
                  <a:gd name="connsiteY16" fmla="*/ 213076 h 399395"/>
                  <a:gd name="connsiteX17" fmla="*/ 205262 w 243896"/>
                  <a:gd name="connsiteY17" fmla="*/ 166631 h 399395"/>
                  <a:gd name="connsiteX18" fmla="*/ 236169 w 243896"/>
                  <a:gd name="connsiteY18" fmla="*/ 166258 h 399395"/>
                  <a:gd name="connsiteX19" fmla="*/ 236169 w 243896"/>
                  <a:gd name="connsiteY19" fmla="*/ 166258 h 399395"/>
                  <a:gd name="connsiteX20" fmla="*/ 237214 w 243896"/>
                  <a:gd name="connsiteY20" fmla="*/ 199646 h 399395"/>
                  <a:gd name="connsiteX21" fmla="*/ 166353 w 243896"/>
                  <a:gd name="connsiteY21" fmla="*/ 270880 h 399395"/>
                  <a:gd name="connsiteX22" fmla="*/ 135474 w 243896"/>
                  <a:gd name="connsiteY22" fmla="*/ 273538 h 399395"/>
                  <a:gd name="connsiteX23" fmla="*/ 85859 w 243896"/>
                  <a:gd name="connsiteY23" fmla="*/ 238397 h 399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43896" h="399395">
                    <a:moveTo>
                      <a:pt x="2" y="399395"/>
                    </a:moveTo>
                    <a:lnTo>
                      <a:pt x="2" y="230553"/>
                    </a:lnTo>
                    <a:cubicBezTo>
                      <a:pt x="2" y="204710"/>
                      <a:pt x="10643" y="177991"/>
                      <a:pt x="46791" y="167555"/>
                    </a:cubicBezTo>
                    <a:lnTo>
                      <a:pt x="46791" y="167555"/>
                    </a:lnTo>
                    <a:lnTo>
                      <a:pt x="46791" y="149042"/>
                    </a:lnTo>
                    <a:cubicBezTo>
                      <a:pt x="36775" y="147214"/>
                      <a:pt x="27188" y="140695"/>
                      <a:pt x="19251" y="131294"/>
                    </a:cubicBezTo>
                    <a:cubicBezTo>
                      <a:pt x="9197" y="119376"/>
                      <a:pt x="4068" y="104230"/>
                      <a:pt x="2650" y="88879"/>
                    </a:cubicBezTo>
                    <a:lnTo>
                      <a:pt x="39" y="60480"/>
                    </a:lnTo>
                    <a:cubicBezTo>
                      <a:pt x="-1173" y="27438"/>
                      <a:pt x="26078" y="0"/>
                      <a:pt x="60118" y="0"/>
                    </a:cubicBezTo>
                    <a:lnTo>
                      <a:pt x="75451" y="0"/>
                    </a:lnTo>
                    <a:cubicBezTo>
                      <a:pt x="109491" y="0"/>
                      <a:pt x="136743" y="27438"/>
                      <a:pt x="135530" y="60480"/>
                    </a:cubicBezTo>
                    <a:lnTo>
                      <a:pt x="132919" y="88879"/>
                    </a:lnTo>
                    <a:cubicBezTo>
                      <a:pt x="131511" y="104230"/>
                      <a:pt x="126381" y="119376"/>
                      <a:pt x="116318" y="131294"/>
                    </a:cubicBezTo>
                    <a:cubicBezTo>
                      <a:pt x="108391" y="140695"/>
                      <a:pt x="98794" y="147214"/>
                      <a:pt x="88778" y="149042"/>
                    </a:cubicBezTo>
                    <a:lnTo>
                      <a:pt x="88778" y="167555"/>
                    </a:lnTo>
                    <a:lnTo>
                      <a:pt x="147318" y="213421"/>
                    </a:lnTo>
                    <a:cubicBezTo>
                      <a:pt x="149725" y="215305"/>
                      <a:pt x="153147" y="215165"/>
                      <a:pt x="155386" y="213076"/>
                    </a:cubicBezTo>
                    <a:lnTo>
                      <a:pt x="205262" y="166631"/>
                    </a:lnTo>
                    <a:cubicBezTo>
                      <a:pt x="213926" y="158564"/>
                      <a:pt x="227309" y="158396"/>
                      <a:pt x="236169" y="166258"/>
                    </a:cubicBezTo>
                    <a:lnTo>
                      <a:pt x="236169" y="166258"/>
                    </a:lnTo>
                    <a:cubicBezTo>
                      <a:pt x="246046" y="175025"/>
                      <a:pt x="246521" y="190292"/>
                      <a:pt x="237214" y="199646"/>
                    </a:cubicBezTo>
                    <a:lnTo>
                      <a:pt x="166353" y="270880"/>
                    </a:lnTo>
                    <a:cubicBezTo>
                      <a:pt x="158090" y="279189"/>
                      <a:pt x="145034" y="280309"/>
                      <a:pt x="135474" y="273538"/>
                    </a:cubicBezTo>
                    <a:lnTo>
                      <a:pt x="85859" y="238397"/>
                    </a:lnTo>
                  </a:path>
                </a:pathLst>
              </a:custGeom>
              <a:noFill/>
              <a:ln w="10345" cap="rnd">
                <a:solidFill>
                  <a:srgbClr val="0A3C53"/>
                </a:solidFill>
                <a:prstDash val="solid"/>
                <a:round/>
              </a:ln>
            </p:spPr>
            <p:txBody>
              <a:bodyPr rtlCol="0" anchor="ctr"/>
              <a:lstStyle/>
              <a:p>
                <a:endParaRPr lang="en-IN"/>
              </a:p>
            </p:txBody>
          </p:sp>
          <p:sp>
            <p:nvSpPr>
              <p:cNvPr id="15" name="Freeform: Shape 14">
                <a:extLst>
                  <a:ext uri="{FF2B5EF4-FFF2-40B4-BE49-F238E27FC236}">
                    <a16:creationId xmlns:a16="http://schemas.microsoft.com/office/drawing/2014/main" id="{E13E92E1-EC0D-4DC4-AE06-8A6DC3CD045A}"/>
                  </a:ext>
                </a:extLst>
              </p:cNvPr>
              <p:cNvSpPr/>
              <p:nvPr/>
            </p:nvSpPr>
            <p:spPr>
              <a:xfrm>
                <a:off x="2225117" y="3151265"/>
                <a:ext cx="932" cy="47358"/>
              </a:xfrm>
              <a:custGeom>
                <a:avLst/>
                <a:gdLst>
                  <a:gd name="connsiteX0" fmla="*/ 0 w 932"/>
                  <a:gd name="connsiteY0" fmla="*/ 0 h 47358"/>
                  <a:gd name="connsiteX1" fmla="*/ 0 w 932"/>
                  <a:gd name="connsiteY1" fmla="*/ 47359 h 47358"/>
                </a:gdLst>
                <a:ahLst/>
                <a:cxnLst>
                  <a:cxn ang="0">
                    <a:pos x="connsiteX0" y="connsiteY0"/>
                  </a:cxn>
                  <a:cxn ang="0">
                    <a:pos x="connsiteX1" y="connsiteY1"/>
                  </a:cxn>
                </a:cxnLst>
                <a:rect l="l" t="t" r="r" b="b"/>
                <a:pathLst>
                  <a:path w="932" h="47358">
                    <a:moveTo>
                      <a:pt x="0" y="0"/>
                    </a:moveTo>
                    <a:lnTo>
                      <a:pt x="0" y="47359"/>
                    </a:lnTo>
                  </a:path>
                </a:pathLst>
              </a:custGeom>
              <a:ln w="10345" cap="rnd">
                <a:solidFill>
                  <a:srgbClr val="0A3C53"/>
                </a:solidFill>
                <a:prstDash val="solid"/>
                <a:round/>
              </a:ln>
            </p:spPr>
            <p:txBody>
              <a:bodyPr rtlCol="0" anchor="ctr"/>
              <a:lstStyle/>
              <a:p>
                <a:endParaRPr lang="en-IN"/>
              </a:p>
            </p:txBody>
          </p:sp>
          <p:sp>
            <p:nvSpPr>
              <p:cNvPr id="16" name="Freeform: Shape 15">
                <a:extLst>
                  <a:ext uri="{FF2B5EF4-FFF2-40B4-BE49-F238E27FC236}">
                    <a16:creationId xmlns:a16="http://schemas.microsoft.com/office/drawing/2014/main" id="{B808A261-14FE-4A8C-9F6F-E3B566D7F19E}"/>
                  </a:ext>
                </a:extLst>
              </p:cNvPr>
              <p:cNvSpPr/>
              <p:nvPr/>
            </p:nvSpPr>
            <p:spPr>
              <a:xfrm>
                <a:off x="2122706" y="3301455"/>
                <a:ext cx="932" cy="135817"/>
              </a:xfrm>
              <a:custGeom>
                <a:avLst/>
                <a:gdLst>
                  <a:gd name="connsiteX0" fmla="*/ 0 w 932"/>
                  <a:gd name="connsiteY0" fmla="*/ 0 h 135817"/>
                  <a:gd name="connsiteX1" fmla="*/ 0 w 932"/>
                  <a:gd name="connsiteY1" fmla="*/ 135818 h 135817"/>
                </a:gdLst>
                <a:ahLst/>
                <a:cxnLst>
                  <a:cxn ang="0">
                    <a:pos x="connsiteX0" y="connsiteY0"/>
                  </a:cxn>
                  <a:cxn ang="0">
                    <a:pos x="connsiteX1" y="connsiteY1"/>
                  </a:cxn>
                </a:cxnLst>
                <a:rect l="l" t="t" r="r" b="b"/>
                <a:pathLst>
                  <a:path w="932" h="135817">
                    <a:moveTo>
                      <a:pt x="0" y="0"/>
                    </a:moveTo>
                    <a:lnTo>
                      <a:pt x="0" y="135818"/>
                    </a:lnTo>
                  </a:path>
                </a:pathLst>
              </a:custGeom>
              <a:ln w="10345" cap="rnd">
                <a:solidFill>
                  <a:srgbClr val="0A3C53"/>
                </a:solidFill>
                <a:prstDash val="solid"/>
                <a:round/>
              </a:ln>
            </p:spPr>
            <p:txBody>
              <a:bodyPr rtlCol="0" anchor="ctr"/>
              <a:lstStyle/>
              <a:p>
                <a:endParaRPr lang="en-IN"/>
              </a:p>
            </p:txBody>
          </p:sp>
          <p:sp>
            <p:nvSpPr>
              <p:cNvPr id="17" name="Freeform: Shape 16">
                <a:extLst>
                  <a:ext uri="{FF2B5EF4-FFF2-40B4-BE49-F238E27FC236}">
                    <a16:creationId xmlns:a16="http://schemas.microsoft.com/office/drawing/2014/main" id="{6E2D5806-4F5A-4B2E-8E06-3455AA667CFC}"/>
                  </a:ext>
                </a:extLst>
              </p:cNvPr>
              <p:cNvSpPr/>
              <p:nvPr/>
            </p:nvSpPr>
            <p:spPr>
              <a:xfrm>
                <a:off x="2249431" y="3063963"/>
                <a:ext cx="932" cy="43655"/>
              </a:xfrm>
              <a:custGeom>
                <a:avLst/>
                <a:gdLst>
                  <a:gd name="connsiteX0" fmla="*/ 0 w 932"/>
                  <a:gd name="connsiteY0" fmla="*/ 0 h 43655"/>
                  <a:gd name="connsiteX1" fmla="*/ 0 w 932"/>
                  <a:gd name="connsiteY1" fmla="*/ 43656 h 43655"/>
                </a:gdLst>
                <a:ahLst/>
                <a:cxnLst>
                  <a:cxn ang="0">
                    <a:pos x="connsiteX0" y="connsiteY0"/>
                  </a:cxn>
                  <a:cxn ang="0">
                    <a:pos x="connsiteX1" y="connsiteY1"/>
                  </a:cxn>
                </a:cxnLst>
                <a:rect l="l" t="t" r="r" b="b"/>
                <a:pathLst>
                  <a:path w="932" h="43655">
                    <a:moveTo>
                      <a:pt x="0" y="0"/>
                    </a:moveTo>
                    <a:lnTo>
                      <a:pt x="0" y="43656"/>
                    </a:lnTo>
                  </a:path>
                </a:pathLst>
              </a:custGeom>
              <a:ln w="10345" cap="rnd">
                <a:solidFill>
                  <a:srgbClr val="0A3C53"/>
                </a:solidFill>
                <a:prstDash val="solid"/>
                <a:round/>
              </a:ln>
            </p:spPr>
            <p:txBody>
              <a:bodyPr rtlCol="0" anchor="ctr"/>
              <a:lstStyle/>
              <a:p>
                <a:endParaRPr lang="en-IN"/>
              </a:p>
            </p:txBody>
          </p:sp>
        </p:grpSp>
        <p:grpSp>
          <p:nvGrpSpPr>
            <p:cNvPr id="32" name="Group 31">
              <a:extLst>
                <a:ext uri="{FF2B5EF4-FFF2-40B4-BE49-F238E27FC236}">
                  <a16:creationId xmlns:a16="http://schemas.microsoft.com/office/drawing/2014/main" id="{E343CABE-33F2-4678-939D-FBE81BF8C4A8}"/>
                </a:ext>
              </a:extLst>
            </p:cNvPr>
            <p:cNvGrpSpPr/>
            <p:nvPr/>
          </p:nvGrpSpPr>
          <p:grpSpPr>
            <a:xfrm>
              <a:off x="7072693" y="3051725"/>
              <a:ext cx="376511" cy="376569"/>
              <a:chOff x="7071323" y="3042733"/>
              <a:chExt cx="393121" cy="393182"/>
            </a:xfrm>
          </p:grpSpPr>
          <p:sp>
            <p:nvSpPr>
              <p:cNvPr id="24" name="Freeform: Shape 23">
                <a:extLst>
                  <a:ext uri="{FF2B5EF4-FFF2-40B4-BE49-F238E27FC236}">
                    <a16:creationId xmlns:a16="http://schemas.microsoft.com/office/drawing/2014/main" id="{52DD52A0-B92E-424D-9AA8-22E8C3CE57BA}"/>
                  </a:ext>
                </a:extLst>
              </p:cNvPr>
              <p:cNvSpPr/>
              <p:nvPr/>
            </p:nvSpPr>
            <p:spPr>
              <a:xfrm>
                <a:off x="7172016" y="3075332"/>
                <a:ext cx="191743" cy="191743"/>
              </a:xfrm>
              <a:custGeom>
                <a:avLst/>
                <a:gdLst>
                  <a:gd name="connsiteX0" fmla="*/ 191744 w 191743"/>
                  <a:gd name="connsiteY0" fmla="*/ 95872 h 191743"/>
                  <a:gd name="connsiteX1" fmla="*/ 95872 w 191743"/>
                  <a:gd name="connsiteY1" fmla="*/ 191744 h 191743"/>
                  <a:gd name="connsiteX2" fmla="*/ 0 w 191743"/>
                  <a:gd name="connsiteY2" fmla="*/ 95872 h 191743"/>
                  <a:gd name="connsiteX3" fmla="*/ 95872 w 191743"/>
                  <a:gd name="connsiteY3" fmla="*/ 0 h 191743"/>
                  <a:gd name="connsiteX4" fmla="*/ 191744 w 191743"/>
                  <a:gd name="connsiteY4" fmla="*/ 95872 h 191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743" h="191743">
                    <a:moveTo>
                      <a:pt x="191744" y="95872"/>
                    </a:moveTo>
                    <a:cubicBezTo>
                      <a:pt x="191744" y="148820"/>
                      <a:pt x="148820" y="191744"/>
                      <a:pt x="95872" y="191744"/>
                    </a:cubicBezTo>
                    <a:cubicBezTo>
                      <a:pt x="42923" y="191744"/>
                      <a:pt x="0" y="148820"/>
                      <a:pt x="0" y="95872"/>
                    </a:cubicBezTo>
                    <a:cubicBezTo>
                      <a:pt x="0" y="42923"/>
                      <a:pt x="42923" y="0"/>
                      <a:pt x="95872" y="0"/>
                    </a:cubicBezTo>
                    <a:cubicBezTo>
                      <a:pt x="148820" y="0"/>
                      <a:pt x="191744" y="42923"/>
                      <a:pt x="191744" y="95872"/>
                    </a:cubicBezTo>
                    <a:close/>
                  </a:path>
                </a:pathLst>
              </a:custGeom>
              <a:noFill/>
              <a:ln w="19050" cap="rnd">
                <a:solidFill>
                  <a:schemeClr val="bg1"/>
                </a:solidFill>
                <a:prstDash val="solid"/>
                <a:round/>
              </a:ln>
            </p:spPr>
            <p:txBody>
              <a:bodyPr rtlCol="0" anchor="ctr"/>
              <a:lstStyle/>
              <a:p>
                <a:endParaRPr lang="en-IN"/>
              </a:p>
            </p:txBody>
          </p:sp>
          <p:sp>
            <p:nvSpPr>
              <p:cNvPr id="25" name="Freeform: Shape 24">
                <a:extLst>
                  <a:ext uri="{FF2B5EF4-FFF2-40B4-BE49-F238E27FC236}">
                    <a16:creationId xmlns:a16="http://schemas.microsoft.com/office/drawing/2014/main" id="{5A243CE0-74E5-4BC2-ADC3-E5510BBC02BE}"/>
                  </a:ext>
                </a:extLst>
              </p:cNvPr>
              <p:cNvSpPr/>
              <p:nvPr/>
            </p:nvSpPr>
            <p:spPr>
              <a:xfrm>
                <a:off x="7223483" y="3075341"/>
                <a:ext cx="88809" cy="191743"/>
              </a:xfrm>
              <a:custGeom>
                <a:avLst/>
                <a:gdLst>
                  <a:gd name="connsiteX0" fmla="*/ 88810 w 88809"/>
                  <a:gd name="connsiteY0" fmla="*/ 95872 h 191743"/>
                  <a:gd name="connsiteX1" fmla="*/ 44405 w 88809"/>
                  <a:gd name="connsiteY1" fmla="*/ 191744 h 191743"/>
                  <a:gd name="connsiteX2" fmla="*/ 0 w 88809"/>
                  <a:gd name="connsiteY2" fmla="*/ 95872 h 191743"/>
                  <a:gd name="connsiteX3" fmla="*/ 44405 w 88809"/>
                  <a:gd name="connsiteY3" fmla="*/ 0 h 191743"/>
                  <a:gd name="connsiteX4" fmla="*/ 88810 w 88809"/>
                  <a:gd name="connsiteY4" fmla="*/ 95872 h 191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09" h="191743">
                    <a:moveTo>
                      <a:pt x="88810" y="95872"/>
                    </a:moveTo>
                    <a:cubicBezTo>
                      <a:pt x="88810" y="148820"/>
                      <a:pt x="68929" y="191744"/>
                      <a:pt x="44405" y="191744"/>
                    </a:cubicBezTo>
                    <a:cubicBezTo>
                      <a:pt x="19881" y="191744"/>
                      <a:pt x="0" y="148820"/>
                      <a:pt x="0" y="95872"/>
                    </a:cubicBezTo>
                    <a:cubicBezTo>
                      <a:pt x="0" y="42923"/>
                      <a:pt x="19881" y="0"/>
                      <a:pt x="44405" y="0"/>
                    </a:cubicBezTo>
                    <a:cubicBezTo>
                      <a:pt x="68929" y="0"/>
                      <a:pt x="88810" y="42923"/>
                      <a:pt x="88810" y="95872"/>
                    </a:cubicBezTo>
                    <a:close/>
                  </a:path>
                </a:pathLst>
              </a:custGeom>
              <a:noFill/>
              <a:ln w="19050" cap="rnd">
                <a:solidFill>
                  <a:schemeClr val="bg1"/>
                </a:solidFill>
                <a:prstDash val="solid"/>
                <a:round/>
              </a:ln>
            </p:spPr>
            <p:txBody>
              <a:bodyPr rtlCol="0" anchor="ctr"/>
              <a:lstStyle/>
              <a:p>
                <a:endParaRPr lang="en-IN"/>
              </a:p>
            </p:txBody>
          </p:sp>
          <p:sp>
            <p:nvSpPr>
              <p:cNvPr id="26" name="Freeform: Shape 25">
                <a:extLst>
                  <a:ext uri="{FF2B5EF4-FFF2-40B4-BE49-F238E27FC236}">
                    <a16:creationId xmlns:a16="http://schemas.microsoft.com/office/drawing/2014/main" id="{D175188E-0039-4600-A0B6-925BA6A61145}"/>
                  </a:ext>
                </a:extLst>
              </p:cNvPr>
              <p:cNvSpPr/>
              <p:nvPr/>
            </p:nvSpPr>
            <p:spPr>
              <a:xfrm>
                <a:off x="7172007" y="3171204"/>
                <a:ext cx="191752" cy="871"/>
              </a:xfrm>
              <a:custGeom>
                <a:avLst/>
                <a:gdLst>
                  <a:gd name="connsiteX0" fmla="*/ 0 w 191752"/>
                  <a:gd name="connsiteY0" fmla="*/ 0 h 871"/>
                  <a:gd name="connsiteX1" fmla="*/ 191752 w 191752"/>
                  <a:gd name="connsiteY1" fmla="*/ 0 h 871"/>
                </a:gdLst>
                <a:ahLst/>
                <a:cxnLst>
                  <a:cxn ang="0">
                    <a:pos x="connsiteX0" y="connsiteY0"/>
                  </a:cxn>
                  <a:cxn ang="0">
                    <a:pos x="connsiteX1" y="connsiteY1"/>
                  </a:cxn>
                </a:cxnLst>
                <a:rect l="l" t="t" r="r" b="b"/>
                <a:pathLst>
                  <a:path w="191752" h="871">
                    <a:moveTo>
                      <a:pt x="0" y="0"/>
                    </a:moveTo>
                    <a:lnTo>
                      <a:pt x="191752" y="0"/>
                    </a:lnTo>
                  </a:path>
                </a:pathLst>
              </a:custGeom>
              <a:ln w="19050" cap="rnd">
                <a:solidFill>
                  <a:schemeClr val="bg1"/>
                </a:solidFill>
                <a:prstDash val="solid"/>
                <a:round/>
              </a:ln>
            </p:spPr>
            <p:txBody>
              <a:bodyPr rtlCol="0" anchor="ctr"/>
              <a:lstStyle/>
              <a:p>
                <a:endParaRPr lang="en-IN"/>
              </a:p>
            </p:txBody>
          </p:sp>
          <p:sp>
            <p:nvSpPr>
              <p:cNvPr id="27" name="Freeform: Shape 26">
                <a:extLst>
                  <a:ext uri="{FF2B5EF4-FFF2-40B4-BE49-F238E27FC236}">
                    <a16:creationId xmlns:a16="http://schemas.microsoft.com/office/drawing/2014/main" id="{45915B46-BBA4-4FF5-BA77-1A8C52B00176}"/>
                  </a:ext>
                </a:extLst>
              </p:cNvPr>
              <p:cNvSpPr/>
              <p:nvPr/>
            </p:nvSpPr>
            <p:spPr>
              <a:xfrm>
                <a:off x="7071323" y="3042733"/>
                <a:ext cx="393121" cy="301504"/>
              </a:xfrm>
              <a:custGeom>
                <a:avLst/>
                <a:gdLst>
                  <a:gd name="connsiteX0" fmla="*/ 368282 w 393121"/>
                  <a:gd name="connsiteY0" fmla="*/ 0 h 301504"/>
                  <a:gd name="connsiteX1" fmla="*/ 393121 w 393121"/>
                  <a:gd name="connsiteY1" fmla="*/ 24840 h 301504"/>
                  <a:gd name="connsiteX2" fmla="*/ 393121 w 393121"/>
                  <a:gd name="connsiteY2" fmla="*/ 276665 h 301504"/>
                  <a:gd name="connsiteX3" fmla="*/ 368282 w 393121"/>
                  <a:gd name="connsiteY3" fmla="*/ 301504 h 301504"/>
                  <a:gd name="connsiteX4" fmla="*/ 24840 w 393121"/>
                  <a:gd name="connsiteY4" fmla="*/ 301504 h 301504"/>
                  <a:gd name="connsiteX5" fmla="*/ 0 w 393121"/>
                  <a:gd name="connsiteY5" fmla="*/ 276665 h 301504"/>
                  <a:gd name="connsiteX6" fmla="*/ 0 w 393121"/>
                  <a:gd name="connsiteY6" fmla="*/ 24840 h 301504"/>
                  <a:gd name="connsiteX7" fmla="*/ 24840 w 393121"/>
                  <a:gd name="connsiteY7" fmla="*/ 0 h 301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3121" h="301504">
                    <a:moveTo>
                      <a:pt x="368282" y="0"/>
                    </a:moveTo>
                    <a:cubicBezTo>
                      <a:pt x="382000" y="0"/>
                      <a:pt x="393121" y="11121"/>
                      <a:pt x="393121" y="24840"/>
                    </a:cubicBezTo>
                    <a:lnTo>
                      <a:pt x="393121" y="276665"/>
                    </a:lnTo>
                    <a:cubicBezTo>
                      <a:pt x="393121" y="290383"/>
                      <a:pt x="382000" y="301504"/>
                      <a:pt x="368282" y="301504"/>
                    </a:cubicBezTo>
                    <a:lnTo>
                      <a:pt x="24840" y="301504"/>
                    </a:lnTo>
                    <a:cubicBezTo>
                      <a:pt x="11121" y="301504"/>
                      <a:pt x="0" y="290383"/>
                      <a:pt x="0" y="276665"/>
                    </a:cubicBezTo>
                    <a:lnTo>
                      <a:pt x="0" y="24840"/>
                    </a:lnTo>
                    <a:cubicBezTo>
                      <a:pt x="0" y="11121"/>
                      <a:pt x="11121" y="0"/>
                      <a:pt x="24840" y="0"/>
                    </a:cubicBezTo>
                    <a:close/>
                  </a:path>
                </a:pathLst>
              </a:custGeom>
              <a:noFill/>
              <a:ln w="19050" cap="rnd">
                <a:solidFill>
                  <a:schemeClr val="bg1"/>
                </a:solidFill>
                <a:prstDash val="solid"/>
                <a:round/>
              </a:ln>
            </p:spPr>
            <p:txBody>
              <a:bodyPr rtlCol="0" anchor="ctr"/>
              <a:lstStyle/>
              <a:p>
                <a:endParaRPr lang="en-IN"/>
              </a:p>
            </p:txBody>
          </p:sp>
          <p:sp>
            <p:nvSpPr>
              <p:cNvPr id="28" name="Freeform: Shape 27">
                <a:extLst>
                  <a:ext uri="{FF2B5EF4-FFF2-40B4-BE49-F238E27FC236}">
                    <a16:creationId xmlns:a16="http://schemas.microsoft.com/office/drawing/2014/main" id="{51E917C9-1D5A-4292-9CF9-7DC13FC1073A}"/>
                  </a:ext>
                </a:extLst>
              </p:cNvPr>
              <p:cNvSpPr/>
              <p:nvPr/>
            </p:nvSpPr>
            <p:spPr>
              <a:xfrm>
                <a:off x="7071323" y="3300774"/>
                <a:ext cx="370034" cy="871"/>
              </a:xfrm>
              <a:custGeom>
                <a:avLst/>
                <a:gdLst>
                  <a:gd name="connsiteX0" fmla="*/ 0 w 370034"/>
                  <a:gd name="connsiteY0" fmla="*/ 0 h 871"/>
                  <a:gd name="connsiteX1" fmla="*/ 370034 w 370034"/>
                  <a:gd name="connsiteY1" fmla="*/ 0 h 871"/>
                </a:gdLst>
                <a:ahLst/>
                <a:cxnLst>
                  <a:cxn ang="0">
                    <a:pos x="connsiteX0" y="connsiteY0"/>
                  </a:cxn>
                  <a:cxn ang="0">
                    <a:pos x="connsiteX1" y="connsiteY1"/>
                  </a:cxn>
                </a:cxnLst>
                <a:rect l="l" t="t" r="r" b="b"/>
                <a:pathLst>
                  <a:path w="370034" h="871">
                    <a:moveTo>
                      <a:pt x="0" y="0"/>
                    </a:moveTo>
                    <a:lnTo>
                      <a:pt x="370034" y="0"/>
                    </a:lnTo>
                  </a:path>
                </a:pathLst>
              </a:custGeom>
              <a:ln w="19050" cap="rnd">
                <a:solidFill>
                  <a:schemeClr val="bg1"/>
                </a:solidFill>
                <a:prstDash val="solid"/>
                <a:round/>
              </a:ln>
            </p:spPr>
            <p:txBody>
              <a:bodyPr rtlCol="0" anchor="ctr"/>
              <a:lstStyle/>
              <a:p>
                <a:endParaRPr lang="en-IN"/>
              </a:p>
            </p:txBody>
          </p:sp>
          <p:sp>
            <p:nvSpPr>
              <p:cNvPr id="29" name="Freeform: Shape 28">
                <a:extLst>
                  <a:ext uri="{FF2B5EF4-FFF2-40B4-BE49-F238E27FC236}">
                    <a16:creationId xmlns:a16="http://schemas.microsoft.com/office/drawing/2014/main" id="{CD507E52-A0E5-420B-8E9B-37A62BC1AB96}"/>
                  </a:ext>
                </a:extLst>
              </p:cNvPr>
              <p:cNvSpPr/>
              <p:nvPr/>
            </p:nvSpPr>
            <p:spPr>
              <a:xfrm>
                <a:off x="7199690" y="3344237"/>
                <a:ext cx="34500" cy="69262"/>
              </a:xfrm>
              <a:custGeom>
                <a:avLst/>
                <a:gdLst>
                  <a:gd name="connsiteX0" fmla="*/ 34500 w 34500"/>
                  <a:gd name="connsiteY0" fmla="*/ 0 h 69262"/>
                  <a:gd name="connsiteX1" fmla="*/ 0 w 34500"/>
                  <a:gd name="connsiteY1" fmla="*/ 69262 h 69262"/>
                </a:gdLst>
                <a:ahLst/>
                <a:cxnLst>
                  <a:cxn ang="0">
                    <a:pos x="connsiteX0" y="connsiteY0"/>
                  </a:cxn>
                  <a:cxn ang="0">
                    <a:pos x="connsiteX1" y="connsiteY1"/>
                  </a:cxn>
                </a:cxnLst>
                <a:rect l="l" t="t" r="r" b="b"/>
                <a:pathLst>
                  <a:path w="34500" h="69262">
                    <a:moveTo>
                      <a:pt x="34500" y="0"/>
                    </a:moveTo>
                    <a:lnTo>
                      <a:pt x="0" y="69262"/>
                    </a:lnTo>
                  </a:path>
                </a:pathLst>
              </a:custGeom>
              <a:ln w="19050" cap="rnd">
                <a:solidFill>
                  <a:schemeClr val="bg1"/>
                </a:solidFill>
                <a:prstDash val="solid"/>
                <a:round/>
              </a:ln>
            </p:spPr>
            <p:txBody>
              <a:bodyPr rtlCol="0" anchor="ctr"/>
              <a:lstStyle/>
              <a:p>
                <a:endParaRPr lang="en-IN"/>
              </a:p>
            </p:txBody>
          </p:sp>
          <p:sp>
            <p:nvSpPr>
              <p:cNvPr id="30" name="Freeform: Shape 29">
                <a:extLst>
                  <a:ext uri="{FF2B5EF4-FFF2-40B4-BE49-F238E27FC236}">
                    <a16:creationId xmlns:a16="http://schemas.microsoft.com/office/drawing/2014/main" id="{A68FAA6D-A886-4DC9-9EC9-76BE487AD3F7}"/>
                  </a:ext>
                </a:extLst>
              </p:cNvPr>
              <p:cNvSpPr/>
              <p:nvPr/>
            </p:nvSpPr>
            <p:spPr>
              <a:xfrm>
                <a:off x="7301726" y="3344237"/>
                <a:ext cx="34508" cy="69262"/>
              </a:xfrm>
              <a:custGeom>
                <a:avLst/>
                <a:gdLst>
                  <a:gd name="connsiteX0" fmla="*/ 0 w 34508"/>
                  <a:gd name="connsiteY0" fmla="*/ 0 h 69262"/>
                  <a:gd name="connsiteX1" fmla="*/ 34509 w 34508"/>
                  <a:gd name="connsiteY1" fmla="*/ 69262 h 69262"/>
                </a:gdLst>
                <a:ahLst/>
                <a:cxnLst>
                  <a:cxn ang="0">
                    <a:pos x="connsiteX0" y="connsiteY0"/>
                  </a:cxn>
                  <a:cxn ang="0">
                    <a:pos x="connsiteX1" y="connsiteY1"/>
                  </a:cxn>
                </a:cxnLst>
                <a:rect l="l" t="t" r="r" b="b"/>
                <a:pathLst>
                  <a:path w="34508" h="69262">
                    <a:moveTo>
                      <a:pt x="0" y="0"/>
                    </a:moveTo>
                    <a:lnTo>
                      <a:pt x="34509" y="69262"/>
                    </a:lnTo>
                  </a:path>
                </a:pathLst>
              </a:custGeom>
              <a:ln w="19050" cap="rnd">
                <a:solidFill>
                  <a:schemeClr val="bg1"/>
                </a:solidFill>
                <a:prstDash val="solid"/>
                <a:round/>
              </a:ln>
            </p:spPr>
            <p:txBody>
              <a:bodyPr rtlCol="0" anchor="ctr"/>
              <a:lstStyle/>
              <a:p>
                <a:endParaRPr lang="en-IN"/>
              </a:p>
            </p:txBody>
          </p:sp>
          <p:sp>
            <p:nvSpPr>
              <p:cNvPr id="31" name="Freeform: Shape 30">
                <a:extLst>
                  <a:ext uri="{FF2B5EF4-FFF2-40B4-BE49-F238E27FC236}">
                    <a16:creationId xmlns:a16="http://schemas.microsoft.com/office/drawing/2014/main" id="{CD964CE4-70A2-40B8-B19C-D22281C3C14D}"/>
                  </a:ext>
                </a:extLst>
              </p:cNvPr>
              <p:cNvSpPr/>
              <p:nvPr/>
            </p:nvSpPr>
            <p:spPr>
              <a:xfrm>
                <a:off x="7161510" y="3413508"/>
                <a:ext cx="212895" cy="22407"/>
              </a:xfrm>
              <a:custGeom>
                <a:avLst/>
                <a:gdLst>
                  <a:gd name="connsiteX0" fmla="*/ 212895 w 212895"/>
                  <a:gd name="connsiteY0" fmla="*/ 22407 h 22407"/>
                  <a:gd name="connsiteX1" fmla="*/ 212895 w 212895"/>
                  <a:gd name="connsiteY1" fmla="*/ 22407 h 22407"/>
                  <a:gd name="connsiteX2" fmla="*/ 188666 w 212895"/>
                  <a:gd name="connsiteY2" fmla="*/ 0 h 22407"/>
                  <a:gd name="connsiteX3" fmla="*/ 24230 w 212895"/>
                  <a:gd name="connsiteY3" fmla="*/ 0 h 22407"/>
                  <a:gd name="connsiteX4" fmla="*/ 0 w 212895"/>
                  <a:gd name="connsiteY4" fmla="*/ 22407 h 22407"/>
                  <a:gd name="connsiteX5" fmla="*/ 0 w 212895"/>
                  <a:gd name="connsiteY5" fmla="*/ 22407 h 2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2895" h="22407">
                    <a:moveTo>
                      <a:pt x="212895" y="22407"/>
                    </a:moveTo>
                    <a:lnTo>
                      <a:pt x="212895" y="22407"/>
                    </a:lnTo>
                    <a:cubicBezTo>
                      <a:pt x="212895" y="10035"/>
                      <a:pt x="202049" y="0"/>
                      <a:pt x="188666" y="0"/>
                    </a:cubicBezTo>
                    <a:lnTo>
                      <a:pt x="24230" y="0"/>
                    </a:lnTo>
                    <a:cubicBezTo>
                      <a:pt x="10846" y="0"/>
                      <a:pt x="0" y="10035"/>
                      <a:pt x="0" y="22407"/>
                    </a:cubicBezTo>
                    <a:lnTo>
                      <a:pt x="0" y="22407"/>
                    </a:lnTo>
                  </a:path>
                </a:pathLst>
              </a:custGeom>
              <a:noFill/>
              <a:ln w="19050" cap="rnd">
                <a:solidFill>
                  <a:schemeClr val="bg1"/>
                </a:solidFill>
                <a:prstDash val="solid"/>
                <a:round/>
              </a:ln>
            </p:spPr>
            <p:txBody>
              <a:bodyPr rtlCol="0" anchor="ctr"/>
              <a:lstStyle/>
              <a:p>
                <a:endParaRPr lang="en-IN"/>
              </a:p>
            </p:txBody>
          </p:sp>
        </p:grpSp>
        <p:pic>
          <p:nvPicPr>
            <p:cNvPr id="34" name="Graphic 33">
              <a:extLst>
                <a:ext uri="{FF2B5EF4-FFF2-40B4-BE49-F238E27FC236}">
                  <a16:creationId xmlns:a16="http://schemas.microsoft.com/office/drawing/2014/main" id="{E351D585-7F8B-4099-9414-2C3469ACAF8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625419" y="3010259"/>
              <a:ext cx="461442" cy="405846"/>
            </a:xfrm>
            <a:prstGeom prst="rect">
              <a:avLst/>
            </a:prstGeom>
          </p:spPr>
        </p:pic>
        <p:pic>
          <p:nvPicPr>
            <p:cNvPr id="36" name="Graphic 35">
              <a:extLst>
                <a:ext uri="{FF2B5EF4-FFF2-40B4-BE49-F238E27FC236}">
                  <a16:creationId xmlns:a16="http://schemas.microsoft.com/office/drawing/2014/main" id="{B3837896-E32A-4B7B-B80A-9140899A1A2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21044" y="3054106"/>
              <a:ext cx="440109" cy="318151"/>
            </a:xfrm>
            <a:prstGeom prst="rect">
              <a:avLst/>
            </a:prstGeom>
          </p:spPr>
        </p:pic>
        <p:cxnSp>
          <p:nvCxnSpPr>
            <p:cNvPr id="81" name="Straight Connector 80">
              <a:extLst>
                <a:ext uri="{FF2B5EF4-FFF2-40B4-BE49-F238E27FC236}">
                  <a16:creationId xmlns:a16="http://schemas.microsoft.com/office/drawing/2014/main" id="{59A73F74-ECC3-440A-9359-EAF9F48CB453}"/>
                </a:ext>
              </a:extLst>
            </p:cNvPr>
            <p:cNvCxnSpPr>
              <a:cxnSpLocks/>
            </p:cNvCxnSpPr>
            <p:nvPr/>
          </p:nvCxnSpPr>
          <p:spPr bwMode="gray">
            <a:xfrm>
              <a:off x="9838901" y="2197427"/>
              <a:ext cx="0" cy="324000"/>
            </a:xfrm>
            <a:prstGeom prst="line">
              <a:avLst/>
            </a:prstGeom>
            <a:noFill/>
            <a:ln w="9525">
              <a:solidFill>
                <a:schemeClr val="bg1">
                  <a:lumMod val="75000"/>
                </a:schemeClr>
              </a:solidFill>
              <a:round/>
              <a:headEnd/>
              <a:tailEnd/>
            </a:ln>
            <a:effectLst/>
          </p:spPr>
        </p:cxnSp>
      </p:grpSp>
    </p:spTree>
    <p:custDataLst>
      <p:tags r:id="rId1"/>
    </p:custDataLst>
    <p:extLst>
      <p:ext uri="{BB962C8B-B14F-4D97-AF65-F5344CB8AC3E}">
        <p14:creationId xmlns:p14="http://schemas.microsoft.com/office/powerpoint/2010/main" val="24857582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2">
            <a:extLst>
              <a:ext uri="{FF2B5EF4-FFF2-40B4-BE49-F238E27FC236}">
                <a16:creationId xmlns:a16="http://schemas.microsoft.com/office/drawing/2014/main" id="{3FF91C65-2D4E-DFFE-A6CB-D11322D205A8}"/>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33</a:t>
            </a:fld>
            <a:endParaRPr lang="en-US" b="1">
              <a:solidFill>
                <a:srgbClr val="0A3C53"/>
              </a:solidFill>
            </a:endParaRPr>
          </a:p>
        </p:txBody>
      </p:sp>
      <p:sp>
        <p:nvSpPr>
          <p:cNvPr id="9" name="Text Placeholder 8">
            <a:extLst>
              <a:ext uri="{FF2B5EF4-FFF2-40B4-BE49-F238E27FC236}">
                <a16:creationId xmlns:a16="http://schemas.microsoft.com/office/drawing/2014/main" id="{C9B151A7-2722-4E78-A5F0-ABF331EBC78A}"/>
              </a:ext>
            </a:extLst>
          </p:cNvPr>
          <p:cNvSpPr>
            <a:spLocks noGrp="1"/>
          </p:cNvSpPr>
          <p:nvPr>
            <p:ph type="body" sz="quarter" idx="13"/>
          </p:nvPr>
        </p:nvSpPr>
        <p:spPr/>
        <p:txBody>
          <a:bodyPr>
            <a:normAutofit fontScale="92500" lnSpcReduction="10000"/>
          </a:bodyPr>
          <a:lstStyle/>
          <a:p>
            <a:pPr>
              <a:lnSpc>
                <a:spcPct val="110000"/>
              </a:lnSpc>
              <a:spcBef>
                <a:spcPts val="600"/>
              </a:spcBef>
              <a:spcAft>
                <a:spcPts val="600"/>
              </a:spcAft>
            </a:pPr>
            <a:r>
              <a:rPr lang="en-US" sz="2400"/>
              <a:t>“I’ve been a volunteer within the PTA for more than 10 years. Over the years, I’ve developed relationships with many families with young children and helped them to start planning and saving early. Planning early when kids are young can make a huge difference in the long run.”</a:t>
            </a:r>
          </a:p>
        </p:txBody>
      </p:sp>
      <p:sp>
        <p:nvSpPr>
          <p:cNvPr id="11" name="Text Placeholder 10">
            <a:extLst>
              <a:ext uri="{FF2B5EF4-FFF2-40B4-BE49-F238E27FC236}">
                <a16:creationId xmlns:a16="http://schemas.microsoft.com/office/drawing/2014/main" id="{DAD7A788-E7A4-4220-865F-0F3CDA4C6692}"/>
              </a:ext>
            </a:extLst>
          </p:cNvPr>
          <p:cNvSpPr>
            <a:spLocks noGrp="1"/>
          </p:cNvSpPr>
          <p:nvPr>
            <p:ph type="body" sz="quarter" idx="14"/>
          </p:nvPr>
        </p:nvSpPr>
        <p:spPr/>
        <p:txBody>
          <a:bodyPr/>
          <a:lstStyle/>
          <a:p>
            <a:r>
              <a:rPr lang="en-US" sz="1600" b="0" u="none" strike="noStrike" baseline="0">
                <a:solidFill>
                  <a:schemeClr val="bg1"/>
                </a:solidFill>
                <a:latin typeface="Effra Pro bold" panose="020B0803020203020204" pitchFamily="34" charset="0"/>
              </a:rPr>
              <a:t>JOHN DOE</a:t>
            </a:r>
          </a:p>
          <a:p>
            <a:endParaRPr lang="en-IN"/>
          </a:p>
        </p:txBody>
      </p:sp>
      <p:sp>
        <p:nvSpPr>
          <p:cNvPr id="12" name="Text Placeholder 11">
            <a:extLst>
              <a:ext uri="{FF2B5EF4-FFF2-40B4-BE49-F238E27FC236}">
                <a16:creationId xmlns:a16="http://schemas.microsoft.com/office/drawing/2014/main" id="{C511190F-F02C-4450-BEAA-1CC97329D33C}"/>
              </a:ext>
            </a:extLst>
          </p:cNvPr>
          <p:cNvSpPr>
            <a:spLocks noGrp="1"/>
          </p:cNvSpPr>
          <p:nvPr>
            <p:ph type="body" sz="quarter" idx="15"/>
          </p:nvPr>
        </p:nvSpPr>
        <p:spPr/>
        <p:txBody>
          <a:bodyPr/>
          <a:lstStyle/>
          <a:p>
            <a:r>
              <a:rPr lang="en-IN" sz="1600">
                <a:solidFill>
                  <a:schemeClr val="bg1"/>
                </a:solidFill>
                <a:latin typeface="Effra Pro" panose="020B0603020203020204" pitchFamily="34" charset="0"/>
              </a:rPr>
              <a:t>NYL Agent</a:t>
            </a:r>
            <a:endParaRPr lang="en-IN" sz="1600" b="0" i="0">
              <a:solidFill>
                <a:schemeClr val="bg1"/>
              </a:solidFill>
              <a:effectLst/>
              <a:latin typeface="Effra Pro" panose="020B0603020203020204" pitchFamily="34" charset="0"/>
            </a:endParaRPr>
          </a:p>
          <a:p>
            <a:endParaRPr lang="en-IN"/>
          </a:p>
        </p:txBody>
      </p:sp>
      <p:sp>
        <p:nvSpPr>
          <p:cNvPr id="5" name="Text Placeholder 1">
            <a:extLst>
              <a:ext uri="{FF2B5EF4-FFF2-40B4-BE49-F238E27FC236}">
                <a16:creationId xmlns:a16="http://schemas.microsoft.com/office/drawing/2014/main" id="{07BC1D85-2F2A-2549-5FB0-996C35A51462}"/>
              </a:ext>
            </a:extLst>
          </p:cNvPr>
          <p:cNvSpPr>
            <a:spLocks noGrp="1"/>
          </p:cNvSpPr>
          <p:nvPr>
            <p:ph type="body" sz="quarter" idx="10"/>
          </p:nvPr>
        </p:nvSpPr>
        <p:spPr/>
        <p:txBody>
          <a:bodyPr>
            <a:normAutofit fontScale="92500"/>
          </a:bodyPr>
          <a:lstStyle/>
          <a:p>
            <a:r>
              <a:rPr lang="en-IN"/>
              <a:t>Unique Value Proposition (UVP)</a:t>
            </a:r>
            <a:endParaRPr lang="en-US"/>
          </a:p>
        </p:txBody>
      </p:sp>
      <p:sp>
        <p:nvSpPr>
          <p:cNvPr id="14" name="Text Placeholder 13">
            <a:extLst>
              <a:ext uri="{FF2B5EF4-FFF2-40B4-BE49-F238E27FC236}">
                <a16:creationId xmlns:a16="http://schemas.microsoft.com/office/drawing/2014/main" id="{8D134E13-6DE7-4144-9728-CCCB7C16F5A5}"/>
              </a:ext>
            </a:extLst>
          </p:cNvPr>
          <p:cNvSpPr>
            <a:spLocks noGrp="1"/>
          </p:cNvSpPr>
          <p:nvPr>
            <p:ph type="body" sz="quarter" idx="16"/>
          </p:nvPr>
        </p:nvSpPr>
        <p:spPr>
          <a:xfrm>
            <a:off x="550863" y="1188000"/>
            <a:ext cx="10552566" cy="536575"/>
          </a:xfrm>
        </p:spPr>
        <p:txBody>
          <a:bodyPr/>
          <a:lstStyle/>
          <a:p>
            <a:r>
              <a:rPr lang="en-US" sz="1600">
                <a:solidFill>
                  <a:schemeClr val="tx2">
                    <a:lumMod val="75000"/>
                  </a:schemeClr>
                </a:solidFill>
                <a:latin typeface="Effan Pro"/>
              </a:rPr>
              <a:t>UVP is a short one or two paragraph statement for you to speak directly to your Nest and communicate specifically who you are, why you do what you do, and the value you provide.</a:t>
            </a:r>
          </a:p>
          <a:p>
            <a:endParaRPr lang="en-IN"/>
          </a:p>
        </p:txBody>
      </p:sp>
      <p:pic>
        <p:nvPicPr>
          <p:cNvPr id="6" name="Picture Placeholder 5" descr="A person in a suit and tie&#10;&#10;Description automatically generated">
            <a:extLst>
              <a:ext uri="{FF2B5EF4-FFF2-40B4-BE49-F238E27FC236}">
                <a16:creationId xmlns:a16="http://schemas.microsoft.com/office/drawing/2014/main" id="{AE4F3237-47C3-4900-BF33-4BDE77840201}"/>
              </a:ext>
            </a:extLst>
          </p:cNvPr>
          <p:cNvPicPr>
            <a:picLocks noGrp="1" noChangeAspect="1"/>
          </p:cNvPicPr>
          <p:nvPr>
            <p:ph type="pic" sz="quarter" idx="12"/>
          </p:nvPr>
        </p:nvPicPr>
        <p:blipFill>
          <a:blip r:embed="rId4">
            <a:extLst>
              <a:ext uri="{28A0092B-C50C-407E-A947-70E740481C1C}">
                <a14:useLocalDpi xmlns:a14="http://schemas.microsoft.com/office/drawing/2010/main" val="0"/>
              </a:ext>
            </a:extLst>
          </a:blip>
          <a:srcRect/>
          <a:stretch>
            <a:fillRect/>
          </a:stretch>
        </p:blipFill>
        <p:spPr/>
      </p:pic>
    </p:spTree>
    <p:custDataLst>
      <p:tags r:id="rId1"/>
    </p:custDataLst>
    <p:extLst>
      <p:ext uri="{BB962C8B-B14F-4D97-AF65-F5344CB8AC3E}">
        <p14:creationId xmlns:p14="http://schemas.microsoft.com/office/powerpoint/2010/main" val="3958668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1F2BFC0B-FF84-4BAA-BF8B-56DE018C01DF}"/>
              </a:ext>
            </a:extLst>
          </p:cNvPr>
          <p:cNvSpPr/>
          <p:nvPr/>
        </p:nvSpPr>
        <p:spPr>
          <a:xfrm>
            <a:off x="5052962" y="3170455"/>
            <a:ext cx="1970592" cy="1970592"/>
          </a:xfrm>
          <a:custGeom>
            <a:avLst/>
            <a:gdLst>
              <a:gd name="connsiteX0" fmla="*/ 1840226 w 1840226"/>
              <a:gd name="connsiteY0" fmla="*/ 920113 h 1840226"/>
              <a:gd name="connsiteX1" fmla="*/ 920113 w 1840226"/>
              <a:gd name="connsiteY1" fmla="*/ 1840226 h 1840226"/>
              <a:gd name="connsiteX2" fmla="*/ 0 w 1840226"/>
              <a:gd name="connsiteY2" fmla="*/ 920113 h 1840226"/>
              <a:gd name="connsiteX3" fmla="*/ 920113 w 1840226"/>
              <a:gd name="connsiteY3" fmla="*/ 0 h 1840226"/>
              <a:gd name="connsiteX4" fmla="*/ 1840226 w 1840226"/>
              <a:gd name="connsiteY4" fmla="*/ 920113 h 18402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0226" h="1840226">
                <a:moveTo>
                  <a:pt x="1840226" y="920113"/>
                </a:moveTo>
                <a:cubicBezTo>
                  <a:pt x="1840226" y="1428277"/>
                  <a:pt x="1428277" y="1840226"/>
                  <a:pt x="920113" y="1840226"/>
                </a:cubicBezTo>
                <a:cubicBezTo>
                  <a:pt x="411949" y="1840226"/>
                  <a:pt x="0" y="1428277"/>
                  <a:pt x="0" y="920113"/>
                </a:cubicBezTo>
                <a:cubicBezTo>
                  <a:pt x="0" y="411948"/>
                  <a:pt x="411949" y="0"/>
                  <a:pt x="920113" y="0"/>
                </a:cubicBezTo>
                <a:cubicBezTo>
                  <a:pt x="1428277" y="0"/>
                  <a:pt x="1840226" y="411948"/>
                  <a:pt x="1840226" y="920113"/>
                </a:cubicBezTo>
                <a:close/>
              </a:path>
            </a:pathLst>
          </a:custGeom>
          <a:solidFill>
            <a:srgbClr val="466E5A"/>
          </a:solidFill>
          <a:ln w="0" cap="flat">
            <a:noFill/>
            <a:prstDash val="solid"/>
            <a:miter/>
          </a:ln>
        </p:spPr>
        <p:txBody>
          <a:bodyPr rtlCol="0" anchor="ctr"/>
          <a:lstStyle/>
          <a:p>
            <a:endParaRPr lang="en-IN"/>
          </a:p>
        </p:txBody>
      </p:sp>
      <p:sp>
        <p:nvSpPr>
          <p:cNvPr id="26" name="Freeform: Shape 25">
            <a:extLst>
              <a:ext uri="{FF2B5EF4-FFF2-40B4-BE49-F238E27FC236}">
                <a16:creationId xmlns:a16="http://schemas.microsoft.com/office/drawing/2014/main" id="{7B145D6B-2476-4A88-ABF9-D3C137C6E7E0}"/>
              </a:ext>
            </a:extLst>
          </p:cNvPr>
          <p:cNvSpPr/>
          <p:nvPr/>
        </p:nvSpPr>
        <p:spPr>
          <a:xfrm>
            <a:off x="3671796" y="4179743"/>
            <a:ext cx="1843427" cy="1664627"/>
          </a:xfrm>
          <a:custGeom>
            <a:avLst/>
            <a:gdLst>
              <a:gd name="connsiteX0" fmla="*/ 820295 w 2074441"/>
              <a:gd name="connsiteY0" fmla="*/ 1873203 h 1873234"/>
              <a:gd name="connsiteX1" fmla="*/ 416142 w 2074441"/>
              <a:gd name="connsiteY1" fmla="*/ 1766919 h 1873234"/>
              <a:gd name="connsiteX2" fmla="*/ 388845 w 2074441"/>
              <a:gd name="connsiteY2" fmla="*/ 1750761 h 1873234"/>
              <a:gd name="connsiteX3" fmla="*/ 380988 w 2074441"/>
              <a:gd name="connsiteY3" fmla="*/ 1745870 h 1873234"/>
              <a:gd name="connsiteX4" fmla="*/ 365682 w 2074441"/>
              <a:gd name="connsiteY4" fmla="*/ 1735930 h 1873234"/>
              <a:gd name="connsiteX5" fmla="*/ 358077 w 2074441"/>
              <a:gd name="connsiteY5" fmla="*/ 1730817 h 1873234"/>
              <a:gd name="connsiteX6" fmla="*/ 347379 w 2074441"/>
              <a:gd name="connsiteY6" fmla="*/ 1723402 h 1873234"/>
              <a:gd name="connsiteX7" fmla="*/ 334125 w 2074441"/>
              <a:gd name="connsiteY7" fmla="*/ 1713903 h 1873234"/>
              <a:gd name="connsiteX8" fmla="*/ 333873 w 2074441"/>
              <a:gd name="connsiteY8" fmla="*/ 1713713 h 1873234"/>
              <a:gd name="connsiteX9" fmla="*/ 324974 w 2074441"/>
              <a:gd name="connsiteY9" fmla="*/ 1707023 h 1873234"/>
              <a:gd name="connsiteX10" fmla="*/ 315980 w 2074441"/>
              <a:gd name="connsiteY10" fmla="*/ 1700112 h 1873234"/>
              <a:gd name="connsiteX11" fmla="*/ 313108 w 2074441"/>
              <a:gd name="connsiteY11" fmla="*/ 1697871 h 1873234"/>
              <a:gd name="connsiteX12" fmla="*/ 311120 w 2074441"/>
              <a:gd name="connsiteY12" fmla="*/ 1696294 h 1873234"/>
              <a:gd name="connsiteX13" fmla="*/ 305061 w 2074441"/>
              <a:gd name="connsiteY13" fmla="*/ 1691434 h 1873234"/>
              <a:gd name="connsiteX14" fmla="*/ 295973 w 2074441"/>
              <a:gd name="connsiteY14" fmla="*/ 1683955 h 1873234"/>
              <a:gd name="connsiteX15" fmla="*/ 287263 w 2074441"/>
              <a:gd name="connsiteY15" fmla="*/ 1676602 h 1873234"/>
              <a:gd name="connsiteX16" fmla="*/ 277480 w 2074441"/>
              <a:gd name="connsiteY16" fmla="*/ 1668082 h 1873234"/>
              <a:gd name="connsiteX17" fmla="*/ 268329 w 2074441"/>
              <a:gd name="connsiteY17" fmla="*/ 1659845 h 1873234"/>
              <a:gd name="connsiteX18" fmla="*/ 267098 w 2074441"/>
              <a:gd name="connsiteY18" fmla="*/ 1658772 h 1873234"/>
              <a:gd name="connsiteX19" fmla="*/ 258136 w 2074441"/>
              <a:gd name="connsiteY19" fmla="*/ 1650410 h 1873234"/>
              <a:gd name="connsiteX20" fmla="*/ 221182 w 2074441"/>
              <a:gd name="connsiteY20" fmla="*/ 1613298 h 1873234"/>
              <a:gd name="connsiteX21" fmla="*/ 206855 w 2074441"/>
              <a:gd name="connsiteY21" fmla="*/ 1597520 h 1873234"/>
              <a:gd name="connsiteX22" fmla="*/ 193380 w 2074441"/>
              <a:gd name="connsiteY22" fmla="*/ 1581899 h 1873234"/>
              <a:gd name="connsiteX23" fmla="*/ 192907 w 2074441"/>
              <a:gd name="connsiteY23" fmla="*/ 1581363 h 1873234"/>
              <a:gd name="connsiteX24" fmla="*/ 114645 w 2074441"/>
              <a:gd name="connsiteY24" fmla="*/ 1471038 h 1873234"/>
              <a:gd name="connsiteX25" fmla="*/ 110132 w 2074441"/>
              <a:gd name="connsiteY25" fmla="*/ 1463496 h 1873234"/>
              <a:gd name="connsiteX26" fmla="*/ 28273 w 2074441"/>
              <a:gd name="connsiteY26" fmla="*/ 841694 h 1873234"/>
              <a:gd name="connsiteX27" fmla="*/ 410052 w 2074441"/>
              <a:gd name="connsiteY27" fmla="*/ 344131 h 1873234"/>
              <a:gd name="connsiteX28" fmla="*/ 787287 w 2074441"/>
              <a:gd name="connsiteY28" fmla="*/ 234912 h 1873234"/>
              <a:gd name="connsiteX29" fmla="*/ 787287 w 2074441"/>
              <a:gd name="connsiteY29" fmla="*/ 233933 h 1873234"/>
              <a:gd name="connsiteX30" fmla="*/ 803286 w 2074441"/>
              <a:gd name="connsiteY30" fmla="*/ 234154 h 1873234"/>
              <a:gd name="connsiteX31" fmla="*/ 819696 w 2074441"/>
              <a:gd name="connsiteY31" fmla="*/ 234281 h 1873234"/>
              <a:gd name="connsiteX32" fmla="*/ 1477411 w 2074441"/>
              <a:gd name="connsiteY32" fmla="*/ 19723 h 1873234"/>
              <a:gd name="connsiteX33" fmla="*/ 1504266 w 2074441"/>
              <a:gd name="connsiteY33" fmla="*/ 0 h 1873234"/>
              <a:gd name="connsiteX34" fmla="*/ 1502499 w 2074441"/>
              <a:gd name="connsiteY34" fmla="*/ 33293 h 1873234"/>
              <a:gd name="connsiteX35" fmla="*/ 1501047 w 2074441"/>
              <a:gd name="connsiteY35" fmla="*/ 86972 h 1873234"/>
              <a:gd name="connsiteX36" fmla="*/ 1641792 w 2074441"/>
              <a:gd name="connsiteY36" fmla="*/ 596904 h 1873234"/>
              <a:gd name="connsiteX37" fmla="*/ 2044778 w 2074441"/>
              <a:gd name="connsiteY37" fmla="*/ 972813 h 1873234"/>
              <a:gd name="connsiteX38" fmla="*/ 2074441 w 2074441"/>
              <a:gd name="connsiteY38" fmla="*/ 987898 h 1873234"/>
              <a:gd name="connsiteX39" fmla="*/ 2043989 w 2074441"/>
              <a:gd name="connsiteY39" fmla="*/ 1001310 h 1873234"/>
              <a:gd name="connsiteX40" fmla="*/ 1936978 w 2074441"/>
              <a:gd name="connsiteY40" fmla="*/ 1055619 h 1873234"/>
              <a:gd name="connsiteX41" fmla="*/ 1516037 w 2074441"/>
              <a:gd name="connsiteY41" fmla="*/ 1485934 h 1873234"/>
              <a:gd name="connsiteX42" fmla="*/ 1515090 w 2074441"/>
              <a:gd name="connsiteY42" fmla="*/ 1487859 h 1873234"/>
              <a:gd name="connsiteX43" fmla="*/ 1514491 w 2074441"/>
              <a:gd name="connsiteY43" fmla="*/ 1488490 h 1873234"/>
              <a:gd name="connsiteX44" fmla="*/ 1229340 w 2074441"/>
              <a:gd name="connsiteY44" fmla="*/ 1763353 h 1873234"/>
              <a:gd name="connsiteX45" fmla="*/ 820264 w 2074441"/>
              <a:gd name="connsiteY45" fmla="*/ 1873235 h 1873234"/>
              <a:gd name="connsiteX46" fmla="*/ 288115 w 2074441"/>
              <a:gd name="connsiteY46" fmla="*/ 1635262 h 1873234"/>
              <a:gd name="connsiteX47" fmla="*/ 289440 w 2074441"/>
              <a:gd name="connsiteY47" fmla="*/ 1636430 h 1873234"/>
              <a:gd name="connsiteX48" fmla="*/ 298371 w 2074441"/>
              <a:gd name="connsiteY48" fmla="*/ 1644445 h 1873234"/>
              <a:gd name="connsiteX49" fmla="*/ 307807 w 2074441"/>
              <a:gd name="connsiteY49" fmla="*/ 1652650 h 1873234"/>
              <a:gd name="connsiteX50" fmla="*/ 316075 w 2074441"/>
              <a:gd name="connsiteY50" fmla="*/ 1659624 h 1873234"/>
              <a:gd name="connsiteX51" fmla="*/ 325005 w 2074441"/>
              <a:gd name="connsiteY51" fmla="*/ 1666946 h 1873234"/>
              <a:gd name="connsiteX52" fmla="*/ 330654 w 2074441"/>
              <a:gd name="connsiteY52" fmla="*/ 1671458 h 1873234"/>
              <a:gd name="connsiteX53" fmla="*/ 332737 w 2074441"/>
              <a:gd name="connsiteY53" fmla="*/ 1673099 h 1873234"/>
              <a:gd name="connsiteX54" fmla="*/ 335167 w 2074441"/>
              <a:gd name="connsiteY54" fmla="*/ 1674993 h 1873234"/>
              <a:gd name="connsiteX55" fmla="*/ 335451 w 2074441"/>
              <a:gd name="connsiteY55" fmla="*/ 1675214 h 1873234"/>
              <a:gd name="connsiteX56" fmla="*/ 344129 w 2074441"/>
              <a:gd name="connsiteY56" fmla="*/ 1681872 h 1873234"/>
              <a:gd name="connsiteX57" fmla="*/ 352555 w 2074441"/>
              <a:gd name="connsiteY57" fmla="*/ 1688184 h 1873234"/>
              <a:gd name="connsiteX58" fmla="*/ 365556 w 2074441"/>
              <a:gd name="connsiteY58" fmla="*/ 1697524 h 1873234"/>
              <a:gd name="connsiteX59" fmla="*/ 375970 w 2074441"/>
              <a:gd name="connsiteY59" fmla="*/ 1704751 h 1873234"/>
              <a:gd name="connsiteX60" fmla="*/ 383102 w 2074441"/>
              <a:gd name="connsiteY60" fmla="*/ 1709548 h 1873234"/>
              <a:gd name="connsiteX61" fmla="*/ 397902 w 2074441"/>
              <a:gd name="connsiteY61" fmla="*/ 1719173 h 1873234"/>
              <a:gd name="connsiteX62" fmla="*/ 405413 w 2074441"/>
              <a:gd name="connsiteY62" fmla="*/ 1723875 h 1873234"/>
              <a:gd name="connsiteX63" fmla="*/ 431700 w 2074441"/>
              <a:gd name="connsiteY63" fmla="*/ 1739432 h 1873234"/>
              <a:gd name="connsiteX64" fmla="*/ 820327 w 2074441"/>
              <a:gd name="connsiteY64" fmla="*/ 1841646 h 1873234"/>
              <a:gd name="connsiteX65" fmla="*/ 1213624 w 2074441"/>
              <a:gd name="connsiteY65" fmla="*/ 1735993 h 1873234"/>
              <a:gd name="connsiteX66" fmla="*/ 1488614 w 2074441"/>
              <a:gd name="connsiteY66" fmla="*/ 1470439 h 1873234"/>
              <a:gd name="connsiteX67" fmla="*/ 1488614 w 2074441"/>
              <a:gd name="connsiteY67" fmla="*/ 1470439 h 1873234"/>
              <a:gd name="connsiteX68" fmla="*/ 1921263 w 2074441"/>
              <a:gd name="connsiteY68" fmla="*/ 1028260 h 1873234"/>
              <a:gd name="connsiteX69" fmla="*/ 2001986 w 2074441"/>
              <a:gd name="connsiteY69" fmla="*/ 985847 h 1873234"/>
              <a:gd name="connsiteX70" fmla="*/ 1614779 w 2074441"/>
              <a:gd name="connsiteY70" fmla="*/ 613093 h 1873234"/>
              <a:gd name="connsiteX71" fmla="*/ 1469522 w 2074441"/>
              <a:gd name="connsiteY71" fmla="*/ 86908 h 1873234"/>
              <a:gd name="connsiteX72" fmla="*/ 1469774 w 2074441"/>
              <a:gd name="connsiteY72" fmla="*/ 63872 h 1873234"/>
              <a:gd name="connsiteX73" fmla="*/ 819696 w 2074441"/>
              <a:gd name="connsiteY73" fmla="*/ 265775 h 1873234"/>
              <a:gd name="connsiteX74" fmla="*/ 813700 w 2074441"/>
              <a:gd name="connsiteY74" fmla="*/ 265775 h 1873234"/>
              <a:gd name="connsiteX75" fmla="*/ 803412 w 2074441"/>
              <a:gd name="connsiteY75" fmla="*/ 265996 h 1873234"/>
              <a:gd name="connsiteX76" fmla="*/ 425799 w 2074441"/>
              <a:gd name="connsiteY76" fmla="*/ 371460 h 1873234"/>
              <a:gd name="connsiteX77" fmla="*/ 58757 w 2074441"/>
              <a:gd name="connsiteY77" fmla="*/ 849835 h 1873234"/>
              <a:gd name="connsiteX78" fmla="*/ 137461 w 2074441"/>
              <a:gd name="connsiteY78" fmla="*/ 1447655 h 1873234"/>
              <a:gd name="connsiteX79" fmla="*/ 141721 w 2074441"/>
              <a:gd name="connsiteY79" fmla="*/ 1454787 h 1873234"/>
              <a:gd name="connsiteX80" fmla="*/ 217080 w 2074441"/>
              <a:gd name="connsiteY80" fmla="*/ 1561040 h 1873234"/>
              <a:gd name="connsiteX81" fmla="*/ 217490 w 2074441"/>
              <a:gd name="connsiteY81" fmla="*/ 1561513 h 1873234"/>
              <a:gd name="connsiteX82" fmla="*/ 230491 w 2074441"/>
              <a:gd name="connsiteY82" fmla="*/ 1576597 h 1873234"/>
              <a:gd name="connsiteX83" fmla="*/ 244314 w 2074441"/>
              <a:gd name="connsiteY83" fmla="*/ 1591808 h 1873234"/>
              <a:gd name="connsiteX84" fmla="*/ 279784 w 2074441"/>
              <a:gd name="connsiteY84" fmla="*/ 1627436 h 1873234"/>
              <a:gd name="connsiteX85" fmla="*/ 288210 w 2074441"/>
              <a:gd name="connsiteY85" fmla="*/ 1635294 h 18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2074441" h="1873234">
                <a:moveTo>
                  <a:pt x="820295" y="1873203"/>
                </a:moveTo>
                <a:cubicBezTo>
                  <a:pt x="678982" y="1873203"/>
                  <a:pt x="539216" y="1836439"/>
                  <a:pt x="416142" y="1766919"/>
                </a:cubicBezTo>
                <a:cubicBezTo>
                  <a:pt x="406738" y="1761586"/>
                  <a:pt x="397555" y="1756158"/>
                  <a:pt x="388845" y="1750761"/>
                </a:cubicBezTo>
                <a:cubicBezTo>
                  <a:pt x="386258" y="1749184"/>
                  <a:pt x="383607" y="1747511"/>
                  <a:pt x="380988" y="1745870"/>
                </a:cubicBezTo>
                <a:cubicBezTo>
                  <a:pt x="375371" y="1742336"/>
                  <a:pt x="370321" y="1739054"/>
                  <a:pt x="365682" y="1735930"/>
                </a:cubicBezTo>
                <a:cubicBezTo>
                  <a:pt x="363284" y="1734383"/>
                  <a:pt x="360665" y="1732616"/>
                  <a:pt x="358077" y="1730817"/>
                </a:cubicBezTo>
                <a:cubicBezTo>
                  <a:pt x="354637" y="1728514"/>
                  <a:pt x="350977" y="1725957"/>
                  <a:pt x="347379" y="1723402"/>
                </a:cubicBezTo>
                <a:cubicBezTo>
                  <a:pt x="343024" y="1720403"/>
                  <a:pt x="338575" y="1717153"/>
                  <a:pt x="334125" y="1713903"/>
                </a:cubicBezTo>
                <a:lnTo>
                  <a:pt x="333873" y="1713713"/>
                </a:lnTo>
                <a:cubicBezTo>
                  <a:pt x="330875" y="1711536"/>
                  <a:pt x="327909" y="1709295"/>
                  <a:pt x="324974" y="1707023"/>
                </a:cubicBezTo>
                <a:cubicBezTo>
                  <a:pt x="322039" y="1704814"/>
                  <a:pt x="319009" y="1702511"/>
                  <a:pt x="315980" y="1700112"/>
                </a:cubicBezTo>
                <a:cubicBezTo>
                  <a:pt x="315002" y="1699355"/>
                  <a:pt x="314055" y="1698597"/>
                  <a:pt x="313108" y="1697871"/>
                </a:cubicBezTo>
                <a:lnTo>
                  <a:pt x="311120" y="1696294"/>
                </a:lnTo>
                <a:cubicBezTo>
                  <a:pt x="309069" y="1694684"/>
                  <a:pt x="307049" y="1693075"/>
                  <a:pt x="305061" y="1691434"/>
                </a:cubicBezTo>
                <a:cubicBezTo>
                  <a:pt x="302063" y="1689004"/>
                  <a:pt x="299002" y="1686511"/>
                  <a:pt x="295973" y="1683955"/>
                </a:cubicBezTo>
                <a:cubicBezTo>
                  <a:pt x="293069" y="1681557"/>
                  <a:pt x="290135" y="1679127"/>
                  <a:pt x="287263" y="1676602"/>
                </a:cubicBezTo>
                <a:cubicBezTo>
                  <a:pt x="284076" y="1673920"/>
                  <a:pt x="280762" y="1671016"/>
                  <a:pt x="277480" y="1668082"/>
                </a:cubicBezTo>
                <a:cubicBezTo>
                  <a:pt x="274419" y="1665368"/>
                  <a:pt x="271358" y="1662622"/>
                  <a:pt x="268329" y="1659845"/>
                </a:cubicBezTo>
                <a:lnTo>
                  <a:pt x="267098" y="1658772"/>
                </a:lnTo>
                <a:cubicBezTo>
                  <a:pt x="264100" y="1655995"/>
                  <a:pt x="261102" y="1653218"/>
                  <a:pt x="258136" y="1650410"/>
                </a:cubicBezTo>
                <a:cubicBezTo>
                  <a:pt x="245670" y="1638765"/>
                  <a:pt x="233205" y="1626237"/>
                  <a:pt x="221182" y="1613298"/>
                </a:cubicBezTo>
                <a:cubicBezTo>
                  <a:pt x="216417" y="1608186"/>
                  <a:pt x="211589" y="1602853"/>
                  <a:pt x="206855" y="1597520"/>
                </a:cubicBezTo>
                <a:cubicBezTo>
                  <a:pt x="202753" y="1592912"/>
                  <a:pt x="198366" y="1587800"/>
                  <a:pt x="193380" y="1581899"/>
                </a:cubicBezTo>
                <a:lnTo>
                  <a:pt x="192907" y="1581363"/>
                </a:lnTo>
                <a:cubicBezTo>
                  <a:pt x="164000" y="1547028"/>
                  <a:pt x="137682" y="1509917"/>
                  <a:pt x="114645" y="1471038"/>
                </a:cubicBezTo>
                <a:cubicBezTo>
                  <a:pt x="113193" y="1468640"/>
                  <a:pt x="111647" y="1466084"/>
                  <a:pt x="110132" y="1463496"/>
                </a:cubicBezTo>
                <a:cubicBezTo>
                  <a:pt x="692" y="1273932"/>
                  <a:pt x="-28372" y="1053095"/>
                  <a:pt x="28273" y="841694"/>
                </a:cubicBezTo>
                <a:cubicBezTo>
                  <a:pt x="84918" y="630260"/>
                  <a:pt x="220488" y="453571"/>
                  <a:pt x="410052" y="344131"/>
                </a:cubicBezTo>
                <a:cubicBezTo>
                  <a:pt x="525173" y="277735"/>
                  <a:pt x="655283" y="240119"/>
                  <a:pt x="787287" y="234912"/>
                </a:cubicBezTo>
                <a:lnTo>
                  <a:pt x="787287" y="233933"/>
                </a:lnTo>
                <a:lnTo>
                  <a:pt x="803286" y="234154"/>
                </a:lnTo>
                <a:cubicBezTo>
                  <a:pt x="808746" y="234218"/>
                  <a:pt x="814236" y="234281"/>
                  <a:pt x="819696" y="234281"/>
                </a:cubicBezTo>
                <a:cubicBezTo>
                  <a:pt x="1058868" y="234281"/>
                  <a:pt x="1286300" y="160090"/>
                  <a:pt x="1477411" y="19723"/>
                </a:cubicBezTo>
                <a:lnTo>
                  <a:pt x="1504266" y="0"/>
                </a:lnTo>
                <a:lnTo>
                  <a:pt x="1502499" y="33293"/>
                </a:lnTo>
                <a:cubicBezTo>
                  <a:pt x="1501552" y="51217"/>
                  <a:pt x="1501047" y="69300"/>
                  <a:pt x="1501047" y="86972"/>
                </a:cubicBezTo>
                <a:cubicBezTo>
                  <a:pt x="1501047" y="267100"/>
                  <a:pt x="1549708" y="443442"/>
                  <a:pt x="1641792" y="596904"/>
                </a:cubicBezTo>
                <a:cubicBezTo>
                  <a:pt x="1738326" y="757909"/>
                  <a:pt x="1877651" y="887925"/>
                  <a:pt x="2044778" y="972813"/>
                </a:cubicBezTo>
                <a:lnTo>
                  <a:pt x="2074441" y="987898"/>
                </a:lnTo>
                <a:lnTo>
                  <a:pt x="2043989" y="1001310"/>
                </a:lnTo>
                <a:cubicBezTo>
                  <a:pt x="2007824" y="1017246"/>
                  <a:pt x="1971849" y="1035518"/>
                  <a:pt x="1936978" y="1055619"/>
                </a:cubicBezTo>
                <a:cubicBezTo>
                  <a:pt x="1758806" y="1158496"/>
                  <a:pt x="1613265" y="1307288"/>
                  <a:pt x="1516037" y="1485934"/>
                </a:cubicBezTo>
                <a:lnTo>
                  <a:pt x="1515090" y="1487859"/>
                </a:lnTo>
                <a:lnTo>
                  <a:pt x="1514491" y="1488490"/>
                </a:lnTo>
                <a:cubicBezTo>
                  <a:pt x="1444307" y="1601054"/>
                  <a:pt x="1345723" y="1696073"/>
                  <a:pt x="1229340" y="1763353"/>
                </a:cubicBezTo>
                <a:cubicBezTo>
                  <a:pt x="1104752" y="1835240"/>
                  <a:pt x="963313" y="1873235"/>
                  <a:pt x="820264" y="1873235"/>
                </a:cubicBezTo>
                <a:close/>
                <a:moveTo>
                  <a:pt x="288115" y="1635262"/>
                </a:moveTo>
                <a:cubicBezTo>
                  <a:pt x="288557" y="1635641"/>
                  <a:pt x="288999" y="1636019"/>
                  <a:pt x="289440" y="1636430"/>
                </a:cubicBezTo>
                <a:cubicBezTo>
                  <a:pt x="292470" y="1639175"/>
                  <a:pt x="295405" y="1641826"/>
                  <a:pt x="298371" y="1644445"/>
                </a:cubicBezTo>
                <a:cubicBezTo>
                  <a:pt x="301495" y="1647222"/>
                  <a:pt x="304619" y="1649968"/>
                  <a:pt x="307807" y="1652650"/>
                </a:cubicBezTo>
                <a:cubicBezTo>
                  <a:pt x="310647" y="1655143"/>
                  <a:pt x="313329" y="1657384"/>
                  <a:pt x="316075" y="1659624"/>
                </a:cubicBezTo>
                <a:cubicBezTo>
                  <a:pt x="319073" y="1662117"/>
                  <a:pt x="322007" y="1664547"/>
                  <a:pt x="325005" y="1666946"/>
                </a:cubicBezTo>
                <a:cubicBezTo>
                  <a:pt x="326930" y="1668524"/>
                  <a:pt x="328792" y="1670007"/>
                  <a:pt x="330654" y="1671458"/>
                </a:cubicBezTo>
                <a:lnTo>
                  <a:pt x="332737" y="1673099"/>
                </a:lnTo>
                <a:cubicBezTo>
                  <a:pt x="333526" y="1673730"/>
                  <a:pt x="334346" y="1674362"/>
                  <a:pt x="335167" y="1674993"/>
                </a:cubicBezTo>
                <a:lnTo>
                  <a:pt x="335451" y="1675214"/>
                </a:lnTo>
                <a:cubicBezTo>
                  <a:pt x="338322" y="1677486"/>
                  <a:pt x="341226" y="1679695"/>
                  <a:pt x="344129" y="1681872"/>
                </a:cubicBezTo>
                <a:cubicBezTo>
                  <a:pt x="346969" y="1684081"/>
                  <a:pt x="349778" y="1686164"/>
                  <a:pt x="352555" y="1688184"/>
                </a:cubicBezTo>
                <a:cubicBezTo>
                  <a:pt x="357004" y="1691434"/>
                  <a:pt x="361233" y="1694527"/>
                  <a:pt x="365556" y="1697524"/>
                </a:cubicBezTo>
                <a:cubicBezTo>
                  <a:pt x="369122" y="1700081"/>
                  <a:pt x="372530" y="1702448"/>
                  <a:pt x="375970" y="1704751"/>
                </a:cubicBezTo>
                <a:cubicBezTo>
                  <a:pt x="378463" y="1706487"/>
                  <a:pt x="380767" y="1708033"/>
                  <a:pt x="383102" y="1709548"/>
                </a:cubicBezTo>
                <a:cubicBezTo>
                  <a:pt x="387741" y="1712672"/>
                  <a:pt x="392506" y="1715765"/>
                  <a:pt x="397902" y="1719173"/>
                </a:cubicBezTo>
                <a:cubicBezTo>
                  <a:pt x="400427" y="1720782"/>
                  <a:pt x="402920" y="1722328"/>
                  <a:pt x="405413" y="1723875"/>
                </a:cubicBezTo>
                <a:cubicBezTo>
                  <a:pt x="413839" y="1729113"/>
                  <a:pt x="422675" y="1734320"/>
                  <a:pt x="431700" y="1739432"/>
                </a:cubicBezTo>
                <a:cubicBezTo>
                  <a:pt x="550040" y="1806302"/>
                  <a:pt x="684442" y="1841646"/>
                  <a:pt x="820327" y="1841646"/>
                </a:cubicBezTo>
                <a:cubicBezTo>
                  <a:pt x="956212" y="1841646"/>
                  <a:pt x="1093833" y="1805103"/>
                  <a:pt x="1213624" y="1735993"/>
                </a:cubicBezTo>
                <a:cubicBezTo>
                  <a:pt x="1325999" y="1671048"/>
                  <a:pt x="1421081" y="1579217"/>
                  <a:pt x="1488614" y="1470439"/>
                </a:cubicBezTo>
                <a:lnTo>
                  <a:pt x="1488614" y="1470439"/>
                </a:lnTo>
                <a:cubicBezTo>
                  <a:pt x="1588618" y="1286839"/>
                  <a:pt x="1738200" y="1133945"/>
                  <a:pt x="1921263" y="1028260"/>
                </a:cubicBezTo>
                <a:cubicBezTo>
                  <a:pt x="1947676" y="1013017"/>
                  <a:pt x="1974721" y="998817"/>
                  <a:pt x="2001986" y="985847"/>
                </a:cubicBezTo>
                <a:cubicBezTo>
                  <a:pt x="1842243" y="898275"/>
                  <a:pt x="1708820" y="769964"/>
                  <a:pt x="1614779" y="613093"/>
                </a:cubicBezTo>
                <a:cubicBezTo>
                  <a:pt x="1519761" y="454708"/>
                  <a:pt x="1469522" y="272749"/>
                  <a:pt x="1469522" y="86908"/>
                </a:cubicBezTo>
                <a:cubicBezTo>
                  <a:pt x="1469522" y="79303"/>
                  <a:pt x="1469616" y="71603"/>
                  <a:pt x="1469774" y="63872"/>
                </a:cubicBezTo>
                <a:cubicBezTo>
                  <a:pt x="1278790" y="196065"/>
                  <a:pt x="1054765" y="265775"/>
                  <a:pt x="819696" y="265775"/>
                </a:cubicBezTo>
                <a:cubicBezTo>
                  <a:pt x="817708" y="265775"/>
                  <a:pt x="815688" y="265775"/>
                  <a:pt x="813700" y="265775"/>
                </a:cubicBezTo>
                <a:lnTo>
                  <a:pt x="803412" y="265996"/>
                </a:lnTo>
                <a:cubicBezTo>
                  <a:pt x="671409" y="268615"/>
                  <a:pt x="540825" y="305095"/>
                  <a:pt x="425799" y="371460"/>
                </a:cubicBezTo>
                <a:cubicBezTo>
                  <a:pt x="243556" y="476671"/>
                  <a:pt x="113193" y="646575"/>
                  <a:pt x="58757" y="849835"/>
                </a:cubicBezTo>
                <a:cubicBezTo>
                  <a:pt x="4290" y="1053095"/>
                  <a:pt x="32249" y="1265412"/>
                  <a:pt x="137461" y="1447655"/>
                </a:cubicBezTo>
                <a:cubicBezTo>
                  <a:pt x="138818" y="1450022"/>
                  <a:pt x="140269" y="1452388"/>
                  <a:pt x="141721" y="1454787"/>
                </a:cubicBezTo>
                <a:cubicBezTo>
                  <a:pt x="163937" y="1492308"/>
                  <a:pt x="189278" y="1527999"/>
                  <a:pt x="217080" y="1561040"/>
                </a:cubicBezTo>
                <a:lnTo>
                  <a:pt x="217490" y="1561513"/>
                </a:lnTo>
                <a:cubicBezTo>
                  <a:pt x="222318" y="1567225"/>
                  <a:pt x="226547" y="1572148"/>
                  <a:pt x="230491" y="1576597"/>
                </a:cubicBezTo>
                <a:cubicBezTo>
                  <a:pt x="235067" y="1581741"/>
                  <a:pt x="239706" y="1586854"/>
                  <a:pt x="244314" y="1591808"/>
                </a:cubicBezTo>
                <a:cubicBezTo>
                  <a:pt x="255863" y="1604242"/>
                  <a:pt x="267792" y="1616233"/>
                  <a:pt x="279784" y="1627436"/>
                </a:cubicBezTo>
                <a:cubicBezTo>
                  <a:pt x="282624" y="1630118"/>
                  <a:pt x="285401" y="1632706"/>
                  <a:pt x="288210" y="1635294"/>
                </a:cubicBezTo>
                <a:close/>
              </a:path>
            </a:pathLst>
          </a:custGeom>
          <a:solidFill>
            <a:srgbClr val="466E5A"/>
          </a:solidFill>
          <a:ln w="0" cap="flat">
            <a:noFill/>
            <a:prstDash val="solid"/>
            <a:miter/>
          </a:ln>
        </p:spPr>
        <p:txBody>
          <a:bodyPr rtlCol="0" anchor="ctr"/>
          <a:lstStyle/>
          <a:p>
            <a:endParaRPr lang="en-IN"/>
          </a:p>
        </p:txBody>
      </p:sp>
      <p:sp>
        <p:nvSpPr>
          <p:cNvPr id="27" name="Freeform: Shape 26">
            <a:extLst>
              <a:ext uri="{FF2B5EF4-FFF2-40B4-BE49-F238E27FC236}">
                <a16:creationId xmlns:a16="http://schemas.microsoft.com/office/drawing/2014/main" id="{A257A3DD-AE2D-4568-A5D9-EBFBCE2B9CF2}"/>
              </a:ext>
            </a:extLst>
          </p:cNvPr>
          <p:cNvSpPr/>
          <p:nvPr/>
        </p:nvSpPr>
        <p:spPr>
          <a:xfrm>
            <a:off x="5317063" y="1560474"/>
            <a:ext cx="1456044" cy="1723236"/>
          </a:xfrm>
          <a:custGeom>
            <a:avLst/>
            <a:gdLst>
              <a:gd name="connsiteX0" fmla="*/ 1389621 w 1638512"/>
              <a:gd name="connsiteY0" fmla="*/ 1939063 h 1939189"/>
              <a:gd name="connsiteX1" fmla="*/ 1361630 w 1638512"/>
              <a:gd name="connsiteY1" fmla="*/ 1920792 h 1939189"/>
              <a:gd name="connsiteX2" fmla="*/ 820771 w 1638512"/>
              <a:gd name="connsiteY2" fmla="*/ 1759787 h 1939189"/>
              <a:gd name="connsiteX3" fmla="*/ 819319 w 1638512"/>
              <a:gd name="connsiteY3" fmla="*/ 1759787 h 1939189"/>
              <a:gd name="connsiteX4" fmla="*/ 276978 w 1638512"/>
              <a:gd name="connsiteY4" fmla="*/ 1920792 h 1939189"/>
              <a:gd name="connsiteX5" fmla="*/ 249112 w 1638512"/>
              <a:gd name="connsiteY5" fmla="*/ 1939000 h 1939189"/>
              <a:gd name="connsiteX6" fmla="*/ 252678 w 1638512"/>
              <a:gd name="connsiteY6" fmla="*/ 1905897 h 1939189"/>
              <a:gd name="connsiteX7" fmla="*/ 259053 w 1638512"/>
              <a:gd name="connsiteY7" fmla="*/ 1786042 h 1939189"/>
              <a:gd name="connsiteX8" fmla="*/ 101204 w 1638512"/>
              <a:gd name="connsiteY8" fmla="*/ 1213532 h 1939189"/>
              <a:gd name="connsiteX9" fmla="*/ 100888 w 1638512"/>
              <a:gd name="connsiteY9" fmla="*/ 1212995 h 1939189"/>
              <a:gd name="connsiteX10" fmla="*/ 0 w 1638512"/>
              <a:gd name="connsiteY10" fmla="*/ 819382 h 1939189"/>
              <a:gd name="connsiteX11" fmla="*/ 819319 w 1638512"/>
              <a:gd name="connsiteY11" fmla="*/ 0 h 1939189"/>
              <a:gd name="connsiteX12" fmla="*/ 831437 w 1638512"/>
              <a:gd name="connsiteY12" fmla="*/ 126 h 1939189"/>
              <a:gd name="connsiteX13" fmla="*/ 913265 w 1638512"/>
              <a:gd name="connsiteY13" fmla="*/ 5365 h 1939189"/>
              <a:gd name="connsiteX14" fmla="*/ 914812 w 1638512"/>
              <a:gd name="connsiteY14" fmla="*/ 5554 h 1939189"/>
              <a:gd name="connsiteX15" fmla="*/ 924847 w 1638512"/>
              <a:gd name="connsiteY15" fmla="*/ 6785 h 1939189"/>
              <a:gd name="connsiteX16" fmla="*/ 955362 w 1638512"/>
              <a:gd name="connsiteY16" fmla="*/ 11329 h 1939189"/>
              <a:gd name="connsiteX17" fmla="*/ 1015195 w 1638512"/>
              <a:gd name="connsiteY17" fmla="*/ 23668 h 1939189"/>
              <a:gd name="connsiteX18" fmla="*/ 1054168 w 1638512"/>
              <a:gd name="connsiteY18" fmla="*/ 34303 h 1939189"/>
              <a:gd name="connsiteX19" fmla="*/ 1082917 w 1638512"/>
              <a:gd name="connsiteY19" fmla="*/ 43517 h 1939189"/>
              <a:gd name="connsiteX20" fmla="*/ 1092258 w 1638512"/>
              <a:gd name="connsiteY20" fmla="*/ 46768 h 1939189"/>
              <a:gd name="connsiteX21" fmla="*/ 1110119 w 1638512"/>
              <a:gd name="connsiteY21" fmla="*/ 53300 h 1939189"/>
              <a:gd name="connsiteX22" fmla="*/ 1111507 w 1638512"/>
              <a:gd name="connsiteY22" fmla="*/ 53837 h 1939189"/>
              <a:gd name="connsiteX23" fmla="*/ 1129684 w 1638512"/>
              <a:gd name="connsiteY23" fmla="*/ 61063 h 1939189"/>
              <a:gd name="connsiteX24" fmla="*/ 1138868 w 1638512"/>
              <a:gd name="connsiteY24" fmla="*/ 64913 h 1939189"/>
              <a:gd name="connsiteX25" fmla="*/ 1142686 w 1638512"/>
              <a:gd name="connsiteY25" fmla="*/ 66554 h 1939189"/>
              <a:gd name="connsiteX26" fmla="*/ 1148051 w 1638512"/>
              <a:gd name="connsiteY26" fmla="*/ 68889 h 1939189"/>
              <a:gd name="connsiteX27" fmla="*/ 1166196 w 1638512"/>
              <a:gd name="connsiteY27" fmla="*/ 77126 h 1939189"/>
              <a:gd name="connsiteX28" fmla="*/ 1175158 w 1638512"/>
              <a:gd name="connsiteY28" fmla="*/ 81418 h 1939189"/>
              <a:gd name="connsiteX29" fmla="*/ 1184058 w 1638512"/>
              <a:gd name="connsiteY29" fmla="*/ 85804 h 1939189"/>
              <a:gd name="connsiteX30" fmla="*/ 1189896 w 1638512"/>
              <a:gd name="connsiteY30" fmla="*/ 88770 h 1939189"/>
              <a:gd name="connsiteX31" fmla="*/ 1192767 w 1638512"/>
              <a:gd name="connsiteY31" fmla="*/ 90222 h 1939189"/>
              <a:gd name="connsiteX32" fmla="*/ 1218265 w 1638512"/>
              <a:gd name="connsiteY32" fmla="*/ 103886 h 1939189"/>
              <a:gd name="connsiteX33" fmla="*/ 1219181 w 1638512"/>
              <a:gd name="connsiteY33" fmla="*/ 104423 h 1939189"/>
              <a:gd name="connsiteX34" fmla="*/ 1244679 w 1638512"/>
              <a:gd name="connsiteY34" fmla="*/ 119349 h 1939189"/>
              <a:gd name="connsiteX35" fmla="*/ 1261278 w 1638512"/>
              <a:gd name="connsiteY35" fmla="*/ 129732 h 1939189"/>
              <a:gd name="connsiteX36" fmla="*/ 1277056 w 1638512"/>
              <a:gd name="connsiteY36" fmla="*/ 140177 h 1939189"/>
              <a:gd name="connsiteX37" fmla="*/ 1279297 w 1638512"/>
              <a:gd name="connsiteY37" fmla="*/ 141692 h 1939189"/>
              <a:gd name="connsiteX38" fmla="*/ 1285924 w 1638512"/>
              <a:gd name="connsiteY38" fmla="*/ 146236 h 1939189"/>
              <a:gd name="connsiteX39" fmla="*/ 1293908 w 1638512"/>
              <a:gd name="connsiteY39" fmla="*/ 151853 h 1939189"/>
              <a:gd name="connsiteX40" fmla="*/ 1309182 w 1638512"/>
              <a:gd name="connsiteY40" fmla="*/ 162993 h 1939189"/>
              <a:gd name="connsiteX41" fmla="*/ 1340739 w 1638512"/>
              <a:gd name="connsiteY41" fmla="*/ 187860 h 1939189"/>
              <a:gd name="connsiteX42" fmla="*/ 1355697 w 1638512"/>
              <a:gd name="connsiteY42" fmla="*/ 200546 h 1939189"/>
              <a:gd name="connsiteX43" fmla="*/ 1360178 w 1638512"/>
              <a:gd name="connsiteY43" fmla="*/ 204491 h 1939189"/>
              <a:gd name="connsiteX44" fmla="*/ 1363018 w 1638512"/>
              <a:gd name="connsiteY44" fmla="*/ 206984 h 1939189"/>
              <a:gd name="connsiteX45" fmla="*/ 1377629 w 1638512"/>
              <a:gd name="connsiteY45" fmla="*/ 220301 h 1939189"/>
              <a:gd name="connsiteX46" fmla="*/ 1384667 w 1638512"/>
              <a:gd name="connsiteY46" fmla="*/ 226928 h 1939189"/>
              <a:gd name="connsiteX47" fmla="*/ 1398804 w 1638512"/>
              <a:gd name="connsiteY47" fmla="*/ 240781 h 1939189"/>
              <a:gd name="connsiteX48" fmla="*/ 1400824 w 1638512"/>
              <a:gd name="connsiteY48" fmla="*/ 242833 h 1939189"/>
              <a:gd name="connsiteX49" fmla="*/ 1406914 w 1638512"/>
              <a:gd name="connsiteY49" fmla="*/ 249081 h 1939189"/>
              <a:gd name="connsiteX50" fmla="*/ 1419253 w 1638512"/>
              <a:gd name="connsiteY50" fmla="*/ 262051 h 1939189"/>
              <a:gd name="connsiteX51" fmla="*/ 1425912 w 1638512"/>
              <a:gd name="connsiteY51" fmla="*/ 269278 h 1939189"/>
              <a:gd name="connsiteX52" fmla="*/ 1482178 w 1638512"/>
              <a:gd name="connsiteY52" fmla="*/ 338419 h 1939189"/>
              <a:gd name="connsiteX53" fmla="*/ 1487448 w 1638512"/>
              <a:gd name="connsiteY53" fmla="*/ 345804 h 1939189"/>
              <a:gd name="connsiteX54" fmla="*/ 1504174 w 1638512"/>
              <a:gd name="connsiteY54" fmla="*/ 370261 h 1939189"/>
              <a:gd name="connsiteX55" fmla="*/ 1512410 w 1638512"/>
              <a:gd name="connsiteY55" fmla="*/ 383073 h 1939189"/>
              <a:gd name="connsiteX56" fmla="*/ 1514020 w 1638512"/>
              <a:gd name="connsiteY56" fmla="*/ 385597 h 1939189"/>
              <a:gd name="connsiteX57" fmla="*/ 1514524 w 1638512"/>
              <a:gd name="connsiteY57" fmla="*/ 386418 h 1939189"/>
              <a:gd name="connsiteX58" fmla="*/ 1518911 w 1638512"/>
              <a:gd name="connsiteY58" fmla="*/ 393518 h 1939189"/>
              <a:gd name="connsiteX59" fmla="*/ 1519763 w 1638512"/>
              <a:gd name="connsiteY59" fmla="*/ 394907 h 1939189"/>
              <a:gd name="connsiteX60" fmla="*/ 1519952 w 1638512"/>
              <a:gd name="connsiteY60" fmla="*/ 395191 h 1939189"/>
              <a:gd name="connsiteX61" fmla="*/ 1530082 w 1638512"/>
              <a:gd name="connsiteY61" fmla="*/ 412358 h 1939189"/>
              <a:gd name="connsiteX62" fmla="*/ 1605377 w 1638512"/>
              <a:gd name="connsiteY62" fmla="*/ 588384 h 1939189"/>
              <a:gd name="connsiteX63" fmla="*/ 1610174 w 1638512"/>
              <a:gd name="connsiteY63" fmla="*/ 605393 h 1939189"/>
              <a:gd name="connsiteX64" fmla="*/ 1632391 w 1638512"/>
              <a:gd name="connsiteY64" fmla="*/ 718999 h 1939189"/>
              <a:gd name="connsiteX65" fmla="*/ 1634032 w 1638512"/>
              <a:gd name="connsiteY65" fmla="*/ 733452 h 1939189"/>
              <a:gd name="connsiteX66" fmla="*/ 1638512 w 1638512"/>
              <a:gd name="connsiteY66" fmla="*/ 819446 h 1939189"/>
              <a:gd name="connsiteX67" fmla="*/ 1544283 w 1638512"/>
              <a:gd name="connsiteY67" fmla="*/ 1200656 h 1939189"/>
              <a:gd name="connsiteX68" fmla="*/ 1545450 w 1638512"/>
              <a:gd name="connsiteY68" fmla="*/ 1201351 h 1939189"/>
              <a:gd name="connsiteX69" fmla="*/ 1537309 w 1638512"/>
              <a:gd name="connsiteY69" fmla="*/ 1214857 h 1939189"/>
              <a:gd name="connsiteX70" fmla="*/ 1528851 w 1638512"/>
              <a:gd name="connsiteY70" fmla="*/ 1229184 h 1939189"/>
              <a:gd name="connsiteX71" fmla="*/ 1385771 w 1638512"/>
              <a:gd name="connsiteY71" fmla="*/ 1905960 h 1939189"/>
              <a:gd name="connsiteX72" fmla="*/ 1389432 w 1638512"/>
              <a:gd name="connsiteY72" fmla="*/ 1939189 h 1939189"/>
              <a:gd name="connsiteX73" fmla="*/ 128406 w 1638512"/>
              <a:gd name="connsiteY73" fmla="*/ 1197501 h 1939189"/>
              <a:gd name="connsiteX74" fmla="*/ 290610 w 1638512"/>
              <a:gd name="connsiteY74" fmla="*/ 1786011 h 1939189"/>
              <a:gd name="connsiteX75" fmla="*/ 287044 w 1638512"/>
              <a:gd name="connsiteY75" fmla="*/ 1877116 h 1939189"/>
              <a:gd name="connsiteX76" fmla="*/ 819351 w 1638512"/>
              <a:gd name="connsiteY76" fmla="*/ 1728198 h 1939189"/>
              <a:gd name="connsiteX77" fmla="*/ 820803 w 1638512"/>
              <a:gd name="connsiteY77" fmla="*/ 1728198 h 1939189"/>
              <a:gd name="connsiteX78" fmla="*/ 1351500 w 1638512"/>
              <a:gd name="connsiteY78" fmla="*/ 1877022 h 1939189"/>
              <a:gd name="connsiteX79" fmla="*/ 1501049 w 1638512"/>
              <a:gd name="connsiteY79" fmla="*/ 1214384 h 1939189"/>
              <a:gd name="connsiteX80" fmla="*/ 1500955 w 1638512"/>
              <a:gd name="connsiteY80" fmla="*/ 1214384 h 1939189"/>
              <a:gd name="connsiteX81" fmla="*/ 1509601 w 1638512"/>
              <a:gd name="connsiteY81" fmla="*/ 1198668 h 1939189"/>
              <a:gd name="connsiteX82" fmla="*/ 1607113 w 1638512"/>
              <a:gd name="connsiteY82" fmla="*/ 819319 h 1939189"/>
              <a:gd name="connsiteX83" fmla="*/ 1602790 w 1638512"/>
              <a:gd name="connsiteY83" fmla="*/ 736513 h 1939189"/>
              <a:gd name="connsiteX84" fmla="*/ 1601212 w 1638512"/>
              <a:gd name="connsiteY84" fmla="*/ 722849 h 1939189"/>
              <a:gd name="connsiteX85" fmla="*/ 1579816 w 1638512"/>
              <a:gd name="connsiteY85" fmla="*/ 613472 h 1939189"/>
              <a:gd name="connsiteX86" fmla="*/ 1575209 w 1638512"/>
              <a:gd name="connsiteY86" fmla="*/ 597157 h 1939189"/>
              <a:gd name="connsiteX87" fmla="*/ 1502785 w 1638512"/>
              <a:gd name="connsiteY87" fmla="*/ 427884 h 1939189"/>
              <a:gd name="connsiteX88" fmla="*/ 1493129 w 1638512"/>
              <a:gd name="connsiteY88" fmla="*/ 411506 h 1939189"/>
              <a:gd name="connsiteX89" fmla="*/ 1492119 w 1638512"/>
              <a:gd name="connsiteY89" fmla="*/ 409896 h 1939189"/>
              <a:gd name="connsiteX90" fmla="*/ 1487985 w 1638512"/>
              <a:gd name="connsiteY90" fmla="*/ 403206 h 1939189"/>
              <a:gd name="connsiteX91" fmla="*/ 1487354 w 1638512"/>
              <a:gd name="connsiteY91" fmla="*/ 402165 h 1939189"/>
              <a:gd name="connsiteX92" fmla="*/ 1486186 w 1638512"/>
              <a:gd name="connsiteY92" fmla="*/ 400303 h 1939189"/>
              <a:gd name="connsiteX93" fmla="*/ 1485965 w 1638512"/>
              <a:gd name="connsiteY93" fmla="*/ 399956 h 1939189"/>
              <a:gd name="connsiteX94" fmla="*/ 1477950 w 1638512"/>
              <a:gd name="connsiteY94" fmla="*/ 387522 h 1939189"/>
              <a:gd name="connsiteX95" fmla="*/ 1461887 w 1638512"/>
              <a:gd name="connsiteY95" fmla="*/ 364044 h 1939189"/>
              <a:gd name="connsiteX96" fmla="*/ 1456712 w 1638512"/>
              <a:gd name="connsiteY96" fmla="*/ 356786 h 1939189"/>
              <a:gd name="connsiteX97" fmla="*/ 1402622 w 1638512"/>
              <a:gd name="connsiteY97" fmla="*/ 290389 h 1939189"/>
              <a:gd name="connsiteX98" fmla="*/ 1396280 w 1638512"/>
              <a:gd name="connsiteY98" fmla="*/ 283478 h 1939189"/>
              <a:gd name="connsiteX99" fmla="*/ 1384319 w 1638512"/>
              <a:gd name="connsiteY99" fmla="*/ 270918 h 1939189"/>
              <a:gd name="connsiteX100" fmla="*/ 1378481 w 1638512"/>
              <a:gd name="connsiteY100" fmla="*/ 264954 h 1939189"/>
              <a:gd name="connsiteX101" fmla="*/ 1376525 w 1638512"/>
              <a:gd name="connsiteY101" fmla="*/ 262966 h 1939189"/>
              <a:gd name="connsiteX102" fmla="*/ 1363081 w 1638512"/>
              <a:gd name="connsiteY102" fmla="*/ 249775 h 1939189"/>
              <a:gd name="connsiteX103" fmla="*/ 1356170 w 1638512"/>
              <a:gd name="connsiteY103" fmla="*/ 243306 h 1939189"/>
              <a:gd name="connsiteX104" fmla="*/ 1342254 w 1638512"/>
              <a:gd name="connsiteY104" fmla="*/ 230620 h 1939189"/>
              <a:gd name="connsiteX105" fmla="*/ 1339382 w 1638512"/>
              <a:gd name="connsiteY105" fmla="*/ 228064 h 1939189"/>
              <a:gd name="connsiteX106" fmla="*/ 1335185 w 1638512"/>
              <a:gd name="connsiteY106" fmla="*/ 224403 h 1939189"/>
              <a:gd name="connsiteX107" fmla="*/ 1320700 w 1638512"/>
              <a:gd name="connsiteY107" fmla="*/ 212127 h 1939189"/>
              <a:gd name="connsiteX108" fmla="*/ 1290342 w 1638512"/>
              <a:gd name="connsiteY108" fmla="*/ 188239 h 1939189"/>
              <a:gd name="connsiteX109" fmla="*/ 1275668 w 1638512"/>
              <a:gd name="connsiteY109" fmla="*/ 177541 h 1939189"/>
              <a:gd name="connsiteX110" fmla="*/ 1267873 w 1638512"/>
              <a:gd name="connsiteY110" fmla="*/ 172081 h 1939189"/>
              <a:gd name="connsiteX111" fmla="*/ 1261530 w 1638512"/>
              <a:gd name="connsiteY111" fmla="*/ 167726 h 1939189"/>
              <a:gd name="connsiteX112" fmla="*/ 1259385 w 1638512"/>
              <a:gd name="connsiteY112" fmla="*/ 166243 h 1939189"/>
              <a:gd name="connsiteX113" fmla="*/ 1244332 w 1638512"/>
              <a:gd name="connsiteY113" fmla="*/ 156303 h 1939189"/>
              <a:gd name="connsiteX114" fmla="*/ 1228174 w 1638512"/>
              <a:gd name="connsiteY114" fmla="*/ 146204 h 1939189"/>
              <a:gd name="connsiteX115" fmla="*/ 1203686 w 1638512"/>
              <a:gd name="connsiteY115" fmla="*/ 131878 h 1939189"/>
              <a:gd name="connsiteX116" fmla="*/ 1202708 w 1638512"/>
              <a:gd name="connsiteY116" fmla="*/ 131309 h 1939189"/>
              <a:gd name="connsiteX117" fmla="*/ 1178535 w 1638512"/>
              <a:gd name="connsiteY117" fmla="*/ 118339 h 1939189"/>
              <a:gd name="connsiteX118" fmla="*/ 1175600 w 1638512"/>
              <a:gd name="connsiteY118" fmla="*/ 116825 h 1939189"/>
              <a:gd name="connsiteX119" fmla="*/ 1170078 w 1638512"/>
              <a:gd name="connsiteY119" fmla="*/ 114016 h 1939189"/>
              <a:gd name="connsiteX120" fmla="*/ 1161399 w 1638512"/>
              <a:gd name="connsiteY120" fmla="*/ 109756 h 1939189"/>
              <a:gd name="connsiteX121" fmla="*/ 1152784 w 1638512"/>
              <a:gd name="connsiteY121" fmla="*/ 105622 h 1939189"/>
              <a:gd name="connsiteX122" fmla="*/ 1135428 w 1638512"/>
              <a:gd name="connsiteY122" fmla="*/ 97764 h 1939189"/>
              <a:gd name="connsiteX123" fmla="*/ 1130252 w 1638512"/>
              <a:gd name="connsiteY123" fmla="*/ 95524 h 1939189"/>
              <a:gd name="connsiteX124" fmla="*/ 1126466 w 1638512"/>
              <a:gd name="connsiteY124" fmla="*/ 93883 h 1939189"/>
              <a:gd name="connsiteX125" fmla="*/ 1117787 w 1638512"/>
              <a:gd name="connsiteY125" fmla="*/ 90254 h 1939189"/>
              <a:gd name="connsiteX126" fmla="*/ 1100526 w 1638512"/>
              <a:gd name="connsiteY126" fmla="*/ 83374 h 1939189"/>
              <a:gd name="connsiteX127" fmla="*/ 1098664 w 1638512"/>
              <a:gd name="connsiteY127" fmla="*/ 82680 h 1939189"/>
              <a:gd name="connsiteX128" fmla="*/ 1081875 w 1638512"/>
              <a:gd name="connsiteY128" fmla="*/ 76526 h 1939189"/>
              <a:gd name="connsiteX129" fmla="*/ 1072692 w 1638512"/>
              <a:gd name="connsiteY129" fmla="*/ 73339 h 1939189"/>
              <a:gd name="connsiteX130" fmla="*/ 1045174 w 1638512"/>
              <a:gd name="connsiteY130" fmla="*/ 64534 h 1939189"/>
              <a:gd name="connsiteX131" fmla="*/ 1007684 w 1638512"/>
              <a:gd name="connsiteY131" fmla="*/ 54310 h 1939189"/>
              <a:gd name="connsiteX132" fmla="*/ 950156 w 1638512"/>
              <a:gd name="connsiteY132" fmla="*/ 42444 h 1939189"/>
              <a:gd name="connsiteX133" fmla="*/ 920870 w 1638512"/>
              <a:gd name="connsiteY133" fmla="*/ 38090 h 1939189"/>
              <a:gd name="connsiteX134" fmla="*/ 911435 w 1638512"/>
              <a:gd name="connsiteY134" fmla="*/ 36953 h 1939189"/>
              <a:gd name="connsiteX135" fmla="*/ 909415 w 1638512"/>
              <a:gd name="connsiteY135" fmla="*/ 36701 h 1939189"/>
              <a:gd name="connsiteX136" fmla="*/ 830932 w 1638512"/>
              <a:gd name="connsiteY136" fmla="*/ 31683 h 1939189"/>
              <a:gd name="connsiteX137" fmla="*/ 819319 w 1638512"/>
              <a:gd name="connsiteY137" fmla="*/ 31557 h 1939189"/>
              <a:gd name="connsiteX138" fmla="*/ 31526 w 1638512"/>
              <a:gd name="connsiteY138" fmla="*/ 819351 h 1939189"/>
              <a:gd name="connsiteX139" fmla="*/ 128375 w 1638512"/>
              <a:gd name="connsiteY139" fmla="*/ 1197501 h 1939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1638512" h="1939189">
                <a:moveTo>
                  <a:pt x="1389621" y="1939063"/>
                </a:moveTo>
                <a:lnTo>
                  <a:pt x="1361630" y="1920792"/>
                </a:lnTo>
                <a:cubicBezTo>
                  <a:pt x="1200814" y="1815738"/>
                  <a:pt x="1013775" y="1760039"/>
                  <a:pt x="820771" y="1759787"/>
                </a:cubicBezTo>
                <a:lnTo>
                  <a:pt x="819319" y="1759787"/>
                </a:lnTo>
                <a:cubicBezTo>
                  <a:pt x="625779" y="1759787"/>
                  <a:pt x="438235" y="1815454"/>
                  <a:pt x="276978" y="1920792"/>
                </a:cubicBezTo>
                <a:lnTo>
                  <a:pt x="249112" y="1939000"/>
                </a:lnTo>
                <a:lnTo>
                  <a:pt x="252678" y="1905897"/>
                </a:lnTo>
                <a:cubicBezTo>
                  <a:pt x="256907" y="1866545"/>
                  <a:pt x="259053" y="1826215"/>
                  <a:pt x="259053" y="1786042"/>
                </a:cubicBezTo>
                <a:cubicBezTo>
                  <a:pt x="259053" y="1583193"/>
                  <a:pt x="204459" y="1385234"/>
                  <a:pt x="101204" y="1213532"/>
                </a:cubicBezTo>
                <a:lnTo>
                  <a:pt x="100888" y="1212995"/>
                </a:lnTo>
                <a:cubicBezTo>
                  <a:pt x="34871" y="1092889"/>
                  <a:pt x="0" y="956782"/>
                  <a:pt x="0" y="819382"/>
                </a:cubicBezTo>
                <a:cubicBezTo>
                  <a:pt x="0" y="367547"/>
                  <a:pt x="367547" y="0"/>
                  <a:pt x="819319" y="0"/>
                </a:cubicBezTo>
                <a:cubicBezTo>
                  <a:pt x="823359" y="0"/>
                  <a:pt x="827398" y="32"/>
                  <a:pt x="831437" y="126"/>
                </a:cubicBezTo>
                <a:cubicBezTo>
                  <a:pt x="858387" y="473"/>
                  <a:pt x="885968" y="2241"/>
                  <a:pt x="913265" y="5365"/>
                </a:cubicBezTo>
                <a:lnTo>
                  <a:pt x="914812" y="5554"/>
                </a:lnTo>
                <a:cubicBezTo>
                  <a:pt x="918188" y="5933"/>
                  <a:pt x="921533" y="6343"/>
                  <a:pt x="924847" y="6785"/>
                </a:cubicBezTo>
                <a:cubicBezTo>
                  <a:pt x="934661" y="8016"/>
                  <a:pt x="944949" y="9562"/>
                  <a:pt x="955362" y="11329"/>
                </a:cubicBezTo>
                <a:cubicBezTo>
                  <a:pt x="975433" y="14674"/>
                  <a:pt x="995566" y="18840"/>
                  <a:pt x="1015195" y="23668"/>
                </a:cubicBezTo>
                <a:cubicBezTo>
                  <a:pt x="1028607" y="26950"/>
                  <a:pt x="1041703" y="30547"/>
                  <a:pt x="1054168" y="34303"/>
                </a:cubicBezTo>
                <a:cubicBezTo>
                  <a:pt x="1063351" y="37017"/>
                  <a:pt x="1073039" y="40141"/>
                  <a:pt x="1082917" y="43517"/>
                </a:cubicBezTo>
                <a:lnTo>
                  <a:pt x="1092258" y="46768"/>
                </a:lnTo>
                <a:cubicBezTo>
                  <a:pt x="1098316" y="48914"/>
                  <a:pt x="1104249" y="51091"/>
                  <a:pt x="1110119" y="53300"/>
                </a:cubicBezTo>
                <a:lnTo>
                  <a:pt x="1111507" y="53837"/>
                </a:lnTo>
                <a:cubicBezTo>
                  <a:pt x="1117598" y="56172"/>
                  <a:pt x="1123689" y="58602"/>
                  <a:pt x="1129684" y="61063"/>
                </a:cubicBezTo>
                <a:cubicBezTo>
                  <a:pt x="1132745" y="62325"/>
                  <a:pt x="1135806" y="63619"/>
                  <a:pt x="1138868" y="64913"/>
                </a:cubicBezTo>
                <a:lnTo>
                  <a:pt x="1142686" y="66554"/>
                </a:lnTo>
                <a:cubicBezTo>
                  <a:pt x="1144485" y="67343"/>
                  <a:pt x="1146283" y="68100"/>
                  <a:pt x="1148051" y="68889"/>
                </a:cubicBezTo>
                <a:cubicBezTo>
                  <a:pt x="1153952" y="71445"/>
                  <a:pt x="1160074" y="74223"/>
                  <a:pt x="1166196" y="77126"/>
                </a:cubicBezTo>
                <a:cubicBezTo>
                  <a:pt x="1169194" y="78546"/>
                  <a:pt x="1172192" y="79966"/>
                  <a:pt x="1175158" y="81418"/>
                </a:cubicBezTo>
                <a:cubicBezTo>
                  <a:pt x="1178125" y="82869"/>
                  <a:pt x="1181091" y="84321"/>
                  <a:pt x="1184058" y="85804"/>
                </a:cubicBezTo>
                <a:cubicBezTo>
                  <a:pt x="1185951" y="86751"/>
                  <a:pt x="1187939" y="87761"/>
                  <a:pt x="1189896" y="88770"/>
                </a:cubicBezTo>
                <a:lnTo>
                  <a:pt x="1192767" y="90222"/>
                </a:lnTo>
                <a:cubicBezTo>
                  <a:pt x="1201225" y="94514"/>
                  <a:pt x="1209777" y="99121"/>
                  <a:pt x="1218265" y="103886"/>
                </a:cubicBezTo>
                <a:lnTo>
                  <a:pt x="1219181" y="104423"/>
                </a:lnTo>
                <a:cubicBezTo>
                  <a:pt x="1227985" y="109346"/>
                  <a:pt x="1236600" y="114395"/>
                  <a:pt x="1244679" y="119349"/>
                </a:cubicBezTo>
                <a:lnTo>
                  <a:pt x="1261278" y="129732"/>
                </a:lnTo>
                <a:cubicBezTo>
                  <a:pt x="1266674" y="133203"/>
                  <a:pt x="1271913" y="136674"/>
                  <a:pt x="1277056" y="140177"/>
                </a:cubicBezTo>
                <a:lnTo>
                  <a:pt x="1279297" y="141692"/>
                </a:lnTo>
                <a:cubicBezTo>
                  <a:pt x="1281506" y="143207"/>
                  <a:pt x="1283715" y="144721"/>
                  <a:pt x="1285924" y="146236"/>
                </a:cubicBezTo>
                <a:lnTo>
                  <a:pt x="1293908" y="151853"/>
                </a:lnTo>
                <a:cubicBezTo>
                  <a:pt x="1299115" y="155577"/>
                  <a:pt x="1304164" y="159269"/>
                  <a:pt x="1309182" y="162993"/>
                </a:cubicBezTo>
                <a:cubicBezTo>
                  <a:pt x="1319785" y="170977"/>
                  <a:pt x="1330388" y="179308"/>
                  <a:pt x="1340739" y="187860"/>
                </a:cubicBezTo>
                <a:cubicBezTo>
                  <a:pt x="1345820" y="192057"/>
                  <a:pt x="1350774" y="196286"/>
                  <a:pt x="1355697" y="200546"/>
                </a:cubicBezTo>
                <a:cubicBezTo>
                  <a:pt x="1357180" y="201840"/>
                  <a:pt x="1358695" y="203165"/>
                  <a:pt x="1360178" y="204491"/>
                </a:cubicBezTo>
                <a:lnTo>
                  <a:pt x="1363018" y="206984"/>
                </a:lnTo>
                <a:cubicBezTo>
                  <a:pt x="1368004" y="211402"/>
                  <a:pt x="1372896" y="215851"/>
                  <a:pt x="1377629" y="220301"/>
                </a:cubicBezTo>
                <a:lnTo>
                  <a:pt x="1384667" y="226928"/>
                </a:lnTo>
                <a:cubicBezTo>
                  <a:pt x="1389526" y="231598"/>
                  <a:pt x="1394197" y="236174"/>
                  <a:pt x="1398804" y="240781"/>
                </a:cubicBezTo>
                <a:lnTo>
                  <a:pt x="1400824" y="242833"/>
                </a:lnTo>
                <a:cubicBezTo>
                  <a:pt x="1402875" y="244915"/>
                  <a:pt x="1404926" y="246967"/>
                  <a:pt x="1406914" y="249081"/>
                </a:cubicBezTo>
                <a:cubicBezTo>
                  <a:pt x="1411301" y="253594"/>
                  <a:pt x="1415372" y="257885"/>
                  <a:pt x="1419253" y="262051"/>
                </a:cubicBezTo>
                <a:cubicBezTo>
                  <a:pt x="1421462" y="264418"/>
                  <a:pt x="1423703" y="266848"/>
                  <a:pt x="1425912" y="269278"/>
                </a:cubicBezTo>
                <a:cubicBezTo>
                  <a:pt x="1445856" y="291273"/>
                  <a:pt x="1464822" y="314531"/>
                  <a:pt x="1482178" y="338419"/>
                </a:cubicBezTo>
                <a:lnTo>
                  <a:pt x="1487448" y="345804"/>
                </a:lnTo>
                <a:cubicBezTo>
                  <a:pt x="1493034" y="353661"/>
                  <a:pt x="1498651" y="361866"/>
                  <a:pt x="1504174" y="370261"/>
                </a:cubicBezTo>
                <a:cubicBezTo>
                  <a:pt x="1506951" y="374458"/>
                  <a:pt x="1509696" y="378749"/>
                  <a:pt x="1512410" y="383073"/>
                </a:cubicBezTo>
                <a:cubicBezTo>
                  <a:pt x="1512946" y="383893"/>
                  <a:pt x="1513483" y="384745"/>
                  <a:pt x="1514020" y="385597"/>
                </a:cubicBezTo>
                <a:lnTo>
                  <a:pt x="1514524" y="386418"/>
                </a:lnTo>
                <a:cubicBezTo>
                  <a:pt x="1515976" y="388690"/>
                  <a:pt x="1517459" y="391088"/>
                  <a:pt x="1518911" y="393518"/>
                </a:cubicBezTo>
                <a:cubicBezTo>
                  <a:pt x="1519195" y="393960"/>
                  <a:pt x="1519510" y="394433"/>
                  <a:pt x="1519763" y="394907"/>
                </a:cubicBezTo>
                <a:lnTo>
                  <a:pt x="1519952" y="395191"/>
                </a:lnTo>
                <a:cubicBezTo>
                  <a:pt x="1523234" y="400650"/>
                  <a:pt x="1526674" y="406394"/>
                  <a:pt x="1530082" y="412358"/>
                </a:cubicBezTo>
                <a:cubicBezTo>
                  <a:pt x="1562018" y="467930"/>
                  <a:pt x="1587358" y="527163"/>
                  <a:pt x="1605377" y="588384"/>
                </a:cubicBezTo>
                <a:cubicBezTo>
                  <a:pt x="1607018" y="594001"/>
                  <a:pt x="1608628" y="599713"/>
                  <a:pt x="1610174" y="605393"/>
                </a:cubicBezTo>
                <a:cubicBezTo>
                  <a:pt x="1620241" y="642599"/>
                  <a:pt x="1627720" y="680846"/>
                  <a:pt x="1632391" y="718999"/>
                </a:cubicBezTo>
                <a:cubicBezTo>
                  <a:pt x="1633022" y="723733"/>
                  <a:pt x="1633590" y="728624"/>
                  <a:pt x="1634032" y="733452"/>
                </a:cubicBezTo>
                <a:cubicBezTo>
                  <a:pt x="1636998" y="761759"/>
                  <a:pt x="1638512" y="790729"/>
                  <a:pt x="1638512" y="819446"/>
                </a:cubicBezTo>
                <a:cubicBezTo>
                  <a:pt x="1638512" y="952175"/>
                  <a:pt x="1605977" y="1083642"/>
                  <a:pt x="1544283" y="1200656"/>
                </a:cubicBezTo>
                <a:lnTo>
                  <a:pt x="1545450" y="1201351"/>
                </a:lnTo>
                <a:lnTo>
                  <a:pt x="1537309" y="1214857"/>
                </a:lnTo>
                <a:cubicBezTo>
                  <a:pt x="1534437" y="1219591"/>
                  <a:pt x="1531628" y="1224387"/>
                  <a:pt x="1528851" y="1229184"/>
                </a:cubicBezTo>
                <a:cubicBezTo>
                  <a:pt x="1409250" y="1436294"/>
                  <a:pt x="1359768" y="1670291"/>
                  <a:pt x="1385771" y="1905960"/>
                </a:cubicBezTo>
                <a:lnTo>
                  <a:pt x="1389432" y="1939189"/>
                </a:lnTo>
                <a:close/>
                <a:moveTo>
                  <a:pt x="128406" y="1197501"/>
                </a:moveTo>
                <a:cubicBezTo>
                  <a:pt x="234533" y="1374063"/>
                  <a:pt x="290610" y="1577544"/>
                  <a:pt x="290610" y="1786011"/>
                </a:cubicBezTo>
                <a:cubicBezTo>
                  <a:pt x="290610" y="1816463"/>
                  <a:pt x="289411" y="1846979"/>
                  <a:pt x="287044" y="1877116"/>
                </a:cubicBezTo>
                <a:cubicBezTo>
                  <a:pt x="447134" y="1779605"/>
                  <a:pt x="630481" y="1728198"/>
                  <a:pt x="819351" y="1728198"/>
                </a:cubicBezTo>
                <a:lnTo>
                  <a:pt x="820803" y="1728198"/>
                </a:lnTo>
                <a:cubicBezTo>
                  <a:pt x="1009104" y="1728450"/>
                  <a:pt x="1191852" y="1779794"/>
                  <a:pt x="1351500" y="1877022"/>
                </a:cubicBezTo>
                <a:cubicBezTo>
                  <a:pt x="1332534" y="1646023"/>
                  <a:pt x="1383972" y="1417612"/>
                  <a:pt x="1501049" y="1214384"/>
                </a:cubicBezTo>
                <a:lnTo>
                  <a:pt x="1500955" y="1214384"/>
                </a:lnTo>
                <a:cubicBezTo>
                  <a:pt x="1500955" y="1214384"/>
                  <a:pt x="1509601" y="1198668"/>
                  <a:pt x="1509601" y="1198668"/>
                </a:cubicBezTo>
                <a:cubicBezTo>
                  <a:pt x="1573410" y="1083011"/>
                  <a:pt x="1607113" y="951828"/>
                  <a:pt x="1607113" y="819319"/>
                </a:cubicBezTo>
                <a:cubicBezTo>
                  <a:pt x="1607113" y="791675"/>
                  <a:pt x="1605662" y="763842"/>
                  <a:pt x="1602790" y="736513"/>
                </a:cubicBezTo>
                <a:cubicBezTo>
                  <a:pt x="1602348" y="731938"/>
                  <a:pt x="1601811" y="727362"/>
                  <a:pt x="1601212" y="722849"/>
                </a:cubicBezTo>
                <a:cubicBezTo>
                  <a:pt x="1596699" y="686022"/>
                  <a:pt x="1589504" y="649289"/>
                  <a:pt x="1579816" y="613472"/>
                </a:cubicBezTo>
                <a:cubicBezTo>
                  <a:pt x="1578333" y="607981"/>
                  <a:pt x="1576787" y="602521"/>
                  <a:pt x="1575209" y="597157"/>
                </a:cubicBezTo>
                <a:cubicBezTo>
                  <a:pt x="1557884" y="538334"/>
                  <a:pt x="1533522" y="481373"/>
                  <a:pt x="1502785" y="427884"/>
                </a:cubicBezTo>
                <a:cubicBezTo>
                  <a:pt x="1499535" y="422172"/>
                  <a:pt x="1496221" y="416618"/>
                  <a:pt x="1493129" y="411506"/>
                </a:cubicBezTo>
                <a:lnTo>
                  <a:pt x="1492119" y="409896"/>
                </a:lnTo>
                <a:cubicBezTo>
                  <a:pt x="1490793" y="407656"/>
                  <a:pt x="1489405" y="405415"/>
                  <a:pt x="1487985" y="403206"/>
                </a:cubicBezTo>
                <a:lnTo>
                  <a:pt x="1487354" y="402165"/>
                </a:lnTo>
                <a:cubicBezTo>
                  <a:pt x="1486975" y="401534"/>
                  <a:pt x="1486565" y="400903"/>
                  <a:pt x="1486186" y="400303"/>
                </a:cubicBezTo>
                <a:lnTo>
                  <a:pt x="1485965" y="399956"/>
                </a:lnTo>
                <a:cubicBezTo>
                  <a:pt x="1483346" y="395790"/>
                  <a:pt x="1480664" y="391625"/>
                  <a:pt x="1477950" y="387522"/>
                </a:cubicBezTo>
                <a:cubicBezTo>
                  <a:pt x="1472648" y="379444"/>
                  <a:pt x="1467220" y="371554"/>
                  <a:pt x="1461887" y="364044"/>
                </a:cubicBezTo>
                <a:lnTo>
                  <a:pt x="1456712" y="356786"/>
                </a:lnTo>
                <a:cubicBezTo>
                  <a:pt x="1440081" y="333938"/>
                  <a:pt x="1421872" y="311564"/>
                  <a:pt x="1402622" y="290389"/>
                </a:cubicBezTo>
                <a:cubicBezTo>
                  <a:pt x="1400508" y="288054"/>
                  <a:pt x="1398425" y="285750"/>
                  <a:pt x="1396280" y="283478"/>
                </a:cubicBezTo>
                <a:cubicBezTo>
                  <a:pt x="1392335" y="279218"/>
                  <a:pt x="1388327" y="275052"/>
                  <a:pt x="1384319" y="270918"/>
                </a:cubicBezTo>
                <a:cubicBezTo>
                  <a:pt x="1382363" y="268867"/>
                  <a:pt x="1380438" y="266911"/>
                  <a:pt x="1378481" y="264954"/>
                </a:cubicBezTo>
                <a:lnTo>
                  <a:pt x="1376525" y="262966"/>
                </a:lnTo>
                <a:cubicBezTo>
                  <a:pt x="1372138" y="258580"/>
                  <a:pt x="1367657" y="254162"/>
                  <a:pt x="1363081" y="249775"/>
                </a:cubicBezTo>
                <a:lnTo>
                  <a:pt x="1356170" y="243306"/>
                </a:lnTo>
                <a:cubicBezTo>
                  <a:pt x="1351626" y="239077"/>
                  <a:pt x="1346956" y="234786"/>
                  <a:pt x="1342254" y="230620"/>
                </a:cubicBezTo>
                <a:lnTo>
                  <a:pt x="1339382" y="228064"/>
                </a:lnTo>
                <a:cubicBezTo>
                  <a:pt x="1337993" y="226833"/>
                  <a:pt x="1336605" y="225602"/>
                  <a:pt x="1335185" y="224403"/>
                </a:cubicBezTo>
                <a:cubicBezTo>
                  <a:pt x="1330388" y="220269"/>
                  <a:pt x="1325591" y="216167"/>
                  <a:pt x="1320700" y="212127"/>
                </a:cubicBezTo>
                <a:cubicBezTo>
                  <a:pt x="1310760" y="203923"/>
                  <a:pt x="1300535" y="195875"/>
                  <a:pt x="1290342" y="188239"/>
                </a:cubicBezTo>
                <a:cubicBezTo>
                  <a:pt x="1285514" y="184641"/>
                  <a:pt x="1280622" y="181075"/>
                  <a:pt x="1275668" y="177541"/>
                </a:cubicBezTo>
                <a:lnTo>
                  <a:pt x="1267873" y="172081"/>
                </a:lnTo>
                <a:cubicBezTo>
                  <a:pt x="1265822" y="170661"/>
                  <a:pt x="1263708" y="169210"/>
                  <a:pt x="1261530" y="167726"/>
                </a:cubicBezTo>
                <a:lnTo>
                  <a:pt x="1259385" y="166243"/>
                </a:lnTo>
                <a:cubicBezTo>
                  <a:pt x="1254493" y="162930"/>
                  <a:pt x="1249412" y="159585"/>
                  <a:pt x="1244332" y="156303"/>
                </a:cubicBezTo>
                <a:lnTo>
                  <a:pt x="1228174" y="146204"/>
                </a:lnTo>
                <a:cubicBezTo>
                  <a:pt x="1220506" y="141502"/>
                  <a:pt x="1212270" y="136674"/>
                  <a:pt x="1203686" y="131878"/>
                </a:cubicBezTo>
                <a:lnTo>
                  <a:pt x="1202708" y="131309"/>
                </a:lnTo>
                <a:cubicBezTo>
                  <a:pt x="1194724" y="126828"/>
                  <a:pt x="1186550" y="122442"/>
                  <a:pt x="1178535" y="118339"/>
                </a:cubicBezTo>
                <a:lnTo>
                  <a:pt x="1175600" y="116825"/>
                </a:lnTo>
                <a:cubicBezTo>
                  <a:pt x="1173770" y="115878"/>
                  <a:pt x="1171908" y="114931"/>
                  <a:pt x="1170078" y="114016"/>
                </a:cubicBezTo>
                <a:cubicBezTo>
                  <a:pt x="1167143" y="112533"/>
                  <a:pt x="1164271" y="111144"/>
                  <a:pt x="1161399" y="109756"/>
                </a:cubicBezTo>
                <a:cubicBezTo>
                  <a:pt x="1158528" y="108367"/>
                  <a:pt x="1155656" y="107010"/>
                  <a:pt x="1152784" y="105622"/>
                </a:cubicBezTo>
                <a:cubicBezTo>
                  <a:pt x="1146978" y="102876"/>
                  <a:pt x="1141108" y="100226"/>
                  <a:pt x="1135428" y="97764"/>
                </a:cubicBezTo>
                <a:cubicBezTo>
                  <a:pt x="1133661" y="97007"/>
                  <a:pt x="1131957" y="96249"/>
                  <a:pt x="1130252" y="95524"/>
                </a:cubicBezTo>
                <a:lnTo>
                  <a:pt x="1126466" y="93883"/>
                </a:lnTo>
                <a:cubicBezTo>
                  <a:pt x="1123657" y="92715"/>
                  <a:pt x="1120722" y="91453"/>
                  <a:pt x="1117787" y="90254"/>
                </a:cubicBezTo>
                <a:cubicBezTo>
                  <a:pt x="1112076" y="87918"/>
                  <a:pt x="1106332" y="85615"/>
                  <a:pt x="1100526" y="83374"/>
                </a:cubicBezTo>
                <a:cubicBezTo>
                  <a:pt x="1099894" y="83153"/>
                  <a:pt x="1099263" y="82932"/>
                  <a:pt x="1098664" y="82680"/>
                </a:cubicBezTo>
                <a:cubicBezTo>
                  <a:pt x="1093110" y="80566"/>
                  <a:pt x="1087492" y="78546"/>
                  <a:pt x="1081875" y="76526"/>
                </a:cubicBezTo>
                <a:lnTo>
                  <a:pt x="1072692" y="73339"/>
                </a:lnTo>
                <a:cubicBezTo>
                  <a:pt x="1063288" y="70120"/>
                  <a:pt x="1054010" y="67154"/>
                  <a:pt x="1045174" y="64534"/>
                </a:cubicBezTo>
                <a:cubicBezTo>
                  <a:pt x="1033151" y="60905"/>
                  <a:pt x="1020591" y="57466"/>
                  <a:pt x="1007684" y="54310"/>
                </a:cubicBezTo>
                <a:cubicBezTo>
                  <a:pt x="988845" y="49639"/>
                  <a:pt x="969469" y="45663"/>
                  <a:pt x="950156" y="42444"/>
                </a:cubicBezTo>
                <a:cubicBezTo>
                  <a:pt x="940120" y="40740"/>
                  <a:pt x="930306" y="39257"/>
                  <a:pt x="920870" y="38090"/>
                </a:cubicBezTo>
                <a:cubicBezTo>
                  <a:pt x="917715" y="37679"/>
                  <a:pt x="914591" y="37301"/>
                  <a:pt x="911435" y="36953"/>
                </a:cubicBezTo>
                <a:cubicBezTo>
                  <a:pt x="910772" y="36890"/>
                  <a:pt x="910110" y="36796"/>
                  <a:pt x="909415" y="36701"/>
                </a:cubicBezTo>
                <a:cubicBezTo>
                  <a:pt x="883412" y="33703"/>
                  <a:pt x="856936" y="32031"/>
                  <a:pt x="830932" y="31683"/>
                </a:cubicBezTo>
                <a:cubicBezTo>
                  <a:pt x="826988" y="31620"/>
                  <a:pt x="823138" y="31557"/>
                  <a:pt x="819319" y="31557"/>
                </a:cubicBezTo>
                <a:cubicBezTo>
                  <a:pt x="384935" y="31557"/>
                  <a:pt x="31526" y="384966"/>
                  <a:pt x="31526" y="819351"/>
                </a:cubicBezTo>
                <a:cubicBezTo>
                  <a:pt x="31526" y="951355"/>
                  <a:pt x="65008" y="1082128"/>
                  <a:pt x="128375" y="1197501"/>
                </a:cubicBezTo>
                <a:close/>
              </a:path>
            </a:pathLst>
          </a:custGeom>
          <a:solidFill>
            <a:srgbClr val="466E5A"/>
          </a:solidFill>
          <a:ln w="0" cap="flat">
            <a:noFill/>
            <a:prstDash val="solid"/>
            <a:miter/>
          </a:ln>
        </p:spPr>
        <p:txBody>
          <a:bodyPr rtlCol="0" anchor="ctr"/>
          <a:lstStyle/>
          <a:p>
            <a:endParaRPr lang="en-IN"/>
          </a:p>
        </p:txBody>
      </p:sp>
      <p:sp>
        <p:nvSpPr>
          <p:cNvPr id="28" name="Freeform: Shape 27">
            <a:extLst>
              <a:ext uri="{FF2B5EF4-FFF2-40B4-BE49-F238E27FC236}">
                <a16:creationId xmlns:a16="http://schemas.microsoft.com/office/drawing/2014/main" id="{335C48CD-51A1-4211-97DF-BCF66B9E224E}"/>
              </a:ext>
            </a:extLst>
          </p:cNvPr>
          <p:cNvSpPr/>
          <p:nvPr/>
        </p:nvSpPr>
        <p:spPr>
          <a:xfrm>
            <a:off x="6568443" y="4151412"/>
            <a:ext cx="1842931" cy="1664515"/>
          </a:xfrm>
          <a:custGeom>
            <a:avLst/>
            <a:gdLst>
              <a:gd name="connsiteX0" fmla="*/ 1254114 w 2073883"/>
              <a:gd name="connsiteY0" fmla="*/ 1873109 h 1873108"/>
              <a:gd name="connsiteX1" fmla="*/ 845070 w 2073883"/>
              <a:gd name="connsiteY1" fmla="*/ 1763258 h 1873108"/>
              <a:gd name="connsiteX2" fmla="*/ 564117 w 2073883"/>
              <a:gd name="connsiteY2" fmla="*/ 1495148 h 1873108"/>
              <a:gd name="connsiteX3" fmla="*/ 563201 w 2073883"/>
              <a:gd name="connsiteY3" fmla="*/ 1496063 h 1873108"/>
              <a:gd name="connsiteX4" fmla="*/ 553072 w 2073883"/>
              <a:gd name="connsiteY4" fmla="*/ 1477602 h 1873108"/>
              <a:gd name="connsiteX5" fmla="*/ 545056 w 2073883"/>
              <a:gd name="connsiteY5" fmla="*/ 1463401 h 1873108"/>
              <a:gd name="connsiteX6" fmla="*/ 129227 w 2073883"/>
              <a:gd name="connsiteY6" fmla="*/ 1050728 h 1873108"/>
              <a:gd name="connsiteX7" fmla="*/ 30421 w 2073883"/>
              <a:gd name="connsiteY7" fmla="*/ 1001215 h 1873108"/>
              <a:gd name="connsiteX8" fmla="*/ 0 w 2073883"/>
              <a:gd name="connsiteY8" fmla="*/ 987771 h 1873108"/>
              <a:gd name="connsiteX9" fmla="*/ 29632 w 2073883"/>
              <a:gd name="connsiteY9" fmla="*/ 972687 h 1873108"/>
              <a:gd name="connsiteX10" fmla="*/ 433375 w 2073883"/>
              <a:gd name="connsiteY10" fmla="*/ 595484 h 1873108"/>
              <a:gd name="connsiteX11" fmla="*/ 573331 w 2073883"/>
              <a:gd name="connsiteY11" fmla="*/ 86814 h 1873108"/>
              <a:gd name="connsiteX12" fmla="*/ 571880 w 2073883"/>
              <a:gd name="connsiteY12" fmla="*/ 33103 h 1873108"/>
              <a:gd name="connsiteX13" fmla="*/ 570112 w 2073883"/>
              <a:gd name="connsiteY13" fmla="*/ 0 h 1873108"/>
              <a:gd name="connsiteX14" fmla="*/ 596905 w 2073883"/>
              <a:gd name="connsiteY14" fmla="*/ 19502 h 1873108"/>
              <a:gd name="connsiteX15" fmla="*/ 697698 w 2073883"/>
              <a:gd name="connsiteY15" fmla="*/ 85015 h 1873108"/>
              <a:gd name="connsiteX16" fmla="*/ 1253578 w 2073883"/>
              <a:gd name="connsiteY16" fmla="*/ 234564 h 1873108"/>
              <a:gd name="connsiteX17" fmla="*/ 1271471 w 2073883"/>
              <a:gd name="connsiteY17" fmla="*/ 234375 h 1873108"/>
              <a:gd name="connsiteX18" fmla="*/ 1272512 w 2073883"/>
              <a:gd name="connsiteY18" fmla="*/ 234375 h 1873108"/>
              <a:gd name="connsiteX19" fmla="*/ 1272670 w 2073883"/>
              <a:gd name="connsiteY19" fmla="*/ 234375 h 1873108"/>
              <a:gd name="connsiteX20" fmla="*/ 1664358 w 2073883"/>
              <a:gd name="connsiteY20" fmla="*/ 344005 h 1873108"/>
              <a:gd name="connsiteX21" fmla="*/ 1964277 w 2073883"/>
              <a:gd name="connsiteY21" fmla="*/ 1463307 h 1873108"/>
              <a:gd name="connsiteX22" fmla="*/ 1964277 w 2073883"/>
              <a:gd name="connsiteY22" fmla="*/ 1463307 h 1873108"/>
              <a:gd name="connsiteX23" fmla="*/ 1960144 w 2073883"/>
              <a:gd name="connsiteY23" fmla="*/ 1470218 h 1873108"/>
              <a:gd name="connsiteX24" fmla="*/ 1871436 w 2073883"/>
              <a:gd name="connsiteY24" fmla="*/ 1592975 h 1873108"/>
              <a:gd name="connsiteX25" fmla="*/ 1871089 w 2073883"/>
              <a:gd name="connsiteY25" fmla="*/ 1593354 h 1873108"/>
              <a:gd name="connsiteX26" fmla="*/ 1862695 w 2073883"/>
              <a:gd name="connsiteY26" fmla="*/ 1602790 h 1873108"/>
              <a:gd name="connsiteX27" fmla="*/ 1853827 w 2073883"/>
              <a:gd name="connsiteY27" fmla="*/ 1612478 h 1873108"/>
              <a:gd name="connsiteX28" fmla="*/ 1844770 w 2073883"/>
              <a:gd name="connsiteY28" fmla="*/ 1622039 h 1873108"/>
              <a:gd name="connsiteX29" fmla="*/ 1826152 w 2073883"/>
              <a:gd name="connsiteY29" fmla="*/ 1640753 h 1873108"/>
              <a:gd name="connsiteX30" fmla="*/ 1816779 w 2073883"/>
              <a:gd name="connsiteY30" fmla="*/ 1649747 h 1873108"/>
              <a:gd name="connsiteX31" fmla="*/ 1807596 w 2073883"/>
              <a:gd name="connsiteY31" fmla="*/ 1658267 h 1873108"/>
              <a:gd name="connsiteX32" fmla="*/ 1807060 w 2073883"/>
              <a:gd name="connsiteY32" fmla="*/ 1658772 h 1873108"/>
              <a:gd name="connsiteX33" fmla="*/ 1805987 w 2073883"/>
              <a:gd name="connsiteY33" fmla="*/ 1659751 h 1873108"/>
              <a:gd name="connsiteX34" fmla="*/ 1797782 w 2073883"/>
              <a:gd name="connsiteY34" fmla="*/ 1667103 h 1873108"/>
              <a:gd name="connsiteX35" fmla="*/ 1796362 w 2073883"/>
              <a:gd name="connsiteY35" fmla="*/ 1668366 h 1873108"/>
              <a:gd name="connsiteX36" fmla="*/ 1788409 w 2073883"/>
              <a:gd name="connsiteY36" fmla="*/ 1675308 h 1873108"/>
              <a:gd name="connsiteX37" fmla="*/ 1785538 w 2073883"/>
              <a:gd name="connsiteY37" fmla="*/ 1677738 h 1873108"/>
              <a:gd name="connsiteX38" fmla="*/ 1778753 w 2073883"/>
              <a:gd name="connsiteY38" fmla="*/ 1683513 h 1873108"/>
              <a:gd name="connsiteX39" fmla="*/ 1775566 w 2073883"/>
              <a:gd name="connsiteY39" fmla="*/ 1686132 h 1873108"/>
              <a:gd name="connsiteX40" fmla="*/ 1767834 w 2073883"/>
              <a:gd name="connsiteY40" fmla="*/ 1692444 h 1873108"/>
              <a:gd name="connsiteX41" fmla="*/ 1748805 w 2073883"/>
              <a:gd name="connsiteY41" fmla="*/ 1707244 h 1873108"/>
              <a:gd name="connsiteX42" fmla="*/ 1739527 w 2073883"/>
              <a:gd name="connsiteY42" fmla="*/ 1714187 h 1873108"/>
              <a:gd name="connsiteX43" fmla="*/ 1737666 w 2073883"/>
              <a:gd name="connsiteY43" fmla="*/ 1715543 h 1873108"/>
              <a:gd name="connsiteX44" fmla="*/ 1728167 w 2073883"/>
              <a:gd name="connsiteY44" fmla="*/ 1722391 h 1873108"/>
              <a:gd name="connsiteX45" fmla="*/ 1726652 w 2073883"/>
              <a:gd name="connsiteY45" fmla="*/ 1723433 h 1873108"/>
              <a:gd name="connsiteX46" fmla="*/ 1716017 w 2073883"/>
              <a:gd name="connsiteY46" fmla="*/ 1730786 h 1873108"/>
              <a:gd name="connsiteX47" fmla="*/ 1707433 w 2073883"/>
              <a:gd name="connsiteY47" fmla="*/ 1736592 h 1873108"/>
              <a:gd name="connsiteX48" fmla="*/ 1703520 w 2073883"/>
              <a:gd name="connsiteY48" fmla="*/ 1739180 h 1873108"/>
              <a:gd name="connsiteX49" fmla="*/ 1681746 w 2073883"/>
              <a:gd name="connsiteY49" fmla="*/ 1752907 h 1873108"/>
              <a:gd name="connsiteX50" fmla="*/ 1658173 w 2073883"/>
              <a:gd name="connsiteY50" fmla="*/ 1766761 h 1873108"/>
              <a:gd name="connsiteX51" fmla="*/ 1254020 w 2073883"/>
              <a:gd name="connsiteY51" fmla="*/ 1873045 h 1873108"/>
              <a:gd name="connsiteX52" fmla="*/ 578790 w 2073883"/>
              <a:gd name="connsiteY52" fmla="*/ 1458921 h 1873108"/>
              <a:gd name="connsiteX53" fmla="*/ 580526 w 2073883"/>
              <a:gd name="connsiteY53" fmla="*/ 1461792 h 1873108"/>
              <a:gd name="connsiteX54" fmla="*/ 860849 w 2073883"/>
              <a:gd name="connsiteY54" fmla="*/ 1735930 h 1873108"/>
              <a:gd name="connsiteX55" fmla="*/ 1254114 w 2073883"/>
              <a:gd name="connsiteY55" fmla="*/ 1841551 h 1873108"/>
              <a:gd name="connsiteX56" fmla="*/ 1642741 w 2073883"/>
              <a:gd name="connsiteY56" fmla="*/ 1739338 h 1873108"/>
              <a:gd name="connsiteX57" fmla="*/ 1665368 w 2073883"/>
              <a:gd name="connsiteY57" fmla="*/ 1726052 h 1873108"/>
              <a:gd name="connsiteX58" fmla="*/ 1686132 w 2073883"/>
              <a:gd name="connsiteY58" fmla="*/ 1712924 h 1873108"/>
              <a:gd name="connsiteX59" fmla="*/ 1690045 w 2073883"/>
              <a:gd name="connsiteY59" fmla="*/ 1710305 h 1873108"/>
              <a:gd name="connsiteX60" fmla="*/ 1698313 w 2073883"/>
              <a:gd name="connsiteY60" fmla="*/ 1704720 h 1873108"/>
              <a:gd name="connsiteX61" fmla="*/ 1708538 w 2073883"/>
              <a:gd name="connsiteY61" fmla="*/ 1697651 h 1873108"/>
              <a:gd name="connsiteX62" fmla="*/ 1710053 w 2073883"/>
              <a:gd name="connsiteY62" fmla="*/ 1696609 h 1873108"/>
              <a:gd name="connsiteX63" fmla="*/ 1719362 w 2073883"/>
              <a:gd name="connsiteY63" fmla="*/ 1689887 h 1873108"/>
              <a:gd name="connsiteX64" fmla="*/ 1720656 w 2073883"/>
              <a:gd name="connsiteY64" fmla="*/ 1688973 h 1873108"/>
              <a:gd name="connsiteX65" fmla="*/ 1729808 w 2073883"/>
              <a:gd name="connsiteY65" fmla="*/ 1682156 h 1873108"/>
              <a:gd name="connsiteX66" fmla="*/ 1748079 w 2073883"/>
              <a:gd name="connsiteY66" fmla="*/ 1667955 h 1873108"/>
              <a:gd name="connsiteX67" fmla="*/ 1755590 w 2073883"/>
              <a:gd name="connsiteY67" fmla="*/ 1661833 h 1873108"/>
              <a:gd name="connsiteX68" fmla="*/ 1758493 w 2073883"/>
              <a:gd name="connsiteY68" fmla="*/ 1659435 h 1873108"/>
              <a:gd name="connsiteX69" fmla="*/ 1765246 w 2073883"/>
              <a:gd name="connsiteY69" fmla="*/ 1653691 h 1873108"/>
              <a:gd name="connsiteX70" fmla="*/ 1765941 w 2073883"/>
              <a:gd name="connsiteY70" fmla="*/ 1653123 h 1873108"/>
              <a:gd name="connsiteX71" fmla="*/ 1767455 w 2073883"/>
              <a:gd name="connsiteY71" fmla="*/ 1651830 h 1873108"/>
              <a:gd name="connsiteX72" fmla="*/ 1767739 w 2073883"/>
              <a:gd name="connsiteY72" fmla="*/ 1651577 h 1873108"/>
              <a:gd name="connsiteX73" fmla="*/ 1775692 w 2073883"/>
              <a:gd name="connsiteY73" fmla="*/ 1644666 h 1873108"/>
              <a:gd name="connsiteX74" fmla="*/ 1776102 w 2073883"/>
              <a:gd name="connsiteY74" fmla="*/ 1644319 h 1873108"/>
              <a:gd name="connsiteX75" fmla="*/ 1776765 w 2073883"/>
              <a:gd name="connsiteY75" fmla="*/ 1643719 h 1873108"/>
              <a:gd name="connsiteX76" fmla="*/ 1784843 w 2073883"/>
              <a:gd name="connsiteY76" fmla="*/ 1636461 h 1873108"/>
              <a:gd name="connsiteX77" fmla="*/ 1785317 w 2073883"/>
              <a:gd name="connsiteY77" fmla="*/ 1636019 h 1873108"/>
              <a:gd name="connsiteX78" fmla="*/ 1785727 w 2073883"/>
              <a:gd name="connsiteY78" fmla="*/ 1635641 h 1873108"/>
              <a:gd name="connsiteX79" fmla="*/ 1786169 w 2073883"/>
              <a:gd name="connsiteY79" fmla="*/ 1635231 h 1873108"/>
              <a:gd name="connsiteX80" fmla="*/ 1795131 w 2073883"/>
              <a:gd name="connsiteY80" fmla="*/ 1626899 h 1873108"/>
              <a:gd name="connsiteX81" fmla="*/ 1804220 w 2073883"/>
              <a:gd name="connsiteY81" fmla="*/ 1618190 h 1873108"/>
              <a:gd name="connsiteX82" fmla="*/ 1821986 w 2073883"/>
              <a:gd name="connsiteY82" fmla="*/ 1600328 h 1873108"/>
              <a:gd name="connsiteX83" fmla="*/ 1830759 w 2073883"/>
              <a:gd name="connsiteY83" fmla="*/ 1591050 h 1873108"/>
              <a:gd name="connsiteX84" fmla="*/ 1839280 w 2073883"/>
              <a:gd name="connsiteY84" fmla="*/ 1581741 h 1873108"/>
              <a:gd name="connsiteX85" fmla="*/ 1847421 w 2073883"/>
              <a:gd name="connsiteY85" fmla="*/ 1572590 h 1873108"/>
              <a:gd name="connsiteX86" fmla="*/ 1847737 w 2073883"/>
              <a:gd name="connsiteY86" fmla="*/ 1572243 h 1873108"/>
              <a:gd name="connsiteX87" fmla="*/ 1933067 w 2073883"/>
              <a:gd name="connsiteY87" fmla="*/ 1454124 h 1873108"/>
              <a:gd name="connsiteX88" fmla="*/ 1936917 w 2073883"/>
              <a:gd name="connsiteY88" fmla="*/ 1447654 h 1873108"/>
              <a:gd name="connsiteX89" fmla="*/ 1936917 w 2073883"/>
              <a:gd name="connsiteY89" fmla="*/ 1447654 h 1873108"/>
              <a:gd name="connsiteX90" fmla="*/ 1648548 w 2073883"/>
              <a:gd name="connsiteY90" fmla="*/ 371428 h 1873108"/>
              <a:gd name="connsiteX91" fmla="*/ 1272134 w 2073883"/>
              <a:gd name="connsiteY91" fmla="*/ 266027 h 1873108"/>
              <a:gd name="connsiteX92" fmla="*/ 1272007 w 2073883"/>
              <a:gd name="connsiteY92" fmla="*/ 266027 h 1873108"/>
              <a:gd name="connsiteX93" fmla="*/ 1253515 w 2073883"/>
              <a:gd name="connsiteY93" fmla="*/ 266216 h 1873108"/>
              <a:gd name="connsiteX94" fmla="*/ 681856 w 2073883"/>
              <a:gd name="connsiteY94" fmla="*/ 112438 h 1873108"/>
              <a:gd name="connsiteX95" fmla="*/ 604541 w 2073883"/>
              <a:gd name="connsiteY95" fmla="*/ 63682 h 1873108"/>
              <a:gd name="connsiteX96" fmla="*/ 604794 w 2073883"/>
              <a:gd name="connsiteY96" fmla="*/ 86908 h 1873108"/>
              <a:gd name="connsiteX97" fmla="*/ 460357 w 2073883"/>
              <a:gd name="connsiteY97" fmla="*/ 611767 h 1873108"/>
              <a:gd name="connsiteX98" fmla="*/ 72361 w 2073883"/>
              <a:gd name="connsiteY98" fmla="*/ 985847 h 1873108"/>
              <a:gd name="connsiteX99" fmla="*/ 144627 w 2073883"/>
              <a:gd name="connsiteY99" fmla="*/ 1023337 h 1873108"/>
              <a:gd name="connsiteX100" fmla="*/ 572258 w 2073883"/>
              <a:gd name="connsiteY100" fmla="*/ 1447718 h 1873108"/>
              <a:gd name="connsiteX101" fmla="*/ 578664 w 2073883"/>
              <a:gd name="connsiteY101" fmla="*/ 1458984 h 187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073883" h="1873108">
                <a:moveTo>
                  <a:pt x="1254114" y="1873109"/>
                </a:moveTo>
                <a:cubicBezTo>
                  <a:pt x="1111097" y="1873109"/>
                  <a:pt x="969627" y="1835114"/>
                  <a:pt x="845070" y="1763258"/>
                </a:cubicBezTo>
                <a:cubicBezTo>
                  <a:pt x="730928" y="1697303"/>
                  <a:pt x="634142" y="1604873"/>
                  <a:pt x="564117" y="1495148"/>
                </a:cubicBezTo>
                <a:lnTo>
                  <a:pt x="563201" y="1496063"/>
                </a:lnTo>
                <a:lnTo>
                  <a:pt x="553072" y="1477602"/>
                </a:lnTo>
                <a:cubicBezTo>
                  <a:pt x="550484" y="1472869"/>
                  <a:pt x="547770" y="1468104"/>
                  <a:pt x="545056" y="1463401"/>
                </a:cubicBezTo>
                <a:cubicBezTo>
                  <a:pt x="445430" y="1290784"/>
                  <a:pt x="301655" y="1148082"/>
                  <a:pt x="129227" y="1050728"/>
                </a:cubicBezTo>
                <a:cubicBezTo>
                  <a:pt x="97512" y="1032804"/>
                  <a:pt x="64282" y="1016173"/>
                  <a:pt x="30421" y="1001215"/>
                </a:cubicBezTo>
                <a:lnTo>
                  <a:pt x="0" y="987771"/>
                </a:lnTo>
                <a:lnTo>
                  <a:pt x="29632" y="972687"/>
                </a:lnTo>
                <a:cubicBezTo>
                  <a:pt x="197232" y="887483"/>
                  <a:pt x="336842" y="757057"/>
                  <a:pt x="433375" y="595484"/>
                </a:cubicBezTo>
                <a:cubicBezTo>
                  <a:pt x="524922" y="442211"/>
                  <a:pt x="573331" y="266311"/>
                  <a:pt x="573331" y="86814"/>
                </a:cubicBezTo>
                <a:cubicBezTo>
                  <a:pt x="573331" y="69142"/>
                  <a:pt x="572858" y="51091"/>
                  <a:pt x="571880" y="33103"/>
                </a:cubicBezTo>
                <a:lnTo>
                  <a:pt x="570112" y="0"/>
                </a:lnTo>
                <a:lnTo>
                  <a:pt x="596905" y="19502"/>
                </a:lnTo>
                <a:cubicBezTo>
                  <a:pt x="629219" y="43012"/>
                  <a:pt x="663143" y="65071"/>
                  <a:pt x="697698" y="85015"/>
                </a:cubicBezTo>
                <a:cubicBezTo>
                  <a:pt x="867160" y="182842"/>
                  <a:pt x="1059375" y="234564"/>
                  <a:pt x="1253578" y="234564"/>
                </a:cubicBezTo>
                <a:cubicBezTo>
                  <a:pt x="1260773" y="234564"/>
                  <a:pt x="1266296" y="234501"/>
                  <a:pt x="1271471" y="234375"/>
                </a:cubicBezTo>
                <a:lnTo>
                  <a:pt x="1272512" y="234375"/>
                </a:lnTo>
                <a:cubicBezTo>
                  <a:pt x="1272512" y="234375"/>
                  <a:pt x="1272670" y="234375"/>
                  <a:pt x="1272670" y="234375"/>
                </a:cubicBezTo>
                <a:cubicBezTo>
                  <a:pt x="1409660" y="237279"/>
                  <a:pt x="1545103" y="275179"/>
                  <a:pt x="1664358" y="344005"/>
                </a:cubicBezTo>
                <a:cubicBezTo>
                  <a:pt x="2055636" y="569923"/>
                  <a:pt x="2190164" y="1072029"/>
                  <a:pt x="1964277" y="1463307"/>
                </a:cubicBezTo>
                <a:lnTo>
                  <a:pt x="1964277" y="1463307"/>
                </a:lnTo>
                <a:cubicBezTo>
                  <a:pt x="1962952" y="1465611"/>
                  <a:pt x="1961564" y="1467914"/>
                  <a:pt x="1960144" y="1470218"/>
                </a:cubicBezTo>
                <a:cubicBezTo>
                  <a:pt x="1934393" y="1513830"/>
                  <a:pt x="1904508" y="1555170"/>
                  <a:pt x="1871436" y="1592975"/>
                </a:cubicBezTo>
                <a:lnTo>
                  <a:pt x="1871089" y="1593354"/>
                </a:lnTo>
                <a:cubicBezTo>
                  <a:pt x="1868312" y="1596510"/>
                  <a:pt x="1865504" y="1599666"/>
                  <a:pt x="1862695" y="1602790"/>
                </a:cubicBezTo>
                <a:cubicBezTo>
                  <a:pt x="1859760" y="1606040"/>
                  <a:pt x="1856794" y="1609259"/>
                  <a:pt x="1853827" y="1612478"/>
                </a:cubicBezTo>
                <a:cubicBezTo>
                  <a:pt x="1850798" y="1615696"/>
                  <a:pt x="1847800" y="1618915"/>
                  <a:pt x="1844770" y="1622039"/>
                </a:cubicBezTo>
                <a:cubicBezTo>
                  <a:pt x="1838806" y="1628319"/>
                  <a:pt x="1832526" y="1634631"/>
                  <a:pt x="1826152" y="1640753"/>
                </a:cubicBezTo>
                <a:cubicBezTo>
                  <a:pt x="1823091" y="1643719"/>
                  <a:pt x="1819935" y="1646749"/>
                  <a:pt x="1816779" y="1649747"/>
                </a:cubicBezTo>
                <a:cubicBezTo>
                  <a:pt x="1813655" y="1652650"/>
                  <a:pt x="1810657" y="1655490"/>
                  <a:pt x="1807596" y="1658267"/>
                </a:cubicBezTo>
                <a:cubicBezTo>
                  <a:pt x="1807407" y="1658425"/>
                  <a:pt x="1807249" y="1658615"/>
                  <a:pt x="1807060" y="1658772"/>
                </a:cubicBezTo>
                <a:lnTo>
                  <a:pt x="1805987" y="1659751"/>
                </a:lnTo>
                <a:cubicBezTo>
                  <a:pt x="1803273" y="1662212"/>
                  <a:pt x="1800527" y="1664705"/>
                  <a:pt x="1797782" y="1667103"/>
                </a:cubicBezTo>
                <a:cubicBezTo>
                  <a:pt x="1797403" y="1667450"/>
                  <a:pt x="1796898" y="1667892"/>
                  <a:pt x="1796362" y="1668366"/>
                </a:cubicBezTo>
                <a:cubicBezTo>
                  <a:pt x="1793711" y="1670701"/>
                  <a:pt x="1791060" y="1673004"/>
                  <a:pt x="1788409" y="1675308"/>
                </a:cubicBezTo>
                <a:cubicBezTo>
                  <a:pt x="1787462" y="1676160"/>
                  <a:pt x="1786516" y="1676949"/>
                  <a:pt x="1785538" y="1677738"/>
                </a:cubicBezTo>
                <a:cubicBezTo>
                  <a:pt x="1783297" y="1679663"/>
                  <a:pt x="1781025" y="1681619"/>
                  <a:pt x="1778753" y="1683513"/>
                </a:cubicBezTo>
                <a:cubicBezTo>
                  <a:pt x="1777743" y="1684365"/>
                  <a:pt x="1776670" y="1685249"/>
                  <a:pt x="1775566" y="1686132"/>
                </a:cubicBezTo>
                <a:cubicBezTo>
                  <a:pt x="1773104" y="1688184"/>
                  <a:pt x="1770453" y="1690329"/>
                  <a:pt x="1767834" y="1692444"/>
                </a:cubicBezTo>
                <a:cubicBezTo>
                  <a:pt x="1761018" y="1697935"/>
                  <a:pt x="1754801" y="1702763"/>
                  <a:pt x="1748805" y="1707244"/>
                </a:cubicBezTo>
                <a:cubicBezTo>
                  <a:pt x="1745807" y="1709516"/>
                  <a:pt x="1742683" y="1711883"/>
                  <a:pt x="1739527" y="1714187"/>
                </a:cubicBezTo>
                <a:cubicBezTo>
                  <a:pt x="1738896" y="1714691"/>
                  <a:pt x="1738265" y="1715133"/>
                  <a:pt x="1737666" y="1715543"/>
                </a:cubicBezTo>
                <a:cubicBezTo>
                  <a:pt x="1734510" y="1717847"/>
                  <a:pt x="1731354" y="1720119"/>
                  <a:pt x="1728167" y="1722391"/>
                </a:cubicBezTo>
                <a:cubicBezTo>
                  <a:pt x="1727756" y="1722707"/>
                  <a:pt x="1727251" y="1723086"/>
                  <a:pt x="1726652" y="1723433"/>
                </a:cubicBezTo>
                <a:cubicBezTo>
                  <a:pt x="1723117" y="1725894"/>
                  <a:pt x="1719583" y="1728387"/>
                  <a:pt x="1716017" y="1730786"/>
                </a:cubicBezTo>
                <a:cubicBezTo>
                  <a:pt x="1713271" y="1732679"/>
                  <a:pt x="1710368" y="1734636"/>
                  <a:pt x="1707433" y="1736592"/>
                </a:cubicBezTo>
                <a:cubicBezTo>
                  <a:pt x="1706045" y="1737508"/>
                  <a:pt x="1704783" y="1738328"/>
                  <a:pt x="1703520" y="1739180"/>
                </a:cubicBezTo>
                <a:cubicBezTo>
                  <a:pt x="1695505" y="1744387"/>
                  <a:pt x="1688468" y="1748836"/>
                  <a:pt x="1681746" y="1752907"/>
                </a:cubicBezTo>
                <a:cubicBezTo>
                  <a:pt x="1674015" y="1757609"/>
                  <a:pt x="1666094" y="1762280"/>
                  <a:pt x="1658173" y="1766761"/>
                </a:cubicBezTo>
                <a:cubicBezTo>
                  <a:pt x="1535100" y="1836281"/>
                  <a:pt x="1395333" y="1873045"/>
                  <a:pt x="1254020" y="1873045"/>
                </a:cubicBezTo>
                <a:close/>
                <a:moveTo>
                  <a:pt x="578790" y="1458921"/>
                </a:moveTo>
                <a:lnTo>
                  <a:pt x="580526" y="1461792"/>
                </a:lnTo>
                <a:cubicBezTo>
                  <a:pt x="648501" y="1574451"/>
                  <a:pt x="745444" y="1669249"/>
                  <a:pt x="860849" y="1735930"/>
                </a:cubicBezTo>
                <a:cubicBezTo>
                  <a:pt x="980608" y="1805040"/>
                  <a:pt x="1116620" y="1841551"/>
                  <a:pt x="1254114" y="1841551"/>
                </a:cubicBezTo>
                <a:cubicBezTo>
                  <a:pt x="1391609" y="1841551"/>
                  <a:pt x="1524402" y="1806207"/>
                  <a:pt x="1642741" y="1739338"/>
                </a:cubicBezTo>
                <a:cubicBezTo>
                  <a:pt x="1650347" y="1735046"/>
                  <a:pt x="1657984" y="1730565"/>
                  <a:pt x="1665368" y="1726052"/>
                </a:cubicBezTo>
                <a:cubicBezTo>
                  <a:pt x="1671837" y="1722108"/>
                  <a:pt x="1678622" y="1717815"/>
                  <a:pt x="1686132" y="1712924"/>
                </a:cubicBezTo>
                <a:cubicBezTo>
                  <a:pt x="1687237" y="1712167"/>
                  <a:pt x="1688657" y="1711252"/>
                  <a:pt x="1690045" y="1710305"/>
                </a:cubicBezTo>
                <a:cubicBezTo>
                  <a:pt x="1692791" y="1708475"/>
                  <a:pt x="1695568" y="1706613"/>
                  <a:pt x="1698313" y="1704720"/>
                </a:cubicBezTo>
                <a:cubicBezTo>
                  <a:pt x="1701816" y="1702353"/>
                  <a:pt x="1705193" y="1699986"/>
                  <a:pt x="1708538" y="1697651"/>
                </a:cubicBezTo>
                <a:lnTo>
                  <a:pt x="1710053" y="1696609"/>
                </a:lnTo>
                <a:cubicBezTo>
                  <a:pt x="1713177" y="1694369"/>
                  <a:pt x="1716270" y="1692160"/>
                  <a:pt x="1719362" y="1689887"/>
                </a:cubicBezTo>
                <a:lnTo>
                  <a:pt x="1720656" y="1688973"/>
                </a:lnTo>
                <a:cubicBezTo>
                  <a:pt x="1723717" y="1686732"/>
                  <a:pt x="1726778" y="1684460"/>
                  <a:pt x="1729808" y="1682156"/>
                </a:cubicBezTo>
                <a:cubicBezTo>
                  <a:pt x="1735614" y="1677801"/>
                  <a:pt x="1741547" y="1673194"/>
                  <a:pt x="1748079" y="1667955"/>
                </a:cubicBezTo>
                <a:cubicBezTo>
                  <a:pt x="1750572" y="1665936"/>
                  <a:pt x="1753065" y="1663916"/>
                  <a:pt x="1755590" y="1661833"/>
                </a:cubicBezTo>
                <a:cubicBezTo>
                  <a:pt x="1756694" y="1660950"/>
                  <a:pt x="1757609" y="1660224"/>
                  <a:pt x="1758493" y="1659435"/>
                </a:cubicBezTo>
                <a:cubicBezTo>
                  <a:pt x="1760828" y="1657510"/>
                  <a:pt x="1763037" y="1655616"/>
                  <a:pt x="1765246" y="1653691"/>
                </a:cubicBezTo>
                <a:lnTo>
                  <a:pt x="1765941" y="1653123"/>
                </a:lnTo>
                <a:cubicBezTo>
                  <a:pt x="1766477" y="1652713"/>
                  <a:pt x="1766950" y="1652303"/>
                  <a:pt x="1767455" y="1651830"/>
                </a:cubicBezTo>
                <a:lnTo>
                  <a:pt x="1767739" y="1651577"/>
                </a:lnTo>
                <a:cubicBezTo>
                  <a:pt x="1770422" y="1649273"/>
                  <a:pt x="1773041" y="1646970"/>
                  <a:pt x="1775692" y="1644666"/>
                </a:cubicBezTo>
                <a:lnTo>
                  <a:pt x="1776102" y="1644319"/>
                </a:lnTo>
                <a:cubicBezTo>
                  <a:pt x="1776323" y="1644129"/>
                  <a:pt x="1776544" y="1643940"/>
                  <a:pt x="1776765" y="1643719"/>
                </a:cubicBezTo>
                <a:cubicBezTo>
                  <a:pt x="1779605" y="1641226"/>
                  <a:pt x="1782256" y="1638828"/>
                  <a:pt x="1784843" y="1636461"/>
                </a:cubicBezTo>
                <a:lnTo>
                  <a:pt x="1785317" y="1636019"/>
                </a:lnTo>
                <a:cubicBezTo>
                  <a:pt x="1785317" y="1636019"/>
                  <a:pt x="1785601" y="1635767"/>
                  <a:pt x="1785727" y="1635641"/>
                </a:cubicBezTo>
                <a:lnTo>
                  <a:pt x="1786169" y="1635231"/>
                </a:lnTo>
                <a:cubicBezTo>
                  <a:pt x="1789198" y="1632485"/>
                  <a:pt x="1792164" y="1629676"/>
                  <a:pt x="1795131" y="1626899"/>
                </a:cubicBezTo>
                <a:cubicBezTo>
                  <a:pt x="1798129" y="1624028"/>
                  <a:pt x="1801190" y="1621125"/>
                  <a:pt x="1804220" y="1618190"/>
                </a:cubicBezTo>
                <a:cubicBezTo>
                  <a:pt x="1810310" y="1612320"/>
                  <a:pt x="1816274" y="1606324"/>
                  <a:pt x="1821986" y="1600328"/>
                </a:cubicBezTo>
                <a:cubicBezTo>
                  <a:pt x="1824952" y="1597236"/>
                  <a:pt x="1827887" y="1594111"/>
                  <a:pt x="1830759" y="1591050"/>
                </a:cubicBezTo>
                <a:cubicBezTo>
                  <a:pt x="1833567" y="1588021"/>
                  <a:pt x="1836439" y="1584865"/>
                  <a:pt x="1839280" y="1581741"/>
                </a:cubicBezTo>
                <a:cubicBezTo>
                  <a:pt x="1842025" y="1578712"/>
                  <a:pt x="1844707" y="1575651"/>
                  <a:pt x="1847421" y="1572590"/>
                </a:cubicBezTo>
                <a:lnTo>
                  <a:pt x="1847737" y="1572243"/>
                </a:lnTo>
                <a:cubicBezTo>
                  <a:pt x="1879483" y="1535952"/>
                  <a:pt x="1908232" y="1496189"/>
                  <a:pt x="1933067" y="1454124"/>
                </a:cubicBezTo>
                <a:cubicBezTo>
                  <a:pt x="1934425" y="1451883"/>
                  <a:pt x="1935687" y="1449769"/>
                  <a:pt x="1936917" y="1447654"/>
                </a:cubicBezTo>
                <a:lnTo>
                  <a:pt x="1936917" y="1447654"/>
                </a:lnTo>
                <a:cubicBezTo>
                  <a:pt x="2154094" y="1071398"/>
                  <a:pt x="2024741" y="588636"/>
                  <a:pt x="1648548" y="371428"/>
                </a:cubicBezTo>
                <a:cubicBezTo>
                  <a:pt x="1533932" y="305284"/>
                  <a:pt x="1403790" y="268836"/>
                  <a:pt x="1272134" y="266027"/>
                </a:cubicBezTo>
                <a:lnTo>
                  <a:pt x="1272007" y="266027"/>
                </a:lnTo>
                <a:cubicBezTo>
                  <a:pt x="1266611" y="266153"/>
                  <a:pt x="1260899" y="266216"/>
                  <a:pt x="1253515" y="266216"/>
                </a:cubicBezTo>
                <a:cubicBezTo>
                  <a:pt x="1053789" y="266216"/>
                  <a:pt x="856083" y="213042"/>
                  <a:pt x="681856" y="112438"/>
                </a:cubicBezTo>
                <a:cubicBezTo>
                  <a:pt x="655601" y="97259"/>
                  <a:pt x="629692" y="80944"/>
                  <a:pt x="604541" y="63682"/>
                </a:cubicBezTo>
                <a:cubicBezTo>
                  <a:pt x="604731" y="71477"/>
                  <a:pt x="604794" y="79240"/>
                  <a:pt x="604794" y="86908"/>
                </a:cubicBezTo>
                <a:cubicBezTo>
                  <a:pt x="604794" y="272118"/>
                  <a:pt x="554839" y="453603"/>
                  <a:pt x="460357" y="611767"/>
                </a:cubicBezTo>
                <a:cubicBezTo>
                  <a:pt x="366316" y="769175"/>
                  <a:pt x="232608" y="897960"/>
                  <a:pt x="72361" y="985847"/>
                </a:cubicBezTo>
                <a:cubicBezTo>
                  <a:pt x="97007" y="997554"/>
                  <a:pt x="121211" y="1010114"/>
                  <a:pt x="144627" y="1023337"/>
                </a:cubicBezTo>
                <a:cubicBezTo>
                  <a:pt x="321947" y="1123467"/>
                  <a:pt x="469824" y="1270240"/>
                  <a:pt x="572258" y="1447718"/>
                </a:cubicBezTo>
                <a:cubicBezTo>
                  <a:pt x="574404" y="1451473"/>
                  <a:pt x="576582" y="1455228"/>
                  <a:pt x="578664" y="1458984"/>
                </a:cubicBezTo>
                <a:close/>
              </a:path>
            </a:pathLst>
          </a:custGeom>
          <a:solidFill>
            <a:srgbClr val="466E5A"/>
          </a:solidFill>
          <a:ln w="0" cap="flat">
            <a:noFill/>
            <a:prstDash val="solid"/>
            <a:miter/>
          </a:ln>
        </p:spPr>
        <p:txBody>
          <a:bodyPr rtlCol="0" anchor="ctr"/>
          <a:lstStyle/>
          <a:p>
            <a:endParaRPr lang="en-IN"/>
          </a:p>
        </p:txBody>
      </p:sp>
      <p:sp>
        <p:nvSpPr>
          <p:cNvPr id="11" name="Text Placeholder 10">
            <a:extLst>
              <a:ext uri="{FF2B5EF4-FFF2-40B4-BE49-F238E27FC236}">
                <a16:creationId xmlns:a16="http://schemas.microsoft.com/office/drawing/2014/main" id="{E9D1273D-E067-3706-0DE1-D87693DBB30E}"/>
              </a:ext>
            </a:extLst>
          </p:cNvPr>
          <p:cNvSpPr>
            <a:spLocks noGrp="1"/>
          </p:cNvSpPr>
          <p:nvPr>
            <p:ph type="body" sz="quarter" idx="10"/>
          </p:nvPr>
        </p:nvSpPr>
        <p:spPr/>
        <p:txBody>
          <a:bodyPr/>
          <a:lstStyle/>
          <a:p>
            <a:r>
              <a:rPr lang="en-US"/>
              <a:t>Your Elevator Talk</a:t>
            </a:r>
          </a:p>
        </p:txBody>
      </p:sp>
      <p:sp>
        <p:nvSpPr>
          <p:cNvPr id="14" name="TextBox 13">
            <a:extLst>
              <a:ext uri="{FF2B5EF4-FFF2-40B4-BE49-F238E27FC236}">
                <a16:creationId xmlns:a16="http://schemas.microsoft.com/office/drawing/2014/main" id="{795F7862-8B55-4B18-4D9C-A61204C2E64C}"/>
              </a:ext>
            </a:extLst>
          </p:cNvPr>
          <p:cNvSpPr txBox="1"/>
          <p:nvPr/>
        </p:nvSpPr>
        <p:spPr>
          <a:xfrm>
            <a:off x="5294305" y="3336205"/>
            <a:ext cx="1487906" cy="1569660"/>
          </a:xfrm>
          <a:prstGeom prst="rect">
            <a:avLst/>
          </a:prstGeom>
          <a:noFill/>
        </p:spPr>
        <p:txBody>
          <a:bodyPr wrap="square">
            <a:spAutoFit/>
          </a:bodyPr>
          <a:lstStyle/>
          <a:p>
            <a:pPr algn="ctr">
              <a:spcAft>
                <a:spcPts val="1000"/>
              </a:spcAft>
            </a:pPr>
            <a:r>
              <a:rPr lang="en-US" sz="1600">
                <a:solidFill>
                  <a:schemeClr val="bg1"/>
                </a:solidFill>
                <a:effectLst/>
                <a:latin typeface="Effan Pro"/>
                <a:ea typeface="Calibri" panose="020F0502020204030204" pitchFamily="34" charset="0"/>
                <a:cs typeface="Times New Roman" panose="02020603050405020304" pitchFamily="18" charset="0"/>
              </a:rPr>
              <a:t>A one or two sentence statement that answers the question “What do you do?”</a:t>
            </a:r>
          </a:p>
        </p:txBody>
      </p:sp>
      <p:sp>
        <p:nvSpPr>
          <p:cNvPr id="15" name="TextBox 14">
            <a:extLst>
              <a:ext uri="{FF2B5EF4-FFF2-40B4-BE49-F238E27FC236}">
                <a16:creationId xmlns:a16="http://schemas.microsoft.com/office/drawing/2014/main" id="{6FBF2848-2729-DDE2-CF83-B84822BE516A}"/>
              </a:ext>
            </a:extLst>
          </p:cNvPr>
          <p:cNvSpPr txBox="1"/>
          <p:nvPr/>
        </p:nvSpPr>
        <p:spPr>
          <a:xfrm>
            <a:off x="4419260" y="899164"/>
            <a:ext cx="3237996" cy="646331"/>
          </a:xfrm>
          <a:prstGeom prst="rect">
            <a:avLst/>
          </a:prstGeom>
          <a:noFill/>
        </p:spPr>
        <p:txBody>
          <a:bodyPr wrap="square">
            <a:spAutoFit/>
          </a:bodyPr>
          <a:lstStyle/>
          <a:p>
            <a:pPr algn="l" rtl="0" fontAlgn="base"/>
            <a:r>
              <a:rPr lang="en-US" sz="1800">
                <a:solidFill>
                  <a:srgbClr val="0A3C53"/>
                </a:solidFill>
                <a:effectLst/>
                <a:latin typeface="Effan Pro"/>
                <a:ea typeface="Calibri" panose="020F0502020204030204" pitchFamily="34" charset="0"/>
                <a:cs typeface="Times New Roman" panose="02020603050405020304" pitchFamily="18" charset="0"/>
              </a:rPr>
              <a:t>Defines your target market and the areas in which you focus.</a:t>
            </a:r>
          </a:p>
        </p:txBody>
      </p:sp>
      <p:sp>
        <p:nvSpPr>
          <p:cNvPr id="16" name="TextBox 15">
            <a:extLst>
              <a:ext uri="{FF2B5EF4-FFF2-40B4-BE49-F238E27FC236}">
                <a16:creationId xmlns:a16="http://schemas.microsoft.com/office/drawing/2014/main" id="{92A02027-01BA-5D83-C788-BD8B5A1FF3BC}"/>
              </a:ext>
            </a:extLst>
          </p:cNvPr>
          <p:cNvSpPr txBox="1"/>
          <p:nvPr/>
        </p:nvSpPr>
        <p:spPr>
          <a:xfrm>
            <a:off x="8454916" y="4517673"/>
            <a:ext cx="2344740" cy="923330"/>
          </a:xfrm>
          <a:prstGeom prst="rect">
            <a:avLst/>
          </a:prstGeom>
          <a:solidFill>
            <a:srgbClr val="FFFFFF"/>
          </a:solidFill>
        </p:spPr>
        <p:txBody>
          <a:bodyPr wrap="square">
            <a:spAutoFit/>
          </a:bodyPr>
          <a:lstStyle/>
          <a:p>
            <a:pPr lvl="0">
              <a:spcAft>
                <a:spcPts val="1000"/>
              </a:spcAft>
              <a:tabLst>
                <a:tab pos="457200" algn="l"/>
              </a:tabLst>
            </a:pPr>
            <a:r>
              <a:rPr lang="en-US" sz="1800">
                <a:solidFill>
                  <a:srgbClr val="0A3C53"/>
                </a:solidFill>
                <a:effectLst/>
                <a:latin typeface="Effan Pro"/>
                <a:ea typeface="Calibri" panose="020F0502020204030204" pitchFamily="34" charset="0"/>
                <a:cs typeface="Times New Roman" panose="02020603050405020304" pitchFamily="18" charset="0"/>
              </a:rPr>
              <a:t>Summarizes what you do and why someone should work with you.</a:t>
            </a:r>
          </a:p>
        </p:txBody>
      </p:sp>
      <p:sp>
        <p:nvSpPr>
          <p:cNvPr id="17" name="TextBox 16">
            <a:extLst>
              <a:ext uri="{FF2B5EF4-FFF2-40B4-BE49-F238E27FC236}">
                <a16:creationId xmlns:a16="http://schemas.microsoft.com/office/drawing/2014/main" id="{5FBC6A0C-0973-BC6F-B42B-FB2F3F19A61D}"/>
              </a:ext>
            </a:extLst>
          </p:cNvPr>
          <p:cNvSpPr txBox="1"/>
          <p:nvPr/>
        </p:nvSpPr>
        <p:spPr>
          <a:xfrm>
            <a:off x="1435886" y="4517673"/>
            <a:ext cx="2162347" cy="950718"/>
          </a:xfrm>
          <a:prstGeom prst="rect">
            <a:avLst/>
          </a:prstGeom>
          <a:noFill/>
          <a:ln>
            <a:noFill/>
          </a:ln>
        </p:spPr>
        <p:txBody>
          <a:bodyPr wrap="square">
            <a:spAutoFit/>
          </a:bodyPr>
          <a:lstStyle/>
          <a:p>
            <a:pPr lvl="0">
              <a:spcAft>
                <a:spcPts val="1000"/>
              </a:spcAft>
              <a:tabLst>
                <a:tab pos="457200" algn="l"/>
              </a:tabLst>
            </a:pPr>
            <a:r>
              <a:rPr lang="en-US" sz="1800">
                <a:solidFill>
                  <a:srgbClr val="0A3C53"/>
                </a:solidFill>
                <a:effectLst/>
                <a:latin typeface="Effan Pro"/>
                <a:ea typeface="Calibri" panose="020F0502020204030204" pitchFamily="34" charset="0"/>
                <a:cs typeface="Times New Roman" panose="02020603050405020304" pitchFamily="18" charset="0"/>
              </a:rPr>
              <a:t>Leaves a person with the right impression of your practice.</a:t>
            </a:r>
            <a:endParaRPr lang="en-US" b="0" u="none" strike="noStrike">
              <a:solidFill>
                <a:srgbClr val="0A3C53"/>
              </a:solidFill>
              <a:effectLst/>
              <a:highlight>
                <a:srgbClr val="F3F2F1"/>
              </a:highlight>
              <a:latin typeface="Effan Pro"/>
            </a:endParaRPr>
          </a:p>
        </p:txBody>
      </p:sp>
      <p:grpSp>
        <p:nvGrpSpPr>
          <p:cNvPr id="33" name="Graphic 31">
            <a:extLst>
              <a:ext uri="{FF2B5EF4-FFF2-40B4-BE49-F238E27FC236}">
                <a16:creationId xmlns:a16="http://schemas.microsoft.com/office/drawing/2014/main" id="{1A9D3093-A33D-4AA6-9C65-ACD4DB4E65EE}"/>
              </a:ext>
            </a:extLst>
          </p:cNvPr>
          <p:cNvGrpSpPr/>
          <p:nvPr/>
        </p:nvGrpSpPr>
        <p:grpSpPr>
          <a:xfrm>
            <a:off x="5777701" y="1990237"/>
            <a:ext cx="521324" cy="500358"/>
            <a:chOff x="5768648" y="1990237"/>
            <a:chExt cx="521324" cy="500358"/>
          </a:xfrm>
          <a:noFill/>
        </p:grpSpPr>
        <p:sp>
          <p:nvSpPr>
            <p:cNvPr id="34" name="Freeform: Shape 33">
              <a:extLst>
                <a:ext uri="{FF2B5EF4-FFF2-40B4-BE49-F238E27FC236}">
                  <a16:creationId xmlns:a16="http://schemas.microsoft.com/office/drawing/2014/main" id="{7B2A7E19-0554-482C-ADCE-A178C5B98DDE}"/>
                </a:ext>
              </a:extLst>
            </p:cNvPr>
            <p:cNvSpPr/>
            <p:nvPr/>
          </p:nvSpPr>
          <p:spPr>
            <a:xfrm>
              <a:off x="6102678" y="2187345"/>
              <a:ext cx="142196" cy="249026"/>
            </a:xfrm>
            <a:custGeom>
              <a:avLst/>
              <a:gdLst>
                <a:gd name="connsiteX0" fmla="*/ 1659 w 142196"/>
                <a:gd name="connsiteY0" fmla="*/ 249027 h 249026"/>
                <a:gd name="connsiteX1" fmla="*/ 8098 w 142196"/>
                <a:gd name="connsiteY1" fmla="*/ 111305 h 249026"/>
                <a:gd name="connsiteX2" fmla="*/ 66179 w 142196"/>
                <a:gd name="connsiteY2" fmla="*/ 75513 h 249026"/>
                <a:gd name="connsiteX3" fmla="*/ 103327 w 142196"/>
                <a:gd name="connsiteY3" fmla="*/ 12113 h 249026"/>
                <a:gd name="connsiteX4" fmla="*/ 129552 w 142196"/>
                <a:gd name="connsiteY4" fmla="*/ 747 h 249026"/>
                <a:gd name="connsiteX5" fmla="*/ 139667 w 142196"/>
                <a:gd name="connsiteY5" fmla="*/ 34793 h 249026"/>
                <a:gd name="connsiteX6" fmla="*/ 108280 w 142196"/>
                <a:gd name="connsiteY6" fmla="*/ 100930 h 249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196" h="249026">
                  <a:moveTo>
                    <a:pt x="1659" y="249027"/>
                  </a:moveTo>
                  <a:cubicBezTo>
                    <a:pt x="1659" y="249027"/>
                    <a:pt x="-4911" y="136019"/>
                    <a:pt x="8098" y="111305"/>
                  </a:cubicBezTo>
                  <a:cubicBezTo>
                    <a:pt x="21106" y="86592"/>
                    <a:pt x="66179" y="75513"/>
                    <a:pt x="66179" y="75513"/>
                  </a:cubicBezTo>
                  <a:lnTo>
                    <a:pt x="103327" y="12113"/>
                  </a:lnTo>
                  <a:cubicBezTo>
                    <a:pt x="108671" y="3015"/>
                    <a:pt x="119359" y="-1990"/>
                    <a:pt x="129552" y="747"/>
                  </a:cubicBezTo>
                  <a:cubicBezTo>
                    <a:pt x="138781" y="3198"/>
                    <a:pt x="146315" y="11488"/>
                    <a:pt x="139667" y="34793"/>
                  </a:cubicBezTo>
                  <a:cubicBezTo>
                    <a:pt x="139667" y="34793"/>
                    <a:pt x="115006" y="89434"/>
                    <a:pt x="108280" y="100930"/>
                  </a:cubicBezTo>
                </a:path>
              </a:pathLst>
            </a:custGeom>
            <a:noFill/>
            <a:ln w="19050" cap="rnd">
              <a:solidFill>
                <a:srgbClr val="0A3C53"/>
              </a:solidFill>
              <a:prstDash val="solid"/>
              <a:round/>
            </a:ln>
          </p:spPr>
          <p:txBody>
            <a:bodyPr rtlCol="0" anchor="ctr"/>
            <a:lstStyle/>
            <a:p>
              <a:endParaRPr lang="en-IN"/>
            </a:p>
          </p:txBody>
        </p:sp>
        <p:sp>
          <p:nvSpPr>
            <p:cNvPr id="35" name="Freeform: Shape 34">
              <a:extLst>
                <a:ext uri="{FF2B5EF4-FFF2-40B4-BE49-F238E27FC236}">
                  <a16:creationId xmlns:a16="http://schemas.microsoft.com/office/drawing/2014/main" id="{BEA77BBA-2A87-46D4-A7F3-C479D413D79A}"/>
                </a:ext>
              </a:extLst>
            </p:cNvPr>
            <p:cNvSpPr/>
            <p:nvPr/>
          </p:nvSpPr>
          <p:spPr>
            <a:xfrm>
              <a:off x="6184744" y="2070392"/>
              <a:ext cx="105228" cy="365511"/>
            </a:xfrm>
            <a:custGeom>
              <a:avLst/>
              <a:gdLst>
                <a:gd name="connsiteX0" fmla="*/ 55046 w 105228"/>
                <a:gd name="connsiteY0" fmla="*/ 121246 h 365511"/>
                <a:gd name="connsiteX1" fmla="*/ 53404 w 105228"/>
                <a:gd name="connsiteY1" fmla="*/ 23201 h 365511"/>
                <a:gd name="connsiteX2" fmla="*/ 88414 w 105228"/>
                <a:gd name="connsiteY2" fmla="*/ 0 h 365511"/>
                <a:gd name="connsiteX3" fmla="*/ 105229 w 105228"/>
                <a:gd name="connsiteY3" fmla="*/ 150678 h 365511"/>
                <a:gd name="connsiteX4" fmla="*/ 65735 w 105228"/>
                <a:gd name="connsiteY4" fmla="*/ 254797 h 365511"/>
                <a:gd name="connsiteX5" fmla="*/ 197 w 105228"/>
                <a:gd name="connsiteY5" fmla="*/ 320595 h 365511"/>
                <a:gd name="connsiteX6" fmla="*/ 4812 w 105228"/>
                <a:gd name="connsiteY6" fmla="*/ 365511 h 365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228" h="365511">
                  <a:moveTo>
                    <a:pt x="55046" y="121246"/>
                  </a:moveTo>
                  <a:lnTo>
                    <a:pt x="53404" y="23201"/>
                  </a:lnTo>
                  <a:cubicBezTo>
                    <a:pt x="53404" y="23201"/>
                    <a:pt x="55907" y="1512"/>
                    <a:pt x="88414" y="0"/>
                  </a:cubicBezTo>
                  <a:lnTo>
                    <a:pt x="105229" y="150678"/>
                  </a:lnTo>
                  <a:lnTo>
                    <a:pt x="65735" y="254797"/>
                  </a:lnTo>
                  <a:cubicBezTo>
                    <a:pt x="65735" y="254797"/>
                    <a:pt x="-4182" y="278624"/>
                    <a:pt x="197" y="320595"/>
                  </a:cubicBezTo>
                  <a:cubicBezTo>
                    <a:pt x="1631" y="334411"/>
                    <a:pt x="3274" y="350443"/>
                    <a:pt x="4812" y="365511"/>
                  </a:cubicBezTo>
                </a:path>
              </a:pathLst>
            </a:custGeom>
            <a:noFill/>
            <a:ln w="19050" cap="rnd">
              <a:solidFill>
                <a:srgbClr val="0A3C53"/>
              </a:solidFill>
              <a:prstDash val="solid"/>
              <a:round/>
            </a:ln>
          </p:spPr>
          <p:txBody>
            <a:bodyPr rtlCol="0" anchor="ctr"/>
            <a:lstStyle/>
            <a:p>
              <a:endParaRPr lang="en-IN"/>
            </a:p>
          </p:txBody>
        </p:sp>
        <p:sp>
          <p:nvSpPr>
            <p:cNvPr id="36" name="Freeform: Shape 35">
              <a:extLst>
                <a:ext uri="{FF2B5EF4-FFF2-40B4-BE49-F238E27FC236}">
                  <a16:creationId xmlns:a16="http://schemas.microsoft.com/office/drawing/2014/main" id="{0926E038-B53E-47E6-808D-13B548A7EE67}"/>
                </a:ext>
              </a:extLst>
            </p:cNvPr>
            <p:cNvSpPr/>
            <p:nvPr/>
          </p:nvSpPr>
          <p:spPr>
            <a:xfrm>
              <a:off x="6066041" y="2436138"/>
              <a:ext cx="158237" cy="54457"/>
            </a:xfrm>
            <a:custGeom>
              <a:avLst/>
              <a:gdLst>
                <a:gd name="connsiteX0" fmla="*/ 156 w 158237"/>
                <a:gd name="connsiteY0" fmla="*/ 54458 h 54457"/>
                <a:gd name="connsiteX1" fmla="*/ 0 w 158237"/>
                <a:gd name="connsiteY1" fmla="*/ 443 h 54457"/>
                <a:gd name="connsiteX2" fmla="*/ 158081 w 158237"/>
                <a:gd name="connsiteY2" fmla="*/ 0 h 54457"/>
                <a:gd name="connsiteX3" fmla="*/ 158238 w 158237"/>
                <a:gd name="connsiteY3" fmla="*/ 53989 h 54457"/>
              </a:gdLst>
              <a:ahLst/>
              <a:cxnLst>
                <a:cxn ang="0">
                  <a:pos x="connsiteX0" y="connsiteY0"/>
                </a:cxn>
                <a:cxn ang="0">
                  <a:pos x="connsiteX1" y="connsiteY1"/>
                </a:cxn>
                <a:cxn ang="0">
                  <a:pos x="connsiteX2" y="connsiteY2"/>
                </a:cxn>
                <a:cxn ang="0">
                  <a:pos x="connsiteX3" y="connsiteY3"/>
                </a:cxn>
              </a:cxnLst>
              <a:rect l="l" t="t" r="r" b="b"/>
              <a:pathLst>
                <a:path w="158237" h="54457">
                  <a:moveTo>
                    <a:pt x="156" y="54458"/>
                  </a:moveTo>
                  <a:lnTo>
                    <a:pt x="0" y="443"/>
                  </a:lnTo>
                  <a:lnTo>
                    <a:pt x="158081" y="0"/>
                  </a:lnTo>
                  <a:lnTo>
                    <a:pt x="158238" y="53989"/>
                  </a:lnTo>
                </a:path>
              </a:pathLst>
            </a:custGeom>
            <a:noFill/>
            <a:ln w="19050" cap="rnd">
              <a:solidFill>
                <a:srgbClr val="0A3C53"/>
              </a:solidFill>
              <a:prstDash val="solid"/>
              <a:round/>
            </a:ln>
          </p:spPr>
          <p:txBody>
            <a:bodyPr rtlCol="0" anchor="ctr"/>
            <a:lstStyle/>
            <a:p>
              <a:endParaRPr lang="en-IN"/>
            </a:p>
          </p:txBody>
        </p:sp>
        <p:sp>
          <p:nvSpPr>
            <p:cNvPr id="37" name="Freeform: Shape 36">
              <a:extLst>
                <a:ext uri="{FF2B5EF4-FFF2-40B4-BE49-F238E27FC236}">
                  <a16:creationId xmlns:a16="http://schemas.microsoft.com/office/drawing/2014/main" id="{57950942-BC66-4C35-91BE-D7BE283E77A8}"/>
                </a:ext>
              </a:extLst>
            </p:cNvPr>
            <p:cNvSpPr/>
            <p:nvPr/>
          </p:nvSpPr>
          <p:spPr>
            <a:xfrm>
              <a:off x="5813747" y="2187345"/>
              <a:ext cx="142196" cy="249026"/>
            </a:xfrm>
            <a:custGeom>
              <a:avLst/>
              <a:gdLst>
                <a:gd name="connsiteX0" fmla="*/ 140538 w 142196"/>
                <a:gd name="connsiteY0" fmla="*/ 249027 h 249026"/>
                <a:gd name="connsiteX1" fmla="*/ 134099 w 142196"/>
                <a:gd name="connsiteY1" fmla="*/ 111305 h 249026"/>
                <a:gd name="connsiteX2" fmla="*/ 76018 w 142196"/>
                <a:gd name="connsiteY2" fmla="*/ 75513 h 249026"/>
                <a:gd name="connsiteX3" fmla="*/ 38869 w 142196"/>
                <a:gd name="connsiteY3" fmla="*/ 12113 h 249026"/>
                <a:gd name="connsiteX4" fmla="*/ 12644 w 142196"/>
                <a:gd name="connsiteY4" fmla="*/ 747 h 249026"/>
                <a:gd name="connsiteX5" fmla="*/ 2530 w 142196"/>
                <a:gd name="connsiteY5" fmla="*/ 34793 h 249026"/>
                <a:gd name="connsiteX6" fmla="*/ 33916 w 142196"/>
                <a:gd name="connsiteY6" fmla="*/ 100930 h 249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196" h="249026">
                  <a:moveTo>
                    <a:pt x="140538" y="249027"/>
                  </a:moveTo>
                  <a:cubicBezTo>
                    <a:pt x="140538" y="249027"/>
                    <a:pt x="147107" y="136019"/>
                    <a:pt x="134099" y="111305"/>
                  </a:cubicBezTo>
                  <a:cubicBezTo>
                    <a:pt x="121091" y="86592"/>
                    <a:pt x="76018" y="75513"/>
                    <a:pt x="76018" y="75513"/>
                  </a:cubicBezTo>
                  <a:lnTo>
                    <a:pt x="38869" y="12113"/>
                  </a:lnTo>
                  <a:cubicBezTo>
                    <a:pt x="33525" y="3015"/>
                    <a:pt x="22837" y="-1990"/>
                    <a:pt x="12644" y="747"/>
                  </a:cubicBezTo>
                  <a:cubicBezTo>
                    <a:pt x="3416" y="3198"/>
                    <a:pt x="-4118" y="11488"/>
                    <a:pt x="2530" y="34793"/>
                  </a:cubicBezTo>
                  <a:cubicBezTo>
                    <a:pt x="2530" y="34793"/>
                    <a:pt x="27191" y="89434"/>
                    <a:pt x="33916" y="100930"/>
                  </a:cubicBezTo>
                </a:path>
              </a:pathLst>
            </a:custGeom>
            <a:noFill/>
            <a:ln w="19050" cap="rnd">
              <a:solidFill>
                <a:srgbClr val="0A3C53"/>
              </a:solidFill>
              <a:prstDash val="solid"/>
              <a:round/>
            </a:ln>
          </p:spPr>
          <p:txBody>
            <a:bodyPr rtlCol="0" anchor="ctr"/>
            <a:lstStyle/>
            <a:p>
              <a:endParaRPr lang="en-IN"/>
            </a:p>
          </p:txBody>
        </p:sp>
        <p:sp>
          <p:nvSpPr>
            <p:cNvPr id="38" name="Freeform: Shape 37">
              <a:extLst>
                <a:ext uri="{FF2B5EF4-FFF2-40B4-BE49-F238E27FC236}">
                  <a16:creationId xmlns:a16="http://schemas.microsoft.com/office/drawing/2014/main" id="{0FE4A6CD-5F51-4DDF-B4CF-251C24498995}"/>
                </a:ext>
              </a:extLst>
            </p:cNvPr>
            <p:cNvSpPr/>
            <p:nvPr/>
          </p:nvSpPr>
          <p:spPr>
            <a:xfrm>
              <a:off x="5768648" y="2070392"/>
              <a:ext cx="105228" cy="365511"/>
            </a:xfrm>
            <a:custGeom>
              <a:avLst/>
              <a:gdLst>
                <a:gd name="connsiteX0" fmla="*/ 50182 w 105228"/>
                <a:gd name="connsiteY0" fmla="*/ 121246 h 365511"/>
                <a:gd name="connsiteX1" fmla="*/ 51825 w 105228"/>
                <a:gd name="connsiteY1" fmla="*/ 23201 h 365511"/>
                <a:gd name="connsiteX2" fmla="*/ 16814 w 105228"/>
                <a:gd name="connsiteY2" fmla="*/ 0 h 365511"/>
                <a:gd name="connsiteX3" fmla="*/ 0 w 105228"/>
                <a:gd name="connsiteY3" fmla="*/ 150678 h 365511"/>
                <a:gd name="connsiteX4" fmla="*/ 39494 w 105228"/>
                <a:gd name="connsiteY4" fmla="*/ 254797 h 365511"/>
                <a:gd name="connsiteX5" fmla="*/ 105031 w 105228"/>
                <a:gd name="connsiteY5" fmla="*/ 320595 h 365511"/>
                <a:gd name="connsiteX6" fmla="*/ 100417 w 105228"/>
                <a:gd name="connsiteY6" fmla="*/ 365511 h 365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228" h="365511">
                  <a:moveTo>
                    <a:pt x="50182" y="121246"/>
                  </a:moveTo>
                  <a:lnTo>
                    <a:pt x="51825" y="23201"/>
                  </a:lnTo>
                  <a:cubicBezTo>
                    <a:pt x="51825" y="23201"/>
                    <a:pt x="49322" y="1512"/>
                    <a:pt x="16814" y="0"/>
                  </a:cubicBezTo>
                  <a:lnTo>
                    <a:pt x="0" y="150678"/>
                  </a:lnTo>
                  <a:lnTo>
                    <a:pt x="39494" y="254797"/>
                  </a:lnTo>
                  <a:cubicBezTo>
                    <a:pt x="39494" y="254797"/>
                    <a:pt x="109411" y="278624"/>
                    <a:pt x="105031" y="320595"/>
                  </a:cubicBezTo>
                  <a:cubicBezTo>
                    <a:pt x="103598" y="334411"/>
                    <a:pt x="101955" y="350443"/>
                    <a:pt x="100417" y="365511"/>
                  </a:cubicBezTo>
                </a:path>
              </a:pathLst>
            </a:custGeom>
            <a:noFill/>
            <a:ln w="19050" cap="rnd">
              <a:solidFill>
                <a:srgbClr val="0A3C53"/>
              </a:solidFill>
              <a:prstDash val="solid"/>
              <a:round/>
            </a:ln>
          </p:spPr>
          <p:txBody>
            <a:bodyPr rtlCol="0" anchor="ctr"/>
            <a:lstStyle/>
            <a:p>
              <a:endParaRPr lang="en-IN"/>
            </a:p>
          </p:txBody>
        </p:sp>
        <p:sp>
          <p:nvSpPr>
            <p:cNvPr id="39" name="Freeform: Shape 38">
              <a:extLst>
                <a:ext uri="{FF2B5EF4-FFF2-40B4-BE49-F238E27FC236}">
                  <a16:creationId xmlns:a16="http://schemas.microsoft.com/office/drawing/2014/main" id="{9B732B9A-5EBE-4B69-B7EC-10875A0890AF}"/>
                </a:ext>
              </a:extLst>
            </p:cNvPr>
            <p:cNvSpPr/>
            <p:nvPr/>
          </p:nvSpPr>
          <p:spPr>
            <a:xfrm>
              <a:off x="5834342" y="2436138"/>
              <a:ext cx="158237" cy="54457"/>
            </a:xfrm>
            <a:custGeom>
              <a:avLst/>
              <a:gdLst>
                <a:gd name="connsiteX0" fmla="*/ 158081 w 158237"/>
                <a:gd name="connsiteY0" fmla="*/ 54458 h 54457"/>
                <a:gd name="connsiteX1" fmla="*/ 158238 w 158237"/>
                <a:gd name="connsiteY1" fmla="*/ 443 h 54457"/>
                <a:gd name="connsiteX2" fmla="*/ 156 w 158237"/>
                <a:gd name="connsiteY2" fmla="*/ 0 h 54457"/>
                <a:gd name="connsiteX3" fmla="*/ 0 w 158237"/>
                <a:gd name="connsiteY3" fmla="*/ 53989 h 54457"/>
              </a:gdLst>
              <a:ahLst/>
              <a:cxnLst>
                <a:cxn ang="0">
                  <a:pos x="connsiteX0" y="connsiteY0"/>
                </a:cxn>
                <a:cxn ang="0">
                  <a:pos x="connsiteX1" y="connsiteY1"/>
                </a:cxn>
                <a:cxn ang="0">
                  <a:pos x="connsiteX2" y="connsiteY2"/>
                </a:cxn>
                <a:cxn ang="0">
                  <a:pos x="connsiteX3" y="connsiteY3"/>
                </a:cxn>
              </a:cxnLst>
              <a:rect l="l" t="t" r="r" b="b"/>
              <a:pathLst>
                <a:path w="158237" h="54457">
                  <a:moveTo>
                    <a:pt x="158081" y="54458"/>
                  </a:moveTo>
                  <a:lnTo>
                    <a:pt x="158238" y="443"/>
                  </a:lnTo>
                  <a:lnTo>
                    <a:pt x="156" y="0"/>
                  </a:lnTo>
                  <a:lnTo>
                    <a:pt x="0" y="53989"/>
                  </a:lnTo>
                </a:path>
              </a:pathLst>
            </a:custGeom>
            <a:noFill/>
            <a:ln w="19050" cap="rnd">
              <a:solidFill>
                <a:srgbClr val="0A3C53"/>
              </a:solidFill>
              <a:prstDash val="solid"/>
              <a:round/>
            </a:ln>
          </p:spPr>
          <p:txBody>
            <a:bodyPr rtlCol="0" anchor="ctr"/>
            <a:lstStyle/>
            <a:p>
              <a:endParaRPr lang="en-IN"/>
            </a:p>
          </p:txBody>
        </p:sp>
        <p:sp>
          <p:nvSpPr>
            <p:cNvPr id="40" name="Freeform: Shape 39">
              <a:extLst>
                <a:ext uri="{FF2B5EF4-FFF2-40B4-BE49-F238E27FC236}">
                  <a16:creationId xmlns:a16="http://schemas.microsoft.com/office/drawing/2014/main" id="{BAFA0B3F-373D-4774-BB56-3D1E8CFF160E}"/>
                </a:ext>
              </a:extLst>
            </p:cNvPr>
            <p:cNvSpPr/>
            <p:nvPr/>
          </p:nvSpPr>
          <p:spPr>
            <a:xfrm rot="-1349998">
              <a:off x="5979512" y="2005493"/>
              <a:ext cx="99530" cy="99530"/>
            </a:xfrm>
            <a:custGeom>
              <a:avLst/>
              <a:gdLst>
                <a:gd name="connsiteX0" fmla="*/ 99531 w 99530"/>
                <a:gd name="connsiteY0" fmla="*/ 49765 h 99530"/>
                <a:gd name="connsiteX1" fmla="*/ 49765 w 99530"/>
                <a:gd name="connsiteY1" fmla="*/ 99531 h 99530"/>
                <a:gd name="connsiteX2" fmla="*/ 0 w 99530"/>
                <a:gd name="connsiteY2" fmla="*/ 49765 h 99530"/>
                <a:gd name="connsiteX3" fmla="*/ 49765 w 99530"/>
                <a:gd name="connsiteY3" fmla="*/ 0 h 99530"/>
                <a:gd name="connsiteX4" fmla="*/ 99531 w 99530"/>
                <a:gd name="connsiteY4" fmla="*/ 49765 h 99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530" h="99530">
                  <a:moveTo>
                    <a:pt x="99531" y="49765"/>
                  </a:moveTo>
                  <a:cubicBezTo>
                    <a:pt x="99531" y="77250"/>
                    <a:pt x="77250" y="99531"/>
                    <a:pt x="49765" y="99531"/>
                  </a:cubicBezTo>
                  <a:cubicBezTo>
                    <a:pt x="22281" y="99531"/>
                    <a:pt x="0" y="77250"/>
                    <a:pt x="0" y="49765"/>
                  </a:cubicBezTo>
                  <a:cubicBezTo>
                    <a:pt x="0" y="22281"/>
                    <a:pt x="22281" y="0"/>
                    <a:pt x="49765" y="0"/>
                  </a:cubicBezTo>
                  <a:cubicBezTo>
                    <a:pt x="77250" y="0"/>
                    <a:pt x="99531" y="22281"/>
                    <a:pt x="99531" y="49765"/>
                  </a:cubicBezTo>
                  <a:close/>
                </a:path>
              </a:pathLst>
            </a:custGeom>
            <a:noFill/>
            <a:ln w="19050" cap="rnd">
              <a:solidFill>
                <a:srgbClr val="0A3C53"/>
              </a:solidFill>
              <a:prstDash val="solid"/>
              <a:round/>
            </a:ln>
          </p:spPr>
          <p:txBody>
            <a:bodyPr rtlCol="0" anchor="ctr"/>
            <a:lstStyle/>
            <a:p>
              <a:endParaRPr lang="en-IN"/>
            </a:p>
          </p:txBody>
        </p:sp>
        <p:sp>
          <p:nvSpPr>
            <p:cNvPr id="41" name="Freeform: Shape 40">
              <a:extLst>
                <a:ext uri="{FF2B5EF4-FFF2-40B4-BE49-F238E27FC236}">
                  <a16:creationId xmlns:a16="http://schemas.microsoft.com/office/drawing/2014/main" id="{2E20F912-DF92-4B22-A8FA-D0072063592F}"/>
                </a:ext>
              </a:extLst>
            </p:cNvPr>
            <p:cNvSpPr/>
            <p:nvPr/>
          </p:nvSpPr>
          <p:spPr>
            <a:xfrm>
              <a:off x="5941563" y="2131445"/>
              <a:ext cx="175495" cy="87747"/>
            </a:xfrm>
            <a:custGeom>
              <a:avLst/>
              <a:gdLst>
                <a:gd name="connsiteX0" fmla="*/ 0 w 175495"/>
                <a:gd name="connsiteY0" fmla="*/ 87722 h 87747"/>
                <a:gd name="connsiteX1" fmla="*/ 87748 w 175495"/>
                <a:gd name="connsiteY1" fmla="*/ 0 h 87747"/>
                <a:gd name="connsiteX2" fmla="*/ 149791 w 175495"/>
                <a:gd name="connsiteY2" fmla="*/ 25704 h 87747"/>
                <a:gd name="connsiteX3" fmla="*/ 175495 w 175495"/>
                <a:gd name="connsiteY3" fmla="*/ 87748 h 87747"/>
              </a:gdLst>
              <a:ahLst/>
              <a:cxnLst>
                <a:cxn ang="0">
                  <a:pos x="connsiteX0" y="connsiteY0"/>
                </a:cxn>
                <a:cxn ang="0">
                  <a:pos x="connsiteX1" y="connsiteY1"/>
                </a:cxn>
                <a:cxn ang="0">
                  <a:pos x="connsiteX2" y="connsiteY2"/>
                </a:cxn>
                <a:cxn ang="0">
                  <a:pos x="connsiteX3" y="connsiteY3"/>
                </a:cxn>
              </a:cxnLst>
              <a:rect l="l" t="t" r="r" b="b"/>
              <a:pathLst>
                <a:path w="175495" h="87747">
                  <a:moveTo>
                    <a:pt x="0" y="87722"/>
                  </a:moveTo>
                  <a:cubicBezTo>
                    <a:pt x="0" y="39286"/>
                    <a:pt x="39286" y="0"/>
                    <a:pt x="87748" y="0"/>
                  </a:cubicBezTo>
                  <a:cubicBezTo>
                    <a:pt x="111992" y="0"/>
                    <a:pt x="133916" y="9828"/>
                    <a:pt x="149791" y="25704"/>
                  </a:cubicBezTo>
                  <a:cubicBezTo>
                    <a:pt x="165667" y="41580"/>
                    <a:pt x="175495" y="63530"/>
                    <a:pt x="175495" y="87748"/>
                  </a:cubicBezTo>
                </a:path>
              </a:pathLst>
            </a:custGeom>
            <a:noFill/>
            <a:ln w="19050" cap="rnd">
              <a:solidFill>
                <a:srgbClr val="0A3C53"/>
              </a:solidFill>
              <a:prstDash val="solid"/>
              <a:round/>
            </a:ln>
          </p:spPr>
          <p:txBody>
            <a:bodyPr rtlCol="0" anchor="ctr"/>
            <a:lstStyle/>
            <a:p>
              <a:endParaRPr lang="en-IN"/>
            </a:p>
          </p:txBody>
        </p:sp>
        <p:sp>
          <p:nvSpPr>
            <p:cNvPr id="42" name="Freeform: Shape 41">
              <a:extLst>
                <a:ext uri="{FF2B5EF4-FFF2-40B4-BE49-F238E27FC236}">
                  <a16:creationId xmlns:a16="http://schemas.microsoft.com/office/drawing/2014/main" id="{54C9CC5C-CE5D-40C3-8B9D-9D3F12DE7FE9}"/>
                </a:ext>
              </a:extLst>
            </p:cNvPr>
            <p:cNvSpPr/>
            <p:nvPr/>
          </p:nvSpPr>
          <p:spPr>
            <a:xfrm rot="-1349998">
              <a:off x="5883820" y="2006276"/>
              <a:ext cx="73566" cy="73566"/>
            </a:xfrm>
            <a:custGeom>
              <a:avLst/>
              <a:gdLst>
                <a:gd name="connsiteX0" fmla="*/ 73566 w 73566"/>
                <a:gd name="connsiteY0" fmla="*/ 36783 h 73566"/>
                <a:gd name="connsiteX1" fmla="*/ 36783 w 73566"/>
                <a:gd name="connsiteY1" fmla="*/ 73566 h 73566"/>
                <a:gd name="connsiteX2" fmla="*/ 0 w 73566"/>
                <a:gd name="connsiteY2" fmla="*/ 36783 h 73566"/>
                <a:gd name="connsiteX3" fmla="*/ 36783 w 73566"/>
                <a:gd name="connsiteY3" fmla="*/ 0 h 73566"/>
                <a:gd name="connsiteX4" fmla="*/ 73566 w 73566"/>
                <a:gd name="connsiteY4" fmla="*/ 36783 h 735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66" h="73566">
                  <a:moveTo>
                    <a:pt x="73566" y="36783"/>
                  </a:moveTo>
                  <a:cubicBezTo>
                    <a:pt x="73566" y="57098"/>
                    <a:pt x="57098" y="73566"/>
                    <a:pt x="36783" y="73566"/>
                  </a:cubicBezTo>
                  <a:cubicBezTo>
                    <a:pt x="16468" y="73566"/>
                    <a:pt x="0" y="57098"/>
                    <a:pt x="0" y="36783"/>
                  </a:cubicBezTo>
                  <a:cubicBezTo>
                    <a:pt x="0" y="16468"/>
                    <a:pt x="16468" y="0"/>
                    <a:pt x="36783" y="0"/>
                  </a:cubicBezTo>
                  <a:cubicBezTo>
                    <a:pt x="57098" y="0"/>
                    <a:pt x="73566" y="16468"/>
                    <a:pt x="73566" y="36783"/>
                  </a:cubicBezTo>
                  <a:close/>
                </a:path>
              </a:pathLst>
            </a:custGeom>
            <a:noFill/>
            <a:ln w="19050" cap="rnd">
              <a:solidFill>
                <a:srgbClr val="0A3C53"/>
              </a:solidFill>
              <a:prstDash val="solid"/>
              <a:round/>
            </a:ln>
          </p:spPr>
          <p:txBody>
            <a:bodyPr rtlCol="0" anchor="ctr"/>
            <a:lstStyle/>
            <a:p>
              <a:endParaRPr lang="en-IN"/>
            </a:p>
          </p:txBody>
        </p:sp>
        <p:sp>
          <p:nvSpPr>
            <p:cNvPr id="43" name="Freeform: Shape 42">
              <a:extLst>
                <a:ext uri="{FF2B5EF4-FFF2-40B4-BE49-F238E27FC236}">
                  <a16:creationId xmlns:a16="http://schemas.microsoft.com/office/drawing/2014/main" id="{E5B845C2-34CE-4B67-BD17-09E81A366229}"/>
                </a:ext>
              </a:extLst>
            </p:cNvPr>
            <p:cNvSpPr/>
            <p:nvPr/>
          </p:nvSpPr>
          <p:spPr>
            <a:xfrm>
              <a:off x="5855770" y="2099406"/>
              <a:ext cx="99478" cy="64833"/>
            </a:xfrm>
            <a:custGeom>
              <a:avLst/>
              <a:gdLst>
                <a:gd name="connsiteX0" fmla="*/ 0 w 99478"/>
                <a:gd name="connsiteY0" fmla="*/ 64833 h 64833"/>
                <a:gd name="connsiteX1" fmla="*/ 64859 w 99478"/>
                <a:gd name="connsiteY1" fmla="*/ 0 h 64833"/>
                <a:gd name="connsiteX2" fmla="*/ 99479 w 99478"/>
                <a:gd name="connsiteY2" fmla="*/ 10037 h 64833"/>
              </a:gdLst>
              <a:ahLst/>
              <a:cxnLst>
                <a:cxn ang="0">
                  <a:pos x="connsiteX0" y="connsiteY0"/>
                </a:cxn>
                <a:cxn ang="0">
                  <a:pos x="connsiteX1" y="connsiteY1"/>
                </a:cxn>
                <a:cxn ang="0">
                  <a:pos x="connsiteX2" y="connsiteY2"/>
                </a:cxn>
              </a:cxnLst>
              <a:rect l="l" t="t" r="r" b="b"/>
              <a:pathLst>
                <a:path w="99478" h="64833">
                  <a:moveTo>
                    <a:pt x="0" y="64833"/>
                  </a:moveTo>
                  <a:cubicBezTo>
                    <a:pt x="0" y="29015"/>
                    <a:pt x="29015" y="0"/>
                    <a:pt x="64859" y="0"/>
                  </a:cubicBezTo>
                  <a:cubicBezTo>
                    <a:pt x="77581" y="0"/>
                    <a:pt x="89494" y="3676"/>
                    <a:pt x="99479" y="10037"/>
                  </a:cubicBezTo>
                </a:path>
              </a:pathLst>
            </a:custGeom>
            <a:noFill/>
            <a:ln w="19050" cap="rnd">
              <a:solidFill>
                <a:srgbClr val="0A3C53"/>
              </a:solidFill>
              <a:prstDash val="solid"/>
              <a:round/>
            </a:ln>
          </p:spPr>
          <p:txBody>
            <a:bodyPr rtlCol="0" anchor="ctr"/>
            <a:lstStyle/>
            <a:p>
              <a:endParaRPr lang="en-IN"/>
            </a:p>
          </p:txBody>
        </p:sp>
        <p:sp>
          <p:nvSpPr>
            <p:cNvPr id="44" name="Freeform: Shape 43">
              <a:extLst>
                <a:ext uri="{FF2B5EF4-FFF2-40B4-BE49-F238E27FC236}">
                  <a16:creationId xmlns:a16="http://schemas.microsoft.com/office/drawing/2014/main" id="{4BFE4844-80FF-489F-9252-420930FBCE5B}"/>
                </a:ext>
              </a:extLst>
            </p:cNvPr>
            <p:cNvSpPr/>
            <p:nvPr/>
          </p:nvSpPr>
          <p:spPr>
            <a:xfrm rot="-2700000">
              <a:off x="6101184" y="2006253"/>
              <a:ext cx="73566" cy="73566"/>
            </a:xfrm>
            <a:custGeom>
              <a:avLst/>
              <a:gdLst>
                <a:gd name="connsiteX0" fmla="*/ 73566 w 73566"/>
                <a:gd name="connsiteY0" fmla="*/ 36783 h 73566"/>
                <a:gd name="connsiteX1" fmla="*/ 36783 w 73566"/>
                <a:gd name="connsiteY1" fmla="*/ 73566 h 73566"/>
                <a:gd name="connsiteX2" fmla="*/ 0 w 73566"/>
                <a:gd name="connsiteY2" fmla="*/ 36783 h 73566"/>
                <a:gd name="connsiteX3" fmla="*/ 36783 w 73566"/>
                <a:gd name="connsiteY3" fmla="*/ 0 h 73566"/>
                <a:gd name="connsiteX4" fmla="*/ 73566 w 73566"/>
                <a:gd name="connsiteY4" fmla="*/ 36783 h 735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66" h="73566">
                  <a:moveTo>
                    <a:pt x="73566" y="36783"/>
                  </a:moveTo>
                  <a:cubicBezTo>
                    <a:pt x="73566" y="57098"/>
                    <a:pt x="57098" y="73566"/>
                    <a:pt x="36783" y="73566"/>
                  </a:cubicBezTo>
                  <a:cubicBezTo>
                    <a:pt x="16468" y="73566"/>
                    <a:pt x="0" y="57098"/>
                    <a:pt x="0" y="36783"/>
                  </a:cubicBezTo>
                  <a:cubicBezTo>
                    <a:pt x="0" y="16468"/>
                    <a:pt x="16468" y="0"/>
                    <a:pt x="36783" y="0"/>
                  </a:cubicBezTo>
                  <a:cubicBezTo>
                    <a:pt x="57098" y="0"/>
                    <a:pt x="73566" y="16468"/>
                    <a:pt x="73566" y="36783"/>
                  </a:cubicBezTo>
                  <a:close/>
                </a:path>
              </a:pathLst>
            </a:custGeom>
            <a:noFill/>
            <a:ln w="19050" cap="rnd">
              <a:solidFill>
                <a:srgbClr val="0A3C53"/>
              </a:solidFill>
              <a:prstDash val="solid"/>
              <a:round/>
            </a:ln>
          </p:spPr>
          <p:txBody>
            <a:bodyPr rtlCol="0" anchor="ctr"/>
            <a:lstStyle/>
            <a:p>
              <a:endParaRPr lang="en-IN"/>
            </a:p>
          </p:txBody>
        </p:sp>
        <p:sp>
          <p:nvSpPr>
            <p:cNvPr id="45" name="Freeform: Shape 44">
              <a:extLst>
                <a:ext uri="{FF2B5EF4-FFF2-40B4-BE49-F238E27FC236}">
                  <a16:creationId xmlns:a16="http://schemas.microsoft.com/office/drawing/2014/main" id="{E5393749-7A4C-4976-91D3-2C2E208920AF}"/>
                </a:ext>
              </a:extLst>
            </p:cNvPr>
            <p:cNvSpPr/>
            <p:nvPr/>
          </p:nvSpPr>
          <p:spPr>
            <a:xfrm>
              <a:off x="6103320" y="2099406"/>
              <a:ext cx="99556" cy="64833"/>
            </a:xfrm>
            <a:custGeom>
              <a:avLst/>
              <a:gdLst>
                <a:gd name="connsiteX0" fmla="*/ 0 w 99556"/>
                <a:gd name="connsiteY0" fmla="*/ 10063 h 64833"/>
                <a:gd name="connsiteX1" fmla="*/ 34672 w 99556"/>
                <a:gd name="connsiteY1" fmla="*/ 0 h 64833"/>
                <a:gd name="connsiteX2" fmla="*/ 80527 w 99556"/>
                <a:gd name="connsiteY2" fmla="*/ 18978 h 64833"/>
                <a:gd name="connsiteX3" fmla="*/ 99557 w 99556"/>
                <a:gd name="connsiteY3" fmla="*/ 64833 h 64833"/>
              </a:gdLst>
              <a:ahLst/>
              <a:cxnLst>
                <a:cxn ang="0">
                  <a:pos x="connsiteX0" y="connsiteY0"/>
                </a:cxn>
                <a:cxn ang="0">
                  <a:pos x="connsiteX1" y="connsiteY1"/>
                </a:cxn>
                <a:cxn ang="0">
                  <a:pos x="connsiteX2" y="connsiteY2"/>
                </a:cxn>
                <a:cxn ang="0">
                  <a:pos x="connsiteX3" y="connsiteY3"/>
                </a:cxn>
              </a:cxnLst>
              <a:rect l="l" t="t" r="r" b="b"/>
              <a:pathLst>
                <a:path w="99556" h="64833">
                  <a:moveTo>
                    <a:pt x="0" y="10063"/>
                  </a:moveTo>
                  <a:cubicBezTo>
                    <a:pt x="10010" y="3676"/>
                    <a:pt x="21898" y="0"/>
                    <a:pt x="34672" y="0"/>
                  </a:cubicBezTo>
                  <a:cubicBezTo>
                    <a:pt x="52581" y="0"/>
                    <a:pt x="68822" y="7247"/>
                    <a:pt x="80527" y="18978"/>
                  </a:cubicBezTo>
                  <a:cubicBezTo>
                    <a:pt x="92258" y="30709"/>
                    <a:pt x="99557" y="46924"/>
                    <a:pt x="99557" y="64833"/>
                  </a:cubicBezTo>
                </a:path>
              </a:pathLst>
            </a:custGeom>
            <a:noFill/>
            <a:ln w="19050" cap="rnd">
              <a:solidFill>
                <a:srgbClr val="0A3C53"/>
              </a:solidFill>
              <a:prstDash val="solid"/>
              <a:round/>
            </a:ln>
          </p:spPr>
          <p:txBody>
            <a:bodyPr rtlCol="0" anchor="ctr"/>
            <a:lstStyle/>
            <a:p>
              <a:endParaRPr lang="en-IN"/>
            </a:p>
          </p:txBody>
        </p:sp>
      </p:grpSp>
      <p:grpSp>
        <p:nvGrpSpPr>
          <p:cNvPr id="68" name="Group 67">
            <a:extLst>
              <a:ext uri="{FF2B5EF4-FFF2-40B4-BE49-F238E27FC236}">
                <a16:creationId xmlns:a16="http://schemas.microsoft.com/office/drawing/2014/main" id="{DB649905-5061-4623-A583-0A5371DD214C}"/>
              </a:ext>
            </a:extLst>
          </p:cNvPr>
          <p:cNvGrpSpPr/>
          <p:nvPr/>
        </p:nvGrpSpPr>
        <p:grpSpPr>
          <a:xfrm>
            <a:off x="4225605" y="4850861"/>
            <a:ext cx="491250" cy="578905"/>
            <a:chOff x="4225605" y="4913794"/>
            <a:chExt cx="437846" cy="515972"/>
          </a:xfrm>
          <a:noFill/>
        </p:grpSpPr>
        <p:sp>
          <p:nvSpPr>
            <p:cNvPr id="49" name="Freeform: Shape 48">
              <a:extLst>
                <a:ext uri="{FF2B5EF4-FFF2-40B4-BE49-F238E27FC236}">
                  <a16:creationId xmlns:a16="http://schemas.microsoft.com/office/drawing/2014/main" id="{D34ADB3C-1988-46B0-9FFC-B0069C9E7A21}"/>
                </a:ext>
              </a:extLst>
            </p:cNvPr>
            <p:cNvSpPr/>
            <p:nvPr/>
          </p:nvSpPr>
          <p:spPr>
            <a:xfrm>
              <a:off x="4384019" y="5026238"/>
              <a:ext cx="120954" cy="61379"/>
            </a:xfrm>
            <a:custGeom>
              <a:avLst/>
              <a:gdLst>
                <a:gd name="connsiteX0" fmla="*/ 120954 w 120954"/>
                <a:gd name="connsiteY0" fmla="*/ 387 h 61379"/>
                <a:gd name="connsiteX1" fmla="*/ 60542 w 120954"/>
                <a:gd name="connsiteY1" fmla="*/ 61380 h 61379"/>
                <a:gd name="connsiteX2" fmla="*/ 0 w 120954"/>
                <a:gd name="connsiteY2" fmla="*/ 0 h 61379"/>
              </a:gdLst>
              <a:ahLst/>
              <a:cxnLst>
                <a:cxn ang="0">
                  <a:pos x="connsiteX0" y="connsiteY0"/>
                </a:cxn>
                <a:cxn ang="0">
                  <a:pos x="connsiteX1" y="connsiteY1"/>
                </a:cxn>
                <a:cxn ang="0">
                  <a:pos x="connsiteX2" y="connsiteY2"/>
                </a:cxn>
              </a:cxnLst>
              <a:rect l="l" t="t" r="r" b="b"/>
              <a:pathLst>
                <a:path w="120954" h="61379">
                  <a:moveTo>
                    <a:pt x="120954" y="387"/>
                  </a:moveTo>
                  <a:cubicBezTo>
                    <a:pt x="112508" y="30883"/>
                    <a:pt x="88653" y="61380"/>
                    <a:pt x="60542" y="61380"/>
                  </a:cubicBezTo>
                  <a:cubicBezTo>
                    <a:pt x="32431" y="61380"/>
                    <a:pt x="8317" y="30625"/>
                    <a:pt x="0" y="0"/>
                  </a:cubicBezTo>
                </a:path>
              </a:pathLst>
            </a:custGeom>
            <a:grpFill/>
            <a:ln w="15988" cap="rnd">
              <a:solidFill>
                <a:srgbClr val="0A3C53"/>
              </a:solidFill>
              <a:prstDash val="solid"/>
              <a:round/>
            </a:ln>
          </p:spPr>
          <p:txBody>
            <a:bodyPr rtlCol="0" anchor="ctr"/>
            <a:lstStyle/>
            <a:p>
              <a:endParaRPr lang="en-IN"/>
            </a:p>
          </p:txBody>
        </p:sp>
        <p:sp>
          <p:nvSpPr>
            <p:cNvPr id="50" name="Freeform: Shape 49">
              <a:extLst>
                <a:ext uri="{FF2B5EF4-FFF2-40B4-BE49-F238E27FC236}">
                  <a16:creationId xmlns:a16="http://schemas.microsoft.com/office/drawing/2014/main" id="{9166739C-7D25-46CA-8CAE-B0E7AA8794C9}"/>
                </a:ext>
              </a:extLst>
            </p:cNvPr>
            <p:cNvSpPr/>
            <p:nvPr/>
          </p:nvSpPr>
          <p:spPr>
            <a:xfrm>
              <a:off x="4385373" y="5182975"/>
              <a:ext cx="6447" cy="27337"/>
            </a:xfrm>
            <a:custGeom>
              <a:avLst/>
              <a:gdLst>
                <a:gd name="connsiteX0" fmla="*/ 0 w 6447"/>
                <a:gd name="connsiteY0" fmla="*/ 0 h 27337"/>
                <a:gd name="connsiteX1" fmla="*/ 0 w 6447"/>
                <a:gd name="connsiteY1" fmla="*/ 27337 h 27337"/>
              </a:gdLst>
              <a:ahLst/>
              <a:cxnLst>
                <a:cxn ang="0">
                  <a:pos x="connsiteX0" y="connsiteY0"/>
                </a:cxn>
                <a:cxn ang="0">
                  <a:pos x="connsiteX1" y="connsiteY1"/>
                </a:cxn>
              </a:cxnLst>
              <a:rect l="l" t="t" r="r" b="b"/>
              <a:pathLst>
                <a:path w="6447" h="27337">
                  <a:moveTo>
                    <a:pt x="0" y="0"/>
                  </a:moveTo>
                  <a:lnTo>
                    <a:pt x="0" y="27337"/>
                  </a:lnTo>
                </a:path>
              </a:pathLst>
            </a:custGeom>
            <a:grpFill/>
            <a:ln w="15988" cap="rnd">
              <a:solidFill>
                <a:srgbClr val="0A3C53"/>
              </a:solidFill>
              <a:prstDash val="solid"/>
              <a:round/>
            </a:ln>
          </p:spPr>
          <p:txBody>
            <a:bodyPr rtlCol="0" anchor="ctr"/>
            <a:lstStyle/>
            <a:p>
              <a:endParaRPr lang="en-IN"/>
            </a:p>
          </p:txBody>
        </p:sp>
        <p:sp>
          <p:nvSpPr>
            <p:cNvPr id="51" name="Freeform: Shape 50">
              <a:extLst>
                <a:ext uri="{FF2B5EF4-FFF2-40B4-BE49-F238E27FC236}">
                  <a16:creationId xmlns:a16="http://schemas.microsoft.com/office/drawing/2014/main" id="{FF6E8677-D645-4821-9C52-779EB934A484}"/>
                </a:ext>
              </a:extLst>
            </p:cNvPr>
            <p:cNvSpPr/>
            <p:nvPr/>
          </p:nvSpPr>
          <p:spPr>
            <a:xfrm>
              <a:off x="4333858" y="5116502"/>
              <a:ext cx="221405" cy="93810"/>
            </a:xfrm>
            <a:custGeom>
              <a:avLst/>
              <a:gdLst>
                <a:gd name="connsiteX0" fmla="*/ 221406 w 221405"/>
                <a:gd name="connsiteY0" fmla="*/ 93811 h 93810"/>
                <a:gd name="connsiteX1" fmla="*/ 221406 w 221405"/>
                <a:gd name="connsiteY1" fmla="*/ 89426 h 93810"/>
                <a:gd name="connsiteX2" fmla="*/ 143520 w 221405"/>
                <a:gd name="connsiteY2" fmla="*/ 0 h 93810"/>
                <a:gd name="connsiteX3" fmla="*/ 110703 w 221405"/>
                <a:gd name="connsiteY3" fmla="*/ 22824 h 93810"/>
                <a:gd name="connsiteX4" fmla="*/ 77885 w 221405"/>
                <a:gd name="connsiteY4" fmla="*/ 0 h 93810"/>
                <a:gd name="connsiteX5" fmla="*/ 0 w 221405"/>
                <a:gd name="connsiteY5" fmla="*/ 89426 h 93810"/>
                <a:gd name="connsiteX6" fmla="*/ 0 w 221405"/>
                <a:gd name="connsiteY6" fmla="*/ 93811 h 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05" h="93810">
                  <a:moveTo>
                    <a:pt x="221406" y="93811"/>
                  </a:moveTo>
                  <a:lnTo>
                    <a:pt x="221406" y="89426"/>
                  </a:lnTo>
                  <a:cubicBezTo>
                    <a:pt x="221406" y="37589"/>
                    <a:pt x="197808" y="11412"/>
                    <a:pt x="143520" y="0"/>
                  </a:cubicBezTo>
                  <a:lnTo>
                    <a:pt x="110703" y="22824"/>
                  </a:lnTo>
                  <a:lnTo>
                    <a:pt x="77885" y="0"/>
                  </a:lnTo>
                  <a:cubicBezTo>
                    <a:pt x="23598" y="11412"/>
                    <a:pt x="0" y="37653"/>
                    <a:pt x="0" y="89426"/>
                  </a:cubicBezTo>
                  <a:lnTo>
                    <a:pt x="0" y="93811"/>
                  </a:lnTo>
                </a:path>
              </a:pathLst>
            </a:custGeom>
            <a:grpFill/>
            <a:ln w="15988" cap="rnd">
              <a:solidFill>
                <a:srgbClr val="0A3C53"/>
              </a:solidFill>
              <a:prstDash val="solid"/>
              <a:round/>
            </a:ln>
          </p:spPr>
          <p:txBody>
            <a:bodyPr rtlCol="0" anchor="ctr"/>
            <a:lstStyle/>
            <a:p>
              <a:endParaRPr lang="en-IN"/>
            </a:p>
          </p:txBody>
        </p:sp>
        <p:sp>
          <p:nvSpPr>
            <p:cNvPr id="52" name="Freeform: Shape 51">
              <a:extLst>
                <a:ext uri="{FF2B5EF4-FFF2-40B4-BE49-F238E27FC236}">
                  <a16:creationId xmlns:a16="http://schemas.microsoft.com/office/drawing/2014/main" id="{9DF0426F-2FAA-4B30-8438-5DB05DD5647A}"/>
                </a:ext>
              </a:extLst>
            </p:cNvPr>
            <p:cNvSpPr/>
            <p:nvPr/>
          </p:nvSpPr>
          <p:spPr>
            <a:xfrm>
              <a:off x="4503684" y="5182975"/>
              <a:ext cx="6447" cy="27337"/>
            </a:xfrm>
            <a:custGeom>
              <a:avLst/>
              <a:gdLst>
                <a:gd name="connsiteX0" fmla="*/ 0 w 6447"/>
                <a:gd name="connsiteY0" fmla="*/ 0 h 27337"/>
                <a:gd name="connsiteX1" fmla="*/ 0 w 6447"/>
                <a:gd name="connsiteY1" fmla="*/ 27337 h 27337"/>
              </a:gdLst>
              <a:ahLst/>
              <a:cxnLst>
                <a:cxn ang="0">
                  <a:pos x="connsiteX0" y="connsiteY0"/>
                </a:cxn>
                <a:cxn ang="0">
                  <a:pos x="connsiteX1" y="connsiteY1"/>
                </a:cxn>
              </a:cxnLst>
              <a:rect l="l" t="t" r="r" b="b"/>
              <a:pathLst>
                <a:path w="6447" h="27337">
                  <a:moveTo>
                    <a:pt x="0" y="0"/>
                  </a:moveTo>
                  <a:lnTo>
                    <a:pt x="0" y="27337"/>
                  </a:lnTo>
                </a:path>
              </a:pathLst>
            </a:custGeom>
            <a:grpFill/>
            <a:ln w="15988" cap="rnd">
              <a:solidFill>
                <a:srgbClr val="0A3C53"/>
              </a:solidFill>
              <a:prstDash val="solid"/>
              <a:round/>
            </a:ln>
          </p:spPr>
          <p:txBody>
            <a:bodyPr rtlCol="0" anchor="ctr"/>
            <a:lstStyle/>
            <a:p>
              <a:endParaRPr lang="en-IN"/>
            </a:p>
          </p:txBody>
        </p:sp>
        <p:sp>
          <p:nvSpPr>
            <p:cNvPr id="53" name="Freeform: Shape 52">
              <a:extLst>
                <a:ext uri="{FF2B5EF4-FFF2-40B4-BE49-F238E27FC236}">
                  <a16:creationId xmlns:a16="http://schemas.microsoft.com/office/drawing/2014/main" id="{0E8E4B72-064D-4F89-85DF-B91443F9372D}"/>
                </a:ext>
              </a:extLst>
            </p:cNvPr>
            <p:cNvSpPr/>
            <p:nvPr/>
          </p:nvSpPr>
          <p:spPr>
            <a:xfrm>
              <a:off x="4411678" y="5080074"/>
              <a:ext cx="8188" cy="36363"/>
            </a:xfrm>
            <a:custGeom>
              <a:avLst/>
              <a:gdLst>
                <a:gd name="connsiteX0" fmla="*/ 0 w 8188"/>
                <a:gd name="connsiteY0" fmla="*/ 36364 h 36363"/>
                <a:gd name="connsiteX1" fmla="*/ 8188 w 8188"/>
                <a:gd name="connsiteY1" fmla="*/ 0 h 36363"/>
              </a:gdLst>
              <a:ahLst/>
              <a:cxnLst>
                <a:cxn ang="0">
                  <a:pos x="connsiteX0" y="connsiteY0"/>
                </a:cxn>
                <a:cxn ang="0">
                  <a:pos x="connsiteX1" y="connsiteY1"/>
                </a:cxn>
              </a:cxnLst>
              <a:rect l="l" t="t" r="r" b="b"/>
              <a:pathLst>
                <a:path w="8188" h="36363">
                  <a:moveTo>
                    <a:pt x="0" y="36364"/>
                  </a:moveTo>
                  <a:cubicBezTo>
                    <a:pt x="8188" y="29594"/>
                    <a:pt x="8188" y="0"/>
                    <a:pt x="8188" y="0"/>
                  </a:cubicBezTo>
                </a:path>
              </a:pathLst>
            </a:custGeom>
            <a:grpFill/>
            <a:ln w="15988" cap="rnd">
              <a:solidFill>
                <a:srgbClr val="0A3C53"/>
              </a:solidFill>
              <a:prstDash val="solid"/>
              <a:round/>
            </a:ln>
          </p:spPr>
          <p:txBody>
            <a:bodyPr rtlCol="0" anchor="ctr"/>
            <a:lstStyle/>
            <a:p>
              <a:endParaRPr lang="en-IN"/>
            </a:p>
          </p:txBody>
        </p:sp>
        <p:sp>
          <p:nvSpPr>
            <p:cNvPr id="54" name="Freeform: Shape 53">
              <a:extLst>
                <a:ext uri="{FF2B5EF4-FFF2-40B4-BE49-F238E27FC236}">
                  <a16:creationId xmlns:a16="http://schemas.microsoft.com/office/drawing/2014/main" id="{C37ACC9E-025E-477C-8DED-28810CC2DAD1}"/>
                </a:ext>
              </a:extLst>
            </p:cNvPr>
            <p:cNvSpPr/>
            <p:nvPr/>
          </p:nvSpPr>
          <p:spPr>
            <a:xfrm>
              <a:off x="4469190" y="5080074"/>
              <a:ext cx="8188" cy="36363"/>
            </a:xfrm>
            <a:custGeom>
              <a:avLst/>
              <a:gdLst>
                <a:gd name="connsiteX0" fmla="*/ 8188 w 8188"/>
                <a:gd name="connsiteY0" fmla="*/ 36364 h 36363"/>
                <a:gd name="connsiteX1" fmla="*/ 0 w 8188"/>
                <a:gd name="connsiteY1" fmla="*/ 0 h 36363"/>
              </a:gdLst>
              <a:ahLst/>
              <a:cxnLst>
                <a:cxn ang="0">
                  <a:pos x="connsiteX0" y="connsiteY0"/>
                </a:cxn>
                <a:cxn ang="0">
                  <a:pos x="connsiteX1" y="connsiteY1"/>
                </a:cxn>
              </a:cxnLst>
              <a:rect l="l" t="t" r="r" b="b"/>
              <a:pathLst>
                <a:path w="8188" h="36363">
                  <a:moveTo>
                    <a:pt x="8188" y="36364"/>
                  </a:moveTo>
                  <a:cubicBezTo>
                    <a:pt x="0" y="29594"/>
                    <a:pt x="0" y="0"/>
                    <a:pt x="0" y="0"/>
                  </a:cubicBezTo>
                </a:path>
              </a:pathLst>
            </a:custGeom>
            <a:grpFill/>
            <a:ln w="15988" cap="rnd">
              <a:solidFill>
                <a:srgbClr val="0A3C53"/>
              </a:solidFill>
              <a:prstDash val="solid"/>
              <a:round/>
            </a:ln>
          </p:spPr>
          <p:txBody>
            <a:bodyPr rtlCol="0" anchor="ctr"/>
            <a:lstStyle/>
            <a:p>
              <a:endParaRPr lang="en-IN"/>
            </a:p>
          </p:txBody>
        </p:sp>
        <p:sp>
          <p:nvSpPr>
            <p:cNvPr id="55" name="Freeform: Shape 54">
              <a:extLst>
                <a:ext uri="{FF2B5EF4-FFF2-40B4-BE49-F238E27FC236}">
                  <a16:creationId xmlns:a16="http://schemas.microsoft.com/office/drawing/2014/main" id="{851A9122-48E6-4ECA-9A29-A5310F8F9866}"/>
                </a:ext>
              </a:extLst>
            </p:cNvPr>
            <p:cNvSpPr/>
            <p:nvPr/>
          </p:nvSpPr>
          <p:spPr>
            <a:xfrm>
              <a:off x="4373628" y="4913794"/>
              <a:ext cx="141850" cy="112936"/>
            </a:xfrm>
            <a:custGeom>
              <a:avLst/>
              <a:gdLst>
                <a:gd name="connsiteX0" fmla="*/ 68998 w 141850"/>
                <a:gd name="connsiteY0" fmla="*/ 129 h 112936"/>
                <a:gd name="connsiteX1" fmla="*/ 135601 w 141850"/>
                <a:gd name="connsiteY1" fmla="*/ 110252 h 112936"/>
                <a:gd name="connsiteX2" fmla="*/ 128960 w 141850"/>
                <a:gd name="connsiteY2" fmla="*/ 110445 h 112936"/>
                <a:gd name="connsiteX3" fmla="*/ 120578 w 141850"/>
                <a:gd name="connsiteY3" fmla="*/ 71438 h 112936"/>
                <a:gd name="connsiteX4" fmla="*/ 114388 w 141850"/>
                <a:gd name="connsiteY4" fmla="*/ 66022 h 112936"/>
                <a:gd name="connsiteX5" fmla="*/ 69901 w 141850"/>
                <a:gd name="connsiteY5" fmla="*/ 52418 h 112936"/>
                <a:gd name="connsiteX6" fmla="*/ 64743 w 141850"/>
                <a:gd name="connsiteY6" fmla="*/ 56996 h 112936"/>
                <a:gd name="connsiteX7" fmla="*/ 73512 w 141850"/>
                <a:gd name="connsiteY7" fmla="*/ 80529 h 112936"/>
                <a:gd name="connsiteX8" fmla="*/ 34440 w 141850"/>
                <a:gd name="connsiteY8" fmla="*/ 59832 h 112936"/>
                <a:gd name="connsiteX9" fmla="*/ 23286 w 141850"/>
                <a:gd name="connsiteY9" fmla="*/ 61767 h 112936"/>
                <a:gd name="connsiteX10" fmla="*/ 12905 w 141850"/>
                <a:gd name="connsiteY10" fmla="*/ 109929 h 112936"/>
                <a:gd name="connsiteX11" fmla="*/ 6265 w 141850"/>
                <a:gd name="connsiteY11" fmla="*/ 109800 h 112936"/>
                <a:gd name="connsiteX12" fmla="*/ 72480 w 141850"/>
                <a:gd name="connsiteY12" fmla="*/ 0 h 11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1850" h="112936">
                  <a:moveTo>
                    <a:pt x="68998" y="129"/>
                  </a:moveTo>
                  <a:cubicBezTo>
                    <a:pt x="129153" y="129"/>
                    <a:pt x="154749" y="22566"/>
                    <a:pt x="135601" y="110252"/>
                  </a:cubicBezTo>
                  <a:cubicBezTo>
                    <a:pt x="134827" y="113733"/>
                    <a:pt x="129927" y="113862"/>
                    <a:pt x="128960" y="110445"/>
                  </a:cubicBezTo>
                  <a:cubicBezTo>
                    <a:pt x="125414" y="97550"/>
                    <a:pt x="120578" y="71438"/>
                    <a:pt x="120578" y="71438"/>
                  </a:cubicBezTo>
                  <a:cubicBezTo>
                    <a:pt x="120449" y="68214"/>
                    <a:pt x="117612" y="66086"/>
                    <a:pt x="114388" y="66022"/>
                  </a:cubicBezTo>
                  <a:cubicBezTo>
                    <a:pt x="93241" y="65764"/>
                    <a:pt x="69901" y="52418"/>
                    <a:pt x="69901" y="52418"/>
                  </a:cubicBezTo>
                  <a:cubicBezTo>
                    <a:pt x="66871" y="51773"/>
                    <a:pt x="64163" y="54223"/>
                    <a:pt x="64743" y="56996"/>
                  </a:cubicBezTo>
                  <a:lnTo>
                    <a:pt x="73512" y="80529"/>
                  </a:lnTo>
                  <a:lnTo>
                    <a:pt x="34440" y="59832"/>
                  </a:lnTo>
                  <a:cubicBezTo>
                    <a:pt x="30700" y="57898"/>
                    <a:pt x="25994" y="58672"/>
                    <a:pt x="23286" y="61767"/>
                  </a:cubicBezTo>
                  <a:lnTo>
                    <a:pt x="12905" y="109929"/>
                  </a:lnTo>
                  <a:cubicBezTo>
                    <a:pt x="12003" y="113411"/>
                    <a:pt x="7038" y="113282"/>
                    <a:pt x="6265" y="109800"/>
                  </a:cubicBezTo>
                  <a:cubicBezTo>
                    <a:pt x="-12820" y="22373"/>
                    <a:pt x="12390" y="0"/>
                    <a:pt x="72480" y="0"/>
                  </a:cubicBezTo>
                </a:path>
              </a:pathLst>
            </a:custGeom>
            <a:grpFill/>
            <a:ln w="15988" cap="rnd">
              <a:solidFill>
                <a:srgbClr val="0A3C53"/>
              </a:solidFill>
              <a:prstDash val="solid"/>
              <a:round/>
            </a:ln>
          </p:spPr>
          <p:txBody>
            <a:bodyPr rtlCol="0" anchor="ctr"/>
            <a:lstStyle/>
            <a:p>
              <a:endParaRPr lang="en-IN"/>
            </a:p>
          </p:txBody>
        </p:sp>
        <p:sp>
          <p:nvSpPr>
            <p:cNvPr id="56" name="Freeform: Shape 55">
              <a:extLst>
                <a:ext uri="{FF2B5EF4-FFF2-40B4-BE49-F238E27FC236}">
                  <a16:creationId xmlns:a16="http://schemas.microsoft.com/office/drawing/2014/main" id="{71000A8B-2B93-43E5-995B-2ADBC6318387}"/>
                </a:ext>
              </a:extLst>
            </p:cNvPr>
            <p:cNvSpPr/>
            <p:nvPr/>
          </p:nvSpPr>
          <p:spPr>
            <a:xfrm>
              <a:off x="4270737" y="5210312"/>
              <a:ext cx="347582" cy="89942"/>
            </a:xfrm>
            <a:custGeom>
              <a:avLst/>
              <a:gdLst>
                <a:gd name="connsiteX0" fmla="*/ 347582 w 347582"/>
                <a:gd name="connsiteY0" fmla="*/ 89942 h 89942"/>
                <a:gd name="connsiteX1" fmla="*/ 0 w 347582"/>
                <a:gd name="connsiteY1" fmla="*/ 89942 h 89942"/>
                <a:gd name="connsiteX2" fmla="*/ 42295 w 347582"/>
                <a:gd name="connsiteY2" fmla="*/ 0 h 89942"/>
                <a:gd name="connsiteX3" fmla="*/ 305287 w 347582"/>
                <a:gd name="connsiteY3" fmla="*/ 0 h 89942"/>
                <a:gd name="connsiteX4" fmla="*/ 347582 w 347582"/>
                <a:gd name="connsiteY4" fmla="*/ 89942 h 89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582" h="89942">
                  <a:moveTo>
                    <a:pt x="347582" y="89942"/>
                  </a:moveTo>
                  <a:lnTo>
                    <a:pt x="0" y="89942"/>
                  </a:lnTo>
                  <a:lnTo>
                    <a:pt x="42295" y="0"/>
                  </a:lnTo>
                  <a:lnTo>
                    <a:pt x="305287" y="0"/>
                  </a:lnTo>
                  <a:lnTo>
                    <a:pt x="347582" y="89942"/>
                  </a:lnTo>
                  <a:close/>
                </a:path>
              </a:pathLst>
            </a:custGeom>
            <a:grpFill/>
            <a:ln w="15988" cap="rnd">
              <a:solidFill>
                <a:srgbClr val="0A3C53"/>
              </a:solidFill>
              <a:prstDash val="solid"/>
              <a:round/>
            </a:ln>
          </p:spPr>
          <p:txBody>
            <a:bodyPr rtlCol="0" anchor="ctr"/>
            <a:lstStyle/>
            <a:p>
              <a:endParaRPr lang="en-IN"/>
            </a:p>
          </p:txBody>
        </p:sp>
        <p:sp>
          <p:nvSpPr>
            <p:cNvPr id="57" name="Freeform: Shape 56">
              <a:extLst>
                <a:ext uri="{FF2B5EF4-FFF2-40B4-BE49-F238E27FC236}">
                  <a16:creationId xmlns:a16="http://schemas.microsoft.com/office/drawing/2014/main" id="{5A28C838-67C9-4C88-8DC7-50774EC1296E}"/>
                </a:ext>
              </a:extLst>
            </p:cNvPr>
            <p:cNvSpPr/>
            <p:nvPr/>
          </p:nvSpPr>
          <p:spPr>
            <a:xfrm>
              <a:off x="4270737" y="5300254"/>
              <a:ext cx="347582" cy="34171"/>
            </a:xfrm>
            <a:custGeom>
              <a:avLst/>
              <a:gdLst>
                <a:gd name="connsiteX0" fmla="*/ 329465 w 347582"/>
                <a:gd name="connsiteY0" fmla="*/ 34172 h 34171"/>
                <a:gd name="connsiteX1" fmla="*/ 18117 w 347582"/>
                <a:gd name="connsiteY1" fmla="*/ 34172 h 34171"/>
                <a:gd name="connsiteX2" fmla="*/ 0 w 347582"/>
                <a:gd name="connsiteY2" fmla="*/ 0 h 34171"/>
                <a:gd name="connsiteX3" fmla="*/ 347582 w 347582"/>
                <a:gd name="connsiteY3" fmla="*/ 0 h 34171"/>
                <a:gd name="connsiteX4" fmla="*/ 329465 w 347582"/>
                <a:gd name="connsiteY4" fmla="*/ 34172 h 34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582" h="34171">
                  <a:moveTo>
                    <a:pt x="329465" y="34172"/>
                  </a:moveTo>
                  <a:lnTo>
                    <a:pt x="18117" y="34172"/>
                  </a:lnTo>
                  <a:lnTo>
                    <a:pt x="0" y="0"/>
                  </a:lnTo>
                  <a:lnTo>
                    <a:pt x="347582" y="0"/>
                  </a:lnTo>
                  <a:lnTo>
                    <a:pt x="329465" y="34172"/>
                  </a:lnTo>
                  <a:close/>
                </a:path>
              </a:pathLst>
            </a:custGeom>
            <a:grpFill/>
            <a:ln w="15988" cap="rnd">
              <a:solidFill>
                <a:srgbClr val="0A3C53"/>
              </a:solidFill>
              <a:prstDash val="solid"/>
              <a:round/>
            </a:ln>
          </p:spPr>
          <p:txBody>
            <a:bodyPr rtlCol="0" anchor="ctr"/>
            <a:lstStyle/>
            <a:p>
              <a:endParaRPr lang="en-IN"/>
            </a:p>
          </p:txBody>
        </p:sp>
        <p:sp>
          <p:nvSpPr>
            <p:cNvPr id="58" name="Freeform: Shape 57">
              <a:extLst>
                <a:ext uri="{FF2B5EF4-FFF2-40B4-BE49-F238E27FC236}">
                  <a16:creationId xmlns:a16="http://schemas.microsoft.com/office/drawing/2014/main" id="{B27136A0-FAED-4A58-B1A8-920AFBFD5F34}"/>
                </a:ext>
              </a:extLst>
            </p:cNvPr>
            <p:cNvSpPr/>
            <p:nvPr/>
          </p:nvSpPr>
          <p:spPr>
            <a:xfrm>
              <a:off x="4346688" y="5334426"/>
              <a:ext cx="195680" cy="95340"/>
            </a:xfrm>
            <a:custGeom>
              <a:avLst/>
              <a:gdLst>
                <a:gd name="connsiteX0" fmla="*/ 195680 w 195680"/>
                <a:gd name="connsiteY0" fmla="*/ 0 h 95340"/>
                <a:gd name="connsiteX1" fmla="*/ 195680 w 195680"/>
                <a:gd name="connsiteY1" fmla="*/ 69761 h 95340"/>
                <a:gd name="connsiteX2" fmla="*/ 184784 w 195680"/>
                <a:gd name="connsiteY2" fmla="*/ 83881 h 95340"/>
                <a:gd name="connsiteX3" fmla="*/ 10703 w 195680"/>
                <a:gd name="connsiteY3" fmla="*/ 84075 h 95340"/>
                <a:gd name="connsiteX4" fmla="*/ 0 w 195680"/>
                <a:gd name="connsiteY4" fmla="*/ 70019 h 95340"/>
                <a:gd name="connsiteX5" fmla="*/ 0 w 195680"/>
                <a:gd name="connsiteY5" fmla="*/ 64 h 95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680" h="95340">
                  <a:moveTo>
                    <a:pt x="195680" y="0"/>
                  </a:moveTo>
                  <a:lnTo>
                    <a:pt x="195680" y="69761"/>
                  </a:lnTo>
                  <a:cubicBezTo>
                    <a:pt x="195680" y="76402"/>
                    <a:pt x="191232" y="82205"/>
                    <a:pt x="184784" y="83881"/>
                  </a:cubicBezTo>
                  <a:cubicBezTo>
                    <a:pt x="157963" y="90909"/>
                    <a:pt x="85364" y="105609"/>
                    <a:pt x="10703" y="84075"/>
                  </a:cubicBezTo>
                  <a:cubicBezTo>
                    <a:pt x="4384" y="82270"/>
                    <a:pt x="0" y="76596"/>
                    <a:pt x="0" y="70019"/>
                  </a:cubicBezTo>
                  <a:lnTo>
                    <a:pt x="0" y="64"/>
                  </a:lnTo>
                </a:path>
              </a:pathLst>
            </a:custGeom>
            <a:grpFill/>
            <a:ln w="15988" cap="rnd">
              <a:solidFill>
                <a:srgbClr val="0A3C53"/>
              </a:solidFill>
              <a:prstDash val="solid"/>
              <a:round/>
            </a:ln>
          </p:spPr>
          <p:txBody>
            <a:bodyPr rtlCol="0" anchor="ctr"/>
            <a:lstStyle/>
            <a:p>
              <a:endParaRPr lang="en-IN"/>
            </a:p>
          </p:txBody>
        </p:sp>
        <p:sp>
          <p:nvSpPr>
            <p:cNvPr id="59" name="Freeform: Shape 58">
              <a:extLst>
                <a:ext uri="{FF2B5EF4-FFF2-40B4-BE49-F238E27FC236}">
                  <a16:creationId xmlns:a16="http://schemas.microsoft.com/office/drawing/2014/main" id="{65D0F708-4150-4802-871D-68DAA0933394}"/>
                </a:ext>
              </a:extLst>
            </p:cNvPr>
            <p:cNvSpPr/>
            <p:nvPr/>
          </p:nvSpPr>
          <p:spPr>
            <a:xfrm>
              <a:off x="4624767" y="5128946"/>
              <a:ext cx="38684" cy="6447"/>
            </a:xfrm>
            <a:custGeom>
              <a:avLst/>
              <a:gdLst>
                <a:gd name="connsiteX0" fmla="*/ 38685 w 38684"/>
                <a:gd name="connsiteY0" fmla="*/ 0 h 6447"/>
                <a:gd name="connsiteX1" fmla="*/ 0 w 38684"/>
                <a:gd name="connsiteY1" fmla="*/ 0 h 6447"/>
              </a:gdLst>
              <a:ahLst/>
              <a:cxnLst>
                <a:cxn ang="0">
                  <a:pos x="connsiteX0" y="connsiteY0"/>
                </a:cxn>
                <a:cxn ang="0">
                  <a:pos x="connsiteX1" y="connsiteY1"/>
                </a:cxn>
              </a:cxnLst>
              <a:rect l="l" t="t" r="r" b="b"/>
              <a:pathLst>
                <a:path w="38684" h="6447">
                  <a:moveTo>
                    <a:pt x="38685" y="0"/>
                  </a:moveTo>
                  <a:lnTo>
                    <a:pt x="0" y="0"/>
                  </a:lnTo>
                </a:path>
              </a:pathLst>
            </a:custGeom>
            <a:grpFill/>
            <a:ln w="15988" cap="rnd">
              <a:solidFill>
                <a:srgbClr val="0A3C53"/>
              </a:solidFill>
              <a:prstDash val="solid"/>
              <a:round/>
            </a:ln>
          </p:spPr>
          <p:txBody>
            <a:bodyPr rtlCol="0" anchor="ctr"/>
            <a:lstStyle/>
            <a:p>
              <a:endParaRPr lang="en-IN"/>
            </a:p>
          </p:txBody>
        </p:sp>
        <p:sp>
          <p:nvSpPr>
            <p:cNvPr id="60" name="Freeform: Shape 59">
              <a:extLst>
                <a:ext uri="{FF2B5EF4-FFF2-40B4-BE49-F238E27FC236}">
                  <a16:creationId xmlns:a16="http://schemas.microsoft.com/office/drawing/2014/main" id="{42F63749-2306-4301-A6B9-700055C19DF3}"/>
                </a:ext>
              </a:extLst>
            </p:cNvPr>
            <p:cNvSpPr/>
            <p:nvPr/>
          </p:nvSpPr>
          <p:spPr>
            <a:xfrm>
              <a:off x="4225605" y="5128946"/>
              <a:ext cx="38684" cy="6447"/>
            </a:xfrm>
            <a:custGeom>
              <a:avLst/>
              <a:gdLst>
                <a:gd name="connsiteX0" fmla="*/ 38685 w 38684"/>
                <a:gd name="connsiteY0" fmla="*/ 0 h 6447"/>
                <a:gd name="connsiteX1" fmla="*/ 0 w 38684"/>
                <a:gd name="connsiteY1" fmla="*/ 0 h 6447"/>
              </a:gdLst>
              <a:ahLst/>
              <a:cxnLst>
                <a:cxn ang="0">
                  <a:pos x="connsiteX0" y="connsiteY0"/>
                </a:cxn>
                <a:cxn ang="0">
                  <a:pos x="connsiteX1" y="connsiteY1"/>
                </a:cxn>
              </a:cxnLst>
              <a:rect l="l" t="t" r="r" b="b"/>
              <a:pathLst>
                <a:path w="38684" h="6447">
                  <a:moveTo>
                    <a:pt x="38685" y="0"/>
                  </a:moveTo>
                  <a:lnTo>
                    <a:pt x="0" y="0"/>
                  </a:lnTo>
                </a:path>
              </a:pathLst>
            </a:custGeom>
            <a:grpFill/>
            <a:ln w="15988" cap="rnd">
              <a:solidFill>
                <a:srgbClr val="0A3C53"/>
              </a:solidFill>
              <a:prstDash val="solid"/>
              <a:round/>
            </a:ln>
          </p:spPr>
          <p:txBody>
            <a:bodyPr rtlCol="0" anchor="ctr"/>
            <a:lstStyle/>
            <a:p>
              <a:endParaRPr lang="en-IN"/>
            </a:p>
          </p:txBody>
        </p:sp>
        <p:sp>
          <p:nvSpPr>
            <p:cNvPr id="61" name="Freeform: Shape 60">
              <a:extLst>
                <a:ext uri="{FF2B5EF4-FFF2-40B4-BE49-F238E27FC236}">
                  <a16:creationId xmlns:a16="http://schemas.microsoft.com/office/drawing/2014/main" id="{5DBB6F5B-6C18-4EFF-9B31-1D828BA1EAB2}"/>
                </a:ext>
              </a:extLst>
            </p:cNvPr>
            <p:cNvSpPr/>
            <p:nvPr/>
          </p:nvSpPr>
          <p:spPr>
            <a:xfrm>
              <a:off x="4289757" y="4974142"/>
              <a:ext cx="27337" cy="27337"/>
            </a:xfrm>
            <a:custGeom>
              <a:avLst/>
              <a:gdLst>
                <a:gd name="connsiteX0" fmla="*/ 27337 w 27337"/>
                <a:gd name="connsiteY0" fmla="*/ 27337 h 27337"/>
                <a:gd name="connsiteX1" fmla="*/ 0 w 27337"/>
                <a:gd name="connsiteY1" fmla="*/ 0 h 27337"/>
              </a:gdLst>
              <a:ahLst/>
              <a:cxnLst>
                <a:cxn ang="0">
                  <a:pos x="connsiteX0" y="connsiteY0"/>
                </a:cxn>
                <a:cxn ang="0">
                  <a:pos x="connsiteX1" y="connsiteY1"/>
                </a:cxn>
              </a:cxnLst>
              <a:rect l="l" t="t" r="r" b="b"/>
              <a:pathLst>
                <a:path w="27337" h="27337">
                  <a:moveTo>
                    <a:pt x="27337" y="27337"/>
                  </a:moveTo>
                  <a:lnTo>
                    <a:pt x="0" y="0"/>
                  </a:lnTo>
                </a:path>
              </a:pathLst>
            </a:custGeom>
            <a:grpFill/>
            <a:ln w="15988" cap="rnd">
              <a:solidFill>
                <a:srgbClr val="0A3C53"/>
              </a:solidFill>
              <a:prstDash val="solid"/>
              <a:round/>
            </a:ln>
          </p:spPr>
          <p:txBody>
            <a:bodyPr rtlCol="0" anchor="ctr"/>
            <a:lstStyle/>
            <a:p>
              <a:endParaRPr lang="en-IN"/>
            </a:p>
          </p:txBody>
        </p:sp>
        <p:sp>
          <p:nvSpPr>
            <p:cNvPr id="62" name="Freeform: Shape 61">
              <a:extLst>
                <a:ext uri="{FF2B5EF4-FFF2-40B4-BE49-F238E27FC236}">
                  <a16:creationId xmlns:a16="http://schemas.microsoft.com/office/drawing/2014/main" id="{2110DBC0-61B6-4439-838A-B5BA4074B3C8}"/>
                </a:ext>
              </a:extLst>
            </p:cNvPr>
            <p:cNvSpPr/>
            <p:nvPr/>
          </p:nvSpPr>
          <p:spPr>
            <a:xfrm>
              <a:off x="4571962" y="4974142"/>
              <a:ext cx="27401" cy="27337"/>
            </a:xfrm>
            <a:custGeom>
              <a:avLst/>
              <a:gdLst>
                <a:gd name="connsiteX0" fmla="*/ 27402 w 27401"/>
                <a:gd name="connsiteY0" fmla="*/ 0 h 27337"/>
                <a:gd name="connsiteX1" fmla="*/ 0 w 27401"/>
                <a:gd name="connsiteY1" fmla="*/ 27337 h 27337"/>
              </a:gdLst>
              <a:ahLst/>
              <a:cxnLst>
                <a:cxn ang="0">
                  <a:pos x="connsiteX0" y="connsiteY0"/>
                </a:cxn>
                <a:cxn ang="0">
                  <a:pos x="connsiteX1" y="connsiteY1"/>
                </a:cxn>
              </a:cxnLst>
              <a:rect l="l" t="t" r="r" b="b"/>
              <a:pathLst>
                <a:path w="27401" h="27337">
                  <a:moveTo>
                    <a:pt x="27402" y="0"/>
                  </a:moveTo>
                  <a:lnTo>
                    <a:pt x="0" y="27337"/>
                  </a:lnTo>
                </a:path>
              </a:pathLst>
            </a:custGeom>
            <a:grpFill/>
            <a:ln w="15988" cap="rnd">
              <a:solidFill>
                <a:srgbClr val="0A3C53"/>
              </a:solidFill>
              <a:prstDash val="solid"/>
              <a:round/>
            </a:ln>
          </p:spPr>
          <p:txBody>
            <a:bodyPr rtlCol="0" anchor="ctr"/>
            <a:lstStyle/>
            <a:p>
              <a:endParaRPr lang="en-IN"/>
            </a:p>
          </p:txBody>
        </p:sp>
        <p:sp>
          <p:nvSpPr>
            <p:cNvPr id="63" name="Freeform: Shape 62">
              <a:extLst>
                <a:ext uri="{FF2B5EF4-FFF2-40B4-BE49-F238E27FC236}">
                  <a16:creationId xmlns:a16="http://schemas.microsoft.com/office/drawing/2014/main" id="{193F4D9C-D4EF-4D3E-8054-808403C59DEF}"/>
                </a:ext>
              </a:extLst>
            </p:cNvPr>
            <p:cNvSpPr/>
            <p:nvPr/>
          </p:nvSpPr>
          <p:spPr>
            <a:xfrm>
              <a:off x="4621866" y="5049642"/>
              <a:ext cx="14184" cy="5867"/>
            </a:xfrm>
            <a:custGeom>
              <a:avLst/>
              <a:gdLst>
                <a:gd name="connsiteX0" fmla="*/ 14184 w 14184"/>
                <a:gd name="connsiteY0" fmla="*/ 0 h 5867"/>
                <a:gd name="connsiteX1" fmla="*/ 0 w 14184"/>
                <a:gd name="connsiteY1" fmla="*/ 5867 h 5867"/>
              </a:gdLst>
              <a:ahLst/>
              <a:cxnLst>
                <a:cxn ang="0">
                  <a:pos x="connsiteX0" y="connsiteY0"/>
                </a:cxn>
                <a:cxn ang="0">
                  <a:pos x="connsiteX1" y="connsiteY1"/>
                </a:cxn>
              </a:cxnLst>
              <a:rect l="l" t="t" r="r" b="b"/>
              <a:pathLst>
                <a:path w="14184" h="5867">
                  <a:moveTo>
                    <a:pt x="14184" y="0"/>
                  </a:moveTo>
                  <a:lnTo>
                    <a:pt x="0" y="5867"/>
                  </a:lnTo>
                </a:path>
              </a:pathLst>
            </a:custGeom>
            <a:grpFill/>
            <a:ln w="15988" cap="rnd">
              <a:solidFill>
                <a:srgbClr val="0A3C53"/>
              </a:solidFill>
              <a:prstDash val="solid"/>
              <a:round/>
            </a:ln>
          </p:spPr>
          <p:txBody>
            <a:bodyPr rtlCol="0" anchor="ctr"/>
            <a:lstStyle/>
            <a:p>
              <a:endParaRPr lang="en-IN"/>
            </a:p>
          </p:txBody>
        </p:sp>
        <p:sp>
          <p:nvSpPr>
            <p:cNvPr id="64" name="Freeform: Shape 63">
              <a:extLst>
                <a:ext uri="{FF2B5EF4-FFF2-40B4-BE49-F238E27FC236}">
                  <a16:creationId xmlns:a16="http://schemas.microsoft.com/office/drawing/2014/main" id="{F465CECF-24B1-41D4-B93F-F4DA8195D41A}"/>
                </a:ext>
              </a:extLst>
            </p:cNvPr>
            <p:cNvSpPr/>
            <p:nvPr/>
          </p:nvSpPr>
          <p:spPr>
            <a:xfrm>
              <a:off x="4253071" y="5202382"/>
              <a:ext cx="14184" cy="5867"/>
            </a:xfrm>
            <a:custGeom>
              <a:avLst/>
              <a:gdLst>
                <a:gd name="connsiteX0" fmla="*/ 14184 w 14184"/>
                <a:gd name="connsiteY0" fmla="*/ 0 h 5867"/>
                <a:gd name="connsiteX1" fmla="*/ 0 w 14184"/>
                <a:gd name="connsiteY1" fmla="*/ 5867 h 5867"/>
              </a:gdLst>
              <a:ahLst/>
              <a:cxnLst>
                <a:cxn ang="0">
                  <a:pos x="connsiteX0" y="connsiteY0"/>
                </a:cxn>
                <a:cxn ang="0">
                  <a:pos x="connsiteX1" y="connsiteY1"/>
                </a:cxn>
              </a:cxnLst>
              <a:rect l="l" t="t" r="r" b="b"/>
              <a:pathLst>
                <a:path w="14184" h="5867">
                  <a:moveTo>
                    <a:pt x="14184" y="0"/>
                  </a:moveTo>
                  <a:lnTo>
                    <a:pt x="0" y="5867"/>
                  </a:lnTo>
                </a:path>
              </a:pathLst>
            </a:custGeom>
            <a:grpFill/>
            <a:ln w="15988" cap="rnd">
              <a:solidFill>
                <a:srgbClr val="0A3C53"/>
              </a:solidFill>
              <a:prstDash val="solid"/>
              <a:round/>
            </a:ln>
          </p:spPr>
          <p:txBody>
            <a:bodyPr rtlCol="0" anchor="ctr"/>
            <a:lstStyle/>
            <a:p>
              <a:endParaRPr lang="en-IN"/>
            </a:p>
          </p:txBody>
        </p:sp>
        <p:sp>
          <p:nvSpPr>
            <p:cNvPr id="65" name="Freeform: Shape 64">
              <a:extLst>
                <a:ext uri="{FF2B5EF4-FFF2-40B4-BE49-F238E27FC236}">
                  <a16:creationId xmlns:a16="http://schemas.microsoft.com/office/drawing/2014/main" id="{01AE6A54-4ABB-49C6-A63E-DDDF265252F2}"/>
                </a:ext>
              </a:extLst>
            </p:cNvPr>
            <p:cNvSpPr/>
            <p:nvPr/>
          </p:nvSpPr>
          <p:spPr>
            <a:xfrm>
              <a:off x="4621866" y="5202382"/>
              <a:ext cx="14184" cy="5867"/>
            </a:xfrm>
            <a:custGeom>
              <a:avLst/>
              <a:gdLst>
                <a:gd name="connsiteX0" fmla="*/ 14184 w 14184"/>
                <a:gd name="connsiteY0" fmla="*/ 5867 h 5867"/>
                <a:gd name="connsiteX1" fmla="*/ 0 w 14184"/>
                <a:gd name="connsiteY1" fmla="*/ 0 h 5867"/>
              </a:gdLst>
              <a:ahLst/>
              <a:cxnLst>
                <a:cxn ang="0">
                  <a:pos x="connsiteX0" y="connsiteY0"/>
                </a:cxn>
                <a:cxn ang="0">
                  <a:pos x="connsiteX1" y="connsiteY1"/>
                </a:cxn>
              </a:cxnLst>
              <a:rect l="l" t="t" r="r" b="b"/>
              <a:pathLst>
                <a:path w="14184" h="5867">
                  <a:moveTo>
                    <a:pt x="14184" y="5867"/>
                  </a:moveTo>
                  <a:lnTo>
                    <a:pt x="0" y="0"/>
                  </a:lnTo>
                </a:path>
              </a:pathLst>
            </a:custGeom>
            <a:grpFill/>
            <a:ln w="15988" cap="rnd">
              <a:solidFill>
                <a:srgbClr val="0A3C53"/>
              </a:solidFill>
              <a:prstDash val="solid"/>
              <a:round/>
            </a:ln>
          </p:spPr>
          <p:txBody>
            <a:bodyPr rtlCol="0" anchor="ctr"/>
            <a:lstStyle/>
            <a:p>
              <a:endParaRPr lang="en-IN"/>
            </a:p>
          </p:txBody>
        </p:sp>
        <p:sp>
          <p:nvSpPr>
            <p:cNvPr id="66" name="Freeform: Shape 65">
              <a:extLst>
                <a:ext uri="{FF2B5EF4-FFF2-40B4-BE49-F238E27FC236}">
                  <a16:creationId xmlns:a16="http://schemas.microsoft.com/office/drawing/2014/main" id="{174C8880-5FEC-4FD4-83A8-3ACAFEB3E03A}"/>
                </a:ext>
              </a:extLst>
            </p:cNvPr>
            <p:cNvSpPr/>
            <p:nvPr/>
          </p:nvSpPr>
          <p:spPr>
            <a:xfrm>
              <a:off x="4253071" y="5049642"/>
              <a:ext cx="14184" cy="5867"/>
            </a:xfrm>
            <a:custGeom>
              <a:avLst/>
              <a:gdLst>
                <a:gd name="connsiteX0" fmla="*/ 14184 w 14184"/>
                <a:gd name="connsiteY0" fmla="*/ 5867 h 5867"/>
                <a:gd name="connsiteX1" fmla="*/ 0 w 14184"/>
                <a:gd name="connsiteY1" fmla="*/ 0 h 5867"/>
              </a:gdLst>
              <a:ahLst/>
              <a:cxnLst>
                <a:cxn ang="0">
                  <a:pos x="connsiteX0" y="connsiteY0"/>
                </a:cxn>
                <a:cxn ang="0">
                  <a:pos x="connsiteX1" y="connsiteY1"/>
                </a:cxn>
              </a:cxnLst>
              <a:rect l="l" t="t" r="r" b="b"/>
              <a:pathLst>
                <a:path w="14184" h="5867">
                  <a:moveTo>
                    <a:pt x="14184" y="5867"/>
                  </a:moveTo>
                  <a:lnTo>
                    <a:pt x="0" y="0"/>
                  </a:lnTo>
                </a:path>
              </a:pathLst>
            </a:custGeom>
            <a:grpFill/>
            <a:ln w="15988" cap="rnd">
              <a:solidFill>
                <a:srgbClr val="0A3C53"/>
              </a:solidFill>
              <a:prstDash val="solid"/>
              <a:round/>
            </a:ln>
          </p:spPr>
          <p:txBody>
            <a:bodyPr rtlCol="0" anchor="ctr"/>
            <a:lstStyle/>
            <a:p>
              <a:endParaRPr lang="en-IN"/>
            </a:p>
          </p:txBody>
        </p:sp>
        <p:sp>
          <p:nvSpPr>
            <p:cNvPr id="67" name="Freeform: Shape 66">
              <a:extLst>
                <a:ext uri="{FF2B5EF4-FFF2-40B4-BE49-F238E27FC236}">
                  <a16:creationId xmlns:a16="http://schemas.microsoft.com/office/drawing/2014/main" id="{0ECABCFC-1542-47E4-BF57-44D31A73D19F}"/>
                </a:ext>
              </a:extLst>
            </p:cNvPr>
            <p:cNvSpPr/>
            <p:nvPr/>
          </p:nvSpPr>
          <p:spPr>
            <a:xfrm>
              <a:off x="4503684" y="5366663"/>
              <a:ext cx="6447" cy="21856"/>
            </a:xfrm>
            <a:custGeom>
              <a:avLst/>
              <a:gdLst>
                <a:gd name="connsiteX0" fmla="*/ 0 w 6447"/>
                <a:gd name="connsiteY0" fmla="*/ 21857 h 21856"/>
                <a:gd name="connsiteX1" fmla="*/ 0 w 6447"/>
                <a:gd name="connsiteY1" fmla="*/ 0 h 21856"/>
              </a:gdLst>
              <a:ahLst/>
              <a:cxnLst>
                <a:cxn ang="0">
                  <a:pos x="connsiteX0" y="connsiteY0"/>
                </a:cxn>
                <a:cxn ang="0">
                  <a:pos x="connsiteX1" y="connsiteY1"/>
                </a:cxn>
              </a:cxnLst>
              <a:rect l="l" t="t" r="r" b="b"/>
              <a:pathLst>
                <a:path w="6447" h="21856">
                  <a:moveTo>
                    <a:pt x="0" y="21857"/>
                  </a:moveTo>
                  <a:lnTo>
                    <a:pt x="0" y="0"/>
                  </a:lnTo>
                </a:path>
              </a:pathLst>
            </a:custGeom>
            <a:grpFill/>
            <a:ln w="15988" cap="rnd">
              <a:solidFill>
                <a:srgbClr val="0A3C53"/>
              </a:solidFill>
              <a:prstDash val="solid"/>
              <a:round/>
            </a:ln>
          </p:spPr>
          <p:txBody>
            <a:bodyPr rtlCol="0" anchor="ctr"/>
            <a:lstStyle/>
            <a:p>
              <a:endParaRPr lang="en-IN"/>
            </a:p>
          </p:txBody>
        </p:sp>
      </p:grpSp>
      <p:grpSp>
        <p:nvGrpSpPr>
          <p:cNvPr id="96" name="Group 95">
            <a:extLst>
              <a:ext uri="{FF2B5EF4-FFF2-40B4-BE49-F238E27FC236}">
                <a16:creationId xmlns:a16="http://schemas.microsoft.com/office/drawing/2014/main" id="{C89F3BB6-CDD6-41EA-B9A4-D40B06256890}"/>
              </a:ext>
            </a:extLst>
          </p:cNvPr>
          <p:cNvGrpSpPr/>
          <p:nvPr/>
        </p:nvGrpSpPr>
        <p:grpSpPr>
          <a:xfrm>
            <a:off x="7446130" y="4820375"/>
            <a:ext cx="458734" cy="458744"/>
            <a:chOff x="7446130" y="4820375"/>
            <a:chExt cx="458734" cy="458744"/>
          </a:xfrm>
        </p:grpSpPr>
        <p:sp>
          <p:nvSpPr>
            <p:cNvPr id="72" name="Freeform: Shape 71">
              <a:extLst>
                <a:ext uri="{FF2B5EF4-FFF2-40B4-BE49-F238E27FC236}">
                  <a16:creationId xmlns:a16="http://schemas.microsoft.com/office/drawing/2014/main" id="{98615ACC-608F-4A2A-B86E-9BF1F7B89CC0}"/>
                </a:ext>
              </a:extLst>
            </p:cNvPr>
            <p:cNvSpPr/>
            <p:nvPr/>
          </p:nvSpPr>
          <p:spPr>
            <a:xfrm>
              <a:off x="7579786" y="4921456"/>
              <a:ext cx="325078" cy="357663"/>
            </a:xfrm>
            <a:custGeom>
              <a:avLst/>
              <a:gdLst>
                <a:gd name="connsiteX0" fmla="*/ 241907 w 325078"/>
                <a:gd name="connsiteY0" fmla="*/ 0 h 357663"/>
                <a:gd name="connsiteX1" fmla="*/ 0 w 325078"/>
                <a:gd name="connsiteY1" fmla="*/ 0 h 357663"/>
                <a:gd name="connsiteX2" fmla="*/ 0 w 325078"/>
                <a:gd name="connsiteY2" fmla="*/ 325079 h 357663"/>
                <a:gd name="connsiteX3" fmla="*/ 32585 w 325078"/>
                <a:gd name="connsiteY3" fmla="*/ 357664 h 357663"/>
                <a:gd name="connsiteX4" fmla="*/ 32585 w 325078"/>
                <a:gd name="connsiteY4" fmla="*/ 357664 h 357663"/>
                <a:gd name="connsiteX5" fmla="*/ 65170 w 325078"/>
                <a:gd name="connsiteY5" fmla="*/ 325079 h 357663"/>
                <a:gd name="connsiteX6" fmla="*/ 65170 w 325078"/>
                <a:gd name="connsiteY6" fmla="*/ 300833 h 357663"/>
                <a:gd name="connsiteX7" fmla="*/ 325079 w 325078"/>
                <a:gd name="connsiteY7" fmla="*/ 300833 h 357663"/>
                <a:gd name="connsiteX8" fmla="*/ 268248 w 325078"/>
                <a:gd name="connsiteY8" fmla="*/ 357664 h 357663"/>
                <a:gd name="connsiteX9" fmla="*/ 76907 w 325078"/>
                <a:gd name="connsiteY9" fmla="*/ 357664 h 357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078" h="357663">
                  <a:moveTo>
                    <a:pt x="241907" y="0"/>
                  </a:moveTo>
                  <a:lnTo>
                    <a:pt x="0" y="0"/>
                  </a:lnTo>
                  <a:lnTo>
                    <a:pt x="0" y="325079"/>
                  </a:lnTo>
                  <a:cubicBezTo>
                    <a:pt x="0" y="343070"/>
                    <a:pt x="14584" y="357664"/>
                    <a:pt x="32585" y="357664"/>
                  </a:cubicBezTo>
                  <a:lnTo>
                    <a:pt x="32585" y="357664"/>
                  </a:lnTo>
                  <a:cubicBezTo>
                    <a:pt x="50576" y="357664"/>
                    <a:pt x="65170" y="343080"/>
                    <a:pt x="65170" y="325079"/>
                  </a:cubicBezTo>
                  <a:lnTo>
                    <a:pt x="65170" y="300833"/>
                  </a:lnTo>
                  <a:lnTo>
                    <a:pt x="325079" y="300833"/>
                  </a:lnTo>
                  <a:cubicBezTo>
                    <a:pt x="325079" y="332218"/>
                    <a:pt x="299633" y="357664"/>
                    <a:pt x="268248" y="357664"/>
                  </a:cubicBezTo>
                  <a:lnTo>
                    <a:pt x="76907" y="357664"/>
                  </a:lnTo>
                </a:path>
              </a:pathLst>
            </a:custGeom>
            <a:noFill/>
            <a:ln w="19050" cap="rnd">
              <a:solidFill>
                <a:srgbClr val="0A3C53"/>
              </a:solidFill>
              <a:prstDash val="solid"/>
              <a:round/>
            </a:ln>
          </p:spPr>
          <p:txBody>
            <a:bodyPr rtlCol="0" anchor="ctr"/>
            <a:lstStyle/>
            <a:p>
              <a:endParaRPr lang="en-IN"/>
            </a:p>
          </p:txBody>
        </p:sp>
        <p:sp>
          <p:nvSpPr>
            <p:cNvPr id="73" name="Freeform: Shape 72">
              <a:extLst>
                <a:ext uri="{FF2B5EF4-FFF2-40B4-BE49-F238E27FC236}">
                  <a16:creationId xmlns:a16="http://schemas.microsoft.com/office/drawing/2014/main" id="{C5535AA9-4ACF-42D2-9795-839E69D4269C}"/>
                </a:ext>
              </a:extLst>
            </p:cNvPr>
            <p:cNvSpPr/>
            <p:nvPr/>
          </p:nvSpPr>
          <p:spPr>
            <a:xfrm>
              <a:off x="7835912" y="5073368"/>
              <a:ext cx="1017" cy="127696"/>
            </a:xfrm>
            <a:custGeom>
              <a:avLst/>
              <a:gdLst>
                <a:gd name="connsiteX0" fmla="*/ 0 w 1017"/>
                <a:gd name="connsiteY0" fmla="*/ 127696 h 127696"/>
                <a:gd name="connsiteX1" fmla="*/ 0 w 1017"/>
                <a:gd name="connsiteY1" fmla="*/ 0 h 127696"/>
              </a:gdLst>
              <a:ahLst/>
              <a:cxnLst>
                <a:cxn ang="0">
                  <a:pos x="connsiteX0" y="connsiteY0"/>
                </a:cxn>
                <a:cxn ang="0">
                  <a:pos x="connsiteX1" y="connsiteY1"/>
                </a:cxn>
              </a:cxnLst>
              <a:rect l="l" t="t" r="r" b="b"/>
              <a:pathLst>
                <a:path w="1017" h="127696">
                  <a:moveTo>
                    <a:pt x="0" y="127696"/>
                  </a:moveTo>
                  <a:lnTo>
                    <a:pt x="0" y="0"/>
                  </a:lnTo>
                </a:path>
              </a:pathLst>
            </a:custGeom>
            <a:ln w="19050" cap="rnd">
              <a:solidFill>
                <a:srgbClr val="0A3C53"/>
              </a:solidFill>
              <a:prstDash val="solid"/>
              <a:round/>
            </a:ln>
          </p:spPr>
          <p:txBody>
            <a:bodyPr rtlCol="0" anchor="ctr"/>
            <a:lstStyle/>
            <a:p>
              <a:endParaRPr lang="en-IN"/>
            </a:p>
          </p:txBody>
        </p:sp>
        <p:sp>
          <p:nvSpPr>
            <p:cNvPr id="74" name="Freeform: Shape 73">
              <a:extLst>
                <a:ext uri="{FF2B5EF4-FFF2-40B4-BE49-F238E27FC236}">
                  <a16:creationId xmlns:a16="http://schemas.microsoft.com/office/drawing/2014/main" id="{6C5A950F-20A4-44B5-9E99-6EA0FAF55FB1}"/>
                </a:ext>
              </a:extLst>
            </p:cNvPr>
            <p:cNvSpPr/>
            <p:nvPr/>
          </p:nvSpPr>
          <p:spPr>
            <a:xfrm>
              <a:off x="7446130" y="4820375"/>
              <a:ext cx="273648" cy="365850"/>
            </a:xfrm>
            <a:custGeom>
              <a:avLst/>
              <a:gdLst>
                <a:gd name="connsiteX0" fmla="*/ 108129 w 273648"/>
                <a:gd name="connsiteY0" fmla="*/ 365851 h 365850"/>
                <a:gd name="connsiteX1" fmla="*/ 0 w 273648"/>
                <a:gd name="connsiteY1" fmla="*/ 365851 h 365850"/>
                <a:gd name="connsiteX2" fmla="*/ 0 w 273648"/>
                <a:gd name="connsiteY2" fmla="*/ 0 h 365850"/>
                <a:gd name="connsiteX3" fmla="*/ 273648 w 273648"/>
                <a:gd name="connsiteY3" fmla="*/ 0 h 365850"/>
                <a:gd name="connsiteX4" fmla="*/ 273648 w 273648"/>
                <a:gd name="connsiteY4" fmla="*/ 74913 h 365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648" h="365850">
                  <a:moveTo>
                    <a:pt x="108129" y="365851"/>
                  </a:moveTo>
                  <a:lnTo>
                    <a:pt x="0" y="365851"/>
                  </a:lnTo>
                  <a:lnTo>
                    <a:pt x="0" y="0"/>
                  </a:lnTo>
                  <a:lnTo>
                    <a:pt x="273648" y="0"/>
                  </a:lnTo>
                  <a:lnTo>
                    <a:pt x="273648" y="74913"/>
                  </a:lnTo>
                </a:path>
              </a:pathLst>
            </a:custGeom>
            <a:noFill/>
            <a:ln w="19050" cap="rnd">
              <a:solidFill>
                <a:srgbClr val="0A3C53"/>
              </a:solidFill>
              <a:prstDash val="solid"/>
              <a:round/>
            </a:ln>
          </p:spPr>
          <p:txBody>
            <a:bodyPr rtlCol="0" anchor="ctr"/>
            <a:lstStyle/>
            <a:p>
              <a:endParaRPr lang="en-IN"/>
            </a:p>
          </p:txBody>
        </p:sp>
        <p:sp>
          <p:nvSpPr>
            <p:cNvPr id="75" name="Freeform: Shape 74">
              <a:extLst>
                <a:ext uri="{FF2B5EF4-FFF2-40B4-BE49-F238E27FC236}">
                  <a16:creationId xmlns:a16="http://schemas.microsoft.com/office/drawing/2014/main" id="{1B4ED908-57C7-4D07-80E7-1BCD85C4B5C6}"/>
                </a:ext>
              </a:extLst>
            </p:cNvPr>
            <p:cNvSpPr/>
            <p:nvPr/>
          </p:nvSpPr>
          <p:spPr>
            <a:xfrm>
              <a:off x="7739549" y="4901411"/>
              <a:ext cx="165315" cy="219248"/>
            </a:xfrm>
            <a:custGeom>
              <a:avLst/>
              <a:gdLst>
                <a:gd name="connsiteX0" fmla="*/ 42226 w 165315"/>
                <a:gd name="connsiteY0" fmla="*/ 208508 h 219248"/>
                <a:gd name="connsiteX1" fmla="*/ 3824 w 165315"/>
                <a:gd name="connsiteY1" fmla="*/ 219248 h 219248"/>
                <a:gd name="connsiteX2" fmla="*/ 0 w 165315"/>
                <a:gd name="connsiteY2" fmla="*/ 179564 h 219248"/>
                <a:gd name="connsiteX3" fmla="*/ 123100 w 165315"/>
                <a:gd name="connsiteY3" fmla="*/ 0 h 219248"/>
                <a:gd name="connsiteX4" fmla="*/ 165316 w 165315"/>
                <a:gd name="connsiteY4" fmla="*/ 28944 h 219248"/>
                <a:gd name="connsiteX5" fmla="*/ 42226 w 165315"/>
                <a:gd name="connsiteY5" fmla="*/ 208508 h 219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315" h="219248">
                  <a:moveTo>
                    <a:pt x="42226" y="208508"/>
                  </a:moveTo>
                  <a:lnTo>
                    <a:pt x="3824" y="219248"/>
                  </a:lnTo>
                  <a:lnTo>
                    <a:pt x="0" y="179564"/>
                  </a:lnTo>
                  <a:lnTo>
                    <a:pt x="123100" y="0"/>
                  </a:lnTo>
                  <a:lnTo>
                    <a:pt x="165316" y="28944"/>
                  </a:lnTo>
                  <a:lnTo>
                    <a:pt x="42226" y="208508"/>
                  </a:lnTo>
                  <a:close/>
                </a:path>
              </a:pathLst>
            </a:custGeom>
            <a:noFill/>
            <a:ln w="19050" cap="rnd">
              <a:solidFill>
                <a:srgbClr val="0A3C53"/>
              </a:solidFill>
              <a:prstDash val="solid"/>
              <a:round/>
            </a:ln>
          </p:spPr>
          <p:txBody>
            <a:bodyPr rtlCol="0" anchor="ctr"/>
            <a:lstStyle/>
            <a:p>
              <a:endParaRPr lang="en-IN"/>
            </a:p>
          </p:txBody>
        </p:sp>
        <p:sp>
          <p:nvSpPr>
            <p:cNvPr id="76" name="Freeform: Shape 75">
              <a:extLst>
                <a:ext uri="{FF2B5EF4-FFF2-40B4-BE49-F238E27FC236}">
                  <a16:creationId xmlns:a16="http://schemas.microsoft.com/office/drawing/2014/main" id="{5B61416B-01A7-4E3D-A077-74CCDBEA8B96}"/>
                </a:ext>
              </a:extLst>
            </p:cNvPr>
            <p:cNvSpPr/>
            <p:nvPr/>
          </p:nvSpPr>
          <p:spPr>
            <a:xfrm>
              <a:off x="7842939" y="4930162"/>
              <a:ext cx="42226" cy="28944"/>
            </a:xfrm>
            <a:custGeom>
              <a:avLst/>
              <a:gdLst>
                <a:gd name="connsiteX0" fmla="*/ 0 w 42226"/>
                <a:gd name="connsiteY0" fmla="*/ 0 h 28944"/>
                <a:gd name="connsiteX1" fmla="*/ 42226 w 42226"/>
                <a:gd name="connsiteY1" fmla="*/ 28944 h 28944"/>
              </a:gdLst>
              <a:ahLst/>
              <a:cxnLst>
                <a:cxn ang="0">
                  <a:pos x="connsiteX0" y="connsiteY0"/>
                </a:cxn>
                <a:cxn ang="0">
                  <a:pos x="connsiteX1" y="connsiteY1"/>
                </a:cxn>
              </a:cxnLst>
              <a:rect l="l" t="t" r="r" b="b"/>
              <a:pathLst>
                <a:path w="42226" h="28944">
                  <a:moveTo>
                    <a:pt x="0" y="0"/>
                  </a:moveTo>
                  <a:lnTo>
                    <a:pt x="42226" y="28944"/>
                  </a:lnTo>
                </a:path>
              </a:pathLst>
            </a:custGeom>
            <a:ln w="19050" cap="rnd">
              <a:solidFill>
                <a:srgbClr val="0A3C53"/>
              </a:solidFill>
              <a:prstDash val="solid"/>
              <a:round/>
            </a:ln>
          </p:spPr>
          <p:txBody>
            <a:bodyPr rtlCol="0" anchor="ctr"/>
            <a:lstStyle/>
            <a:p>
              <a:endParaRPr lang="en-IN"/>
            </a:p>
          </p:txBody>
        </p:sp>
        <p:sp>
          <p:nvSpPr>
            <p:cNvPr id="77" name="Freeform: Shape 76">
              <a:extLst>
                <a:ext uri="{FF2B5EF4-FFF2-40B4-BE49-F238E27FC236}">
                  <a16:creationId xmlns:a16="http://schemas.microsoft.com/office/drawing/2014/main" id="{B11752E4-C9B5-41A1-95F0-0D2E914836BB}"/>
                </a:ext>
              </a:extLst>
            </p:cNvPr>
            <p:cNvSpPr/>
            <p:nvPr/>
          </p:nvSpPr>
          <p:spPr>
            <a:xfrm>
              <a:off x="7733447" y="5120659"/>
              <a:ext cx="9926" cy="14492"/>
            </a:xfrm>
            <a:custGeom>
              <a:avLst/>
              <a:gdLst>
                <a:gd name="connsiteX0" fmla="*/ 9926 w 9926"/>
                <a:gd name="connsiteY0" fmla="*/ 0 h 14492"/>
                <a:gd name="connsiteX1" fmla="*/ 0 w 9926"/>
                <a:gd name="connsiteY1" fmla="*/ 14492 h 14492"/>
              </a:gdLst>
              <a:ahLst/>
              <a:cxnLst>
                <a:cxn ang="0">
                  <a:pos x="connsiteX0" y="connsiteY0"/>
                </a:cxn>
                <a:cxn ang="0">
                  <a:pos x="connsiteX1" y="connsiteY1"/>
                </a:cxn>
              </a:cxnLst>
              <a:rect l="l" t="t" r="r" b="b"/>
              <a:pathLst>
                <a:path w="9926" h="14492">
                  <a:moveTo>
                    <a:pt x="9926" y="0"/>
                  </a:moveTo>
                  <a:lnTo>
                    <a:pt x="0" y="14492"/>
                  </a:lnTo>
                </a:path>
              </a:pathLst>
            </a:custGeom>
            <a:ln w="19050" cap="rnd">
              <a:solidFill>
                <a:srgbClr val="0A3C53"/>
              </a:solidFill>
              <a:prstDash val="solid"/>
              <a:round/>
            </a:ln>
          </p:spPr>
          <p:txBody>
            <a:bodyPr rtlCol="0" anchor="ctr"/>
            <a:lstStyle/>
            <a:p>
              <a:endParaRPr lang="en-IN"/>
            </a:p>
          </p:txBody>
        </p:sp>
        <p:sp>
          <p:nvSpPr>
            <p:cNvPr id="78" name="Freeform: Shape 77">
              <a:extLst>
                <a:ext uri="{FF2B5EF4-FFF2-40B4-BE49-F238E27FC236}">
                  <a16:creationId xmlns:a16="http://schemas.microsoft.com/office/drawing/2014/main" id="{14EEFBF4-8C46-4627-97EF-C515789BEE4D}"/>
                </a:ext>
              </a:extLst>
            </p:cNvPr>
            <p:cNvSpPr/>
            <p:nvPr/>
          </p:nvSpPr>
          <p:spPr>
            <a:xfrm>
              <a:off x="7504731" y="5051777"/>
              <a:ext cx="49528" cy="1017"/>
            </a:xfrm>
            <a:custGeom>
              <a:avLst/>
              <a:gdLst>
                <a:gd name="connsiteX0" fmla="*/ 49529 w 49528"/>
                <a:gd name="connsiteY0" fmla="*/ 0 h 1017"/>
                <a:gd name="connsiteX1" fmla="*/ 0 w 49528"/>
                <a:gd name="connsiteY1" fmla="*/ 0 h 1017"/>
              </a:gdLst>
              <a:ahLst/>
              <a:cxnLst>
                <a:cxn ang="0">
                  <a:pos x="connsiteX0" y="connsiteY0"/>
                </a:cxn>
                <a:cxn ang="0">
                  <a:pos x="connsiteX1" y="connsiteY1"/>
                </a:cxn>
              </a:cxnLst>
              <a:rect l="l" t="t" r="r" b="b"/>
              <a:pathLst>
                <a:path w="49528" h="1017">
                  <a:moveTo>
                    <a:pt x="49529" y="0"/>
                  </a:moveTo>
                  <a:lnTo>
                    <a:pt x="0" y="0"/>
                  </a:lnTo>
                </a:path>
              </a:pathLst>
            </a:custGeom>
            <a:ln w="19050" cap="rnd">
              <a:solidFill>
                <a:srgbClr val="0A3C53"/>
              </a:solidFill>
              <a:prstDash val="solid"/>
              <a:round/>
            </a:ln>
          </p:spPr>
          <p:txBody>
            <a:bodyPr rtlCol="0" anchor="ctr"/>
            <a:lstStyle/>
            <a:p>
              <a:endParaRPr lang="en-IN"/>
            </a:p>
          </p:txBody>
        </p:sp>
        <p:sp>
          <p:nvSpPr>
            <p:cNvPr id="79" name="Freeform: Shape 78">
              <a:extLst>
                <a:ext uri="{FF2B5EF4-FFF2-40B4-BE49-F238E27FC236}">
                  <a16:creationId xmlns:a16="http://schemas.microsoft.com/office/drawing/2014/main" id="{B9D805FE-2D19-4FA6-947F-5EB1D5FFE5D4}"/>
                </a:ext>
              </a:extLst>
            </p:cNvPr>
            <p:cNvSpPr/>
            <p:nvPr/>
          </p:nvSpPr>
          <p:spPr>
            <a:xfrm>
              <a:off x="7504731" y="4947248"/>
              <a:ext cx="49528" cy="1017"/>
            </a:xfrm>
            <a:custGeom>
              <a:avLst/>
              <a:gdLst>
                <a:gd name="connsiteX0" fmla="*/ 0 w 49528"/>
                <a:gd name="connsiteY0" fmla="*/ 0 h 1017"/>
                <a:gd name="connsiteX1" fmla="*/ 49529 w 49528"/>
                <a:gd name="connsiteY1" fmla="*/ 0 h 1017"/>
              </a:gdLst>
              <a:ahLst/>
              <a:cxnLst>
                <a:cxn ang="0">
                  <a:pos x="connsiteX0" y="connsiteY0"/>
                </a:cxn>
                <a:cxn ang="0">
                  <a:pos x="connsiteX1" y="connsiteY1"/>
                </a:cxn>
              </a:cxnLst>
              <a:rect l="l" t="t" r="r" b="b"/>
              <a:pathLst>
                <a:path w="49528" h="1017">
                  <a:moveTo>
                    <a:pt x="0" y="0"/>
                  </a:moveTo>
                  <a:lnTo>
                    <a:pt x="49529" y="0"/>
                  </a:lnTo>
                </a:path>
              </a:pathLst>
            </a:custGeom>
            <a:ln w="19050" cap="rnd">
              <a:solidFill>
                <a:srgbClr val="0A3C53"/>
              </a:solidFill>
              <a:prstDash val="solid"/>
              <a:round/>
            </a:ln>
          </p:spPr>
          <p:txBody>
            <a:bodyPr rtlCol="0" anchor="ctr"/>
            <a:lstStyle/>
            <a:p>
              <a:endParaRPr lang="en-IN"/>
            </a:p>
          </p:txBody>
        </p:sp>
        <p:sp>
          <p:nvSpPr>
            <p:cNvPr id="80" name="Freeform: Shape 79">
              <a:extLst>
                <a:ext uri="{FF2B5EF4-FFF2-40B4-BE49-F238E27FC236}">
                  <a16:creationId xmlns:a16="http://schemas.microsoft.com/office/drawing/2014/main" id="{5312EA6F-29C2-4784-AD2B-2F8E6D6AF818}"/>
                </a:ext>
              </a:extLst>
            </p:cNvPr>
            <p:cNvSpPr/>
            <p:nvPr/>
          </p:nvSpPr>
          <p:spPr>
            <a:xfrm>
              <a:off x="7504731" y="4999512"/>
              <a:ext cx="49528" cy="1017"/>
            </a:xfrm>
            <a:custGeom>
              <a:avLst/>
              <a:gdLst>
                <a:gd name="connsiteX0" fmla="*/ 0 w 49528"/>
                <a:gd name="connsiteY0" fmla="*/ 0 h 1017"/>
                <a:gd name="connsiteX1" fmla="*/ 49529 w 49528"/>
                <a:gd name="connsiteY1" fmla="*/ 0 h 1017"/>
              </a:gdLst>
              <a:ahLst/>
              <a:cxnLst>
                <a:cxn ang="0">
                  <a:pos x="connsiteX0" y="connsiteY0"/>
                </a:cxn>
                <a:cxn ang="0">
                  <a:pos x="connsiteX1" y="connsiteY1"/>
                </a:cxn>
              </a:cxnLst>
              <a:rect l="l" t="t" r="r" b="b"/>
              <a:pathLst>
                <a:path w="49528" h="1017">
                  <a:moveTo>
                    <a:pt x="0" y="0"/>
                  </a:moveTo>
                  <a:lnTo>
                    <a:pt x="49529" y="0"/>
                  </a:lnTo>
                </a:path>
              </a:pathLst>
            </a:custGeom>
            <a:ln w="19050" cap="rnd">
              <a:solidFill>
                <a:srgbClr val="0A3C53"/>
              </a:solidFill>
              <a:prstDash val="solid"/>
              <a:round/>
            </a:ln>
          </p:spPr>
          <p:txBody>
            <a:bodyPr rtlCol="0" anchor="ctr"/>
            <a:lstStyle/>
            <a:p>
              <a:endParaRPr lang="en-IN"/>
            </a:p>
          </p:txBody>
        </p:sp>
        <p:sp>
          <p:nvSpPr>
            <p:cNvPr id="81" name="Freeform: Shape 80">
              <a:extLst>
                <a:ext uri="{FF2B5EF4-FFF2-40B4-BE49-F238E27FC236}">
                  <a16:creationId xmlns:a16="http://schemas.microsoft.com/office/drawing/2014/main" id="{E736590C-E9B2-4398-A57E-03ED4675FE62}"/>
                </a:ext>
              </a:extLst>
            </p:cNvPr>
            <p:cNvSpPr/>
            <p:nvPr/>
          </p:nvSpPr>
          <p:spPr>
            <a:xfrm>
              <a:off x="7647601" y="5129650"/>
              <a:ext cx="64621" cy="1017"/>
            </a:xfrm>
            <a:custGeom>
              <a:avLst/>
              <a:gdLst>
                <a:gd name="connsiteX0" fmla="*/ 64621 w 64621"/>
                <a:gd name="connsiteY0" fmla="*/ 0 h 1017"/>
                <a:gd name="connsiteX1" fmla="*/ 0 w 64621"/>
                <a:gd name="connsiteY1" fmla="*/ 0 h 1017"/>
              </a:gdLst>
              <a:ahLst/>
              <a:cxnLst>
                <a:cxn ang="0">
                  <a:pos x="connsiteX0" y="connsiteY0"/>
                </a:cxn>
                <a:cxn ang="0">
                  <a:pos x="connsiteX1" y="connsiteY1"/>
                </a:cxn>
              </a:cxnLst>
              <a:rect l="l" t="t" r="r" b="b"/>
              <a:pathLst>
                <a:path w="64621" h="1017">
                  <a:moveTo>
                    <a:pt x="64621" y="0"/>
                  </a:moveTo>
                  <a:lnTo>
                    <a:pt x="0" y="0"/>
                  </a:lnTo>
                </a:path>
              </a:pathLst>
            </a:custGeom>
            <a:ln w="19050" cap="rnd">
              <a:solidFill>
                <a:srgbClr val="0A3C53"/>
              </a:solidFill>
              <a:prstDash val="solid"/>
              <a:round/>
            </a:ln>
          </p:spPr>
          <p:txBody>
            <a:bodyPr rtlCol="0" anchor="ctr"/>
            <a:lstStyle/>
            <a:p>
              <a:endParaRPr lang="en-IN"/>
            </a:p>
          </p:txBody>
        </p:sp>
        <p:sp>
          <p:nvSpPr>
            <p:cNvPr id="82" name="Freeform: Shape 81">
              <a:extLst>
                <a:ext uri="{FF2B5EF4-FFF2-40B4-BE49-F238E27FC236}">
                  <a16:creationId xmlns:a16="http://schemas.microsoft.com/office/drawing/2014/main" id="{CF97675E-ADB9-41FB-A250-F1046F6BB0EC}"/>
                </a:ext>
              </a:extLst>
            </p:cNvPr>
            <p:cNvSpPr/>
            <p:nvPr/>
          </p:nvSpPr>
          <p:spPr>
            <a:xfrm>
              <a:off x="7647601" y="5025121"/>
              <a:ext cx="100847" cy="1017"/>
            </a:xfrm>
            <a:custGeom>
              <a:avLst/>
              <a:gdLst>
                <a:gd name="connsiteX0" fmla="*/ 0 w 100847"/>
                <a:gd name="connsiteY0" fmla="*/ 0 h 1017"/>
                <a:gd name="connsiteX1" fmla="*/ 100847 w 100847"/>
                <a:gd name="connsiteY1" fmla="*/ 0 h 1017"/>
              </a:gdLst>
              <a:ahLst/>
              <a:cxnLst>
                <a:cxn ang="0">
                  <a:pos x="connsiteX0" y="connsiteY0"/>
                </a:cxn>
                <a:cxn ang="0">
                  <a:pos x="connsiteX1" y="connsiteY1"/>
                </a:cxn>
              </a:cxnLst>
              <a:rect l="l" t="t" r="r" b="b"/>
              <a:pathLst>
                <a:path w="100847" h="1017">
                  <a:moveTo>
                    <a:pt x="0" y="0"/>
                  </a:moveTo>
                  <a:lnTo>
                    <a:pt x="100847" y="0"/>
                  </a:lnTo>
                </a:path>
              </a:pathLst>
            </a:custGeom>
            <a:ln w="19050" cap="rnd">
              <a:solidFill>
                <a:srgbClr val="0A3C53"/>
              </a:solidFill>
              <a:prstDash val="solid"/>
              <a:round/>
            </a:ln>
          </p:spPr>
          <p:txBody>
            <a:bodyPr rtlCol="0" anchor="ctr"/>
            <a:lstStyle/>
            <a:p>
              <a:endParaRPr lang="en-IN"/>
            </a:p>
          </p:txBody>
        </p:sp>
        <p:sp>
          <p:nvSpPr>
            <p:cNvPr id="83" name="Freeform: Shape 82">
              <a:extLst>
                <a:ext uri="{FF2B5EF4-FFF2-40B4-BE49-F238E27FC236}">
                  <a16:creationId xmlns:a16="http://schemas.microsoft.com/office/drawing/2014/main" id="{BEC55780-D873-46D7-8CA4-9200ABDC2CB8}"/>
                </a:ext>
              </a:extLst>
            </p:cNvPr>
            <p:cNvSpPr/>
            <p:nvPr/>
          </p:nvSpPr>
          <p:spPr>
            <a:xfrm>
              <a:off x="7647601" y="5077385"/>
              <a:ext cx="68567" cy="1017"/>
            </a:xfrm>
            <a:custGeom>
              <a:avLst/>
              <a:gdLst>
                <a:gd name="connsiteX0" fmla="*/ 0 w 68567"/>
                <a:gd name="connsiteY0" fmla="*/ 0 h 1017"/>
                <a:gd name="connsiteX1" fmla="*/ 68567 w 68567"/>
                <a:gd name="connsiteY1" fmla="*/ 0 h 1017"/>
              </a:gdLst>
              <a:ahLst/>
              <a:cxnLst>
                <a:cxn ang="0">
                  <a:pos x="connsiteX0" y="connsiteY0"/>
                </a:cxn>
                <a:cxn ang="0">
                  <a:pos x="connsiteX1" y="connsiteY1"/>
                </a:cxn>
              </a:cxnLst>
              <a:rect l="l" t="t" r="r" b="b"/>
              <a:pathLst>
                <a:path w="68567" h="1017">
                  <a:moveTo>
                    <a:pt x="0" y="0"/>
                  </a:moveTo>
                  <a:lnTo>
                    <a:pt x="68567" y="0"/>
                  </a:lnTo>
                </a:path>
              </a:pathLst>
            </a:custGeom>
            <a:ln w="19050" cap="rnd">
              <a:solidFill>
                <a:srgbClr val="0A3C53"/>
              </a:solidFill>
              <a:prstDash val="solid"/>
              <a:round/>
            </a:ln>
          </p:spPr>
          <p:txBody>
            <a:bodyPr rtlCol="0" anchor="ctr"/>
            <a:lstStyle/>
            <a:p>
              <a:endParaRPr lang="en-IN"/>
            </a:p>
          </p:txBody>
        </p:sp>
        <p:sp>
          <p:nvSpPr>
            <p:cNvPr id="84" name="Freeform: Shape 83">
              <a:extLst>
                <a:ext uri="{FF2B5EF4-FFF2-40B4-BE49-F238E27FC236}">
                  <a16:creationId xmlns:a16="http://schemas.microsoft.com/office/drawing/2014/main" id="{FE3D6254-C7A2-4CFD-964F-15B3658AFD22}"/>
                </a:ext>
              </a:extLst>
            </p:cNvPr>
            <p:cNvSpPr/>
            <p:nvPr/>
          </p:nvSpPr>
          <p:spPr>
            <a:xfrm>
              <a:off x="7579786" y="4921456"/>
              <a:ext cx="325078" cy="357663"/>
            </a:xfrm>
            <a:custGeom>
              <a:avLst/>
              <a:gdLst>
                <a:gd name="connsiteX0" fmla="*/ 241907 w 325078"/>
                <a:gd name="connsiteY0" fmla="*/ 0 h 357663"/>
                <a:gd name="connsiteX1" fmla="*/ 0 w 325078"/>
                <a:gd name="connsiteY1" fmla="*/ 0 h 357663"/>
                <a:gd name="connsiteX2" fmla="*/ 0 w 325078"/>
                <a:gd name="connsiteY2" fmla="*/ 325079 h 357663"/>
                <a:gd name="connsiteX3" fmla="*/ 32585 w 325078"/>
                <a:gd name="connsiteY3" fmla="*/ 357664 h 357663"/>
                <a:gd name="connsiteX4" fmla="*/ 32585 w 325078"/>
                <a:gd name="connsiteY4" fmla="*/ 357664 h 357663"/>
                <a:gd name="connsiteX5" fmla="*/ 65170 w 325078"/>
                <a:gd name="connsiteY5" fmla="*/ 325079 h 357663"/>
                <a:gd name="connsiteX6" fmla="*/ 65170 w 325078"/>
                <a:gd name="connsiteY6" fmla="*/ 300833 h 357663"/>
                <a:gd name="connsiteX7" fmla="*/ 325079 w 325078"/>
                <a:gd name="connsiteY7" fmla="*/ 300833 h 357663"/>
                <a:gd name="connsiteX8" fmla="*/ 268248 w 325078"/>
                <a:gd name="connsiteY8" fmla="*/ 357664 h 357663"/>
                <a:gd name="connsiteX9" fmla="*/ 76907 w 325078"/>
                <a:gd name="connsiteY9" fmla="*/ 357664 h 357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078" h="357663">
                  <a:moveTo>
                    <a:pt x="241907" y="0"/>
                  </a:moveTo>
                  <a:lnTo>
                    <a:pt x="0" y="0"/>
                  </a:lnTo>
                  <a:lnTo>
                    <a:pt x="0" y="325079"/>
                  </a:lnTo>
                  <a:cubicBezTo>
                    <a:pt x="0" y="343070"/>
                    <a:pt x="14584" y="357664"/>
                    <a:pt x="32585" y="357664"/>
                  </a:cubicBezTo>
                  <a:lnTo>
                    <a:pt x="32585" y="357664"/>
                  </a:lnTo>
                  <a:cubicBezTo>
                    <a:pt x="50576" y="357664"/>
                    <a:pt x="65170" y="343080"/>
                    <a:pt x="65170" y="325079"/>
                  </a:cubicBezTo>
                  <a:lnTo>
                    <a:pt x="65170" y="300833"/>
                  </a:lnTo>
                  <a:lnTo>
                    <a:pt x="325079" y="300833"/>
                  </a:lnTo>
                  <a:cubicBezTo>
                    <a:pt x="325079" y="332218"/>
                    <a:pt x="299633" y="357664"/>
                    <a:pt x="268248" y="357664"/>
                  </a:cubicBezTo>
                  <a:lnTo>
                    <a:pt x="76907" y="357664"/>
                  </a:lnTo>
                </a:path>
              </a:pathLst>
            </a:custGeom>
            <a:noFill/>
            <a:ln w="19050" cap="rnd">
              <a:solidFill>
                <a:srgbClr val="0A3C53"/>
              </a:solidFill>
              <a:prstDash val="solid"/>
              <a:round/>
            </a:ln>
          </p:spPr>
          <p:txBody>
            <a:bodyPr rtlCol="0" anchor="ctr"/>
            <a:lstStyle/>
            <a:p>
              <a:endParaRPr lang="en-IN"/>
            </a:p>
          </p:txBody>
        </p:sp>
        <p:sp>
          <p:nvSpPr>
            <p:cNvPr id="85" name="Freeform: Shape 84">
              <a:extLst>
                <a:ext uri="{FF2B5EF4-FFF2-40B4-BE49-F238E27FC236}">
                  <a16:creationId xmlns:a16="http://schemas.microsoft.com/office/drawing/2014/main" id="{5FE50875-3D65-41A5-BCF6-847F35CA3407}"/>
                </a:ext>
              </a:extLst>
            </p:cNvPr>
            <p:cNvSpPr/>
            <p:nvPr/>
          </p:nvSpPr>
          <p:spPr>
            <a:xfrm>
              <a:off x="7835912" y="5073368"/>
              <a:ext cx="1017" cy="127696"/>
            </a:xfrm>
            <a:custGeom>
              <a:avLst/>
              <a:gdLst>
                <a:gd name="connsiteX0" fmla="*/ 0 w 1017"/>
                <a:gd name="connsiteY0" fmla="*/ 127696 h 127696"/>
                <a:gd name="connsiteX1" fmla="*/ 0 w 1017"/>
                <a:gd name="connsiteY1" fmla="*/ 0 h 127696"/>
              </a:gdLst>
              <a:ahLst/>
              <a:cxnLst>
                <a:cxn ang="0">
                  <a:pos x="connsiteX0" y="connsiteY0"/>
                </a:cxn>
                <a:cxn ang="0">
                  <a:pos x="connsiteX1" y="connsiteY1"/>
                </a:cxn>
              </a:cxnLst>
              <a:rect l="l" t="t" r="r" b="b"/>
              <a:pathLst>
                <a:path w="1017" h="127696">
                  <a:moveTo>
                    <a:pt x="0" y="127696"/>
                  </a:moveTo>
                  <a:lnTo>
                    <a:pt x="0" y="0"/>
                  </a:lnTo>
                </a:path>
              </a:pathLst>
            </a:custGeom>
            <a:ln w="19050" cap="rnd">
              <a:solidFill>
                <a:srgbClr val="0A3C53"/>
              </a:solidFill>
              <a:prstDash val="solid"/>
              <a:round/>
            </a:ln>
          </p:spPr>
          <p:txBody>
            <a:bodyPr rtlCol="0" anchor="ctr"/>
            <a:lstStyle/>
            <a:p>
              <a:endParaRPr lang="en-IN"/>
            </a:p>
          </p:txBody>
        </p:sp>
        <p:sp>
          <p:nvSpPr>
            <p:cNvPr id="86" name="Freeform: Shape 85">
              <a:extLst>
                <a:ext uri="{FF2B5EF4-FFF2-40B4-BE49-F238E27FC236}">
                  <a16:creationId xmlns:a16="http://schemas.microsoft.com/office/drawing/2014/main" id="{8BBF0F5C-6F86-4656-AC25-B47B7063E4BF}"/>
                </a:ext>
              </a:extLst>
            </p:cNvPr>
            <p:cNvSpPr/>
            <p:nvPr/>
          </p:nvSpPr>
          <p:spPr>
            <a:xfrm>
              <a:off x="7446130" y="4820375"/>
              <a:ext cx="273648" cy="365850"/>
            </a:xfrm>
            <a:custGeom>
              <a:avLst/>
              <a:gdLst>
                <a:gd name="connsiteX0" fmla="*/ 108129 w 273648"/>
                <a:gd name="connsiteY0" fmla="*/ 365851 h 365850"/>
                <a:gd name="connsiteX1" fmla="*/ 0 w 273648"/>
                <a:gd name="connsiteY1" fmla="*/ 365851 h 365850"/>
                <a:gd name="connsiteX2" fmla="*/ 0 w 273648"/>
                <a:gd name="connsiteY2" fmla="*/ 0 h 365850"/>
                <a:gd name="connsiteX3" fmla="*/ 273648 w 273648"/>
                <a:gd name="connsiteY3" fmla="*/ 0 h 365850"/>
                <a:gd name="connsiteX4" fmla="*/ 273648 w 273648"/>
                <a:gd name="connsiteY4" fmla="*/ 74913 h 365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648" h="365850">
                  <a:moveTo>
                    <a:pt x="108129" y="365851"/>
                  </a:moveTo>
                  <a:lnTo>
                    <a:pt x="0" y="365851"/>
                  </a:lnTo>
                  <a:lnTo>
                    <a:pt x="0" y="0"/>
                  </a:lnTo>
                  <a:lnTo>
                    <a:pt x="273648" y="0"/>
                  </a:lnTo>
                  <a:lnTo>
                    <a:pt x="273648" y="74913"/>
                  </a:lnTo>
                </a:path>
              </a:pathLst>
            </a:custGeom>
            <a:noFill/>
            <a:ln w="19050" cap="rnd">
              <a:solidFill>
                <a:srgbClr val="0A3C53"/>
              </a:solidFill>
              <a:prstDash val="solid"/>
              <a:round/>
            </a:ln>
          </p:spPr>
          <p:txBody>
            <a:bodyPr rtlCol="0" anchor="ctr"/>
            <a:lstStyle/>
            <a:p>
              <a:endParaRPr lang="en-IN"/>
            </a:p>
          </p:txBody>
        </p:sp>
        <p:sp>
          <p:nvSpPr>
            <p:cNvPr id="87" name="Freeform: Shape 86">
              <a:extLst>
                <a:ext uri="{FF2B5EF4-FFF2-40B4-BE49-F238E27FC236}">
                  <a16:creationId xmlns:a16="http://schemas.microsoft.com/office/drawing/2014/main" id="{978D1B52-AA50-4182-A205-EF2B555A8143}"/>
                </a:ext>
              </a:extLst>
            </p:cNvPr>
            <p:cNvSpPr/>
            <p:nvPr/>
          </p:nvSpPr>
          <p:spPr>
            <a:xfrm>
              <a:off x="7739549" y="4901411"/>
              <a:ext cx="165315" cy="219248"/>
            </a:xfrm>
            <a:custGeom>
              <a:avLst/>
              <a:gdLst>
                <a:gd name="connsiteX0" fmla="*/ 42226 w 165315"/>
                <a:gd name="connsiteY0" fmla="*/ 208508 h 219248"/>
                <a:gd name="connsiteX1" fmla="*/ 3824 w 165315"/>
                <a:gd name="connsiteY1" fmla="*/ 219248 h 219248"/>
                <a:gd name="connsiteX2" fmla="*/ 0 w 165315"/>
                <a:gd name="connsiteY2" fmla="*/ 179564 h 219248"/>
                <a:gd name="connsiteX3" fmla="*/ 123100 w 165315"/>
                <a:gd name="connsiteY3" fmla="*/ 0 h 219248"/>
                <a:gd name="connsiteX4" fmla="*/ 165316 w 165315"/>
                <a:gd name="connsiteY4" fmla="*/ 28944 h 219248"/>
                <a:gd name="connsiteX5" fmla="*/ 42226 w 165315"/>
                <a:gd name="connsiteY5" fmla="*/ 208508 h 219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315" h="219248">
                  <a:moveTo>
                    <a:pt x="42226" y="208508"/>
                  </a:moveTo>
                  <a:lnTo>
                    <a:pt x="3824" y="219248"/>
                  </a:lnTo>
                  <a:lnTo>
                    <a:pt x="0" y="179564"/>
                  </a:lnTo>
                  <a:lnTo>
                    <a:pt x="123100" y="0"/>
                  </a:lnTo>
                  <a:lnTo>
                    <a:pt x="165316" y="28944"/>
                  </a:lnTo>
                  <a:lnTo>
                    <a:pt x="42226" y="208508"/>
                  </a:lnTo>
                  <a:close/>
                </a:path>
              </a:pathLst>
            </a:custGeom>
            <a:noFill/>
            <a:ln w="19050" cap="rnd">
              <a:solidFill>
                <a:srgbClr val="0A3C53"/>
              </a:solidFill>
              <a:prstDash val="solid"/>
              <a:round/>
            </a:ln>
          </p:spPr>
          <p:txBody>
            <a:bodyPr rtlCol="0" anchor="ctr"/>
            <a:lstStyle/>
            <a:p>
              <a:endParaRPr lang="en-IN"/>
            </a:p>
          </p:txBody>
        </p:sp>
        <p:sp>
          <p:nvSpPr>
            <p:cNvPr id="88" name="Freeform: Shape 87">
              <a:extLst>
                <a:ext uri="{FF2B5EF4-FFF2-40B4-BE49-F238E27FC236}">
                  <a16:creationId xmlns:a16="http://schemas.microsoft.com/office/drawing/2014/main" id="{1B40BCE1-702F-4B69-9D96-B52D945563CA}"/>
                </a:ext>
              </a:extLst>
            </p:cNvPr>
            <p:cNvSpPr/>
            <p:nvPr/>
          </p:nvSpPr>
          <p:spPr>
            <a:xfrm>
              <a:off x="7842939" y="4930162"/>
              <a:ext cx="42226" cy="28944"/>
            </a:xfrm>
            <a:custGeom>
              <a:avLst/>
              <a:gdLst>
                <a:gd name="connsiteX0" fmla="*/ 0 w 42226"/>
                <a:gd name="connsiteY0" fmla="*/ 0 h 28944"/>
                <a:gd name="connsiteX1" fmla="*/ 42226 w 42226"/>
                <a:gd name="connsiteY1" fmla="*/ 28944 h 28944"/>
              </a:gdLst>
              <a:ahLst/>
              <a:cxnLst>
                <a:cxn ang="0">
                  <a:pos x="connsiteX0" y="connsiteY0"/>
                </a:cxn>
                <a:cxn ang="0">
                  <a:pos x="connsiteX1" y="connsiteY1"/>
                </a:cxn>
              </a:cxnLst>
              <a:rect l="l" t="t" r="r" b="b"/>
              <a:pathLst>
                <a:path w="42226" h="28944">
                  <a:moveTo>
                    <a:pt x="0" y="0"/>
                  </a:moveTo>
                  <a:lnTo>
                    <a:pt x="42226" y="28944"/>
                  </a:lnTo>
                </a:path>
              </a:pathLst>
            </a:custGeom>
            <a:ln w="19050" cap="rnd">
              <a:solidFill>
                <a:srgbClr val="0A3C53"/>
              </a:solidFill>
              <a:prstDash val="solid"/>
              <a:round/>
            </a:ln>
          </p:spPr>
          <p:txBody>
            <a:bodyPr rtlCol="0" anchor="ctr"/>
            <a:lstStyle/>
            <a:p>
              <a:endParaRPr lang="en-IN"/>
            </a:p>
          </p:txBody>
        </p:sp>
        <p:sp>
          <p:nvSpPr>
            <p:cNvPr id="89" name="Freeform: Shape 88">
              <a:extLst>
                <a:ext uri="{FF2B5EF4-FFF2-40B4-BE49-F238E27FC236}">
                  <a16:creationId xmlns:a16="http://schemas.microsoft.com/office/drawing/2014/main" id="{366D1D2A-0574-4E4F-966A-4F0DE1BD5726}"/>
                </a:ext>
              </a:extLst>
            </p:cNvPr>
            <p:cNvSpPr/>
            <p:nvPr/>
          </p:nvSpPr>
          <p:spPr>
            <a:xfrm>
              <a:off x="7733447" y="5120659"/>
              <a:ext cx="9926" cy="14492"/>
            </a:xfrm>
            <a:custGeom>
              <a:avLst/>
              <a:gdLst>
                <a:gd name="connsiteX0" fmla="*/ 9926 w 9926"/>
                <a:gd name="connsiteY0" fmla="*/ 0 h 14492"/>
                <a:gd name="connsiteX1" fmla="*/ 0 w 9926"/>
                <a:gd name="connsiteY1" fmla="*/ 14492 h 14492"/>
              </a:gdLst>
              <a:ahLst/>
              <a:cxnLst>
                <a:cxn ang="0">
                  <a:pos x="connsiteX0" y="connsiteY0"/>
                </a:cxn>
                <a:cxn ang="0">
                  <a:pos x="connsiteX1" y="connsiteY1"/>
                </a:cxn>
              </a:cxnLst>
              <a:rect l="l" t="t" r="r" b="b"/>
              <a:pathLst>
                <a:path w="9926" h="14492">
                  <a:moveTo>
                    <a:pt x="9926" y="0"/>
                  </a:moveTo>
                  <a:lnTo>
                    <a:pt x="0" y="14492"/>
                  </a:lnTo>
                </a:path>
              </a:pathLst>
            </a:custGeom>
            <a:ln w="19050" cap="rnd">
              <a:solidFill>
                <a:srgbClr val="0A3C53"/>
              </a:solidFill>
              <a:prstDash val="solid"/>
              <a:round/>
            </a:ln>
          </p:spPr>
          <p:txBody>
            <a:bodyPr rtlCol="0" anchor="ctr"/>
            <a:lstStyle/>
            <a:p>
              <a:endParaRPr lang="en-IN"/>
            </a:p>
          </p:txBody>
        </p:sp>
        <p:sp>
          <p:nvSpPr>
            <p:cNvPr id="90" name="Freeform: Shape 89">
              <a:extLst>
                <a:ext uri="{FF2B5EF4-FFF2-40B4-BE49-F238E27FC236}">
                  <a16:creationId xmlns:a16="http://schemas.microsoft.com/office/drawing/2014/main" id="{642D088B-AFF1-46EF-B1CA-43802ED73FC2}"/>
                </a:ext>
              </a:extLst>
            </p:cNvPr>
            <p:cNvSpPr/>
            <p:nvPr/>
          </p:nvSpPr>
          <p:spPr>
            <a:xfrm>
              <a:off x="7504731" y="5051777"/>
              <a:ext cx="49528" cy="1017"/>
            </a:xfrm>
            <a:custGeom>
              <a:avLst/>
              <a:gdLst>
                <a:gd name="connsiteX0" fmla="*/ 49529 w 49528"/>
                <a:gd name="connsiteY0" fmla="*/ 0 h 1017"/>
                <a:gd name="connsiteX1" fmla="*/ 0 w 49528"/>
                <a:gd name="connsiteY1" fmla="*/ 0 h 1017"/>
              </a:gdLst>
              <a:ahLst/>
              <a:cxnLst>
                <a:cxn ang="0">
                  <a:pos x="connsiteX0" y="connsiteY0"/>
                </a:cxn>
                <a:cxn ang="0">
                  <a:pos x="connsiteX1" y="connsiteY1"/>
                </a:cxn>
              </a:cxnLst>
              <a:rect l="l" t="t" r="r" b="b"/>
              <a:pathLst>
                <a:path w="49528" h="1017">
                  <a:moveTo>
                    <a:pt x="49529" y="0"/>
                  </a:moveTo>
                  <a:lnTo>
                    <a:pt x="0" y="0"/>
                  </a:lnTo>
                </a:path>
              </a:pathLst>
            </a:custGeom>
            <a:ln w="19050" cap="rnd">
              <a:solidFill>
                <a:srgbClr val="0A3C53"/>
              </a:solidFill>
              <a:prstDash val="solid"/>
              <a:round/>
            </a:ln>
          </p:spPr>
          <p:txBody>
            <a:bodyPr rtlCol="0" anchor="ctr"/>
            <a:lstStyle/>
            <a:p>
              <a:endParaRPr lang="en-IN"/>
            </a:p>
          </p:txBody>
        </p:sp>
        <p:sp>
          <p:nvSpPr>
            <p:cNvPr id="91" name="Freeform: Shape 90">
              <a:extLst>
                <a:ext uri="{FF2B5EF4-FFF2-40B4-BE49-F238E27FC236}">
                  <a16:creationId xmlns:a16="http://schemas.microsoft.com/office/drawing/2014/main" id="{A751C168-6C4B-44FF-9D1A-D3E18AC12443}"/>
                </a:ext>
              </a:extLst>
            </p:cNvPr>
            <p:cNvSpPr/>
            <p:nvPr/>
          </p:nvSpPr>
          <p:spPr>
            <a:xfrm>
              <a:off x="7504731" y="4947248"/>
              <a:ext cx="49528" cy="1017"/>
            </a:xfrm>
            <a:custGeom>
              <a:avLst/>
              <a:gdLst>
                <a:gd name="connsiteX0" fmla="*/ 0 w 49528"/>
                <a:gd name="connsiteY0" fmla="*/ 0 h 1017"/>
                <a:gd name="connsiteX1" fmla="*/ 49529 w 49528"/>
                <a:gd name="connsiteY1" fmla="*/ 0 h 1017"/>
              </a:gdLst>
              <a:ahLst/>
              <a:cxnLst>
                <a:cxn ang="0">
                  <a:pos x="connsiteX0" y="connsiteY0"/>
                </a:cxn>
                <a:cxn ang="0">
                  <a:pos x="connsiteX1" y="connsiteY1"/>
                </a:cxn>
              </a:cxnLst>
              <a:rect l="l" t="t" r="r" b="b"/>
              <a:pathLst>
                <a:path w="49528" h="1017">
                  <a:moveTo>
                    <a:pt x="0" y="0"/>
                  </a:moveTo>
                  <a:lnTo>
                    <a:pt x="49529" y="0"/>
                  </a:lnTo>
                </a:path>
              </a:pathLst>
            </a:custGeom>
            <a:ln w="19050" cap="rnd">
              <a:solidFill>
                <a:srgbClr val="0A3C53"/>
              </a:solidFill>
              <a:prstDash val="solid"/>
              <a:round/>
            </a:ln>
          </p:spPr>
          <p:txBody>
            <a:bodyPr rtlCol="0" anchor="ctr"/>
            <a:lstStyle/>
            <a:p>
              <a:endParaRPr lang="en-IN"/>
            </a:p>
          </p:txBody>
        </p:sp>
        <p:sp>
          <p:nvSpPr>
            <p:cNvPr id="92" name="Freeform: Shape 91">
              <a:extLst>
                <a:ext uri="{FF2B5EF4-FFF2-40B4-BE49-F238E27FC236}">
                  <a16:creationId xmlns:a16="http://schemas.microsoft.com/office/drawing/2014/main" id="{02596A25-B58E-4C9B-B940-A9E4D9405552}"/>
                </a:ext>
              </a:extLst>
            </p:cNvPr>
            <p:cNvSpPr/>
            <p:nvPr/>
          </p:nvSpPr>
          <p:spPr>
            <a:xfrm>
              <a:off x="7504731" y="4999512"/>
              <a:ext cx="49528" cy="1017"/>
            </a:xfrm>
            <a:custGeom>
              <a:avLst/>
              <a:gdLst>
                <a:gd name="connsiteX0" fmla="*/ 0 w 49528"/>
                <a:gd name="connsiteY0" fmla="*/ 0 h 1017"/>
                <a:gd name="connsiteX1" fmla="*/ 49529 w 49528"/>
                <a:gd name="connsiteY1" fmla="*/ 0 h 1017"/>
              </a:gdLst>
              <a:ahLst/>
              <a:cxnLst>
                <a:cxn ang="0">
                  <a:pos x="connsiteX0" y="connsiteY0"/>
                </a:cxn>
                <a:cxn ang="0">
                  <a:pos x="connsiteX1" y="connsiteY1"/>
                </a:cxn>
              </a:cxnLst>
              <a:rect l="l" t="t" r="r" b="b"/>
              <a:pathLst>
                <a:path w="49528" h="1017">
                  <a:moveTo>
                    <a:pt x="0" y="0"/>
                  </a:moveTo>
                  <a:lnTo>
                    <a:pt x="49529" y="0"/>
                  </a:lnTo>
                </a:path>
              </a:pathLst>
            </a:custGeom>
            <a:ln w="19050" cap="rnd">
              <a:solidFill>
                <a:srgbClr val="0A3C53"/>
              </a:solidFill>
              <a:prstDash val="solid"/>
              <a:round/>
            </a:ln>
          </p:spPr>
          <p:txBody>
            <a:bodyPr rtlCol="0" anchor="ctr"/>
            <a:lstStyle/>
            <a:p>
              <a:endParaRPr lang="en-IN"/>
            </a:p>
          </p:txBody>
        </p:sp>
        <p:sp>
          <p:nvSpPr>
            <p:cNvPr id="93" name="Freeform: Shape 92">
              <a:extLst>
                <a:ext uri="{FF2B5EF4-FFF2-40B4-BE49-F238E27FC236}">
                  <a16:creationId xmlns:a16="http://schemas.microsoft.com/office/drawing/2014/main" id="{6D110561-98C5-4FFD-A360-1B0936BF02CA}"/>
                </a:ext>
              </a:extLst>
            </p:cNvPr>
            <p:cNvSpPr/>
            <p:nvPr/>
          </p:nvSpPr>
          <p:spPr>
            <a:xfrm>
              <a:off x="7647601" y="5129650"/>
              <a:ext cx="64621" cy="1017"/>
            </a:xfrm>
            <a:custGeom>
              <a:avLst/>
              <a:gdLst>
                <a:gd name="connsiteX0" fmla="*/ 64621 w 64621"/>
                <a:gd name="connsiteY0" fmla="*/ 0 h 1017"/>
                <a:gd name="connsiteX1" fmla="*/ 0 w 64621"/>
                <a:gd name="connsiteY1" fmla="*/ 0 h 1017"/>
              </a:gdLst>
              <a:ahLst/>
              <a:cxnLst>
                <a:cxn ang="0">
                  <a:pos x="connsiteX0" y="connsiteY0"/>
                </a:cxn>
                <a:cxn ang="0">
                  <a:pos x="connsiteX1" y="connsiteY1"/>
                </a:cxn>
              </a:cxnLst>
              <a:rect l="l" t="t" r="r" b="b"/>
              <a:pathLst>
                <a:path w="64621" h="1017">
                  <a:moveTo>
                    <a:pt x="64621" y="0"/>
                  </a:moveTo>
                  <a:lnTo>
                    <a:pt x="0" y="0"/>
                  </a:lnTo>
                </a:path>
              </a:pathLst>
            </a:custGeom>
            <a:ln w="19050" cap="rnd">
              <a:solidFill>
                <a:srgbClr val="0A3C53"/>
              </a:solidFill>
              <a:prstDash val="solid"/>
              <a:round/>
            </a:ln>
          </p:spPr>
          <p:txBody>
            <a:bodyPr rtlCol="0" anchor="ctr"/>
            <a:lstStyle/>
            <a:p>
              <a:endParaRPr lang="en-IN"/>
            </a:p>
          </p:txBody>
        </p:sp>
        <p:sp>
          <p:nvSpPr>
            <p:cNvPr id="94" name="Freeform: Shape 93">
              <a:extLst>
                <a:ext uri="{FF2B5EF4-FFF2-40B4-BE49-F238E27FC236}">
                  <a16:creationId xmlns:a16="http://schemas.microsoft.com/office/drawing/2014/main" id="{1F255391-4126-43BC-B5AC-8D4B583A4078}"/>
                </a:ext>
              </a:extLst>
            </p:cNvPr>
            <p:cNvSpPr/>
            <p:nvPr/>
          </p:nvSpPr>
          <p:spPr>
            <a:xfrm>
              <a:off x="7647601" y="5025121"/>
              <a:ext cx="100847" cy="1017"/>
            </a:xfrm>
            <a:custGeom>
              <a:avLst/>
              <a:gdLst>
                <a:gd name="connsiteX0" fmla="*/ 0 w 100847"/>
                <a:gd name="connsiteY0" fmla="*/ 0 h 1017"/>
                <a:gd name="connsiteX1" fmla="*/ 100847 w 100847"/>
                <a:gd name="connsiteY1" fmla="*/ 0 h 1017"/>
              </a:gdLst>
              <a:ahLst/>
              <a:cxnLst>
                <a:cxn ang="0">
                  <a:pos x="connsiteX0" y="connsiteY0"/>
                </a:cxn>
                <a:cxn ang="0">
                  <a:pos x="connsiteX1" y="connsiteY1"/>
                </a:cxn>
              </a:cxnLst>
              <a:rect l="l" t="t" r="r" b="b"/>
              <a:pathLst>
                <a:path w="100847" h="1017">
                  <a:moveTo>
                    <a:pt x="0" y="0"/>
                  </a:moveTo>
                  <a:lnTo>
                    <a:pt x="100847" y="0"/>
                  </a:lnTo>
                </a:path>
              </a:pathLst>
            </a:custGeom>
            <a:ln w="19050" cap="rnd">
              <a:solidFill>
                <a:srgbClr val="0A3C53"/>
              </a:solidFill>
              <a:prstDash val="solid"/>
              <a:round/>
            </a:ln>
          </p:spPr>
          <p:txBody>
            <a:bodyPr rtlCol="0" anchor="ctr"/>
            <a:lstStyle/>
            <a:p>
              <a:endParaRPr lang="en-IN"/>
            </a:p>
          </p:txBody>
        </p:sp>
        <p:sp>
          <p:nvSpPr>
            <p:cNvPr id="95" name="Freeform: Shape 94">
              <a:extLst>
                <a:ext uri="{FF2B5EF4-FFF2-40B4-BE49-F238E27FC236}">
                  <a16:creationId xmlns:a16="http://schemas.microsoft.com/office/drawing/2014/main" id="{3D7C62EF-C96E-4812-8BC8-47AFB9638949}"/>
                </a:ext>
              </a:extLst>
            </p:cNvPr>
            <p:cNvSpPr/>
            <p:nvPr/>
          </p:nvSpPr>
          <p:spPr>
            <a:xfrm>
              <a:off x="7647601" y="5077385"/>
              <a:ext cx="68567" cy="1017"/>
            </a:xfrm>
            <a:custGeom>
              <a:avLst/>
              <a:gdLst>
                <a:gd name="connsiteX0" fmla="*/ 0 w 68567"/>
                <a:gd name="connsiteY0" fmla="*/ 0 h 1017"/>
                <a:gd name="connsiteX1" fmla="*/ 68567 w 68567"/>
                <a:gd name="connsiteY1" fmla="*/ 0 h 1017"/>
              </a:gdLst>
              <a:ahLst/>
              <a:cxnLst>
                <a:cxn ang="0">
                  <a:pos x="connsiteX0" y="connsiteY0"/>
                </a:cxn>
                <a:cxn ang="0">
                  <a:pos x="connsiteX1" y="connsiteY1"/>
                </a:cxn>
              </a:cxnLst>
              <a:rect l="l" t="t" r="r" b="b"/>
              <a:pathLst>
                <a:path w="68567" h="1017">
                  <a:moveTo>
                    <a:pt x="0" y="0"/>
                  </a:moveTo>
                  <a:lnTo>
                    <a:pt x="68567" y="0"/>
                  </a:lnTo>
                </a:path>
              </a:pathLst>
            </a:custGeom>
            <a:ln w="19050" cap="rnd">
              <a:solidFill>
                <a:srgbClr val="0A3C53"/>
              </a:solidFill>
              <a:prstDash val="solid"/>
              <a:round/>
            </a:ln>
          </p:spPr>
          <p:txBody>
            <a:bodyPr rtlCol="0" anchor="ctr"/>
            <a:lstStyle/>
            <a:p>
              <a:endParaRPr lang="en-IN"/>
            </a:p>
          </p:txBody>
        </p:sp>
      </p:grpSp>
    </p:spTree>
    <p:custDataLst>
      <p:tags r:id="rId1"/>
    </p:custDataLst>
    <p:extLst>
      <p:ext uri="{BB962C8B-B14F-4D97-AF65-F5344CB8AC3E}">
        <p14:creationId xmlns:p14="http://schemas.microsoft.com/office/powerpoint/2010/main" val="5030525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2">
            <a:extLst>
              <a:ext uri="{FF2B5EF4-FFF2-40B4-BE49-F238E27FC236}">
                <a16:creationId xmlns:a16="http://schemas.microsoft.com/office/drawing/2014/main" id="{3FF91C65-2D4E-DFFE-A6CB-D11322D205A8}"/>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35</a:t>
            </a:fld>
            <a:endParaRPr lang="en-US" b="1">
              <a:solidFill>
                <a:srgbClr val="0A3C53"/>
              </a:solidFill>
            </a:endParaRPr>
          </a:p>
        </p:txBody>
      </p:sp>
      <p:sp>
        <p:nvSpPr>
          <p:cNvPr id="3" name="Text Placeholder 2">
            <a:extLst>
              <a:ext uri="{FF2B5EF4-FFF2-40B4-BE49-F238E27FC236}">
                <a16:creationId xmlns:a16="http://schemas.microsoft.com/office/drawing/2014/main" id="{5E56115A-6681-4ACE-8724-49F7CB1687C3}"/>
              </a:ext>
            </a:extLst>
          </p:cNvPr>
          <p:cNvSpPr>
            <a:spLocks noGrp="1"/>
          </p:cNvSpPr>
          <p:nvPr>
            <p:ph type="body" sz="quarter" idx="13"/>
          </p:nvPr>
        </p:nvSpPr>
        <p:spPr>
          <a:xfrm>
            <a:off x="2614613" y="2272036"/>
            <a:ext cx="6961187" cy="1852380"/>
          </a:xfrm>
        </p:spPr>
        <p:txBody>
          <a:bodyPr/>
          <a:lstStyle/>
          <a:p>
            <a:r>
              <a:rPr lang="en-US" sz="3200" b="0" i="0" u="none" strike="noStrike" baseline="0">
                <a:solidFill>
                  <a:schemeClr val="bg1"/>
                </a:solidFill>
                <a:latin typeface="Effra Pro" panose="020B0603020203020204" pitchFamily="34" charset="0"/>
              </a:rPr>
              <a:t>My passion and focus is to help families with young children in our community to start planning and saving early.</a:t>
            </a:r>
          </a:p>
          <a:p>
            <a:endParaRPr lang="en-IN"/>
          </a:p>
        </p:txBody>
      </p:sp>
      <p:sp>
        <p:nvSpPr>
          <p:cNvPr id="4" name="Text Placeholder 3">
            <a:extLst>
              <a:ext uri="{FF2B5EF4-FFF2-40B4-BE49-F238E27FC236}">
                <a16:creationId xmlns:a16="http://schemas.microsoft.com/office/drawing/2014/main" id="{E7AF3950-A2B6-4A41-89FB-0FB134AE3068}"/>
              </a:ext>
            </a:extLst>
          </p:cNvPr>
          <p:cNvSpPr>
            <a:spLocks noGrp="1"/>
          </p:cNvSpPr>
          <p:nvPr>
            <p:ph type="body" sz="quarter" idx="14"/>
          </p:nvPr>
        </p:nvSpPr>
        <p:spPr/>
        <p:txBody>
          <a:bodyPr/>
          <a:lstStyle/>
          <a:p>
            <a:r>
              <a:rPr lang="en-US" sz="1600" b="0" u="none" strike="noStrike" baseline="0">
                <a:solidFill>
                  <a:schemeClr val="bg1"/>
                </a:solidFill>
                <a:latin typeface="Effra Pro bold" panose="020B0803020203020204" pitchFamily="34" charset="0"/>
              </a:rPr>
              <a:t>JOHN DOE</a:t>
            </a:r>
          </a:p>
          <a:p>
            <a:endParaRPr lang="en-IN"/>
          </a:p>
        </p:txBody>
      </p:sp>
      <p:sp>
        <p:nvSpPr>
          <p:cNvPr id="7" name="Text Placeholder 6">
            <a:extLst>
              <a:ext uri="{FF2B5EF4-FFF2-40B4-BE49-F238E27FC236}">
                <a16:creationId xmlns:a16="http://schemas.microsoft.com/office/drawing/2014/main" id="{738D0224-F439-4EDA-8A29-8DE9FC21DA02}"/>
              </a:ext>
            </a:extLst>
          </p:cNvPr>
          <p:cNvSpPr>
            <a:spLocks noGrp="1"/>
          </p:cNvSpPr>
          <p:nvPr>
            <p:ph type="body" sz="quarter" idx="15"/>
          </p:nvPr>
        </p:nvSpPr>
        <p:spPr/>
        <p:txBody>
          <a:bodyPr/>
          <a:lstStyle/>
          <a:p>
            <a:r>
              <a:rPr lang="en-IN" sz="1600">
                <a:solidFill>
                  <a:schemeClr val="bg1"/>
                </a:solidFill>
                <a:latin typeface="Effra Pro" panose="020B0603020203020204" pitchFamily="34" charset="0"/>
              </a:rPr>
              <a:t>NYL Agent</a:t>
            </a:r>
            <a:endParaRPr lang="en-IN" sz="1600" b="0" i="0">
              <a:solidFill>
                <a:schemeClr val="bg1"/>
              </a:solidFill>
              <a:effectLst/>
              <a:latin typeface="Effra Pro" panose="020B0603020203020204" pitchFamily="34" charset="0"/>
            </a:endParaRPr>
          </a:p>
        </p:txBody>
      </p:sp>
      <p:sp>
        <p:nvSpPr>
          <p:cNvPr id="5" name="Text Placeholder 1">
            <a:extLst>
              <a:ext uri="{FF2B5EF4-FFF2-40B4-BE49-F238E27FC236}">
                <a16:creationId xmlns:a16="http://schemas.microsoft.com/office/drawing/2014/main" id="{07BC1D85-2F2A-2549-5FB0-996C35A51462}"/>
              </a:ext>
            </a:extLst>
          </p:cNvPr>
          <p:cNvSpPr>
            <a:spLocks noGrp="1"/>
          </p:cNvSpPr>
          <p:nvPr>
            <p:ph type="body" sz="quarter" idx="10"/>
          </p:nvPr>
        </p:nvSpPr>
        <p:spPr/>
        <p:txBody>
          <a:bodyPr>
            <a:normAutofit/>
          </a:bodyPr>
          <a:lstStyle/>
          <a:p>
            <a:r>
              <a:rPr lang="en-IN"/>
              <a:t>Elevator Talk Example</a:t>
            </a:r>
            <a:endParaRPr lang="en-US"/>
          </a:p>
        </p:txBody>
      </p:sp>
      <p:pic>
        <p:nvPicPr>
          <p:cNvPr id="9" name="Picture Placeholder 8" descr="A person in a suit and tie&#10;&#10;Description automatically generated">
            <a:extLst>
              <a:ext uri="{FF2B5EF4-FFF2-40B4-BE49-F238E27FC236}">
                <a16:creationId xmlns:a16="http://schemas.microsoft.com/office/drawing/2014/main" id="{83C71759-2338-449A-B7E2-58AAFEED3594}"/>
              </a:ext>
            </a:extLst>
          </p:cNvPr>
          <p:cNvPicPr>
            <a:picLocks noGrp="1" noChangeAspect="1"/>
          </p:cNvPicPr>
          <p:nvPr>
            <p:ph type="pic" sz="quarter" idx="12"/>
          </p:nvPr>
        </p:nvPicPr>
        <p:blipFill>
          <a:blip r:embed="rId4">
            <a:extLst>
              <a:ext uri="{28A0092B-C50C-407E-A947-70E740481C1C}">
                <a14:useLocalDpi xmlns:a14="http://schemas.microsoft.com/office/drawing/2010/main" val="0"/>
              </a:ext>
            </a:extLst>
          </a:blip>
          <a:srcRect/>
          <a:stretch>
            <a:fillRect/>
          </a:stretch>
        </p:blipFill>
        <p:spPr/>
      </p:pic>
    </p:spTree>
    <p:custDataLst>
      <p:tags r:id="rId1"/>
    </p:custDataLst>
    <p:extLst>
      <p:ext uri="{BB962C8B-B14F-4D97-AF65-F5344CB8AC3E}">
        <p14:creationId xmlns:p14="http://schemas.microsoft.com/office/powerpoint/2010/main" val="2470647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lstStyle/>
          <a:p>
            <a:r>
              <a:rPr lang="en-US"/>
              <a:t>Personal Website</a:t>
            </a:r>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36</a:t>
            </a:fld>
            <a:endParaRPr lang="en-US" b="1">
              <a:solidFill>
                <a:srgbClr val="0A3C53"/>
              </a:solidFill>
            </a:endParaRPr>
          </a:p>
        </p:txBody>
      </p:sp>
      <p:pic>
        <p:nvPicPr>
          <p:cNvPr id="5" name="Picture 4">
            <a:extLst>
              <a:ext uri="{FF2B5EF4-FFF2-40B4-BE49-F238E27FC236}">
                <a16:creationId xmlns:a16="http://schemas.microsoft.com/office/drawing/2014/main" id="{382DFBD0-D013-FDE0-EF03-9C71F4053B51}"/>
              </a:ext>
            </a:extLst>
          </p:cNvPr>
          <p:cNvPicPr>
            <a:picLocks noChangeAspect="1"/>
          </p:cNvPicPr>
          <p:nvPr/>
        </p:nvPicPr>
        <p:blipFill>
          <a:blip r:embed="rId4"/>
          <a:stretch>
            <a:fillRect/>
          </a:stretch>
        </p:blipFill>
        <p:spPr>
          <a:xfrm>
            <a:off x="7057518" y="1036287"/>
            <a:ext cx="4518051" cy="2066142"/>
          </a:xfrm>
          <a:prstGeom prst="rect">
            <a:avLst/>
          </a:prstGeom>
          <a:ln>
            <a:solidFill>
              <a:srgbClr val="0A3C53"/>
            </a:solidFill>
          </a:ln>
        </p:spPr>
      </p:pic>
      <p:pic>
        <p:nvPicPr>
          <p:cNvPr id="6" name="Picture 5">
            <a:extLst>
              <a:ext uri="{FF2B5EF4-FFF2-40B4-BE49-F238E27FC236}">
                <a16:creationId xmlns:a16="http://schemas.microsoft.com/office/drawing/2014/main" id="{283B969E-F047-B26C-08F0-CE3AD0886506}"/>
              </a:ext>
            </a:extLst>
          </p:cNvPr>
          <p:cNvPicPr>
            <a:picLocks noChangeAspect="1"/>
          </p:cNvPicPr>
          <p:nvPr/>
        </p:nvPicPr>
        <p:blipFill>
          <a:blip r:embed="rId5"/>
          <a:stretch>
            <a:fillRect/>
          </a:stretch>
        </p:blipFill>
        <p:spPr>
          <a:xfrm>
            <a:off x="564326" y="1045082"/>
            <a:ext cx="6413418" cy="4564845"/>
          </a:xfrm>
          <a:prstGeom prst="rect">
            <a:avLst/>
          </a:prstGeom>
          <a:ln>
            <a:solidFill>
              <a:srgbClr val="0A3C53"/>
            </a:solidFill>
          </a:ln>
        </p:spPr>
      </p:pic>
      <p:sp>
        <p:nvSpPr>
          <p:cNvPr id="7" name="TextBox 6">
            <a:extLst>
              <a:ext uri="{FF2B5EF4-FFF2-40B4-BE49-F238E27FC236}">
                <a16:creationId xmlns:a16="http://schemas.microsoft.com/office/drawing/2014/main" id="{EC938CD1-306F-90A7-D4B7-57F48B23FA2C}"/>
              </a:ext>
            </a:extLst>
          </p:cNvPr>
          <p:cNvSpPr txBox="1"/>
          <p:nvPr/>
        </p:nvSpPr>
        <p:spPr>
          <a:xfrm>
            <a:off x="7142885" y="4750755"/>
            <a:ext cx="4461740" cy="461665"/>
          </a:xfrm>
          <a:prstGeom prst="rect">
            <a:avLst/>
          </a:prstGeom>
          <a:noFill/>
        </p:spPr>
        <p:txBody>
          <a:bodyPr wrap="square">
            <a:spAutoFit/>
          </a:bodyPr>
          <a:lstStyle/>
          <a:p>
            <a:r>
              <a:rPr lang="en-US" sz="1200">
                <a:solidFill>
                  <a:srgbClr val="0A3C53"/>
                </a:solidFill>
                <a:hlinkClick r:id="rId6">
                  <a:extLst>
                    <a:ext uri="{A12FA001-AC4F-418D-AE19-62706E023703}">
                      <ahyp:hlinkClr xmlns:ahyp="http://schemas.microsoft.com/office/drawing/2018/hyperlinkcolor" val="tx"/>
                    </a:ext>
                  </a:extLst>
                </a:hlinkClick>
              </a:rPr>
              <a:t>Financial Advisor RICHARD LAMAR HAMNER serving MERIDIAN, MISSISSIPPI | New York Life.</a:t>
            </a:r>
            <a:endParaRPr lang="en-US" sz="1200">
              <a:solidFill>
                <a:srgbClr val="0A3C53"/>
              </a:solidFill>
            </a:endParaRPr>
          </a:p>
        </p:txBody>
      </p:sp>
      <p:pic>
        <p:nvPicPr>
          <p:cNvPr id="9" name="Picture 8">
            <a:hlinkClick r:id="rId7"/>
            <a:extLst>
              <a:ext uri="{FF2B5EF4-FFF2-40B4-BE49-F238E27FC236}">
                <a16:creationId xmlns:a16="http://schemas.microsoft.com/office/drawing/2014/main" id="{4A041BFE-80A4-287A-D3D4-DE542F3171F6}"/>
              </a:ext>
            </a:extLst>
          </p:cNvPr>
          <p:cNvPicPr>
            <a:picLocks noChangeAspect="1"/>
          </p:cNvPicPr>
          <p:nvPr/>
        </p:nvPicPr>
        <p:blipFill rotWithShape="1">
          <a:blip r:embed="rId8"/>
          <a:srcRect l="1785" t="12433" r="255" b="4164"/>
          <a:stretch/>
        </p:blipFill>
        <p:spPr>
          <a:xfrm>
            <a:off x="7142885" y="4115755"/>
            <a:ext cx="2374901" cy="635000"/>
          </a:xfrm>
          <a:prstGeom prst="rect">
            <a:avLst/>
          </a:prstGeom>
        </p:spPr>
      </p:pic>
      <p:sp>
        <p:nvSpPr>
          <p:cNvPr id="23" name="Rectangle 22">
            <a:extLst>
              <a:ext uri="{FF2B5EF4-FFF2-40B4-BE49-F238E27FC236}">
                <a16:creationId xmlns:a16="http://schemas.microsoft.com/office/drawing/2014/main" id="{FB91A765-20F3-4322-B32D-EA443E7D8C54}"/>
              </a:ext>
            </a:extLst>
          </p:cNvPr>
          <p:cNvSpPr/>
          <p:nvPr/>
        </p:nvSpPr>
        <p:spPr>
          <a:xfrm>
            <a:off x="564326" y="5635395"/>
            <a:ext cx="2105244" cy="489896"/>
          </a:xfrm>
          <a:prstGeom prst="rect">
            <a:avLst/>
          </a:prstGeom>
          <a:solidFill>
            <a:srgbClr val="DEE7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i="0">
                <a:solidFill>
                  <a:srgbClr val="0A3C53"/>
                </a:solidFill>
                <a:effectLst/>
                <a:latin typeface="Effan Pro"/>
              </a:rPr>
              <a:t>Easy to navigate</a:t>
            </a:r>
          </a:p>
        </p:txBody>
      </p:sp>
      <p:sp>
        <p:nvSpPr>
          <p:cNvPr id="24" name="Rectangle 23">
            <a:extLst>
              <a:ext uri="{FF2B5EF4-FFF2-40B4-BE49-F238E27FC236}">
                <a16:creationId xmlns:a16="http://schemas.microsoft.com/office/drawing/2014/main" id="{18CD88AD-3816-452F-A2A7-07DC88A047DF}"/>
              </a:ext>
            </a:extLst>
          </p:cNvPr>
          <p:cNvSpPr/>
          <p:nvPr/>
        </p:nvSpPr>
        <p:spPr>
          <a:xfrm>
            <a:off x="2713701" y="5635395"/>
            <a:ext cx="2105244" cy="489896"/>
          </a:xfrm>
          <a:prstGeom prst="rect">
            <a:avLst/>
          </a:prstGeom>
          <a:solidFill>
            <a:srgbClr val="DEE7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a:solidFill>
                  <a:srgbClr val="0A3C53"/>
                </a:solidFill>
                <a:latin typeface="Effan Pro"/>
              </a:rPr>
              <a:t>V</a:t>
            </a:r>
            <a:r>
              <a:rPr lang="en-US" sz="1600" i="0">
                <a:solidFill>
                  <a:srgbClr val="0A3C53"/>
                </a:solidFill>
                <a:effectLst/>
                <a:latin typeface="Effan Pro"/>
              </a:rPr>
              <a:t>isually appealing</a:t>
            </a:r>
          </a:p>
        </p:txBody>
      </p:sp>
      <p:sp>
        <p:nvSpPr>
          <p:cNvPr id="25" name="Rectangle 24">
            <a:extLst>
              <a:ext uri="{FF2B5EF4-FFF2-40B4-BE49-F238E27FC236}">
                <a16:creationId xmlns:a16="http://schemas.microsoft.com/office/drawing/2014/main" id="{5E2F2335-9638-4363-9D4B-2620010C02C6}"/>
              </a:ext>
            </a:extLst>
          </p:cNvPr>
          <p:cNvSpPr/>
          <p:nvPr/>
        </p:nvSpPr>
        <p:spPr>
          <a:xfrm>
            <a:off x="4872500" y="5635395"/>
            <a:ext cx="2105244" cy="489896"/>
          </a:xfrm>
          <a:prstGeom prst="rect">
            <a:avLst/>
          </a:prstGeom>
          <a:solidFill>
            <a:srgbClr val="DEE7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a:solidFill>
                  <a:srgbClr val="0A3C53"/>
                </a:solidFill>
                <a:latin typeface="Effan Pro"/>
              </a:rPr>
              <a:t>V</a:t>
            </a:r>
            <a:r>
              <a:rPr lang="en-US" sz="1600" i="0">
                <a:solidFill>
                  <a:srgbClr val="0A3C53"/>
                </a:solidFill>
                <a:effectLst/>
                <a:latin typeface="Effan Pro"/>
              </a:rPr>
              <a:t>aluable information</a:t>
            </a:r>
            <a:endParaRPr lang="en-US" sz="1600">
              <a:solidFill>
                <a:srgbClr val="0A3C53"/>
              </a:solidFill>
              <a:latin typeface="Effan Pro"/>
            </a:endParaRPr>
          </a:p>
        </p:txBody>
      </p:sp>
      <p:cxnSp>
        <p:nvCxnSpPr>
          <p:cNvPr id="29" name="Connector: Elbow 28">
            <a:extLst>
              <a:ext uri="{FF2B5EF4-FFF2-40B4-BE49-F238E27FC236}">
                <a16:creationId xmlns:a16="http://schemas.microsoft.com/office/drawing/2014/main" id="{D8C15511-E710-4CEC-AD1F-E3F31649F16B}"/>
              </a:ext>
            </a:extLst>
          </p:cNvPr>
          <p:cNvCxnSpPr>
            <a:cxnSpLocks/>
            <a:endCxn id="9" idx="0"/>
          </p:cNvCxnSpPr>
          <p:nvPr/>
        </p:nvCxnSpPr>
        <p:spPr>
          <a:xfrm rot="16200000" flipH="1">
            <a:off x="6843443" y="2628861"/>
            <a:ext cx="2078391" cy="895395"/>
          </a:xfrm>
          <a:prstGeom prst="bentConnector3">
            <a:avLst>
              <a:gd name="adj1" fmla="val 50000"/>
            </a:avLst>
          </a:prstGeom>
          <a:ln>
            <a:solidFill>
              <a:srgbClr val="0A3C53"/>
            </a:solidFill>
            <a:tailEnd type="triangl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22373919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lstStyle/>
          <a:p>
            <a:r>
              <a:rPr lang="en-IN"/>
              <a:t>Branding in Your Social Media</a:t>
            </a:r>
            <a:endParaRPr lang="en-US"/>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37</a:t>
            </a:fld>
            <a:endParaRPr lang="en-US" b="1">
              <a:solidFill>
                <a:srgbClr val="0A3C53"/>
              </a:solidFill>
            </a:endParaRPr>
          </a:p>
        </p:txBody>
      </p:sp>
      <p:pic>
        <p:nvPicPr>
          <p:cNvPr id="3" name="Picture 2">
            <a:extLst>
              <a:ext uri="{FF2B5EF4-FFF2-40B4-BE49-F238E27FC236}">
                <a16:creationId xmlns:a16="http://schemas.microsoft.com/office/drawing/2014/main" id="{372E65BC-9BED-F1B5-9227-718BA656C95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21579" y="1273027"/>
            <a:ext cx="3280460" cy="4454686"/>
          </a:xfrm>
          <a:prstGeom prst="rect">
            <a:avLst/>
          </a:prstGeom>
          <a:noFill/>
          <a:ln w="9525">
            <a:solidFill>
              <a:srgbClr val="0A3C53"/>
            </a:solidFill>
            <a:miter lim="800000"/>
            <a:headEnd/>
            <a:tailEnd/>
          </a:ln>
        </p:spPr>
      </p:pic>
      <p:pic>
        <p:nvPicPr>
          <p:cNvPr id="5" name="Picture 4">
            <a:extLst>
              <a:ext uri="{FF2B5EF4-FFF2-40B4-BE49-F238E27FC236}">
                <a16:creationId xmlns:a16="http://schemas.microsoft.com/office/drawing/2014/main" id="{CD4E6D28-552E-226D-8A31-D70109F5CE9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36932" y="1273027"/>
            <a:ext cx="3434192" cy="4514015"/>
          </a:xfrm>
          <a:prstGeom prst="rect">
            <a:avLst/>
          </a:prstGeom>
          <a:ln>
            <a:solidFill>
              <a:srgbClr val="0A3C53"/>
            </a:solidFill>
          </a:ln>
        </p:spPr>
      </p:pic>
      <p:pic>
        <p:nvPicPr>
          <p:cNvPr id="6" name="Picture 5">
            <a:extLst>
              <a:ext uri="{FF2B5EF4-FFF2-40B4-BE49-F238E27FC236}">
                <a16:creationId xmlns:a16="http://schemas.microsoft.com/office/drawing/2014/main" id="{2CA8F6CD-B7E5-7836-764A-62F9A1C64B7F}"/>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213163" y="1273027"/>
            <a:ext cx="2922615" cy="4514015"/>
          </a:xfrm>
          <a:prstGeom prst="rect">
            <a:avLst/>
          </a:prstGeom>
          <a:noFill/>
          <a:ln w="9525">
            <a:solidFill>
              <a:srgbClr val="0A3C53"/>
            </a:solidFill>
            <a:miter lim="800000"/>
            <a:headEnd/>
            <a:tailEnd/>
          </a:ln>
        </p:spPr>
      </p:pic>
      <p:sp>
        <p:nvSpPr>
          <p:cNvPr id="7" name="Rectangle 6">
            <a:extLst>
              <a:ext uri="{FF2B5EF4-FFF2-40B4-BE49-F238E27FC236}">
                <a16:creationId xmlns:a16="http://schemas.microsoft.com/office/drawing/2014/main" id="{62BD0CC1-FCF8-BC4C-3DF0-0C2F3E796DEF}"/>
              </a:ext>
            </a:extLst>
          </p:cNvPr>
          <p:cNvSpPr/>
          <p:nvPr/>
        </p:nvSpPr>
        <p:spPr>
          <a:xfrm>
            <a:off x="12192000" y="0"/>
            <a:ext cx="3399692" cy="2590800"/>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a:t>
            </a:r>
          </a:p>
          <a:p>
            <a:r>
              <a:rPr lang="en-US" sz="1800">
                <a:effectLst/>
                <a:latin typeface="Segoe UI" panose="020B0502040204020203" pitchFamily="34" charset="0"/>
              </a:rPr>
              <a:t>We have already used these screengrabs in E-learning modules. Could you please share some new screengrabs that is a fresh visual experience for the participants.</a:t>
            </a:r>
            <a:endParaRPr lang="en-IN"/>
          </a:p>
        </p:txBody>
      </p:sp>
    </p:spTree>
    <p:custDataLst>
      <p:tags r:id="rId1"/>
    </p:custDataLst>
    <p:extLst>
      <p:ext uri="{BB962C8B-B14F-4D97-AF65-F5344CB8AC3E}">
        <p14:creationId xmlns:p14="http://schemas.microsoft.com/office/powerpoint/2010/main" val="32831811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F3FEBFD-FB72-0340-E393-297CB866DE7B}"/>
              </a:ext>
            </a:extLst>
          </p:cNvPr>
          <p:cNvSpPr>
            <a:spLocks noGrp="1"/>
          </p:cNvSpPr>
          <p:nvPr>
            <p:ph type="body" sz="quarter" idx="10"/>
          </p:nvPr>
        </p:nvSpPr>
        <p:spPr/>
        <p:txBody>
          <a:bodyPr/>
          <a:lstStyle/>
          <a:p>
            <a:r>
              <a:rPr lang="en-US">
                <a:solidFill>
                  <a:srgbClr val="0A3C53"/>
                </a:solidFill>
              </a:rPr>
              <a:t>Discussion</a:t>
            </a:r>
            <a:endParaRPr lang="en-IN">
              <a:solidFill>
                <a:srgbClr val="0A3C53"/>
              </a:solidFill>
            </a:endParaRPr>
          </a:p>
        </p:txBody>
      </p:sp>
      <p:sp>
        <p:nvSpPr>
          <p:cNvPr id="22" name="Slide Number Placeholder 2">
            <a:extLst>
              <a:ext uri="{FF2B5EF4-FFF2-40B4-BE49-F238E27FC236}">
                <a16:creationId xmlns:a16="http://schemas.microsoft.com/office/drawing/2014/main" id="{59AF037D-30B9-B194-14C5-29D126E86A13}"/>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38</a:t>
            </a:fld>
            <a:endParaRPr lang="en-US" b="1">
              <a:solidFill>
                <a:srgbClr val="0A3C53"/>
              </a:solidFill>
            </a:endParaRPr>
          </a:p>
        </p:txBody>
      </p:sp>
      <p:sp>
        <p:nvSpPr>
          <p:cNvPr id="7" name="Text Placeholder 6">
            <a:extLst>
              <a:ext uri="{FF2B5EF4-FFF2-40B4-BE49-F238E27FC236}">
                <a16:creationId xmlns:a16="http://schemas.microsoft.com/office/drawing/2014/main" id="{215D99BC-6413-433C-9C7A-70E44148A063}"/>
              </a:ext>
            </a:extLst>
          </p:cNvPr>
          <p:cNvSpPr>
            <a:spLocks noGrp="1"/>
          </p:cNvSpPr>
          <p:nvPr>
            <p:ph type="body" sz="quarter" idx="11"/>
          </p:nvPr>
        </p:nvSpPr>
        <p:spPr>
          <a:xfrm>
            <a:off x="468000" y="1926907"/>
            <a:ext cx="5310188" cy="1077218"/>
          </a:xfrm>
        </p:spPr>
        <p:txBody>
          <a:bodyPr/>
          <a:lstStyle/>
          <a:p>
            <a:pPr marL="0" indent="0">
              <a:buNone/>
            </a:pPr>
            <a:r>
              <a:rPr lang="en-US" sz="1600">
                <a:solidFill>
                  <a:srgbClr val="0A3C53"/>
                </a:solidFill>
                <a:latin typeface="Effra Pro" panose="020B0603020203020204" pitchFamily="34" charset="0"/>
              </a:rPr>
              <a:t>Watch short videos on screen demonstrating various branding stories. At the end of each video, you choose thumbs up for effective and thumbs down for ineffective examples in the Ventla app. </a:t>
            </a:r>
          </a:p>
        </p:txBody>
      </p:sp>
      <p:sp>
        <p:nvSpPr>
          <p:cNvPr id="8" name="Text Placeholder 7">
            <a:extLst>
              <a:ext uri="{FF2B5EF4-FFF2-40B4-BE49-F238E27FC236}">
                <a16:creationId xmlns:a16="http://schemas.microsoft.com/office/drawing/2014/main" id="{41B7554D-158B-4536-AE9C-DC040EB71D30}"/>
              </a:ext>
            </a:extLst>
          </p:cNvPr>
          <p:cNvSpPr>
            <a:spLocks noGrp="1"/>
          </p:cNvSpPr>
          <p:nvPr>
            <p:ph type="body" sz="quarter" idx="13"/>
          </p:nvPr>
        </p:nvSpPr>
        <p:spPr/>
        <p:txBody>
          <a:bodyPr/>
          <a:lstStyle/>
          <a:p>
            <a:r>
              <a:rPr lang="en-IN"/>
              <a:t>5 min</a:t>
            </a:r>
          </a:p>
        </p:txBody>
      </p:sp>
      <p:sp>
        <p:nvSpPr>
          <p:cNvPr id="15" name="Rectangle: Rounded Corners 14">
            <a:extLst>
              <a:ext uri="{FF2B5EF4-FFF2-40B4-BE49-F238E27FC236}">
                <a16:creationId xmlns:a16="http://schemas.microsoft.com/office/drawing/2014/main" id="{202765CA-B22B-5F07-CB52-D8D051359757}"/>
              </a:ext>
            </a:extLst>
          </p:cNvPr>
          <p:cNvSpPr/>
          <p:nvPr/>
        </p:nvSpPr>
        <p:spPr>
          <a:xfrm>
            <a:off x="550863" y="3225676"/>
            <a:ext cx="1255608" cy="1256400"/>
          </a:xfrm>
          <a:prstGeom prst="roundRect">
            <a:avLst>
              <a:gd name="adj" fmla="val 3875"/>
            </a:avLst>
          </a:prstGeom>
          <a:noFill/>
          <a:ln w="19050">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1" name="Rectangle: Rounded Corners 20">
            <a:extLst>
              <a:ext uri="{FF2B5EF4-FFF2-40B4-BE49-F238E27FC236}">
                <a16:creationId xmlns:a16="http://schemas.microsoft.com/office/drawing/2014/main" id="{BD7D0C22-23C3-5684-1974-A9A490E65B27}"/>
              </a:ext>
            </a:extLst>
          </p:cNvPr>
          <p:cNvSpPr/>
          <p:nvPr/>
        </p:nvSpPr>
        <p:spPr>
          <a:xfrm>
            <a:off x="2043907" y="3225676"/>
            <a:ext cx="1255608" cy="1256400"/>
          </a:xfrm>
          <a:prstGeom prst="roundRect">
            <a:avLst>
              <a:gd name="adj" fmla="val 3875"/>
            </a:avLst>
          </a:prstGeom>
          <a:noFill/>
          <a:ln w="19050">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3" name="TextBox 22">
            <a:extLst>
              <a:ext uri="{FF2B5EF4-FFF2-40B4-BE49-F238E27FC236}">
                <a16:creationId xmlns:a16="http://schemas.microsoft.com/office/drawing/2014/main" id="{7CC341A9-C156-0AF6-8793-B565EC266D7A}"/>
              </a:ext>
            </a:extLst>
          </p:cNvPr>
          <p:cNvSpPr txBox="1"/>
          <p:nvPr/>
        </p:nvSpPr>
        <p:spPr>
          <a:xfrm>
            <a:off x="680034" y="4076844"/>
            <a:ext cx="997266" cy="297517"/>
          </a:xfrm>
          <a:prstGeom prst="rect">
            <a:avLst/>
          </a:prstGeom>
          <a:noFill/>
        </p:spPr>
        <p:txBody>
          <a:bodyPr wrap="square">
            <a:spAutoFit/>
          </a:bodyPr>
          <a:lstStyle/>
          <a:p>
            <a:pPr algn="ctr">
              <a:lnSpc>
                <a:spcPts val="1600"/>
              </a:lnSpc>
              <a:buClr>
                <a:srgbClr val="0A3C53"/>
              </a:buClr>
            </a:pPr>
            <a:r>
              <a:rPr lang="en-US" sz="1600">
                <a:solidFill>
                  <a:srgbClr val="0A3C53"/>
                </a:solidFill>
                <a:latin typeface="Effra Pro" panose="020B0603020203020204" pitchFamily="34" charset="0"/>
              </a:rPr>
              <a:t>Effective</a:t>
            </a:r>
          </a:p>
        </p:txBody>
      </p:sp>
      <p:sp>
        <p:nvSpPr>
          <p:cNvPr id="24" name="TextBox 23">
            <a:extLst>
              <a:ext uri="{FF2B5EF4-FFF2-40B4-BE49-F238E27FC236}">
                <a16:creationId xmlns:a16="http://schemas.microsoft.com/office/drawing/2014/main" id="{6BF26CAB-BB28-D218-B5C2-5FD3D35CC5C1}"/>
              </a:ext>
            </a:extLst>
          </p:cNvPr>
          <p:cNvSpPr txBox="1"/>
          <p:nvPr/>
        </p:nvSpPr>
        <p:spPr>
          <a:xfrm>
            <a:off x="2043907" y="4074899"/>
            <a:ext cx="1255608" cy="297517"/>
          </a:xfrm>
          <a:prstGeom prst="rect">
            <a:avLst/>
          </a:prstGeom>
          <a:noFill/>
        </p:spPr>
        <p:txBody>
          <a:bodyPr wrap="square">
            <a:spAutoFit/>
          </a:bodyPr>
          <a:lstStyle/>
          <a:p>
            <a:pPr algn="ctr">
              <a:lnSpc>
                <a:spcPts val="1600"/>
              </a:lnSpc>
              <a:buClr>
                <a:srgbClr val="0A3C53"/>
              </a:buClr>
            </a:pPr>
            <a:r>
              <a:rPr lang="en-US" sz="1600">
                <a:solidFill>
                  <a:srgbClr val="0A3C53"/>
                </a:solidFill>
                <a:latin typeface="Effra Pro" panose="020B0603020203020204" pitchFamily="34" charset="0"/>
              </a:rPr>
              <a:t>Ineffective</a:t>
            </a:r>
          </a:p>
        </p:txBody>
      </p:sp>
      <p:pic>
        <p:nvPicPr>
          <p:cNvPr id="25" name="Picture 24">
            <a:extLst>
              <a:ext uri="{FF2B5EF4-FFF2-40B4-BE49-F238E27FC236}">
                <a16:creationId xmlns:a16="http://schemas.microsoft.com/office/drawing/2014/main" id="{75F66049-CBC4-F03A-F35F-9FF321E94485}"/>
              </a:ext>
            </a:extLst>
          </p:cNvPr>
          <p:cNvPicPr>
            <a:picLocks noChangeAspect="1"/>
          </p:cNvPicPr>
          <p:nvPr/>
        </p:nvPicPr>
        <p:blipFill rotWithShape="1">
          <a:blip r:embed="rId4"/>
          <a:srcRect t="4139"/>
          <a:stretch/>
        </p:blipFill>
        <p:spPr>
          <a:xfrm>
            <a:off x="7726863" y="4964497"/>
            <a:ext cx="3502478" cy="1325685"/>
          </a:xfrm>
          <a:prstGeom prst="rect">
            <a:avLst/>
          </a:prstGeom>
        </p:spPr>
      </p:pic>
      <p:pic>
        <p:nvPicPr>
          <p:cNvPr id="26" name="Graphic 25">
            <a:extLst>
              <a:ext uri="{FF2B5EF4-FFF2-40B4-BE49-F238E27FC236}">
                <a16:creationId xmlns:a16="http://schemas.microsoft.com/office/drawing/2014/main" id="{560F32E8-036A-4159-2A11-7B0A8BA3A37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78642" y="3461768"/>
            <a:ext cx="400050" cy="381000"/>
          </a:xfrm>
          <a:prstGeom prst="rect">
            <a:avLst/>
          </a:prstGeom>
        </p:spPr>
      </p:pic>
      <p:pic>
        <p:nvPicPr>
          <p:cNvPr id="27" name="Graphic 26">
            <a:extLst>
              <a:ext uri="{FF2B5EF4-FFF2-40B4-BE49-F238E27FC236}">
                <a16:creationId xmlns:a16="http://schemas.microsoft.com/office/drawing/2014/main" id="{24FB340B-FA35-671B-6898-08F36C5A153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flipV="1">
            <a:off x="2480456" y="3479284"/>
            <a:ext cx="400050" cy="381000"/>
          </a:xfrm>
          <a:prstGeom prst="rect">
            <a:avLst/>
          </a:prstGeom>
        </p:spPr>
      </p:pic>
      <p:sp>
        <p:nvSpPr>
          <p:cNvPr id="2" name="Rectangle 1">
            <a:extLst>
              <a:ext uri="{FF2B5EF4-FFF2-40B4-BE49-F238E27FC236}">
                <a16:creationId xmlns:a16="http://schemas.microsoft.com/office/drawing/2014/main" id="{8E914D22-8921-7F16-9E59-F290BF12F7D8}"/>
              </a:ext>
            </a:extLst>
          </p:cNvPr>
          <p:cNvSpPr/>
          <p:nvPr/>
        </p:nvSpPr>
        <p:spPr>
          <a:xfrm>
            <a:off x="12192000" y="-36162"/>
            <a:ext cx="3399692" cy="2590800"/>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a:t>
            </a:r>
          </a:p>
          <a:p>
            <a:endParaRPr lang="en-US"/>
          </a:p>
          <a:p>
            <a:r>
              <a:rPr lang="en-US" sz="1800">
                <a:effectLst/>
                <a:latin typeface="Segoe UI" panose="020B0502040204020203" pitchFamily="34" charset="0"/>
              </a:rPr>
              <a:t>Kindly provide access to these three videos (Brianna, Jennifer, and Mario branding stories). We found these examples in Build Your Brand PDFs.</a:t>
            </a:r>
            <a:endParaRPr lang="en-US"/>
          </a:p>
          <a:p>
            <a:endParaRPr lang="en-IN"/>
          </a:p>
        </p:txBody>
      </p:sp>
    </p:spTree>
    <p:custDataLst>
      <p:tags r:id="rId1"/>
    </p:custDataLst>
    <p:extLst>
      <p:ext uri="{BB962C8B-B14F-4D97-AF65-F5344CB8AC3E}">
        <p14:creationId xmlns:p14="http://schemas.microsoft.com/office/powerpoint/2010/main" val="23472922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50AB86F-AD68-B61F-EBD0-B7036B00118A}"/>
              </a:ext>
            </a:extLst>
          </p:cNvPr>
          <p:cNvSpPr>
            <a:spLocks noGrp="1"/>
          </p:cNvSpPr>
          <p:nvPr>
            <p:ph type="body" sz="quarter" idx="10"/>
          </p:nvPr>
        </p:nvSpPr>
        <p:spPr/>
        <p:txBody>
          <a:bodyPr/>
          <a:lstStyle/>
          <a:p>
            <a:r>
              <a:rPr lang="en-IN"/>
              <a:t>Branding Audit</a:t>
            </a:r>
          </a:p>
        </p:txBody>
      </p:sp>
      <p:sp>
        <p:nvSpPr>
          <p:cNvPr id="2" name="Slide Number Placeholder 2">
            <a:extLst>
              <a:ext uri="{FF2B5EF4-FFF2-40B4-BE49-F238E27FC236}">
                <a16:creationId xmlns:a16="http://schemas.microsoft.com/office/drawing/2014/main" id="{B7C15550-F65D-6AEB-556B-385C77F2C6C0}"/>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39</a:t>
            </a:fld>
            <a:endParaRPr lang="en-US" b="1">
              <a:solidFill>
                <a:srgbClr val="0A3C53"/>
              </a:solidFill>
            </a:endParaRPr>
          </a:p>
        </p:txBody>
      </p:sp>
      <p:sp>
        <p:nvSpPr>
          <p:cNvPr id="7" name="Rectangle: Rounded Corners 6">
            <a:extLst>
              <a:ext uri="{FF2B5EF4-FFF2-40B4-BE49-F238E27FC236}">
                <a16:creationId xmlns:a16="http://schemas.microsoft.com/office/drawing/2014/main" id="{539A102B-E03F-9690-0D1C-A04A820C0DA5}"/>
              </a:ext>
            </a:extLst>
          </p:cNvPr>
          <p:cNvSpPr/>
          <p:nvPr/>
        </p:nvSpPr>
        <p:spPr>
          <a:xfrm>
            <a:off x="550863" y="4787280"/>
            <a:ext cx="4777852" cy="675861"/>
          </a:xfrm>
          <a:prstGeom prst="roundRect">
            <a:avLst>
              <a:gd name="adj" fmla="val 9936"/>
            </a:avLst>
          </a:prstGeom>
          <a:noFill/>
          <a:ln>
            <a:solidFill>
              <a:srgbClr val="0A3C5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extBox 7">
            <a:extLst>
              <a:ext uri="{FF2B5EF4-FFF2-40B4-BE49-F238E27FC236}">
                <a16:creationId xmlns:a16="http://schemas.microsoft.com/office/drawing/2014/main" id="{A46BA4A6-2F3A-F2EA-2B0C-8498F8F81094}"/>
              </a:ext>
            </a:extLst>
          </p:cNvPr>
          <p:cNvSpPr txBox="1"/>
          <p:nvPr/>
        </p:nvSpPr>
        <p:spPr>
          <a:xfrm>
            <a:off x="1281181" y="4860487"/>
            <a:ext cx="3999560" cy="584775"/>
          </a:xfrm>
          <a:prstGeom prst="rect">
            <a:avLst/>
          </a:prstGeom>
          <a:noFill/>
        </p:spPr>
        <p:txBody>
          <a:bodyPr wrap="square">
            <a:spAutoFit/>
          </a:bodyPr>
          <a:lstStyle/>
          <a:p>
            <a:pPr marL="0" indent="0">
              <a:buNone/>
            </a:pPr>
            <a:r>
              <a:rPr lang="en-US" sz="1600">
                <a:solidFill>
                  <a:srgbClr val="0A3C53"/>
                </a:solidFill>
                <a:latin typeface="Effra Pro" panose="020B0603020203020204" pitchFamily="34" charset="0"/>
              </a:rPr>
              <a:t>Do you have your NYL agent page and personal website open?</a:t>
            </a:r>
          </a:p>
        </p:txBody>
      </p:sp>
      <p:grpSp>
        <p:nvGrpSpPr>
          <p:cNvPr id="9" name="Group 8">
            <a:extLst>
              <a:ext uri="{FF2B5EF4-FFF2-40B4-BE49-F238E27FC236}">
                <a16:creationId xmlns:a16="http://schemas.microsoft.com/office/drawing/2014/main" id="{84D146BD-11B9-ABF5-F5D1-BDA5ED384A19}"/>
              </a:ext>
            </a:extLst>
          </p:cNvPr>
          <p:cNvGrpSpPr/>
          <p:nvPr/>
        </p:nvGrpSpPr>
        <p:grpSpPr>
          <a:xfrm>
            <a:off x="759313" y="4940897"/>
            <a:ext cx="326584" cy="292963"/>
            <a:chOff x="6659925" y="2163316"/>
            <a:chExt cx="414337" cy="428625"/>
          </a:xfrm>
          <a:solidFill>
            <a:srgbClr val="0A3C53"/>
          </a:solidFill>
        </p:grpSpPr>
        <p:sp>
          <p:nvSpPr>
            <p:cNvPr id="10" name="Freeform: Shape 9">
              <a:extLst>
                <a:ext uri="{FF2B5EF4-FFF2-40B4-BE49-F238E27FC236}">
                  <a16:creationId xmlns:a16="http://schemas.microsoft.com/office/drawing/2014/main" id="{8721D160-78EE-CBBF-3C19-22D9698E68F3}"/>
                </a:ext>
              </a:extLst>
            </p:cNvPr>
            <p:cNvSpPr/>
            <p:nvPr/>
          </p:nvSpPr>
          <p:spPr>
            <a:xfrm>
              <a:off x="6754694" y="2163316"/>
              <a:ext cx="224413" cy="310138"/>
            </a:xfrm>
            <a:custGeom>
              <a:avLst/>
              <a:gdLst>
                <a:gd name="connsiteX0" fmla="*/ 7144 w 224413"/>
                <a:gd name="connsiteY0" fmla="*/ 205076 h 310138"/>
                <a:gd name="connsiteX1" fmla="*/ 112207 w 224413"/>
                <a:gd name="connsiteY1" fmla="*/ 310139 h 310138"/>
                <a:gd name="connsiteX2" fmla="*/ 217270 w 224413"/>
                <a:gd name="connsiteY2" fmla="*/ 205076 h 310138"/>
                <a:gd name="connsiteX3" fmla="*/ 224414 w 224413"/>
                <a:gd name="connsiteY3" fmla="*/ 197932 h 310138"/>
                <a:gd name="connsiteX4" fmla="*/ 214313 w 224413"/>
                <a:gd name="connsiteY4" fmla="*/ 187831 h 310138"/>
                <a:gd name="connsiteX5" fmla="*/ 207169 w 224413"/>
                <a:gd name="connsiteY5" fmla="*/ 194974 h 310138"/>
                <a:gd name="connsiteX6" fmla="*/ 119472 w 224413"/>
                <a:gd name="connsiteY6" fmla="*/ 282671 h 310138"/>
                <a:gd name="connsiteX7" fmla="*/ 119371 w 224413"/>
                <a:gd name="connsiteY7" fmla="*/ 282670 h 310138"/>
                <a:gd name="connsiteX8" fmla="*/ 119351 w 224413"/>
                <a:gd name="connsiteY8" fmla="*/ 282621 h 310138"/>
                <a:gd name="connsiteX9" fmla="*/ 119351 w 224413"/>
                <a:gd name="connsiteY9" fmla="*/ 0 h 310138"/>
                <a:gd name="connsiteX10" fmla="*/ 105063 w 224413"/>
                <a:gd name="connsiteY10" fmla="*/ 0 h 310138"/>
                <a:gd name="connsiteX11" fmla="*/ 105063 w 224413"/>
                <a:gd name="connsiteY11" fmla="*/ 282621 h 310138"/>
                <a:gd name="connsiteX12" fmla="*/ 104991 w 224413"/>
                <a:gd name="connsiteY12" fmla="*/ 282692 h 310138"/>
                <a:gd name="connsiteX13" fmla="*/ 104942 w 224413"/>
                <a:gd name="connsiteY13" fmla="*/ 282671 h 310138"/>
                <a:gd name="connsiteX14" fmla="*/ 17245 w 224413"/>
                <a:gd name="connsiteY14" fmla="*/ 194974 h 310138"/>
                <a:gd name="connsiteX15" fmla="*/ 10101 w 224413"/>
                <a:gd name="connsiteY15" fmla="*/ 187831 h 310138"/>
                <a:gd name="connsiteX16" fmla="*/ 0 w 224413"/>
                <a:gd name="connsiteY16" fmla="*/ 197932 h 310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413" h="310138">
                  <a:moveTo>
                    <a:pt x="7144" y="205076"/>
                  </a:moveTo>
                  <a:lnTo>
                    <a:pt x="112207" y="310139"/>
                  </a:lnTo>
                  <a:lnTo>
                    <a:pt x="217270" y="205076"/>
                  </a:lnTo>
                  <a:lnTo>
                    <a:pt x="224414" y="197932"/>
                  </a:lnTo>
                  <a:lnTo>
                    <a:pt x="214313" y="187831"/>
                  </a:lnTo>
                  <a:lnTo>
                    <a:pt x="207169" y="194974"/>
                  </a:lnTo>
                  <a:lnTo>
                    <a:pt x="119472" y="282671"/>
                  </a:lnTo>
                  <a:cubicBezTo>
                    <a:pt x="119444" y="282699"/>
                    <a:pt x="119398" y="282698"/>
                    <a:pt x="119371" y="282670"/>
                  </a:cubicBezTo>
                  <a:cubicBezTo>
                    <a:pt x="119358" y="282657"/>
                    <a:pt x="119351" y="282640"/>
                    <a:pt x="119351" y="282621"/>
                  </a:cubicBezTo>
                  <a:lnTo>
                    <a:pt x="119351" y="0"/>
                  </a:lnTo>
                  <a:lnTo>
                    <a:pt x="105063" y="0"/>
                  </a:lnTo>
                  <a:lnTo>
                    <a:pt x="105063" y="282621"/>
                  </a:lnTo>
                  <a:cubicBezTo>
                    <a:pt x="105062" y="282660"/>
                    <a:pt x="105030" y="282692"/>
                    <a:pt x="104991" y="282692"/>
                  </a:cubicBezTo>
                  <a:cubicBezTo>
                    <a:pt x="104972" y="282691"/>
                    <a:pt x="104955" y="282684"/>
                    <a:pt x="104942" y="282671"/>
                  </a:cubicBezTo>
                  <a:lnTo>
                    <a:pt x="17245" y="194974"/>
                  </a:lnTo>
                  <a:lnTo>
                    <a:pt x="10101" y="187831"/>
                  </a:lnTo>
                  <a:lnTo>
                    <a:pt x="0" y="197932"/>
                  </a:lnTo>
                  <a:close/>
                </a:path>
              </a:pathLst>
            </a:custGeom>
            <a:grpFill/>
            <a:ln w="7144" cap="flat">
              <a:solidFill>
                <a:srgbClr val="0A3C53"/>
              </a:solidFill>
              <a:prstDash val="solid"/>
              <a:miter/>
            </a:ln>
          </p:spPr>
          <p:txBody>
            <a:bodyPr rtlCol="0" anchor="ctr"/>
            <a:lstStyle/>
            <a:p>
              <a:endParaRPr lang="en-IN"/>
            </a:p>
          </p:txBody>
        </p:sp>
        <p:sp>
          <p:nvSpPr>
            <p:cNvPr id="11" name="Freeform: Shape 10">
              <a:extLst>
                <a:ext uri="{FF2B5EF4-FFF2-40B4-BE49-F238E27FC236}">
                  <a16:creationId xmlns:a16="http://schemas.microsoft.com/office/drawing/2014/main" id="{65C3028E-731C-3F85-F526-344722217B34}"/>
                </a:ext>
              </a:extLst>
            </p:cNvPr>
            <p:cNvSpPr/>
            <p:nvPr/>
          </p:nvSpPr>
          <p:spPr>
            <a:xfrm>
              <a:off x="6659925" y="2434779"/>
              <a:ext cx="414337" cy="157162"/>
            </a:xfrm>
            <a:custGeom>
              <a:avLst/>
              <a:gdLst>
                <a:gd name="connsiteX0" fmla="*/ 400050 w 414337"/>
                <a:gd name="connsiteY0" fmla="*/ 142875 h 157162"/>
                <a:gd name="connsiteX1" fmla="*/ 14288 w 414337"/>
                <a:gd name="connsiteY1" fmla="*/ 142875 h 157162"/>
                <a:gd name="connsiteX2" fmla="*/ 14288 w 414337"/>
                <a:gd name="connsiteY2" fmla="*/ 0 h 157162"/>
                <a:gd name="connsiteX3" fmla="*/ 0 w 414337"/>
                <a:gd name="connsiteY3" fmla="*/ 0 h 157162"/>
                <a:gd name="connsiteX4" fmla="*/ 0 w 414337"/>
                <a:gd name="connsiteY4" fmla="*/ 157163 h 157162"/>
                <a:gd name="connsiteX5" fmla="*/ 414338 w 414337"/>
                <a:gd name="connsiteY5" fmla="*/ 157163 h 157162"/>
                <a:gd name="connsiteX6" fmla="*/ 414338 w 414337"/>
                <a:gd name="connsiteY6" fmla="*/ 0 h 157162"/>
                <a:gd name="connsiteX7" fmla="*/ 400050 w 414337"/>
                <a:gd name="connsiteY7" fmla="*/ 0 h 157162"/>
                <a:gd name="connsiteX8" fmla="*/ 400050 w 414337"/>
                <a:gd name="connsiteY8" fmla="*/ 142875 h 157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4337" h="157162">
                  <a:moveTo>
                    <a:pt x="400050" y="142875"/>
                  </a:moveTo>
                  <a:lnTo>
                    <a:pt x="14288" y="142875"/>
                  </a:lnTo>
                  <a:lnTo>
                    <a:pt x="14288" y="0"/>
                  </a:lnTo>
                  <a:lnTo>
                    <a:pt x="0" y="0"/>
                  </a:lnTo>
                  <a:lnTo>
                    <a:pt x="0" y="157163"/>
                  </a:lnTo>
                  <a:lnTo>
                    <a:pt x="414338" y="157163"/>
                  </a:lnTo>
                  <a:lnTo>
                    <a:pt x="414338" y="0"/>
                  </a:lnTo>
                  <a:lnTo>
                    <a:pt x="400050" y="0"/>
                  </a:lnTo>
                  <a:lnTo>
                    <a:pt x="400050" y="142875"/>
                  </a:lnTo>
                  <a:close/>
                </a:path>
              </a:pathLst>
            </a:custGeom>
            <a:grpFill/>
            <a:ln w="7144" cap="flat">
              <a:solidFill>
                <a:srgbClr val="0A3C53"/>
              </a:solidFill>
              <a:prstDash val="solid"/>
              <a:miter/>
            </a:ln>
          </p:spPr>
          <p:txBody>
            <a:bodyPr rtlCol="0" anchor="ctr"/>
            <a:lstStyle/>
            <a:p>
              <a:endParaRPr lang="en-IN"/>
            </a:p>
          </p:txBody>
        </p:sp>
      </p:grpSp>
      <p:sp>
        <p:nvSpPr>
          <p:cNvPr id="12" name="Rectangle: Rounded Corners 11">
            <a:extLst>
              <a:ext uri="{FF2B5EF4-FFF2-40B4-BE49-F238E27FC236}">
                <a16:creationId xmlns:a16="http://schemas.microsoft.com/office/drawing/2014/main" id="{CA9611AC-24BD-063A-966B-467FD6EE2C3C}"/>
              </a:ext>
            </a:extLst>
          </p:cNvPr>
          <p:cNvSpPr/>
          <p:nvPr/>
        </p:nvSpPr>
        <p:spPr>
          <a:xfrm>
            <a:off x="1085897" y="1590616"/>
            <a:ext cx="4777852" cy="2535872"/>
          </a:xfrm>
          <a:prstGeom prst="roundRect">
            <a:avLst>
              <a:gd name="adj" fmla="val 2043"/>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TextBox 14">
            <a:extLst>
              <a:ext uri="{FF2B5EF4-FFF2-40B4-BE49-F238E27FC236}">
                <a16:creationId xmlns:a16="http://schemas.microsoft.com/office/drawing/2014/main" id="{804F307F-6653-3499-91B2-DF67B5EDAE85}"/>
              </a:ext>
            </a:extLst>
          </p:cNvPr>
          <p:cNvSpPr txBox="1"/>
          <p:nvPr/>
        </p:nvSpPr>
        <p:spPr>
          <a:xfrm>
            <a:off x="2056136" y="2391788"/>
            <a:ext cx="3560211" cy="830997"/>
          </a:xfrm>
          <a:prstGeom prst="rect">
            <a:avLst/>
          </a:prstGeom>
          <a:noFill/>
        </p:spPr>
        <p:txBody>
          <a:bodyPr wrap="square">
            <a:spAutoFit/>
          </a:bodyPr>
          <a:lstStyle/>
          <a:p>
            <a:r>
              <a:rPr lang="en-US" altLang="en-US" sz="1600">
                <a:solidFill>
                  <a:srgbClr val="0A3C53"/>
                </a:solidFill>
                <a:latin typeface="Effra Pro" panose="020B0603020203020204" pitchFamily="34" charset="0"/>
              </a:rPr>
              <a:t>Current state of your UVP, elevator talk, personal website, and social media.</a:t>
            </a:r>
          </a:p>
        </p:txBody>
      </p:sp>
      <p:sp>
        <p:nvSpPr>
          <p:cNvPr id="29" name="Rectangle: Rounded Corners 28">
            <a:extLst>
              <a:ext uri="{FF2B5EF4-FFF2-40B4-BE49-F238E27FC236}">
                <a16:creationId xmlns:a16="http://schemas.microsoft.com/office/drawing/2014/main" id="{7C847F66-BD49-4D09-8B0C-43EE25A8DBB0}"/>
              </a:ext>
            </a:extLst>
          </p:cNvPr>
          <p:cNvSpPr/>
          <p:nvPr/>
        </p:nvSpPr>
        <p:spPr>
          <a:xfrm>
            <a:off x="550863" y="2242284"/>
            <a:ext cx="1305943" cy="1232536"/>
          </a:xfrm>
          <a:prstGeom prst="roundRect">
            <a:avLst>
              <a:gd name="adj" fmla="val 7385"/>
            </a:avLst>
          </a:prstGeom>
          <a:solidFill>
            <a:srgbClr val="A768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30" name="Group 29">
            <a:extLst>
              <a:ext uri="{FF2B5EF4-FFF2-40B4-BE49-F238E27FC236}">
                <a16:creationId xmlns:a16="http://schemas.microsoft.com/office/drawing/2014/main" id="{45EC23E6-D3CB-4078-858D-7C683B9867B2}"/>
              </a:ext>
            </a:extLst>
          </p:cNvPr>
          <p:cNvGrpSpPr/>
          <p:nvPr/>
        </p:nvGrpSpPr>
        <p:grpSpPr>
          <a:xfrm>
            <a:off x="834011" y="2533675"/>
            <a:ext cx="751411" cy="675861"/>
            <a:chOff x="266700" y="1414143"/>
            <a:chExt cx="865082" cy="778103"/>
          </a:xfrm>
          <a:solidFill>
            <a:schemeClr val="bg1"/>
          </a:solidFill>
        </p:grpSpPr>
        <p:sp>
          <p:nvSpPr>
            <p:cNvPr id="31" name="Freeform 24">
              <a:extLst>
                <a:ext uri="{FF2B5EF4-FFF2-40B4-BE49-F238E27FC236}">
                  <a16:creationId xmlns:a16="http://schemas.microsoft.com/office/drawing/2014/main" id="{ACD472D2-7694-4A97-9403-99F0CCA8B2BA}"/>
                </a:ext>
              </a:extLst>
            </p:cNvPr>
            <p:cNvSpPr>
              <a:spLocks noEditPoints="1"/>
            </p:cNvSpPr>
            <p:nvPr/>
          </p:nvSpPr>
          <p:spPr bwMode="auto">
            <a:xfrm>
              <a:off x="899055" y="1441177"/>
              <a:ext cx="158677" cy="178658"/>
            </a:xfrm>
            <a:custGeom>
              <a:avLst/>
              <a:gdLst>
                <a:gd name="T0" fmla="*/ 64 w 128"/>
                <a:gd name="T1" fmla="*/ 144 h 144"/>
                <a:gd name="T2" fmla="*/ 0 w 128"/>
                <a:gd name="T3" fmla="*/ 68 h 144"/>
                <a:gd name="T4" fmla="*/ 64 w 128"/>
                <a:gd name="T5" fmla="*/ 0 h 144"/>
                <a:gd name="T6" fmla="*/ 128 w 128"/>
                <a:gd name="T7" fmla="*/ 68 h 144"/>
                <a:gd name="T8" fmla="*/ 64 w 128"/>
                <a:gd name="T9" fmla="*/ 144 h 144"/>
                <a:gd name="T10" fmla="*/ 64 w 128"/>
                <a:gd name="T11" fmla="*/ 20 h 144"/>
                <a:gd name="T12" fmla="*/ 20 w 128"/>
                <a:gd name="T13" fmla="*/ 68 h 144"/>
                <a:gd name="T14" fmla="*/ 64 w 128"/>
                <a:gd name="T15" fmla="*/ 124 h 144"/>
                <a:gd name="T16" fmla="*/ 108 w 128"/>
                <a:gd name="T17" fmla="*/ 68 h 144"/>
                <a:gd name="T18" fmla="*/ 64 w 128"/>
                <a:gd name="T19" fmla="*/ 20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8" h="144">
                  <a:moveTo>
                    <a:pt x="64" y="144"/>
                  </a:moveTo>
                  <a:cubicBezTo>
                    <a:pt x="30" y="144"/>
                    <a:pt x="0" y="109"/>
                    <a:pt x="0" y="68"/>
                  </a:cubicBezTo>
                  <a:cubicBezTo>
                    <a:pt x="0" y="29"/>
                    <a:pt x="28" y="0"/>
                    <a:pt x="64" y="0"/>
                  </a:cubicBezTo>
                  <a:cubicBezTo>
                    <a:pt x="101" y="0"/>
                    <a:pt x="128" y="29"/>
                    <a:pt x="128" y="68"/>
                  </a:cubicBezTo>
                  <a:cubicBezTo>
                    <a:pt x="128" y="109"/>
                    <a:pt x="99" y="144"/>
                    <a:pt x="64" y="144"/>
                  </a:cubicBezTo>
                  <a:close/>
                  <a:moveTo>
                    <a:pt x="64" y="20"/>
                  </a:moveTo>
                  <a:cubicBezTo>
                    <a:pt x="39" y="20"/>
                    <a:pt x="20" y="40"/>
                    <a:pt x="20" y="68"/>
                  </a:cubicBezTo>
                  <a:cubicBezTo>
                    <a:pt x="20" y="98"/>
                    <a:pt x="41" y="124"/>
                    <a:pt x="64" y="124"/>
                  </a:cubicBezTo>
                  <a:cubicBezTo>
                    <a:pt x="88" y="124"/>
                    <a:pt x="108" y="98"/>
                    <a:pt x="108" y="68"/>
                  </a:cubicBezTo>
                  <a:cubicBezTo>
                    <a:pt x="108" y="40"/>
                    <a:pt x="90" y="20"/>
                    <a:pt x="64" y="2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6155888F-1244-4B62-96E0-CA0C02CD9061}"/>
                </a:ext>
              </a:extLst>
            </p:cNvPr>
            <p:cNvSpPr>
              <a:spLocks/>
            </p:cNvSpPr>
            <p:nvPr/>
          </p:nvSpPr>
          <p:spPr bwMode="auto">
            <a:xfrm>
              <a:off x="876724" y="1624537"/>
              <a:ext cx="255058" cy="171606"/>
            </a:xfrm>
            <a:custGeom>
              <a:avLst/>
              <a:gdLst>
                <a:gd name="T0" fmla="*/ 196 w 206"/>
                <a:gd name="T1" fmla="*/ 139 h 139"/>
                <a:gd name="T2" fmla="*/ 186 w 206"/>
                <a:gd name="T3" fmla="*/ 129 h 139"/>
                <a:gd name="T4" fmla="*/ 186 w 206"/>
                <a:gd name="T5" fmla="*/ 34 h 139"/>
                <a:gd name="T6" fmla="*/ 172 w 206"/>
                <a:gd name="T7" fmla="*/ 20 h 139"/>
                <a:gd name="T8" fmla="*/ 10 w 206"/>
                <a:gd name="T9" fmla="*/ 20 h 139"/>
                <a:gd name="T10" fmla="*/ 0 w 206"/>
                <a:gd name="T11" fmla="*/ 10 h 139"/>
                <a:gd name="T12" fmla="*/ 10 w 206"/>
                <a:gd name="T13" fmla="*/ 0 h 139"/>
                <a:gd name="T14" fmla="*/ 172 w 206"/>
                <a:gd name="T15" fmla="*/ 0 h 139"/>
                <a:gd name="T16" fmla="*/ 206 w 206"/>
                <a:gd name="T17" fmla="*/ 34 h 139"/>
                <a:gd name="T18" fmla="*/ 206 w 206"/>
                <a:gd name="T19" fmla="*/ 129 h 139"/>
                <a:gd name="T20" fmla="*/ 196 w 206"/>
                <a:gd name="T21" fmla="*/ 13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6" h="139">
                  <a:moveTo>
                    <a:pt x="196" y="139"/>
                  </a:moveTo>
                  <a:cubicBezTo>
                    <a:pt x="190" y="139"/>
                    <a:pt x="186" y="135"/>
                    <a:pt x="186" y="129"/>
                  </a:cubicBezTo>
                  <a:cubicBezTo>
                    <a:pt x="186" y="34"/>
                    <a:pt x="186" y="34"/>
                    <a:pt x="186" y="34"/>
                  </a:cubicBezTo>
                  <a:cubicBezTo>
                    <a:pt x="186" y="26"/>
                    <a:pt x="179" y="20"/>
                    <a:pt x="172" y="20"/>
                  </a:cubicBezTo>
                  <a:cubicBezTo>
                    <a:pt x="10" y="20"/>
                    <a:pt x="10" y="20"/>
                    <a:pt x="10" y="20"/>
                  </a:cubicBezTo>
                  <a:cubicBezTo>
                    <a:pt x="4" y="20"/>
                    <a:pt x="0" y="15"/>
                    <a:pt x="0" y="10"/>
                  </a:cubicBezTo>
                  <a:cubicBezTo>
                    <a:pt x="0" y="4"/>
                    <a:pt x="4" y="0"/>
                    <a:pt x="10" y="0"/>
                  </a:cubicBezTo>
                  <a:cubicBezTo>
                    <a:pt x="172" y="0"/>
                    <a:pt x="172" y="0"/>
                    <a:pt x="172" y="0"/>
                  </a:cubicBezTo>
                  <a:cubicBezTo>
                    <a:pt x="191" y="0"/>
                    <a:pt x="206" y="15"/>
                    <a:pt x="206" y="34"/>
                  </a:cubicBezTo>
                  <a:cubicBezTo>
                    <a:pt x="206" y="129"/>
                    <a:pt x="206" y="129"/>
                    <a:pt x="206" y="129"/>
                  </a:cubicBezTo>
                  <a:cubicBezTo>
                    <a:pt x="206" y="135"/>
                    <a:pt x="201" y="139"/>
                    <a:pt x="196" y="1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 name="Freeform 26">
              <a:extLst>
                <a:ext uri="{FF2B5EF4-FFF2-40B4-BE49-F238E27FC236}">
                  <a16:creationId xmlns:a16="http://schemas.microsoft.com/office/drawing/2014/main" id="{9E90C551-4328-493A-A7E2-AEFE1A3EBAA3}"/>
                </a:ext>
              </a:extLst>
            </p:cNvPr>
            <p:cNvSpPr>
              <a:spLocks/>
            </p:cNvSpPr>
            <p:nvPr/>
          </p:nvSpPr>
          <p:spPr bwMode="auto">
            <a:xfrm>
              <a:off x="1044803" y="1712690"/>
              <a:ext cx="24683" cy="304424"/>
            </a:xfrm>
            <a:custGeom>
              <a:avLst/>
              <a:gdLst>
                <a:gd name="T0" fmla="*/ 10 w 20"/>
                <a:gd name="T1" fmla="*/ 247 h 247"/>
                <a:gd name="T2" fmla="*/ 0 w 20"/>
                <a:gd name="T3" fmla="*/ 237 h 247"/>
                <a:gd name="T4" fmla="*/ 0 w 20"/>
                <a:gd name="T5" fmla="*/ 10 h 247"/>
                <a:gd name="T6" fmla="*/ 10 w 20"/>
                <a:gd name="T7" fmla="*/ 0 h 247"/>
                <a:gd name="T8" fmla="*/ 20 w 20"/>
                <a:gd name="T9" fmla="*/ 10 h 247"/>
                <a:gd name="T10" fmla="*/ 20 w 20"/>
                <a:gd name="T11" fmla="*/ 237 h 247"/>
                <a:gd name="T12" fmla="*/ 10 w 20"/>
                <a:gd name="T13" fmla="*/ 247 h 247"/>
              </a:gdLst>
              <a:ahLst/>
              <a:cxnLst>
                <a:cxn ang="0">
                  <a:pos x="T0" y="T1"/>
                </a:cxn>
                <a:cxn ang="0">
                  <a:pos x="T2" y="T3"/>
                </a:cxn>
                <a:cxn ang="0">
                  <a:pos x="T4" y="T5"/>
                </a:cxn>
                <a:cxn ang="0">
                  <a:pos x="T6" y="T7"/>
                </a:cxn>
                <a:cxn ang="0">
                  <a:pos x="T8" y="T9"/>
                </a:cxn>
                <a:cxn ang="0">
                  <a:pos x="T10" y="T11"/>
                </a:cxn>
                <a:cxn ang="0">
                  <a:pos x="T12" y="T13"/>
                </a:cxn>
              </a:cxnLst>
              <a:rect l="0" t="0" r="r" b="b"/>
              <a:pathLst>
                <a:path w="20" h="247">
                  <a:moveTo>
                    <a:pt x="10" y="247"/>
                  </a:moveTo>
                  <a:cubicBezTo>
                    <a:pt x="5" y="247"/>
                    <a:pt x="0" y="242"/>
                    <a:pt x="0" y="237"/>
                  </a:cubicBezTo>
                  <a:cubicBezTo>
                    <a:pt x="0" y="10"/>
                    <a:pt x="0" y="10"/>
                    <a:pt x="0" y="10"/>
                  </a:cubicBezTo>
                  <a:cubicBezTo>
                    <a:pt x="0" y="5"/>
                    <a:pt x="5" y="0"/>
                    <a:pt x="10" y="0"/>
                  </a:cubicBezTo>
                  <a:cubicBezTo>
                    <a:pt x="16" y="0"/>
                    <a:pt x="20" y="5"/>
                    <a:pt x="20" y="10"/>
                  </a:cubicBezTo>
                  <a:cubicBezTo>
                    <a:pt x="20" y="237"/>
                    <a:pt x="20" y="237"/>
                    <a:pt x="20" y="237"/>
                  </a:cubicBezTo>
                  <a:cubicBezTo>
                    <a:pt x="20" y="242"/>
                    <a:pt x="16" y="247"/>
                    <a:pt x="10" y="2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 name="Freeform 27">
              <a:extLst>
                <a:ext uri="{FF2B5EF4-FFF2-40B4-BE49-F238E27FC236}">
                  <a16:creationId xmlns:a16="http://schemas.microsoft.com/office/drawing/2014/main" id="{7D302FB8-CF5C-413E-9B97-5E5016E16FC0}"/>
                </a:ext>
              </a:extLst>
            </p:cNvPr>
            <p:cNvSpPr>
              <a:spLocks/>
            </p:cNvSpPr>
            <p:nvPr/>
          </p:nvSpPr>
          <p:spPr bwMode="auto">
            <a:xfrm>
              <a:off x="887302" y="1684481"/>
              <a:ext cx="24683" cy="332633"/>
            </a:xfrm>
            <a:custGeom>
              <a:avLst/>
              <a:gdLst>
                <a:gd name="T0" fmla="*/ 10 w 20"/>
                <a:gd name="T1" fmla="*/ 269 h 269"/>
                <a:gd name="T2" fmla="*/ 0 w 20"/>
                <a:gd name="T3" fmla="*/ 259 h 269"/>
                <a:gd name="T4" fmla="*/ 0 w 20"/>
                <a:gd name="T5" fmla="*/ 10 h 269"/>
                <a:gd name="T6" fmla="*/ 10 w 20"/>
                <a:gd name="T7" fmla="*/ 0 h 269"/>
                <a:gd name="T8" fmla="*/ 20 w 20"/>
                <a:gd name="T9" fmla="*/ 10 h 269"/>
                <a:gd name="T10" fmla="*/ 20 w 20"/>
                <a:gd name="T11" fmla="*/ 259 h 269"/>
                <a:gd name="T12" fmla="*/ 10 w 20"/>
                <a:gd name="T13" fmla="*/ 269 h 269"/>
              </a:gdLst>
              <a:ahLst/>
              <a:cxnLst>
                <a:cxn ang="0">
                  <a:pos x="T0" y="T1"/>
                </a:cxn>
                <a:cxn ang="0">
                  <a:pos x="T2" y="T3"/>
                </a:cxn>
                <a:cxn ang="0">
                  <a:pos x="T4" y="T5"/>
                </a:cxn>
                <a:cxn ang="0">
                  <a:pos x="T6" y="T7"/>
                </a:cxn>
                <a:cxn ang="0">
                  <a:pos x="T8" y="T9"/>
                </a:cxn>
                <a:cxn ang="0">
                  <a:pos x="T10" y="T11"/>
                </a:cxn>
                <a:cxn ang="0">
                  <a:pos x="T12" y="T13"/>
                </a:cxn>
              </a:cxnLst>
              <a:rect l="0" t="0" r="r" b="b"/>
              <a:pathLst>
                <a:path w="20" h="269">
                  <a:moveTo>
                    <a:pt x="10" y="269"/>
                  </a:moveTo>
                  <a:cubicBezTo>
                    <a:pt x="5" y="269"/>
                    <a:pt x="0" y="264"/>
                    <a:pt x="0" y="259"/>
                  </a:cubicBezTo>
                  <a:cubicBezTo>
                    <a:pt x="0" y="10"/>
                    <a:pt x="0" y="10"/>
                    <a:pt x="0" y="10"/>
                  </a:cubicBezTo>
                  <a:cubicBezTo>
                    <a:pt x="0" y="5"/>
                    <a:pt x="5" y="0"/>
                    <a:pt x="10" y="0"/>
                  </a:cubicBezTo>
                  <a:cubicBezTo>
                    <a:pt x="16" y="0"/>
                    <a:pt x="20" y="5"/>
                    <a:pt x="20" y="10"/>
                  </a:cubicBezTo>
                  <a:cubicBezTo>
                    <a:pt x="20" y="259"/>
                    <a:pt x="20" y="259"/>
                    <a:pt x="20" y="259"/>
                  </a:cubicBezTo>
                  <a:cubicBezTo>
                    <a:pt x="20" y="264"/>
                    <a:pt x="16" y="269"/>
                    <a:pt x="10"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 name="Freeform 28">
              <a:extLst>
                <a:ext uri="{FF2B5EF4-FFF2-40B4-BE49-F238E27FC236}">
                  <a16:creationId xmlns:a16="http://schemas.microsoft.com/office/drawing/2014/main" id="{5770DF77-9277-4EDF-B2E6-524BF9823405}"/>
                </a:ext>
              </a:extLst>
            </p:cNvPr>
            <p:cNvSpPr>
              <a:spLocks/>
            </p:cNvSpPr>
            <p:nvPr/>
          </p:nvSpPr>
          <p:spPr bwMode="auto">
            <a:xfrm>
              <a:off x="887302" y="1860788"/>
              <a:ext cx="103434" cy="331458"/>
            </a:xfrm>
            <a:custGeom>
              <a:avLst/>
              <a:gdLst>
                <a:gd name="T0" fmla="*/ 45 w 84"/>
                <a:gd name="T1" fmla="*/ 269 h 269"/>
                <a:gd name="T2" fmla="*/ 39 w 84"/>
                <a:gd name="T3" fmla="*/ 269 h 269"/>
                <a:gd name="T4" fmla="*/ 0 w 84"/>
                <a:gd name="T5" fmla="*/ 230 h 269"/>
                <a:gd name="T6" fmla="*/ 0 w 84"/>
                <a:gd name="T7" fmla="*/ 10 h 269"/>
                <a:gd name="T8" fmla="*/ 10 w 84"/>
                <a:gd name="T9" fmla="*/ 0 h 269"/>
                <a:gd name="T10" fmla="*/ 20 w 84"/>
                <a:gd name="T11" fmla="*/ 10 h 269"/>
                <a:gd name="T12" fmla="*/ 20 w 84"/>
                <a:gd name="T13" fmla="*/ 230 h 269"/>
                <a:gd name="T14" fmla="*/ 39 w 84"/>
                <a:gd name="T15" fmla="*/ 249 h 269"/>
                <a:gd name="T16" fmla="*/ 45 w 84"/>
                <a:gd name="T17" fmla="*/ 249 h 269"/>
                <a:gd name="T18" fmla="*/ 64 w 84"/>
                <a:gd name="T19" fmla="*/ 230 h 269"/>
                <a:gd name="T20" fmla="*/ 64 w 84"/>
                <a:gd name="T21" fmla="*/ 30 h 269"/>
                <a:gd name="T22" fmla="*/ 74 w 84"/>
                <a:gd name="T23" fmla="*/ 20 h 269"/>
                <a:gd name="T24" fmla="*/ 84 w 84"/>
                <a:gd name="T25" fmla="*/ 30 h 269"/>
                <a:gd name="T26" fmla="*/ 84 w 84"/>
                <a:gd name="T27" fmla="*/ 230 h 269"/>
                <a:gd name="T28" fmla="*/ 45 w 84"/>
                <a:gd name="T29" fmla="*/ 269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4" h="269">
                  <a:moveTo>
                    <a:pt x="45" y="269"/>
                  </a:moveTo>
                  <a:cubicBezTo>
                    <a:pt x="39" y="269"/>
                    <a:pt x="39" y="269"/>
                    <a:pt x="39" y="269"/>
                  </a:cubicBezTo>
                  <a:cubicBezTo>
                    <a:pt x="18" y="269"/>
                    <a:pt x="0" y="251"/>
                    <a:pt x="0" y="230"/>
                  </a:cubicBezTo>
                  <a:cubicBezTo>
                    <a:pt x="0" y="10"/>
                    <a:pt x="0" y="10"/>
                    <a:pt x="0" y="10"/>
                  </a:cubicBezTo>
                  <a:cubicBezTo>
                    <a:pt x="0" y="5"/>
                    <a:pt x="5" y="0"/>
                    <a:pt x="10" y="0"/>
                  </a:cubicBezTo>
                  <a:cubicBezTo>
                    <a:pt x="16" y="0"/>
                    <a:pt x="20" y="5"/>
                    <a:pt x="20" y="10"/>
                  </a:cubicBezTo>
                  <a:cubicBezTo>
                    <a:pt x="20" y="230"/>
                    <a:pt x="20" y="230"/>
                    <a:pt x="20" y="230"/>
                  </a:cubicBezTo>
                  <a:cubicBezTo>
                    <a:pt x="20" y="240"/>
                    <a:pt x="29" y="249"/>
                    <a:pt x="39" y="249"/>
                  </a:cubicBezTo>
                  <a:cubicBezTo>
                    <a:pt x="45" y="249"/>
                    <a:pt x="45" y="249"/>
                    <a:pt x="45" y="249"/>
                  </a:cubicBezTo>
                  <a:cubicBezTo>
                    <a:pt x="56" y="249"/>
                    <a:pt x="64" y="240"/>
                    <a:pt x="64" y="230"/>
                  </a:cubicBezTo>
                  <a:cubicBezTo>
                    <a:pt x="64" y="30"/>
                    <a:pt x="64" y="30"/>
                    <a:pt x="64" y="30"/>
                  </a:cubicBezTo>
                  <a:cubicBezTo>
                    <a:pt x="64" y="24"/>
                    <a:pt x="69" y="20"/>
                    <a:pt x="74" y="20"/>
                  </a:cubicBezTo>
                  <a:cubicBezTo>
                    <a:pt x="80" y="20"/>
                    <a:pt x="84" y="24"/>
                    <a:pt x="84" y="30"/>
                  </a:cubicBezTo>
                  <a:cubicBezTo>
                    <a:pt x="84" y="230"/>
                    <a:pt x="84" y="230"/>
                    <a:pt x="84" y="230"/>
                  </a:cubicBezTo>
                  <a:cubicBezTo>
                    <a:pt x="84" y="251"/>
                    <a:pt x="67" y="269"/>
                    <a:pt x="45"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 name="Freeform 29">
              <a:extLst>
                <a:ext uri="{FF2B5EF4-FFF2-40B4-BE49-F238E27FC236}">
                  <a16:creationId xmlns:a16="http://schemas.microsoft.com/office/drawing/2014/main" id="{1D14447E-DF6F-4ED9-9C64-4F3873012F58}"/>
                </a:ext>
              </a:extLst>
            </p:cNvPr>
            <p:cNvSpPr>
              <a:spLocks/>
            </p:cNvSpPr>
            <p:nvPr/>
          </p:nvSpPr>
          <p:spPr bwMode="auto">
            <a:xfrm>
              <a:off x="966053" y="1860788"/>
              <a:ext cx="103434" cy="331458"/>
            </a:xfrm>
            <a:custGeom>
              <a:avLst/>
              <a:gdLst>
                <a:gd name="T0" fmla="*/ 45 w 84"/>
                <a:gd name="T1" fmla="*/ 269 h 269"/>
                <a:gd name="T2" fmla="*/ 40 w 84"/>
                <a:gd name="T3" fmla="*/ 269 h 269"/>
                <a:gd name="T4" fmla="*/ 0 w 84"/>
                <a:gd name="T5" fmla="*/ 230 h 269"/>
                <a:gd name="T6" fmla="*/ 0 w 84"/>
                <a:gd name="T7" fmla="*/ 30 h 269"/>
                <a:gd name="T8" fmla="*/ 10 w 84"/>
                <a:gd name="T9" fmla="*/ 20 h 269"/>
                <a:gd name="T10" fmla="*/ 20 w 84"/>
                <a:gd name="T11" fmla="*/ 30 h 269"/>
                <a:gd name="T12" fmla="*/ 20 w 84"/>
                <a:gd name="T13" fmla="*/ 230 h 269"/>
                <a:gd name="T14" fmla="*/ 40 w 84"/>
                <a:gd name="T15" fmla="*/ 249 h 269"/>
                <a:gd name="T16" fmla="*/ 45 w 84"/>
                <a:gd name="T17" fmla="*/ 249 h 269"/>
                <a:gd name="T18" fmla="*/ 64 w 84"/>
                <a:gd name="T19" fmla="*/ 230 h 269"/>
                <a:gd name="T20" fmla="*/ 64 w 84"/>
                <a:gd name="T21" fmla="*/ 10 h 269"/>
                <a:gd name="T22" fmla="*/ 74 w 84"/>
                <a:gd name="T23" fmla="*/ 0 h 269"/>
                <a:gd name="T24" fmla="*/ 84 w 84"/>
                <a:gd name="T25" fmla="*/ 10 h 269"/>
                <a:gd name="T26" fmla="*/ 84 w 84"/>
                <a:gd name="T27" fmla="*/ 230 h 269"/>
                <a:gd name="T28" fmla="*/ 45 w 84"/>
                <a:gd name="T29" fmla="*/ 269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4" h="269">
                  <a:moveTo>
                    <a:pt x="45" y="269"/>
                  </a:moveTo>
                  <a:cubicBezTo>
                    <a:pt x="40" y="269"/>
                    <a:pt x="40" y="269"/>
                    <a:pt x="40" y="269"/>
                  </a:cubicBezTo>
                  <a:cubicBezTo>
                    <a:pt x="18" y="269"/>
                    <a:pt x="0" y="251"/>
                    <a:pt x="0" y="230"/>
                  </a:cubicBezTo>
                  <a:cubicBezTo>
                    <a:pt x="0" y="30"/>
                    <a:pt x="0" y="30"/>
                    <a:pt x="0" y="30"/>
                  </a:cubicBezTo>
                  <a:cubicBezTo>
                    <a:pt x="0" y="24"/>
                    <a:pt x="5" y="20"/>
                    <a:pt x="10" y="20"/>
                  </a:cubicBezTo>
                  <a:cubicBezTo>
                    <a:pt x="16" y="20"/>
                    <a:pt x="20" y="24"/>
                    <a:pt x="20" y="30"/>
                  </a:cubicBezTo>
                  <a:cubicBezTo>
                    <a:pt x="20" y="230"/>
                    <a:pt x="20" y="230"/>
                    <a:pt x="20" y="230"/>
                  </a:cubicBezTo>
                  <a:cubicBezTo>
                    <a:pt x="20" y="240"/>
                    <a:pt x="29" y="249"/>
                    <a:pt x="40" y="249"/>
                  </a:cubicBezTo>
                  <a:cubicBezTo>
                    <a:pt x="45" y="249"/>
                    <a:pt x="45" y="249"/>
                    <a:pt x="45" y="249"/>
                  </a:cubicBezTo>
                  <a:cubicBezTo>
                    <a:pt x="56" y="249"/>
                    <a:pt x="64" y="240"/>
                    <a:pt x="64" y="230"/>
                  </a:cubicBezTo>
                  <a:cubicBezTo>
                    <a:pt x="64" y="10"/>
                    <a:pt x="64" y="10"/>
                    <a:pt x="64" y="10"/>
                  </a:cubicBezTo>
                  <a:cubicBezTo>
                    <a:pt x="64" y="5"/>
                    <a:pt x="69" y="0"/>
                    <a:pt x="74" y="0"/>
                  </a:cubicBezTo>
                  <a:cubicBezTo>
                    <a:pt x="80" y="0"/>
                    <a:pt x="84" y="5"/>
                    <a:pt x="84" y="10"/>
                  </a:cubicBezTo>
                  <a:cubicBezTo>
                    <a:pt x="84" y="230"/>
                    <a:pt x="84" y="230"/>
                    <a:pt x="84" y="230"/>
                  </a:cubicBezTo>
                  <a:cubicBezTo>
                    <a:pt x="84" y="251"/>
                    <a:pt x="67" y="269"/>
                    <a:pt x="45"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 name="Freeform 30">
              <a:extLst>
                <a:ext uri="{FF2B5EF4-FFF2-40B4-BE49-F238E27FC236}">
                  <a16:creationId xmlns:a16="http://schemas.microsoft.com/office/drawing/2014/main" id="{018A4EF2-BB95-4154-B570-24BD01FC523B}"/>
                </a:ext>
              </a:extLst>
            </p:cNvPr>
            <p:cNvSpPr>
              <a:spLocks/>
            </p:cNvSpPr>
            <p:nvPr/>
          </p:nvSpPr>
          <p:spPr bwMode="auto">
            <a:xfrm>
              <a:off x="1044803" y="1729146"/>
              <a:ext cx="86978" cy="192763"/>
            </a:xfrm>
            <a:custGeom>
              <a:avLst/>
              <a:gdLst>
                <a:gd name="T0" fmla="*/ 36 w 70"/>
                <a:gd name="T1" fmla="*/ 156 h 156"/>
                <a:gd name="T2" fmla="*/ 35 w 70"/>
                <a:gd name="T3" fmla="*/ 156 h 156"/>
                <a:gd name="T4" fmla="*/ 0 w 70"/>
                <a:gd name="T5" fmla="*/ 121 h 156"/>
                <a:gd name="T6" fmla="*/ 0 w 70"/>
                <a:gd name="T7" fmla="*/ 15 h 156"/>
                <a:gd name="T8" fmla="*/ 10 w 70"/>
                <a:gd name="T9" fmla="*/ 5 h 156"/>
                <a:gd name="T10" fmla="*/ 20 w 70"/>
                <a:gd name="T11" fmla="*/ 15 h 156"/>
                <a:gd name="T12" fmla="*/ 20 w 70"/>
                <a:gd name="T13" fmla="*/ 121 h 156"/>
                <a:gd name="T14" fmla="*/ 35 w 70"/>
                <a:gd name="T15" fmla="*/ 136 h 156"/>
                <a:gd name="T16" fmla="*/ 36 w 70"/>
                <a:gd name="T17" fmla="*/ 136 h 156"/>
                <a:gd name="T18" fmla="*/ 50 w 70"/>
                <a:gd name="T19" fmla="*/ 121 h 156"/>
                <a:gd name="T20" fmla="*/ 50 w 70"/>
                <a:gd name="T21" fmla="*/ 10 h 156"/>
                <a:gd name="T22" fmla="*/ 60 w 70"/>
                <a:gd name="T23" fmla="*/ 0 h 156"/>
                <a:gd name="T24" fmla="*/ 70 w 70"/>
                <a:gd name="T25" fmla="*/ 10 h 156"/>
                <a:gd name="T26" fmla="*/ 70 w 70"/>
                <a:gd name="T27" fmla="*/ 121 h 156"/>
                <a:gd name="T28" fmla="*/ 36 w 70"/>
                <a:gd name="T29" fmla="*/ 156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0" h="156">
                  <a:moveTo>
                    <a:pt x="36" y="156"/>
                  </a:moveTo>
                  <a:cubicBezTo>
                    <a:pt x="35" y="156"/>
                    <a:pt x="35" y="156"/>
                    <a:pt x="35" y="156"/>
                  </a:cubicBezTo>
                  <a:cubicBezTo>
                    <a:pt x="16" y="156"/>
                    <a:pt x="0" y="140"/>
                    <a:pt x="0" y="121"/>
                  </a:cubicBezTo>
                  <a:cubicBezTo>
                    <a:pt x="0" y="15"/>
                    <a:pt x="0" y="15"/>
                    <a:pt x="0" y="15"/>
                  </a:cubicBezTo>
                  <a:cubicBezTo>
                    <a:pt x="0" y="9"/>
                    <a:pt x="5" y="5"/>
                    <a:pt x="10" y="5"/>
                  </a:cubicBezTo>
                  <a:cubicBezTo>
                    <a:pt x="16" y="5"/>
                    <a:pt x="20" y="9"/>
                    <a:pt x="20" y="15"/>
                  </a:cubicBezTo>
                  <a:cubicBezTo>
                    <a:pt x="20" y="121"/>
                    <a:pt x="20" y="121"/>
                    <a:pt x="20" y="121"/>
                  </a:cubicBezTo>
                  <a:cubicBezTo>
                    <a:pt x="20" y="129"/>
                    <a:pt x="27" y="136"/>
                    <a:pt x="35" y="136"/>
                  </a:cubicBezTo>
                  <a:cubicBezTo>
                    <a:pt x="36" y="136"/>
                    <a:pt x="36" y="136"/>
                    <a:pt x="36" y="136"/>
                  </a:cubicBezTo>
                  <a:cubicBezTo>
                    <a:pt x="43" y="136"/>
                    <a:pt x="50" y="129"/>
                    <a:pt x="50" y="121"/>
                  </a:cubicBezTo>
                  <a:cubicBezTo>
                    <a:pt x="50" y="10"/>
                    <a:pt x="50" y="10"/>
                    <a:pt x="50" y="10"/>
                  </a:cubicBezTo>
                  <a:cubicBezTo>
                    <a:pt x="50" y="5"/>
                    <a:pt x="54" y="0"/>
                    <a:pt x="60" y="0"/>
                  </a:cubicBezTo>
                  <a:cubicBezTo>
                    <a:pt x="65" y="0"/>
                    <a:pt x="70" y="5"/>
                    <a:pt x="70" y="10"/>
                  </a:cubicBezTo>
                  <a:cubicBezTo>
                    <a:pt x="70" y="121"/>
                    <a:pt x="70" y="121"/>
                    <a:pt x="70" y="121"/>
                  </a:cubicBezTo>
                  <a:cubicBezTo>
                    <a:pt x="70" y="140"/>
                    <a:pt x="55" y="156"/>
                    <a:pt x="36" y="15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 name="Freeform 31">
              <a:extLst>
                <a:ext uri="{FF2B5EF4-FFF2-40B4-BE49-F238E27FC236}">
                  <a16:creationId xmlns:a16="http://schemas.microsoft.com/office/drawing/2014/main" id="{343490BA-4152-4A0D-BC3E-9201FEAA8845}"/>
                </a:ext>
              </a:extLst>
            </p:cNvPr>
            <p:cNvSpPr>
              <a:spLocks/>
            </p:cNvSpPr>
            <p:nvPr/>
          </p:nvSpPr>
          <p:spPr bwMode="auto">
            <a:xfrm>
              <a:off x="654576" y="1624537"/>
              <a:ext cx="253882" cy="84627"/>
            </a:xfrm>
            <a:custGeom>
              <a:avLst/>
              <a:gdLst>
                <a:gd name="T0" fmla="*/ 195 w 205"/>
                <a:gd name="T1" fmla="*/ 69 h 69"/>
                <a:gd name="T2" fmla="*/ 34 w 205"/>
                <a:gd name="T3" fmla="*/ 69 h 69"/>
                <a:gd name="T4" fmla="*/ 0 w 205"/>
                <a:gd name="T5" fmla="*/ 35 h 69"/>
                <a:gd name="T6" fmla="*/ 0 w 205"/>
                <a:gd name="T7" fmla="*/ 34 h 69"/>
                <a:gd name="T8" fmla="*/ 34 w 205"/>
                <a:gd name="T9" fmla="*/ 0 h 69"/>
                <a:gd name="T10" fmla="*/ 190 w 205"/>
                <a:gd name="T11" fmla="*/ 0 h 69"/>
                <a:gd name="T12" fmla="*/ 200 w 205"/>
                <a:gd name="T13" fmla="*/ 10 h 69"/>
                <a:gd name="T14" fmla="*/ 190 w 205"/>
                <a:gd name="T15" fmla="*/ 20 h 69"/>
                <a:gd name="T16" fmla="*/ 34 w 205"/>
                <a:gd name="T17" fmla="*/ 20 h 69"/>
                <a:gd name="T18" fmla="*/ 20 w 205"/>
                <a:gd name="T19" fmla="*/ 34 h 69"/>
                <a:gd name="T20" fmla="*/ 20 w 205"/>
                <a:gd name="T21" fmla="*/ 35 h 69"/>
                <a:gd name="T22" fmla="*/ 34 w 205"/>
                <a:gd name="T23" fmla="*/ 49 h 69"/>
                <a:gd name="T24" fmla="*/ 195 w 205"/>
                <a:gd name="T25" fmla="*/ 49 h 69"/>
                <a:gd name="T26" fmla="*/ 205 w 205"/>
                <a:gd name="T27" fmla="*/ 59 h 69"/>
                <a:gd name="T28" fmla="*/ 195 w 205"/>
                <a:gd name="T29"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05" h="69">
                  <a:moveTo>
                    <a:pt x="195" y="69"/>
                  </a:moveTo>
                  <a:cubicBezTo>
                    <a:pt x="34" y="69"/>
                    <a:pt x="34" y="69"/>
                    <a:pt x="34" y="69"/>
                  </a:cubicBezTo>
                  <a:cubicBezTo>
                    <a:pt x="15" y="69"/>
                    <a:pt x="0" y="54"/>
                    <a:pt x="0" y="35"/>
                  </a:cubicBezTo>
                  <a:cubicBezTo>
                    <a:pt x="0" y="34"/>
                    <a:pt x="0" y="34"/>
                    <a:pt x="0" y="34"/>
                  </a:cubicBezTo>
                  <a:cubicBezTo>
                    <a:pt x="0" y="15"/>
                    <a:pt x="15" y="0"/>
                    <a:pt x="34" y="0"/>
                  </a:cubicBezTo>
                  <a:cubicBezTo>
                    <a:pt x="190" y="0"/>
                    <a:pt x="190" y="0"/>
                    <a:pt x="190" y="0"/>
                  </a:cubicBezTo>
                  <a:cubicBezTo>
                    <a:pt x="195" y="0"/>
                    <a:pt x="200" y="4"/>
                    <a:pt x="200" y="10"/>
                  </a:cubicBezTo>
                  <a:cubicBezTo>
                    <a:pt x="200" y="15"/>
                    <a:pt x="195" y="20"/>
                    <a:pt x="190" y="20"/>
                  </a:cubicBezTo>
                  <a:cubicBezTo>
                    <a:pt x="34" y="20"/>
                    <a:pt x="34" y="20"/>
                    <a:pt x="34" y="20"/>
                  </a:cubicBezTo>
                  <a:cubicBezTo>
                    <a:pt x="26" y="20"/>
                    <a:pt x="20" y="26"/>
                    <a:pt x="20" y="34"/>
                  </a:cubicBezTo>
                  <a:cubicBezTo>
                    <a:pt x="20" y="35"/>
                    <a:pt x="20" y="35"/>
                    <a:pt x="20" y="35"/>
                  </a:cubicBezTo>
                  <a:cubicBezTo>
                    <a:pt x="20" y="43"/>
                    <a:pt x="26" y="49"/>
                    <a:pt x="34" y="49"/>
                  </a:cubicBezTo>
                  <a:cubicBezTo>
                    <a:pt x="195" y="49"/>
                    <a:pt x="195" y="49"/>
                    <a:pt x="195" y="49"/>
                  </a:cubicBezTo>
                  <a:cubicBezTo>
                    <a:pt x="201" y="49"/>
                    <a:pt x="205" y="54"/>
                    <a:pt x="205" y="59"/>
                  </a:cubicBezTo>
                  <a:cubicBezTo>
                    <a:pt x="205" y="65"/>
                    <a:pt x="201" y="69"/>
                    <a:pt x="195"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 name="Freeform 32">
              <a:extLst>
                <a:ext uri="{FF2B5EF4-FFF2-40B4-BE49-F238E27FC236}">
                  <a16:creationId xmlns:a16="http://schemas.microsoft.com/office/drawing/2014/main" id="{5E2D2D29-6A9C-47D9-B057-6E4A3240A7D4}"/>
                </a:ext>
              </a:extLst>
            </p:cNvPr>
            <p:cNvSpPr>
              <a:spLocks/>
            </p:cNvSpPr>
            <p:nvPr/>
          </p:nvSpPr>
          <p:spPr bwMode="auto">
            <a:xfrm>
              <a:off x="297260" y="1414143"/>
              <a:ext cx="563008" cy="450172"/>
            </a:xfrm>
            <a:custGeom>
              <a:avLst/>
              <a:gdLst>
                <a:gd name="T0" fmla="*/ 445 w 455"/>
                <a:gd name="T1" fmla="*/ 364 h 364"/>
                <a:gd name="T2" fmla="*/ 10 w 455"/>
                <a:gd name="T3" fmla="*/ 364 h 364"/>
                <a:gd name="T4" fmla="*/ 0 w 455"/>
                <a:gd name="T5" fmla="*/ 354 h 364"/>
                <a:gd name="T6" fmla="*/ 0 w 455"/>
                <a:gd name="T7" fmla="*/ 10 h 364"/>
                <a:gd name="T8" fmla="*/ 10 w 455"/>
                <a:gd name="T9" fmla="*/ 0 h 364"/>
                <a:gd name="T10" fmla="*/ 445 w 455"/>
                <a:gd name="T11" fmla="*/ 0 h 364"/>
                <a:gd name="T12" fmla="*/ 455 w 455"/>
                <a:gd name="T13" fmla="*/ 10 h 364"/>
                <a:gd name="T14" fmla="*/ 455 w 455"/>
                <a:gd name="T15" fmla="*/ 134 h 364"/>
                <a:gd name="T16" fmla="*/ 445 w 455"/>
                <a:gd name="T17" fmla="*/ 144 h 364"/>
                <a:gd name="T18" fmla="*/ 435 w 455"/>
                <a:gd name="T19" fmla="*/ 134 h 364"/>
                <a:gd name="T20" fmla="*/ 435 w 455"/>
                <a:gd name="T21" fmla="*/ 20 h 364"/>
                <a:gd name="T22" fmla="*/ 20 w 455"/>
                <a:gd name="T23" fmla="*/ 20 h 364"/>
                <a:gd name="T24" fmla="*/ 20 w 455"/>
                <a:gd name="T25" fmla="*/ 344 h 364"/>
                <a:gd name="T26" fmla="*/ 435 w 455"/>
                <a:gd name="T27" fmla="*/ 344 h 364"/>
                <a:gd name="T28" fmla="*/ 435 w 455"/>
                <a:gd name="T29" fmla="*/ 274 h 364"/>
                <a:gd name="T30" fmla="*/ 445 w 455"/>
                <a:gd name="T31" fmla="*/ 264 h 364"/>
                <a:gd name="T32" fmla="*/ 455 w 455"/>
                <a:gd name="T33" fmla="*/ 274 h 364"/>
                <a:gd name="T34" fmla="*/ 455 w 455"/>
                <a:gd name="T35" fmla="*/ 354 h 364"/>
                <a:gd name="T36" fmla="*/ 445 w 455"/>
                <a:gd name="T37" fmla="*/ 364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55" h="364">
                  <a:moveTo>
                    <a:pt x="445" y="364"/>
                  </a:moveTo>
                  <a:cubicBezTo>
                    <a:pt x="10" y="364"/>
                    <a:pt x="10" y="364"/>
                    <a:pt x="10" y="364"/>
                  </a:cubicBezTo>
                  <a:cubicBezTo>
                    <a:pt x="4" y="364"/>
                    <a:pt x="0" y="360"/>
                    <a:pt x="0" y="354"/>
                  </a:cubicBezTo>
                  <a:cubicBezTo>
                    <a:pt x="0" y="10"/>
                    <a:pt x="0" y="10"/>
                    <a:pt x="0" y="10"/>
                  </a:cubicBezTo>
                  <a:cubicBezTo>
                    <a:pt x="0" y="5"/>
                    <a:pt x="4" y="0"/>
                    <a:pt x="10" y="0"/>
                  </a:cubicBezTo>
                  <a:cubicBezTo>
                    <a:pt x="445" y="0"/>
                    <a:pt x="445" y="0"/>
                    <a:pt x="445" y="0"/>
                  </a:cubicBezTo>
                  <a:cubicBezTo>
                    <a:pt x="451" y="0"/>
                    <a:pt x="455" y="5"/>
                    <a:pt x="455" y="10"/>
                  </a:cubicBezTo>
                  <a:cubicBezTo>
                    <a:pt x="455" y="134"/>
                    <a:pt x="455" y="134"/>
                    <a:pt x="455" y="134"/>
                  </a:cubicBezTo>
                  <a:cubicBezTo>
                    <a:pt x="455" y="139"/>
                    <a:pt x="451" y="144"/>
                    <a:pt x="445" y="144"/>
                  </a:cubicBezTo>
                  <a:cubicBezTo>
                    <a:pt x="440" y="144"/>
                    <a:pt x="435" y="139"/>
                    <a:pt x="435" y="134"/>
                  </a:cubicBezTo>
                  <a:cubicBezTo>
                    <a:pt x="435" y="20"/>
                    <a:pt x="435" y="20"/>
                    <a:pt x="435" y="20"/>
                  </a:cubicBezTo>
                  <a:cubicBezTo>
                    <a:pt x="20" y="20"/>
                    <a:pt x="20" y="20"/>
                    <a:pt x="20" y="20"/>
                  </a:cubicBezTo>
                  <a:cubicBezTo>
                    <a:pt x="20" y="344"/>
                    <a:pt x="20" y="344"/>
                    <a:pt x="20" y="344"/>
                  </a:cubicBezTo>
                  <a:cubicBezTo>
                    <a:pt x="435" y="344"/>
                    <a:pt x="435" y="344"/>
                    <a:pt x="435" y="344"/>
                  </a:cubicBezTo>
                  <a:cubicBezTo>
                    <a:pt x="435" y="274"/>
                    <a:pt x="435" y="274"/>
                    <a:pt x="435" y="274"/>
                  </a:cubicBezTo>
                  <a:cubicBezTo>
                    <a:pt x="435" y="268"/>
                    <a:pt x="440" y="264"/>
                    <a:pt x="445" y="264"/>
                  </a:cubicBezTo>
                  <a:cubicBezTo>
                    <a:pt x="451" y="264"/>
                    <a:pt x="455" y="268"/>
                    <a:pt x="455" y="274"/>
                  </a:cubicBezTo>
                  <a:cubicBezTo>
                    <a:pt x="455" y="354"/>
                    <a:pt x="455" y="354"/>
                    <a:pt x="455" y="354"/>
                  </a:cubicBezTo>
                  <a:cubicBezTo>
                    <a:pt x="455" y="360"/>
                    <a:pt x="451" y="364"/>
                    <a:pt x="445" y="3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Freeform 33">
              <a:extLst>
                <a:ext uri="{FF2B5EF4-FFF2-40B4-BE49-F238E27FC236}">
                  <a16:creationId xmlns:a16="http://schemas.microsoft.com/office/drawing/2014/main" id="{040BE9CA-A240-4288-8AA9-CC2E76FB899C}"/>
                </a:ext>
              </a:extLst>
            </p:cNvPr>
            <p:cNvSpPr>
              <a:spLocks/>
            </p:cNvSpPr>
            <p:nvPr/>
          </p:nvSpPr>
          <p:spPr bwMode="auto">
            <a:xfrm>
              <a:off x="266700" y="1414143"/>
              <a:ext cx="624128" cy="24683"/>
            </a:xfrm>
            <a:custGeom>
              <a:avLst/>
              <a:gdLst>
                <a:gd name="T0" fmla="*/ 495 w 505"/>
                <a:gd name="T1" fmla="*/ 20 h 20"/>
                <a:gd name="T2" fmla="*/ 10 w 505"/>
                <a:gd name="T3" fmla="*/ 20 h 20"/>
                <a:gd name="T4" fmla="*/ 0 w 505"/>
                <a:gd name="T5" fmla="*/ 10 h 20"/>
                <a:gd name="T6" fmla="*/ 10 w 505"/>
                <a:gd name="T7" fmla="*/ 0 h 20"/>
                <a:gd name="T8" fmla="*/ 495 w 505"/>
                <a:gd name="T9" fmla="*/ 0 h 20"/>
                <a:gd name="T10" fmla="*/ 505 w 505"/>
                <a:gd name="T11" fmla="*/ 10 h 20"/>
                <a:gd name="T12" fmla="*/ 495 w 505"/>
                <a:gd name="T13" fmla="*/ 20 h 20"/>
              </a:gdLst>
              <a:ahLst/>
              <a:cxnLst>
                <a:cxn ang="0">
                  <a:pos x="T0" y="T1"/>
                </a:cxn>
                <a:cxn ang="0">
                  <a:pos x="T2" y="T3"/>
                </a:cxn>
                <a:cxn ang="0">
                  <a:pos x="T4" y="T5"/>
                </a:cxn>
                <a:cxn ang="0">
                  <a:pos x="T6" y="T7"/>
                </a:cxn>
                <a:cxn ang="0">
                  <a:pos x="T8" y="T9"/>
                </a:cxn>
                <a:cxn ang="0">
                  <a:pos x="T10" y="T11"/>
                </a:cxn>
                <a:cxn ang="0">
                  <a:pos x="T12" y="T13"/>
                </a:cxn>
              </a:cxnLst>
              <a:rect l="0" t="0" r="r" b="b"/>
              <a:pathLst>
                <a:path w="505" h="20">
                  <a:moveTo>
                    <a:pt x="495" y="20"/>
                  </a:moveTo>
                  <a:cubicBezTo>
                    <a:pt x="10" y="20"/>
                    <a:pt x="10" y="20"/>
                    <a:pt x="10" y="20"/>
                  </a:cubicBezTo>
                  <a:cubicBezTo>
                    <a:pt x="4" y="20"/>
                    <a:pt x="0" y="16"/>
                    <a:pt x="0" y="10"/>
                  </a:cubicBezTo>
                  <a:cubicBezTo>
                    <a:pt x="0" y="5"/>
                    <a:pt x="4" y="0"/>
                    <a:pt x="10" y="0"/>
                  </a:cubicBezTo>
                  <a:cubicBezTo>
                    <a:pt x="495" y="0"/>
                    <a:pt x="495" y="0"/>
                    <a:pt x="495" y="0"/>
                  </a:cubicBezTo>
                  <a:cubicBezTo>
                    <a:pt x="501" y="0"/>
                    <a:pt x="505" y="5"/>
                    <a:pt x="505" y="10"/>
                  </a:cubicBezTo>
                  <a:cubicBezTo>
                    <a:pt x="505" y="16"/>
                    <a:pt x="501" y="20"/>
                    <a:pt x="495" y="2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Freeform 34">
              <a:extLst>
                <a:ext uri="{FF2B5EF4-FFF2-40B4-BE49-F238E27FC236}">
                  <a16:creationId xmlns:a16="http://schemas.microsoft.com/office/drawing/2014/main" id="{A0F5918C-8008-43B4-AE5D-7EB78B6C00B3}"/>
                </a:ext>
              </a:extLst>
            </p:cNvPr>
            <p:cNvSpPr>
              <a:spLocks/>
            </p:cNvSpPr>
            <p:nvPr/>
          </p:nvSpPr>
          <p:spPr bwMode="auto">
            <a:xfrm>
              <a:off x="441832" y="1839631"/>
              <a:ext cx="273864" cy="267987"/>
            </a:xfrm>
            <a:custGeom>
              <a:avLst/>
              <a:gdLst>
                <a:gd name="T0" fmla="*/ 210 w 221"/>
                <a:gd name="T1" fmla="*/ 216 h 217"/>
                <a:gd name="T2" fmla="*/ 201 w 221"/>
                <a:gd name="T3" fmla="*/ 210 h 217"/>
                <a:gd name="T4" fmla="*/ 110 w 221"/>
                <a:gd name="T5" fmla="*/ 32 h 217"/>
                <a:gd name="T6" fmla="*/ 20 w 221"/>
                <a:gd name="T7" fmla="*/ 210 h 217"/>
                <a:gd name="T8" fmla="*/ 7 w 221"/>
                <a:gd name="T9" fmla="*/ 215 h 217"/>
                <a:gd name="T10" fmla="*/ 3 w 221"/>
                <a:gd name="T11" fmla="*/ 201 h 217"/>
                <a:gd name="T12" fmla="*/ 102 w 221"/>
                <a:gd name="T13" fmla="*/ 6 h 217"/>
                <a:gd name="T14" fmla="*/ 110 w 221"/>
                <a:gd name="T15" fmla="*/ 0 h 217"/>
                <a:gd name="T16" fmla="*/ 119 w 221"/>
                <a:gd name="T17" fmla="*/ 6 h 217"/>
                <a:gd name="T18" fmla="*/ 218 w 221"/>
                <a:gd name="T19" fmla="*/ 201 h 217"/>
                <a:gd name="T20" fmla="*/ 214 w 221"/>
                <a:gd name="T21" fmla="*/ 215 h 217"/>
                <a:gd name="T22" fmla="*/ 210 w 221"/>
                <a:gd name="T23" fmla="*/ 216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1" h="217">
                  <a:moveTo>
                    <a:pt x="210" y="216"/>
                  </a:moveTo>
                  <a:cubicBezTo>
                    <a:pt x="206" y="216"/>
                    <a:pt x="202" y="214"/>
                    <a:pt x="201" y="210"/>
                  </a:cubicBezTo>
                  <a:cubicBezTo>
                    <a:pt x="110" y="32"/>
                    <a:pt x="110" y="32"/>
                    <a:pt x="110" y="32"/>
                  </a:cubicBezTo>
                  <a:cubicBezTo>
                    <a:pt x="20" y="210"/>
                    <a:pt x="20" y="210"/>
                    <a:pt x="20" y="210"/>
                  </a:cubicBezTo>
                  <a:cubicBezTo>
                    <a:pt x="18" y="215"/>
                    <a:pt x="12" y="217"/>
                    <a:pt x="7" y="215"/>
                  </a:cubicBezTo>
                  <a:cubicBezTo>
                    <a:pt x="2" y="212"/>
                    <a:pt x="0" y="206"/>
                    <a:pt x="3" y="201"/>
                  </a:cubicBezTo>
                  <a:cubicBezTo>
                    <a:pt x="102" y="6"/>
                    <a:pt x="102" y="6"/>
                    <a:pt x="102" y="6"/>
                  </a:cubicBezTo>
                  <a:cubicBezTo>
                    <a:pt x="103" y="2"/>
                    <a:pt x="107" y="0"/>
                    <a:pt x="110" y="0"/>
                  </a:cubicBezTo>
                  <a:cubicBezTo>
                    <a:pt x="114" y="0"/>
                    <a:pt x="118" y="2"/>
                    <a:pt x="119" y="6"/>
                  </a:cubicBezTo>
                  <a:cubicBezTo>
                    <a:pt x="218" y="201"/>
                    <a:pt x="218" y="201"/>
                    <a:pt x="218" y="201"/>
                  </a:cubicBezTo>
                  <a:cubicBezTo>
                    <a:pt x="221" y="206"/>
                    <a:pt x="219" y="212"/>
                    <a:pt x="214" y="215"/>
                  </a:cubicBezTo>
                  <a:cubicBezTo>
                    <a:pt x="213" y="216"/>
                    <a:pt x="211" y="216"/>
                    <a:pt x="210" y="2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custDataLst>
      <p:tags r:id="rId1"/>
    </p:custDataLst>
    <p:extLst>
      <p:ext uri="{BB962C8B-B14F-4D97-AF65-F5344CB8AC3E}">
        <p14:creationId xmlns:p14="http://schemas.microsoft.com/office/powerpoint/2010/main" val="6348356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lstStyle/>
          <a:p>
            <a:r>
              <a:rPr lang="en-US"/>
              <a:t>Branding Audit</a:t>
            </a:r>
            <a:endParaRPr lang="en-IN"/>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40</a:t>
            </a:fld>
            <a:endParaRPr lang="en-US" b="1">
              <a:solidFill>
                <a:srgbClr val="0A3C53"/>
              </a:solidFill>
            </a:endParaRPr>
          </a:p>
        </p:txBody>
      </p:sp>
      <p:sp>
        <p:nvSpPr>
          <p:cNvPr id="5" name="TextBox 4">
            <a:extLst>
              <a:ext uri="{FF2B5EF4-FFF2-40B4-BE49-F238E27FC236}">
                <a16:creationId xmlns:a16="http://schemas.microsoft.com/office/drawing/2014/main" id="{454E6A5F-FDA5-DDD8-922F-2FA874B99BAB}"/>
              </a:ext>
            </a:extLst>
          </p:cNvPr>
          <p:cNvSpPr txBox="1"/>
          <p:nvPr/>
        </p:nvSpPr>
        <p:spPr>
          <a:xfrm>
            <a:off x="3048000" y="3105835"/>
            <a:ext cx="6096000" cy="646331"/>
          </a:xfrm>
          <a:prstGeom prst="rect">
            <a:avLst/>
          </a:prstGeom>
          <a:noFill/>
        </p:spPr>
        <p:txBody>
          <a:bodyPr wrap="square">
            <a:spAutoFit/>
          </a:bodyPr>
          <a:lstStyle/>
          <a:p>
            <a:pPr>
              <a:spcBef>
                <a:spcPts val="600"/>
              </a:spcBef>
              <a:spcAft>
                <a:spcPts val="600"/>
              </a:spcAft>
            </a:pPr>
            <a:r>
              <a:rPr lang="en-US" sz="1800">
                <a:ln>
                  <a:noFill/>
                </a:ln>
                <a:solidFill>
                  <a:srgbClr val="000000"/>
                </a:solidFill>
                <a:effectLst/>
                <a:highlight>
                  <a:srgbClr val="C0C0C0"/>
                </a:highlight>
                <a:uFill>
                  <a:solidFill>
                    <a:srgbClr val="000000"/>
                  </a:solidFill>
                </a:uFill>
                <a:latin typeface="Effra Pro" panose="020B0603020203020204" pitchFamily="34" charset="0"/>
                <a:ea typeface="Arial Unicode MS" panose="020B0604020202020204"/>
                <a:cs typeface="Arial Unicode MS" panose="020B0604020202020204"/>
              </a:rPr>
              <a:t>Show slides of before and after examples for UVP, Elevator Talk, websites and social media posts.</a:t>
            </a:r>
          </a:p>
        </p:txBody>
      </p:sp>
      <p:sp>
        <p:nvSpPr>
          <p:cNvPr id="3" name="Rectangle 2">
            <a:extLst>
              <a:ext uri="{FF2B5EF4-FFF2-40B4-BE49-F238E27FC236}">
                <a16:creationId xmlns:a16="http://schemas.microsoft.com/office/drawing/2014/main" id="{3203A328-5C9B-4070-7CCC-8A88794FD3E5}"/>
              </a:ext>
            </a:extLst>
          </p:cNvPr>
          <p:cNvSpPr/>
          <p:nvPr/>
        </p:nvSpPr>
        <p:spPr>
          <a:xfrm>
            <a:off x="12192000" y="51307"/>
            <a:ext cx="3399692" cy="2590800"/>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a:t>
            </a:r>
          </a:p>
          <a:p>
            <a:endParaRPr lang="en-US"/>
          </a:p>
          <a:p>
            <a:r>
              <a:rPr lang="en-US" sz="1800">
                <a:effectLst/>
                <a:latin typeface="Segoe UI" panose="020B0502040204020203" pitchFamily="34" charset="0"/>
              </a:rPr>
              <a:t>Please provide the examples or a link where we can download these examples.</a:t>
            </a:r>
            <a:endParaRPr lang="en-US"/>
          </a:p>
          <a:p>
            <a:endParaRPr lang="en-US"/>
          </a:p>
          <a:p>
            <a:endParaRPr lang="en-IN"/>
          </a:p>
        </p:txBody>
      </p:sp>
    </p:spTree>
    <p:custDataLst>
      <p:tags r:id="rId1"/>
    </p:custDataLst>
    <p:extLst>
      <p:ext uri="{BB962C8B-B14F-4D97-AF65-F5344CB8AC3E}">
        <p14:creationId xmlns:p14="http://schemas.microsoft.com/office/powerpoint/2010/main" val="11436517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50AB86F-AD68-B61F-EBD0-B7036B00118A}"/>
              </a:ext>
            </a:extLst>
          </p:cNvPr>
          <p:cNvSpPr>
            <a:spLocks noGrp="1"/>
          </p:cNvSpPr>
          <p:nvPr>
            <p:ph type="body" sz="quarter" idx="10"/>
          </p:nvPr>
        </p:nvSpPr>
        <p:spPr/>
        <p:txBody>
          <a:bodyPr/>
          <a:lstStyle/>
          <a:p>
            <a:r>
              <a:rPr lang="en-IN"/>
              <a:t>Branding Audit</a:t>
            </a:r>
          </a:p>
        </p:txBody>
      </p:sp>
      <p:sp>
        <p:nvSpPr>
          <p:cNvPr id="2" name="Slide Number Placeholder 2">
            <a:extLst>
              <a:ext uri="{FF2B5EF4-FFF2-40B4-BE49-F238E27FC236}">
                <a16:creationId xmlns:a16="http://schemas.microsoft.com/office/drawing/2014/main" id="{B7C15550-F65D-6AEB-556B-385C77F2C6C0}"/>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41</a:t>
            </a:fld>
            <a:endParaRPr lang="en-US" b="1">
              <a:solidFill>
                <a:srgbClr val="0A3C53"/>
              </a:solidFill>
            </a:endParaRPr>
          </a:p>
        </p:txBody>
      </p:sp>
      <p:sp>
        <p:nvSpPr>
          <p:cNvPr id="7" name="Rectangle: Rounded Corners 6">
            <a:extLst>
              <a:ext uri="{FF2B5EF4-FFF2-40B4-BE49-F238E27FC236}">
                <a16:creationId xmlns:a16="http://schemas.microsoft.com/office/drawing/2014/main" id="{539A102B-E03F-9690-0D1C-A04A820C0DA5}"/>
              </a:ext>
            </a:extLst>
          </p:cNvPr>
          <p:cNvSpPr/>
          <p:nvPr/>
        </p:nvSpPr>
        <p:spPr>
          <a:xfrm>
            <a:off x="550863" y="4363520"/>
            <a:ext cx="4777852" cy="675861"/>
          </a:xfrm>
          <a:prstGeom prst="roundRect">
            <a:avLst>
              <a:gd name="adj" fmla="val 9936"/>
            </a:avLst>
          </a:prstGeom>
          <a:noFill/>
          <a:ln>
            <a:solidFill>
              <a:srgbClr val="0A3C5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extBox 7">
            <a:extLst>
              <a:ext uri="{FF2B5EF4-FFF2-40B4-BE49-F238E27FC236}">
                <a16:creationId xmlns:a16="http://schemas.microsoft.com/office/drawing/2014/main" id="{A46BA4A6-2F3A-F2EA-2B0C-8498F8F81094}"/>
              </a:ext>
            </a:extLst>
          </p:cNvPr>
          <p:cNvSpPr txBox="1"/>
          <p:nvPr/>
        </p:nvSpPr>
        <p:spPr>
          <a:xfrm>
            <a:off x="1294043" y="4503900"/>
            <a:ext cx="3999560" cy="338554"/>
          </a:xfrm>
          <a:prstGeom prst="rect">
            <a:avLst/>
          </a:prstGeom>
          <a:noFill/>
        </p:spPr>
        <p:txBody>
          <a:bodyPr wrap="square">
            <a:spAutoFit/>
          </a:bodyPr>
          <a:lstStyle/>
          <a:p>
            <a:pPr marL="0" indent="0">
              <a:buNone/>
            </a:pPr>
            <a:r>
              <a:rPr lang="en-US" sz="1600">
                <a:solidFill>
                  <a:srgbClr val="0A3C53"/>
                </a:solidFill>
                <a:latin typeface="Effra Pro" panose="020B0603020203020204" pitchFamily="34" charset="0"/>
              </a:rPr>
              <a:t>Do you have the Ventla app open?</a:t>
            </a:r>
          </a:p>
        </p:txBody>
      </p:sp>
      <p:grpSp>
        <p:nvGrpSpPr>
          <p:cNvPr id="9" name="Group 8">
            <a:extLst>
              <a:ext uri="{FF2B5EF4-FFF2-40B4-BE49-F238E27FC236}">
                <a16:creationId xmlns:a16="http://schemas.microsoft.com/office/drawing/2014/main" id="{84D146BD-11B9-ABF5-F5D1-BDA5ED384A19}"/>
              </a:ext>
            </a:extLst>
          </p:cNvPr>
          <p:cNvGrpSpPr/>
          <p:nvPr/>
        </p:nvGrpSpPr>
        <p:grpSpPr>
          <a:xfrm>
            <a:off x="759313" y="4517137"/>
            <a:ext cx="326584" cy="292963"/>
            <a:chOff x="6659925" y="2163316"/>
            <a:chExt cx="414337" cy="428625"/>
          </a:xfrm>
          <a:solidFill>
            <a:srgbClr val="0A3C53"/>
          </a:solidFill>
        </p:grpSpPr>
        <p:sp>
          <p:nvSpPr>
            <p:cNvPr id="10" name="Freeform: Shape 9">
              <a:extLst>
                <a:ext uri="{FF2B5EF4-FFF2-40B4-BE49-F238E27FC236}">
                  <a16:creationId xmlns:a16="http://schemas.microsoft.com/office/drawing/2014/main" id="{8721D160-78EE-CBBF-3C19-22D9698E68F3}"/>
                </a:ext>
              </a:extLst>
            </p:cNvPr>
            <p:cNvSpPr/>
            <p:nvPr/>
          </p:nvSpPr>
          <p:spPr>
            <a:xfrm>
              <a:off x="6754694" y="2163316"/>
              <a:ext cx="224413" cy="310138"/>
            </a:xfrm>
            <a:custGeom>
              <a:avLst/>
              <a:gdLst>
                <a:gd name="connsiteX0" fmla="*/ 7144 w 224413"/>
                <a:gd name="connsiteY0" fmla="*/ 205076 h 310138"/>
                <a:gd name="connsiteX1" fmla="*/ 112207 w 224413"/>
                <a:gd name="connsiteY1" fmla="*/ 310139 h 310138"/>
                <a:gd name="connsiteX2" fmla="*/ 217270 w 224413"/>
                <a:gd name="connsiteY2" fmla="*/ 205076 h 310138"/>
                <a:gd name="connsiteX3" fmla="*/ 224414 w 224413"/>
                <a:gd name="connsiteY3" fmla="*/ 197932 h 310138"/>
                <a:gd name="connsiteX4" fmla="*/ 214313 w 224413"/>
                <a:gd name="connsiteY4" fmla="*/ 187831 h 310138"/>
                <a:gd name="connsiteX5" fmla="*/ 207169 w 224413"/>
                <a:gd name="connsiteY5" fmla="*/ 194974 h 310138"/>
                <a:gd name="connsiteX6" fmla="*/ 119472 w 224413"/>
                <a:gd name="connsiteY6" fmla="*/ 282671 h 310138"/>
                <a:gd name="connsiteX7" fmla="*/ 119371 w 224413"/>
                <a:gd name="connsiteY7" fmla="*/ 282670 h 310138"/>
                <a:gd name="connsiteX8" fmla="*/ 119351 w 224413"/>
                <a:gd name="connsiteY8" fmla="*/ 282621 h 310138"/>
                <a:gd name="connsiteX9" fmla="*/ 119351 w 224413"/>
                <a:gd name="connsiteY9" fmla="*/ 0 h 310138"/>
                <a:gd name="connsiteX10" fmla="*/ 105063 w 224413"/>
                <a:gd name="connsiteY10" fmla="*/ 0 h 310138"/>
                <a:gd name="connsiteX11" fmla="*/ 105063 w 224413"/>
                <a:gd name="connsiteY11" fmla="*/ 282621 h 310138"/>
                <a:gd name="connsiteX12" fmla="*/ 104991 w 224413"/>
                <a:gd name="connsiteY12" fmla="*/ 282692 h 310138"/>
                <a:gd name="connsiteX13" fmla="*/ 104942 w 224413"/>
                <a:gd name="connsiteY13" fmla="*/ 282671 h 310138"/>
                <a:gd name="connsiteX14" fmla="*/ 17245 w 224413"/>
                <a:gd name="connsiteY14" fmla="*/ 194974 h 310138"/>
                <a:gd name="connsiteX15" fmla="*/ 10101 w 224413"/>
                <a:gd name="connsiteY15" fmla="*/ 187831 h 310138"/>
                <a:gd name="connsiteX16" fmla="*/ 0 w 224413"/>
                <a:gd name="connsiteY16" fmla="*/ 197932 h 310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413" h="310138">
                  <a:moveTo>
                    <a:pt x="7144" y="205076"/>
                  </a:moveTo>
                  <a:lnTo>
                    <a:pt x="112207" y="310139"/>
                  </a:lnTo>
                  <a:lnTo>
                    <a:pt x="217270" y="205076"/>
                  </a:lnTo>
                  <a:lnTo>
                    <a:pt x="224414" y="197932"/>
                  </a:lnTo>
                  <a:lnTo>
                    <a:pt x="214313" y="187831"/>
                  </a:lnTo>
                  <a:lnTo>
                    <a:pt x="207169" y="194974"/>
                  </a:lnTo>
                  <a:lnTo>
                    <a:pt x="119472" y="282671"/>
                  </a:lnTo>
                  <a:cubicBezTo>
                    <a:pt x="119444" y="282699"/>
                    <a:pt x="119398" y="282698"/>
                    <a:pt x="119371" y="282670"/>
                  </a:cubicBezTo>
                  <a:cubicBezTo>
                    <a:pt x="119358" y="282657"/>
                    <a:pt x="119351" y="282640"/>
                    <a:pt x="119351" y="282621"/>
                  </a:cubicBezTo>
                  <a:lnTo>
                    <a:pt x="119351" y="0"/>
                  </a:lnTo>
                  <a:lnTo>
                    <a:pt x="105063" y="0"/>
                  </a:lnTo>
                  <a:lnTo>
                    <a:pt x="105063" y="282621"/>
                  </a:lnTo>
                  <a:cubicBezTo>
                    <a:pt x="105062" y="282660"/>
                    <a:pt x="105030" y="282692"/>
                    <a:pt x="104991" y="282692"/>
                  </a:cubicBezTo>
                  <a:cubicBezTo>
                    <a:pt x="104972" y="282691"/>
                    <a:pt x="104955" y="282684"/>
                    <a:pt x="104942" y="282671"/>
                  </a:cubicBezTo>
                  <a:lnTo>
                    <a:pt x="17245" y="194974"/>
                  </a:lnTo>
                  <a:lnTo>
                    <a:pt x="10101" y="187831"/>
                  </a:lnTo>
                  <a:lnTo>
                    <a:pt x="0" y="197932"/>
                  </a:lnTo>
                  <a:close/>
                </a:path>
              </a:pathLst>
            </a:custGeom>
            <a:grpFill/>
            <a:ln w="7144" cap="flat">
              <a:solidFill>
                <a:srgbClr val="0A3C53"/>
              </a:solidFill>
              <a:prstDash val="solid"/>
              <a:miter/>
            </a:ln>
          </p:spPr>
          <p:txBody>
            <a:bodyPr rtlCol="0" anchor="ctr"/>
            <a:lstStyle/>
            <a:p>
              <a:endParaRPr lang="en-IN"/>
            </a:p>
          </p:txBody>
        </p:sp>
        <p:sp>
          <p:nvSpPr>
            <p:cNvPr id="11" name="Freeform: Shape 10">
              <a:extLst>
                <a:ext uri="{FF2B5EF4-FFF2-40B4-BE49-F238E27FC236}">
                  <a16:creationId xmlns:a16="http://schemas.microsoft.com/office/drawing/2014/main" id="{65C3028E-731C-3F85-F526-344722217B34}"/>
                </a:ext>
              </a:extLst>
            </p:cNvPr>
            <p:cNvSpPr/>
            <p:nvPr/>
          </p:nvSpPr>
          <p:spPr>
            <a:xfrm>
              <a:off x="6659925" y="2434779"/>
              <a:ext cx="414337" cy="157162"/>
            </a:xfrm>
            <a:custGeom>
              <a:avLst/>
              <a:gdLst>
                <a:gd name="connsiteX0" fmla="*/ 400050 w 414337"/>
                <a:gd name="connsiteY0" fmla="*/ 142875 h 157162"/>
                <a:gd name="connsiteX1" fmla="*/ 14288 w 414337"/>
                <a:gd name="connsiteY1" fmla="*/ 142875 h 157162"/>
                <a:gd name="connsiteX2" fmla="*/ 14288 w 414337"/>
                <a:gd name="connsiteY2" fmla="*/ 0 h 157162"/>
                <a:gd name="connsiteX3" fmla="*/ 0 w 414337"/>
                <a:gd name="connsiteY3" fmla="*/ 0 h 157162"/>
                <a:gd name="connsiteX4" fmla="*/ 0 w 414337"/>
                <a:gd name="connsiteY4" fmla="*/ 157163 h 157162"/>
                <a:gd name="connsiteX5" fmla="*/ 414338 w 414337"/>
                <a:gd name="connsiteY5" fmla="*/ 157163 h 157162"/>
                <a:gd name="connsiteX6" fmla="*/ 414338 w 414337"/>
                <a:gd name="connsiteY6" fmla="*/ 0 h 157162"/>
                <a:gd name="connsiteX7" fmla="*/ 400050 w 414337"/>
                <a:gd name="connsiteY7" fmla="*/ 0 h 157162"/>
                <a:gd name="connsiteX8" fmla="*/ 400050 w 414337"/>
                <a:gd name="connsiteY8" fmla="*/ 142875 h 157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4337" h="157162">
                  <a:moveTo>
                    <a:pt x="400050" y="142875"/>
                  </a:moveTo>
                  <a:lnTo>
                    <a:pt x="14288" y="142875"/>
                  </a:lnTo>
                  <a:lnTo>
                    <a:pt x="14288" y="0"/>
                  </a:lnTo>
                  <a:lnTo>
                    <a:pt x="0" y="0"/>
                  </a:lnTo>
                  <a:lnTo>
                    <a:pt x="0" y="157163"/>
                  </a:lnTo>
                  <a:lnTo>
                    <a:pt x="414338" y="157163"/>
                  </a:lnTo>
                  <a:lnTo>
                    <a:pt x="414338" y="0"/>
                  </a:lnTo>
                  <a:lnTo>
                    <a:pt x="400050" y="0"/>
                  </a:lnTo>
                  <a:lnTo>
                    <a:pt x="400050" y="142875"/>
                  </a:lnTo>
                  <a:close/>
                </a:path>
              </a:pathLst>
            </a:custGeom>
            <a:grpFill/>
            <a:ln w="7144" cap="flat">
              <a:solidFill>
                <a:srgbClr val="0A3C53"/>
              </a:solidFill>
              <a:prstDash val="solid"/>
              <a:miter/>
            </a:ln>
          </p:spPr>
          <p:txBody>
            <a:bodyPr rtlCol="0" anchor="ctr"/>
            <a:lstStyle/>
            <a:p>
              <a:endParaRPr lang="en-IN"/>
            </a:p>
          </p:txBody>
        </p:sp>
      </p:grpSp>
      <p:sp>
        <p:nvSpPr>
          <p:cNvPr id="12" name="Rectangle: Rounded Corners 11">
            <a:extLst>
              <a:ext uri="{FF2B5EF4-FFF2-40B4-BE49-F238E27FC236}">
                <a16:creationId xmlns:a16="http://schemas.microsoft.com/office/drawing/2014/main" id="{CA9611AC-24BD-063A-966B-467FD6EE2C3C}"/>
              </a:ext>
            </a:extLst>
          </p:cNvPr>
          <p:cNvSpPr/>
          <p:nvPr/>
        </p:nvSpPr>
        <p:spPr>
          <a:xfrm>
            <a:off x="1085897" y="1590616"/>
            <a:ext cx="4777852" cy="2535872"/>
          </a:xfrm>
          <a:prstGeom prst="roundRect">
            <a:avLst>
              <a:gd name="adj" fmla="val 2043"/>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TextBox 14">
            <a:extLst>
              <a:ext uri="{FF2B5EF4-FFF2-40B4-BE49-F238E27FC236}">
                <a16:creationId xmlns:a16="http://schemas.microsoft.com/office/drawing/2014/main" id="{804F307F-6653-3499-91B2-DF67B5EDAE85}"/>
              </a:ext>
            </a:extLst>
          </p:cNvPr>
          <p:cNvSpPr txBox="1"/>
          <p:nvPr/>
        </p:nvSpPr>
        <p:spPr>
          <a:xfrm>
            <a:off x="2056136" y="2391788"/>
            <a:ext cx="3560211" cy="584775"/>
          </a:xfrm>
          <a:prstGeom prst="rect">
            <a:avLst/>
          </a:prstGeom>
          <a:noFill/>
        </p:spPr>
        <p:txBody>
          <a:bodyPr wrap="square">
            <a:spAutoFit/>
          </a:bodyPr>
          <a:lstStyle/>
          <a:p>
            <a:r>
              <a:rPr lang="en-US" altLang="en-US" sz="1600">
                <a:solidFill>
                  <a:srgbClr val="0A3C53"/>
                </a:solidFill>
                <a:latin typeface="Effra Pro" panose="020B0603020203020204" pitchFamily="34" charset="0"/>
              </a:rPr>
              <a:t>List the areas that you most need to improve in your branding.</a:t>
            </a:r>
          </a:p>
        </p:txBody>
      </p:sp>
      <p:sp>
        <p:nvSpPr>
          <p:cNvPr id="26" name="Rectangle: Rounded Corners 25">
            <a:extLst>
              <a:ext uri="{FF2B5EF4-FFF2-40B4-BE49-F238E27FC236}">
                <a16:creationId xmlns:a16="http://schemas.microsoft.com/office/drawing/2014/main" id="{D2137653-C769-444A-9E79-C02A7E0AAE6D}"/>
              </a:ext>
            </a:extLst>
          </p:cNvPr>
          <p:cNvSpPr/>
          <p:nvPr/>
        </p:nvSpPr>
        <p:spPr>
          <a:xfrm>
            <a:off x="550863" y="2242284"/>
            <a:ext cx="1305943" cy="1232536"/>
          </a:xfrm>
          <a:prstGeom prst="roundRect">
            <a:avLst>
              <a:gd name="adj" fmla="val 7385"/>
            </a:avLst>
          </a:prstGeom>
          <a:solidFill>
            <a:srgbClr val="5C4C7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27" name="Group 26">
            <a:extLst>
              <a:ext uri="{FF2B5EF4-FFF2-40B4-BE49-F238E27FC236}">
                <a16:creationId xmlns:a16="http://schemas.microsoft.com/office/drawing/2014/main" id="{7B14A1B3-7E51-4BCE-A9C5-2421511C05D0}"/>
              </a:ext>
            </a:extLst>
          </p:cNvPr>
          <p:cNvGrpSpPr/>
          <p:nvPr/>
        </p:nvGrpSpPr>
        <p:grpSpPr>
          <a:xfrm>
            <a:off x="834011" y="2533675"/>
            <a:ext cx="751411" cy="675861"/>
            <a:chOff x="266700" y="1414143"/>
            <a:chExt cx="865082" cy="778103"/>
          </a:xfrm>
          <a:solidFill>
            <a:schemeClr val="bg1"/>
          </a:solidFill>
        </p:grpSpPr>
        <p:sp>
          <p:nvSpPr>
            <p:cNvPr id="40" name="Freeform 24">
              <a:extLst>
                <a:ext uri="{FF2B5EF4-FFF2-40B4-BE49-F238E27FC236}">
                  <a16:creationId xmlns:a16="http://schemas.microsoft.com/office/drawing/2014/main" id="{C7C1F435-2A55-415C-9314-8660052AAC4F}"/>
                </a:ext>
              </a:extLst>
            </p:cNvPr>
            <p:cNvSpPr>
              <a:spLocks noEditPoints="1"/>
            </p:cNvSpPr>
            <p:nvPr/>
          </p:nvSpPr>
          <p:spPr bwMode="auto">
            <a:xfrm>
              <a:off x="899055" y="1441177"/>
              <a:ext cx="158677" cy="178658"/>
            </a:xfrm>
            <a:custGeom>
              <a:avLst/>
              <a:gdLst>
                <a:gd name="T0" fmla="*/ 64 w 128"/>
                <a:gd name="T1" fmla="*/ 144 h 144"/>
                <a:gd name="T2" fmla="*/ 0 w 128"/>
                <a:gd name="T3" fmla="*/ 68 h 144"/>
                <a:gd name="T4" fmla="*/ 64 w 128"/>
                <a:gd name="T5" fmla="*/ 0 h 144"/>
                <a:gd name="T6" fmla="*/ 128 w 128"/>
                <a:gd name="T7" fmla="*/ 68 h 144"/>
                <a:gd name="T8" fmla="*/ 64 w 128"/>
                <a:gd name="T9" fmla="*/ 144 h 144"/>
                <a:gd name="T10" fmla="*/ 64 w 128"/>
                <a:gd name="T11" fmla="*/ 20 h 144"/>
                <a:gd name="T12" fmla="*/ 20 w 128"/>
                <a:gd name="T13" fmla="*/ 68 h 144"/>
                <a:gd name="T14" fmla="*/ 64 w 128"/>
                <a:gd name="T15" fmla="*/ 124 h 144"/>
                <a:gd name="T16" fmla="*/ 108 w 128"/>
                <a:gd name="T17" fmla="*/ 68 h 144"/>
                <a:gd name="T18" fmla="*/ 64 w 128"/>
                <a:gd name="T19" fmla="*/ 20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8" h="144">
                  <a:moveTo>
                    <a:pt x="64" y="144"/>
                  </a:moveTo>
                  <a:cubicBezTo>
                    <a:pt x="30" y="144"/>
                    <a:pt x="0" y="109"/>
                    <a:pt x="0" y="68"/>
                  </a:cubicBezTo>
                  <a:cubicBezTo>
                    <a:pt x="0" y="29"/>
                    <a:pt x="28" y="0"/>
                    <a:pt x="64" y="0"/>
                  </a:cubicBezTo>
                  <a:cubicBezTo>
                    <a:pt x="101" y="0"/>
                    <a:pt x="128" y="29"/>
                    <a:pt x="128" y="68"/>
                  </a:cubicBezTo>
                  <a:cubicBezTo>
                    <a:pt x="128" y="109"/>
                    <a:pt x="99" y="144"/>
                    <a:pt x="64" y="144"/>
                  </a:cubicBezTo>
                  <a:close/>
                  <a:moveTo>
                    <a:pt x="64" y="20"/>
                  </a:moveTo>
                  <a:cubicBezTo>
                    <a:pt x="39" y="20"/>
                    <a:pt x="20" y="40"/>
                    <a:pt x="20" y="68"/>
                  </a:cubicBezTo>
                  <a:cubicBezTo>
                    <a:pt x="20" y="98"/>
                    <a:pt x="41" y="124"/>
                    <a:pt x="64" y="124"/>
                  </a:cubicBezTo>
                  <a:cubicBezTo>
                    <a:pt x="88" y="124"/>
                    <a:pt x="108" y="98"/>
                    <a:pt x="108" y="68"/>
                  </a:cubicBezTo>
                  <a:cubicBezTo>
                    <a:pt x="108" y="40"/>
                    <a:pt x="90" y="20"/>
                    <a:pt x="64" y="2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 name="Freeform 25">
              <a:extLst>
                <a:ext uri="{FF2B5EF4-FFF2-40B4-BE49-F238E27FC236}">
                  <a16:creationId xmlns:a16="http://schemas.microsoft.com/office/drawing/2014/main" id="{67045C49-CE27-401B-B7D1-F6443319A597}"/>
                </a:ext>
              </a:extLst>
            </p:cNvPr>
            <p:cNvSpPr>
              <a:spLocks/>
            </p:cNvSpPr>
            <p:nvPr/>
          </p:nvSpPr>
          <p:spPr bwMode="auto">
            <a:xfrm>
              <a:off x="876724" y="1624537"/>
              <a:ext cx="255058" cy="171606"/>
            </a:xfrm>
            <a:custGeom>
              <a:avLst/>
              <a:gdLst>
                <a:gd name="T0" fmla="*/ 196 w 206"/>
                <a:gd name="T1" fmla="*/ 139 h 139"/>
                <a:gd name="T2" fmla="*/ 186 w 206"/>
                <a:gd name="T3" fmla="*/ 129 h 139"/>
                <a:gd name="T4" fmla="*/ 186 w 206"/>
                <a:gd name="T5" fmla="*/ 34 h 139"/>
                <a:gd name="T6" fmla="*/ 172 w 206"/>
                <a:gd name="T7" fmla="*/ 20 h 139"/>
                <a:gd name="T8" fmla="*/ 10 w 206"/>
                <a:gd name="T9" fmla="*/ 20 h 139"/>
                <a:gd name="T10" fmla="*/ 0 w 206"/>
                <a:gd name="T11" fmla="*/ 10 h 139"/>
                <a:gd name="T12" fmla="*/ 10 w 206"/>
                <a:gd name="T13" fmla="*/ 0 h 139"/>
                <a:gd name="T14" fmla="*/ 172 w 206"/>
                <a:gd name="T15" fmla="*/ 0 h 139"/>
                <a:gd name="T16" fmla="*/ 206 w 206"/>
                <a:gd name="T17" fmla="*/ 34 h 139"/>
                <a:gd name="T18" fmla="*/ 206 w 206"/>
                <a:gd name="T19" fmla="*/ 129 h 139"/>
                <a:gd name="T20" fmla="*/ 196 w 206"/>
                <a:gd name="T21" fmla="*/ 139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6" h="139">
                  <a:moveTo>
                    <a:pt x="196" y="139"/>
                  </a:moveTo>
                  <a:cubicBezTo>
                    <a:pt x="190" y="139"/>
                    <a:pt x="186" y="135"/>
                    <a:pt x="186" y="129"/>
                  </a:cubicBezTo>
                  <a:cubicBezTo>
                    <a:pt x="186" y="34"/>
                    <a:pt x="186" y="34"/>
                    <a:pt x="186" y="34"/>
                  </a:cubicBezTo>
                  <a:cubicBezTo>
                    <a:pt x="186" y="26"/>
                    <a:pt x="179" y="20"/>
                    <a:pt x="172" y="20"/>
                  </a:cubicBezTo>
                  <a:cubicBezTo>
                    <a:pt x="10" y="20"/>
                    <a:pt x="10" y="20"/>
                    <a:pt x="10" y="20"/>
                  </a:cubicBezTo>
                  <a:cubicBezTo>
                    <a:pt x="4" y="20"/>
                    <a:pt x="0" y="15"/>
                    <a:pt x="0" y="10"/>
                  </a:cubicBezTo>
                  <a:cubicBezTo>
                    <a:pt x="0" y="4"/>
                    <a:pt x="4" y="0"/>
                    <a:pt x="10" y="0"/>
                  </a:cubicBezTo>
                  <a:cubicBezTo>
                    <a:pt x="172" y="0"/>
                    <a:pt x="172" y="0"/>
                    <a:pt x="172" y="0"/>
                  </a:cubicBezTo>
                  <a:cubicBezTo>
                    <a:pt x="191" y="0"/>
                    <a:pt x="206" y="15"/>
                    <a:pt x="206" y="34"/>
                  </a:cubicBezTo>
                  <a:cubicBezTo>
                    <a:pt x="206" y="129"/>
                    <a:pt x="206" y="129"/>
                    <a:pt x="206" y="129"/>
                  </a:cubicBezTo>
                  <a:cubicBezTo>
                    <a:pt x="206" y="135"/>
                    <a:pt x="201" y="139"/>
                    <a:pt x="196" y="1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 name="Freeform 26">
              <a:extLst>
                <a:ext uri="{FF2B5EF4-FFF2-40B4-BE49-F238E27FC236}">
                  <a16:creationId xmlns:a16="http://schemas.microsoft.com/office/drawing/2014/main" id="{835A8334-0483-437D-9DCE-ABD397EBF169}"/>
                </a:ext>
              </a:extLst>
            </p:cNvPr>
            <p:cNvSpPr>
              <a:spLocks/>
            </p:cNvSpPr>
            <p:nvPr/>
          </p:nvSpPr>
          <p:spPr bwMode="auto">
            <a:xfrm>
              <a:off x="1044803" y="1712690"/>
              <a:ext cx="24683" cy="304424"/>
            </a:xfrm>
            <a:custGeom>
              <a:avLst/>
              <a:gdLst>
                <a:gd name="T0" fmla="*/ 10 w 20"/>
                <a:gd name="T1" fmla="*/ 247 h 247"/>
                <a:gd name="T2" fmla="*/ 0 w 20"/>
                <a:gd name="T3" fmla="*/ 237 h 247"/>
                <a:gd name="T4" fmla="*/ 0 w 20"/>
                <a:gd name="T5" fmla="*/ 10 h 247"/>
                <a:gd name="T6" fmla="*/ 10 w 20"/>
                <a:gd name="T7" fmla="*/ 0 h 247"/>
                <a:gd name="T8" fmla="*/ 20 w 20"/>
                <a:gd name="T9" fmla="*/ 10 h 247"/>
                <a:gd name="T10" fmla="*/ 20 w 20"/>
                <a:gd name="T11" fmla="*/ 237 h 247"/>
                <a:gd name="T12" fmla="*/ 10 w 20"/>
                <a:gd name="T13" fmla="*/ 247 h 247"/>
              </a:gdLst>
              <a:ahLst/>
              <a:cxnLst>
                <a:cxn ang="0">
                  <a:pos x="T0" y="T1"/>
                </a:cxn>
                <a:cxn ang="0">
                  <a:pos x="T2" y="T3"/>
                </a:cxn>
                <a:cxn ang="0">
                  <a:pos x="T4" y="T5"/>
                </a:cxn>
                <a:cxn ang="0">
                  <a:pos x="T6" y="T7"/>
                </a:cxn>
                <a:cxn ang="0">
                  <a:pos x="T8" y="T9"/>
                </a:cxn>
                <a:cxn ang="0">
                  <a:pos x="T10" y="T11"/>
                </a:cxn>
                <a:cxn ang="0">
                  <a:pos x="T12" y="T13"/>
                </a:cxn>
              </a:cxnLst>
              <a:rect l="0" t="0" r="r" b="b"/>
              <a:pathLst>
                <a:path w="20" h="247">
                  <a:moveTo>
                    <a:pt x="10" y="247"/>
                  </a:moveTo>
                  <a:cubicBezTo>
                    <a:pt x="5" y="247"/>
                    <a:pt x="0" y="242"/>
                    <a:pt x="0" y="237"/>
                  </a:cubicBezTo>
                  <a:cubicBezTo>
                    <a:pt x="0" y="10"/>
                    <a:pt x="0" y="10"/>
                    <a:pt x="0" y="10"/>
                  </a:cubicBezTo>
                  <a:cubicBezTo>
                    <a:pt x="0" y="5"/>
                    <a:pt x="5" y="0"/>
                    <a:pt x="10" y="0"/>
                  </a:cubicBezTo>
                  <a:cubicBezTo>
                    <a:pt x="16" y="0"/>
                    <a:pt x="20" y="5"/>
                    <a:pt x="20" y="10"/>
                  </a:cubicBezTo>
                  <a:cubicBezTo>
                    <a:pt x="20" y="237"/>
                    <a:pt x="20" y="237"/>
                    <a:pt x="20" y="237"/>
                  </a:cubicBezTo>
                  <a:cubicBezTo>
                    <a:pt x="20" y="242"/>
                    <a:pt x="16" y="247"/>
                    <a:pt x="10" y="2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 name="Freeform 27">
              <a:extLst>
                <a:ext uri="{FF2B5EF4-FFF2-40B4-BE49-F238E27FC236}">
                  <a16:creationId xmlns:a16="http://schemas.microsoft.com/office/drawing/2014/main" id="{72806064-EF05-4EFE-BDCB-62FB0CC297DF}"/>
                </a:ext>
              </a:extLst>
            </p:cNvPr>
            <p:cNvSpPr>
              <a:spLocks/>
            </p:cNvSpPr>
            <p:nvPr/>
          </p:nvSpPr>
          <p:spPr bwMode="auto">
            <a:xfrm>
              <a:off x="887302" y="1684481"/>
              <a:ext cx="24683" cy="332633"/>
            </a:xfrm>
            <a:custGeom>
              <a:avLst/>
              <a:gdLst>
                <a:gd name="T0" fmla="*/ 10 w 20"/>
                <a:gd name="T1" fmla="*/ 269 h 269"/>
                <a:gd name="T2" fmla="*/ 0 w 20"/>
                <a:gd name="T3" fmla="*/ 259 h 269"/>
                <a:gd name="T4" fmla="*/ 0 w 20"/>
                <a:gd name="T5" fmla="*/ 10 h 269"/>
                <a:gd name="T6" fmla="*/ 10 w 20"/>
                <a:gd name="T7" fmla="*/ 0 h 269"/>
                <a:gd name="T8" fmla="*/ 20 w 20"/>
                <a:gd name="T9" fmla="*/ 10 h 269"/>
                <a:gd name="T10" fmla="*/ 20 w 20"/>
                <a:gd name="T11" fmla="*/ 259 h 269"/>
                <a:gd name="T12" fmla="*/ 10 w 20"/>
                <a:gd name="T13" fmla="*/ 269 h 269"/>
              </a:gdLst>
              <a:ahLst/>
              <a:cxnLst>
                <a:cxn ang="0">
                  <a:pos x="T0" y="T1"/>
                </a:cxn>
                <a:cxn ang="0">
                  <a:pos x="T2" y="T3"/>
                </a:cxn>
                <a:cxn ang="0">
                  <a:pos x="T4" y="T5"/>
                </a:cxn>
                <a:cxn ang="0">
                  <a:pos x="T6" y="T7"/>
                </a:cxn>
                <a:cxn ang="0">
                  <a:pos x="T8" y="T9"/>
                </a:cxn>
                <a:cxn ang="0">
                  <a:pos x="T10" y="T11"/>
                </a:cxn>
                <a:cxn ang="0">
                  <a:pos x="T12" y="T13"/>
                </a:cxn>
              </a:cxnLst>
              <a:rect l="0" t="0" r="r" b="b"/>
              <a:pathLst>
                <a:path w="20" h="269">
                  <a:moveTo>
                    <a:pt x="10" y="269"/>
                  </a:moveTo>
                  <a:cubicBezTo>
                    <a:pt x="5" y="269"/>
                    <a:pt x="0" y="264"/>
                    <a:pt x="0" y="259"/>
                  </a:cubicBezTo>
                  <a:cubicBezTo>
                    <a:pt x="0" y="10"/>
                    <a:pt x="0" y="10"/>
                    <a:pt x="0" y="10"/>
                  </a:cubicBezTo>
                  <a:cubicBezTo>
                    <a:pt x="0" y="5"/>
                    <a:pt x="5" y="0"/>
                    <a:pt x="10" y="0"/>
                  </a:cubicBezTo>
                  <a:cubicBezTo>
                    <a:pt x="16" y="0"/>
                    <a:pt x="20" y="5"/>
                    <a:pt x="20" y="10"/>
                  </a:cubicBezTo>
                  <a:cubicBezTo>
                    <a:pt x="20" y="259"/>
                    <a:pt x="20" y="259"/>
                    <a:pt x="20" y="259"/>
                  </a:cubicBezTo>
                  <a:cubicBezTo>
                    <a:pt x="20" y="264"/>
                    <a:pt x="16" y="269"/>
                    <a:pt x="10"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Freeform 28">
              <a:extLst>
                <a:ext uri="{FF2B5EF4-FFF2-40B4-BE49-F238E27FC236}">
                  <a16:creationId xmlns:a16="http://schemas.microsoft.com/office/drawing/2014/main" id="{A91AEAF8-EFA1-4661-8E76-9A2764C69B94}"/>
                </a:ext>
              </a:extLst>
            </p:cNvPr>
            <p:cNvSpPr>
              <a:spLocks/>
            </p:cNvSpPr>
            <p:nvPr/>
          </p:nvSpPr>
          <p:spPr bwMode="auto">
            <a:xfrm>
              <a:off x="887302" y="1860788"/>
              <a:ext cx="103434" cy="331458"/>
            </a:xfrm>
            <a:custGeom>
              <a:avLst/>
              <a:gdLst>
                <a:gd name="T0" fmla="*/ 45 w 84"/>
                <a:gd name="T1" fmla="*/ 269 h 269"/>
                <a:gd name="T2" fmla="*/ 39 w 84"/>
                <a:gd name="T3" fmla="*/ 269 h 269"/>
                <a:gd name="T4" fmla="*/ 0 w 84"/>
                <a:gd name="T5" fmla="*/ 230 h 269"/>
                <a:gd name="T6" fmla="*/ 0 w 84"/>
                <a:gd name="T7" fmla="*/ 10 h 269"/>
                <a:gd name="T8" fmla="*/ 10 w 84"/>
                <a:gd name="T9" fmla="*/ 0 h 269"/>
                <a:gd name="T10" fmla="*/ 20 w 84"/>
                <a:gd name="T11" fmla="*/ 10 h 269"/>
                <a:gd name="T12" fmla="*/ 20 w 84"/>
                <a:gd name="T13" fmla="*/ 230 h 269"/>
                <a:gd name="T14" fmla="*/ 39 w 84"/>
                <a:gd name="T15" fmla="*/ 249 h 269"/>
                <a:gd name="T16" fmla="*/ 45 w 84"/>
                <a:gd name="T17" fmla="*/ 249 h 269"/>
                <a:gd name="T18" fmla="*/ 64 w 84"/>
                <a:gd name="T19" fmla="*/ 230 h 269"/>
                <a:gd name="T20" fmla="*/ 64 w 84"/>
                <a:gd name="T21" fmla="*/ 30 h 269"/>
                <a:gd name="T22" fmla="*/ 74 w 84"/>
                <a:gd name="T23" fmla="*/ 20 h 269"/>
                <a:gd name="T24" fmla="*/ 84 w 84"/>
                <a:gd name="T25" fmla="*/ 30 h 269"/>
                <a:gd name="T26" fmla="*/ 84 w 84"/>
                <a:gd name="T27" fmla="*/ 230 h 269"/>
                <a:gd name="T28" fmla="*/ 45 w 84"/>
                <a:gd name="T29" fmla="*/ 269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4" h="269">
                  <a:moveTo>
                    <a:pt x="45" y="269"/>
                  </a:moveTo>
                  <a:cubicBezTo>
                    <a:pt x="39" y="269"/>
                    <a:pt x="39" y="269"/>
                    <a:pt x="39" y="269"/>
                  </a:cubicBezTo>
                  <a:cubicBezTo>
                    <a:pt x="18" y="269"/>
                    <a:pt x="0" y="251"/>
                    <a:pt x="0" y="230"/>
                  </a:cubicBezTo>
                  <a:cubicBezTo>
                    <a:pt x="0" y="10"/>
                    <a:pt x="0" y="10"/>
                    <a:pt x="0" y="10"/>
                  </a:cubicBezTo>
                  <a:cubicBezTo>
                    <a:pt x="0" y="5"/>
                    <a:pt x="5" y="0"/>
                    <a:pt x="10" y="0"/>
                  </a:cubicBezTo>
                  <a:cubicBezTo>
                    <a:pt x="16" y="0"/>
                    <a:pt x="20" y="5"/>
                    <a:pt x="20" y="10"/>
                  </a:cubicBezTo>
                  <a:cubicBezTo>
                    <a:pt x="20" y="230"/>
                    <a:pt x="20" y="230"/>
                    <a:pt x="20" y="230"/>
                  </a:cubicBezTo>
                  <a:cubicBezTo>
                    <a:pt x="20" y="240"/>
                    <a:pt x="29" y="249"/>
                    <a:pt x="39" y="249"/>
                  </a:cubicBezTo>
                  <a:cubicBezTo>
                    <a:pt x="45" y="249"/>
                    <a:pt x="45" y="249"/>
                    <a:pt x="45" y="249"/>
                  </a:cubicBezTo>
                  <a:cubicBezTo>
                    <a:pt x="56" y="249"/>
                    <a:pt x="64" y="240"/>
                    <a:pt x="64" y="230"/>
                  </a:cubicBezTo>
                  <a:cubicBezTo>
                    <a:pt x="64" y="30"/>
                    <a:pt x="64" y="30"/>
                    <a:pt x="64" y="30"/>
                  </a:cubicBezTo>
                  <a:cubicBezTo>
                    <a:pt x="64" y="24"/>
                    <a:pt x="69" y="20"/>
                    <a:pt x="74" y="20"/>
                  </a:cubicBezTo>
                  <a:cubicBezTo>
                    <a:pt x="80" y="20"/>
                    <a:pt x="84" y="24"/>
                    <a:pt x="84" y="30"/>
                  </a:cubicBezTo>
                  <a:cubicBezTo>
                    <a:pt x="84" y="230"/>
                    <a:pt x="84" y="230"/>
                    <a:pt x="84" y="230"/>
                  </a:cubicBezTo>
                  <a:cubicBezTo>
                    <a:pt x="84" y="251"/>
                    <a:pt x="67" y="269"/>
                    <a:pt x="45"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Freeform 29">
              <a:extLst>
                <a:ext uri="{FF2B5EF4-FFF2-40B4-BE49-F238E27FC236}">
                  <a16:creationId xmlns:a16="http://schemas.microsoft.com/office/drawing/2014/main" id="{5750C751-AE74-4F5D-A5C9-6B95FF7DBDA1}"/>
                </a:ext>
              </a:extLst>
            </p:cNvPr>
            <p:cNvSpPr>
              <a:spLocks/>
            </p:cNvSpPr>
            <p:nvPr/>
          </p:nvSpPr>
          <p:spPr bwMode="auto">
            <a:xfrm>
              <a:off x="966053" y="1860788"/>
              <a:ext cx="103434" cy="331458"/>
            </a:xfrm>
            <a:custGeom>
              <a:avLst/>
              <a:gdLst>
                <a:gd name="T0" fmla="*/ 45 w 84"/>
                <a:gd name="T1" fmla="*/ 269 h 269"/>
                <a:gd name="T2" fmla="*/ 40 w 84"/>
                <a:gd name="T3" fmla="*/ 269 h 269"/>
                <a:gd name="T4" fmla="*/ 0 w 84"/>
                <a:gd name="T5" fmla="*/ 230 h 269"/>
                <a:gd name="T6" fmla="*/ 0 w 84"/>
                <a:gd name="T7" fmla="*/ 30 h 269"/>
                <a:gd name="T8" fmla="*/ 10 w 84"/>
                <a:gd name="T9" fmla="*/ 20 h 269"/>
                <a:gd name="T10" fmla="*/ 20 w 84"/>
                <a:gd name="T11" fmla="*/ 30 h 269"/>
                <a:gd name="T12" fmla="*/ 20 w 84"/>
                <a:gd name="T13" fmla="*/ 230 h 269"/>
                <a:gd name="T14" fmla="*/ 40 w 84"/>
                <a:gd name="T15" fmla="*/ 249 h 269"/>
                <a:gd name="T16" fmla="*/ 45 w 84"/>
                <a:gd name="T17" fmla="*/ 249 h 269"/>
                <a:gd name="T18" fmla="*/ 64 w 84"/>
                <a:gd name="T19" fmla="*/ 230 h 269"/>
                <a:gd name="T20" fmla="*/ 64 w 84"/>
                <a:gd name="T21" fmla="*/ 10 h 269"/>
                <a:gd name="T22" fmla="*/ 74 w 84"/>
                <a:gd name="T23" fmla="*/ 0 h 269"/>
                <a:gd name="T24" fmla="*/ 84 w 84"/>
                <a:gd name="T25" fmla="*/ 10 h 269"/>
                <a:gd name="T26" fmla="*/ 84 w 84"/>
                <a:gd name="T27" fmla="*/ 230 h 269"/>
                <a:gd name="T28" fmla="*/ 45 w 84"/>
                <a:gd name="T29" fmla="*/ 269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4" h="269">
                  <a:moveTo>
                    <a:pt x="45" y="269"/>
                  </a:moveTo>
                  <a:cubicBezTo>
                    <a:pt x="40" y="269"/>
                    <a:pt x="40" y="269"/>
                    <a:pt x="40" y="269"/>
                  </a:cubicBezTo>
                  <a:cubicBezTo>
                    <a:pt x="18" y="269"/>
                    <a:pt x="0" y="251"/>
                    <a:pt x="0" y="230"/>
                  </a:cubicBezTo>
                  <a:cubicBezTo>
                    <a:pt x="0" y="30"/>
                    <a:pt x="0" y="30"/>
                    <a:pt x="0" y="30"/>
                  </a:cubicBezTo>
                  <a:cubicBezTo>
                    <a:pt x="0" y="24"/>
                    <a:pt x="5" y="20"/>
                    <a:pt x="10" y="20"/>
                  </a:cubicBezTo>
                  <a:cubicBezTo>
                    <a:pt x="16" y="20"/>
                    <a:pt x="20" y="24"/>
                    <a:pt x="20" y="30"/>
                  </a:cubicBezTo>
                  <a:cubicBezTo>
                    <a:pt x="20" y="230"/>
                    <a:pt x="20" y="230"/>
                    <a:pt x="20" y="230"/>
                  </a:cubicBezTo>
                  <a:cubicBezTo>
                    <a:pt x="20" y="240"/>
                    <a:pt x="29" y="249"/>
                    <a:pt x="40" y="249"/>
                  </a:cubicBezTo>
                  <a:cubicBezTo>
                    <a:pt x="45" y="249"/>
                    <a:pt x="45" y="249"/>
                    <a:pt x="45" y="249"/>
                  </a:cubicBezTo>
                  <a:cubicBezTo>
                    <a:pt x="56" y="249"/>
                    <a:pt x="64" y="240"/>
                    <a:pt x="64" y="230"/>
                  </a:cubicBezTo>
                  <a:cubicBezTo>
                    <a:pt x="64" y="10"/>
                    <a:pt x="64" y="10"/>
                    <a:pt x="64" y="10"/>
                  </a:cubicBezTo>
                  <a:cubicBezTo>
                    <a:pt x="64" y="5"/>
                    <a:pt x="69" y="0"/>
                    <a:pt x="74" y="0"/>
                  </a:cubicBezTo>
                  <a:cubicBezTo>
                    <a:pt x="80" y="0"/>
                    <a:pt x="84" y="5"/>
                    <a:pt x="84" y="10"/>
                  </a:cubicBezTo>
                  <a:cubicBezTo>
                    <a:pt x="84" y="230"/>
                    <a:pt x="84" y="230"/>
                    <a:pt x="84" y="230"/>
                  </a:cubicBezTo>
                  <a:cubicBezTo>
                    <a:pt x="84" y="251"/>
                    <a:pt x="67" y="269"/>
                    <a:pt x="45" y="2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 name="Freeform 30">
              <a:extLst>
                <a:ext uri="{FF2B5EF4-FFF2-40B4-BE49-F238E27FC236}">
                  <a16:creationId xmlns:a16="http://schemas.microsoft.com/office/drawing/2014/main" id="{F854D1FB-35C8-4BC3-8591-070BE6C9BDEA}"/>
                </a:ext>
              </a:extLst>
            </p:cNvPr>
            <p:cNvSpPr>
              <a:spLocks/>
            </p:cNvSpPr>
            <p:nvPr/>
          </p:nvSpPr>
          <p:spPr bwMode="auto">
            <a:xfrm>
              <a:off x="1044803" y="1729146"/>
              <a:ext cx="86978" cy="192763"/>
            </a:xfrm>
            <a:custGeom>
              <a:avLst/>
              <a:gdLst>
                <a:gd name="T0" fmla="*/ 36 w 70"/>
                <a:gd name="T1" fmla="*/ 156 h 156"/>
                <a:gd name="T2" fmla="*/ 35 w 70"/>
                <a:gd name="T3" fmla="*/ 156 h 156"/>
                <a:gd name="T4" fmla="*/ 0 w 70"/>
                <a:gd name="T5" fmla="*/ 121 h 156"/>
                <a:gd name="T6" fmla="*/ 0 w 70"/>
                <a:gd name="T7" fmla="*/ 15 h 156"/>
                <a:gd name="T8" fmla="*/ 10 w 70"/>
                <a:gd name="T9" fmla="*/ 5 h 156"/>
                <a:gd name="T10" fmla="*/ 20 w 70"/>
                <a:gd name="T11" fmla="*/ 15 h 156"/>
                <a:gd name="T12" fmla="*/ 20 w 70"/>
                <a:gd name="T13" fmla="*/ 121 h 156"/>
                <a:gd name="T14" fmla="*/ 35 w 70"/>
                <a:gd name="T15" fmla="*/ 136 h 156"/>
                <a:gd name="T16" fmla="*/ 36 w 70"/>
                <a:gd name="T17" fmla="*/ 136 h 156"/>
                <a:gd name="T18" fmla="*/ 50 w 70"/>
                <a:gd name="T19" fmla="*/ 121 h 156"/>
                <a:gd name="T20" fmla="*/ 50 w 70"/>
                <a:gd name="T21" fmla="*/ 10 h 156"/>
                <a:gd name="T22" fmla="*/ 60 w 70"/>
                <a:gd name="T23" fmla="*/ 0 h 156"/>
                <a:gd name="T24" fmla="*/ 70 w 70"/>
                <a:gd name="T25" fmla="*/ 10 h 156"/>
                <a:gd name="T26" fmla="*/ 70 w 70"/>
                <a:gd name="T27" fmla="*/ 121 h 156"/>
                <a:gd name="T28" fmla="*/ 36 w 70"/>
                <a:gd name="T29" fmla="*/ 156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0" h="156">
                  <a:moveTo>
                    <a:pt x="36" y="156"/>
                  </a:moveTo>
                  <a:cubicBezTo>
                    <a:pt x="35" y="156"/>
                    <a:pt x="35" y="156"/>
                    <a:pt x="35" y="156"/>
                  </a:cubicBezTo>
                  <a:cubicBezTo>
                    <a:pt x="16" y="156"/>
                    <a:pt x="0" y="140"/>
                    <a:pt x="0" y="121"/>
                  </a:cubicBezTo>
                  <a:cubicBezTo>
                    <a:pt x="0" y="15"/>
                    <a:pt x="0" y="15"/>
                    <a:pt x="0" y="15"/>
                  </a:cubicBezTo>
                  <a:cubicBezTo>
                    <a:pt x="0" y="9"/>
                    <a:pt x="5" y="5"/>
                    <a:pt x="10" y="5"/>
                  </a:cubicBezTo>
                  <a:cubicBezTo>
                    <a:pt x="16" y="5"/>
                    <a:pt x="20" y="9"/>
                    <a:pt x="20" y="15"/>
                  </a:cubicBezTo>
                  <a:cubicBezTo>
                    <a:pt x="20" y="121"/>
                    <a:pt x="20" y="121"/>
                    <a:pt x="20" y="121"/>
                  </a:cubicBezTo>
                  <a:cubicBezTo>
                    <a:pt x="20" y="129"/>
                    <a:pt x="27" y="136"/>
                    <a:pt x="35" y="136"/>
                  </a:cubicBezTo>
                  <a:cubicBezTo>
                    <a:pt x="36" y="136"/>
                    <a:pt x="36" y="136"/>
                    <a:pt x="36" y="136"/>
                  </a:cubicBezTo>
                  <a:cubicBezTo>
                    <a:pt x="43" y="136"/>
                    <a:pt x="50" y="129"/>
                    <a:pt x="50" y="121"/>
                  </a:cubicBezTo>
                  <a:cubicBezTo>
                    <a:pt x="50" y="10"/>
                    <a:pt x="50" y="10"/>
                    <a:pt x="50" y="10"/>
                  </a:cubicBezTo>
                  <a:cubicBezTo>
                    <a:pt x="50" y="5"/>
                    <a:pt x="54" y="0"/>
                    <a:pt x="60" y="0"/>
                  </a:cubicBezTo>
                  <a:cubicBezTo>
                    <a:pt x="65" y="0"/>
                    <a:pt x="70" y="5"/>
                    <a:pt x="70" y="10"/>
                  </a:cubicBezTo>
                  <a:cubicBezTo>
                    <a:pt x="70" y="121"/>
                    <a:pt x="70" y="121"/>
                    <a:pt x="70" y="121"/>
                  </a:cubicBezTo>
                  <a:cubicBezTo>
                    <a:pt x="70" y="140"/>
                    <a:pt x="55" y="156"/>
                    <a:pt x="36" y="15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Freeform 31">
              <a:extLst>
                <a:ext uri="{FF2B5EF4-FFF2-40B4-BE49-F238E27FC236}">
                  <a16:creationId xmlns:a16="http://schemas.microsoft.com/office/drawing/2014/main" id="{EC6DD93B-5386-48F9-B713-84CCA774C46A}"/>
                </a:ext>
              </a:extLst>
            </p:cNvPr>
            <p:cNvSpPr>
              <a:spLocks/>
            </p:cNvSpPr>
            <p:nvPr/>
          </p:nvSpPr>
          <p:spPr bwMode="auto">
            <a:xfrm>
              <a:off x="654576" y="1624537"/>
              <a:ext cx="253882" cy="84627"/>
            </a:xfrm>
            <a:custGeom>
              <a:avLst/>
              <a:gdLst>
                <a:gd name="T0" fmla="*/ 195 w 205"/>
                <a:gd name="T1" fmla="*/ 69 h 69"/>
                <a:gd name="T2" fmla="*/ 34 w 205"/>
                <a:gd name="T3" fmla="*/ 69 h 69"/>
                <a:gd name="T4" fmla="*/ 0 w 205"/>
                <a:gd name="T5" fmla="*/ 35 h 69"/>
                <a:gd name="T6" fmla="*/ 0 w 205"/>
                <a:gd name="T7" fmla="*/ 34 h 69"/>
                <a:gd name="T8" fmla="*/ 34 w 205"/>
                <a:gd name="T9" fmla="*/ 0 h 69"/>
                <a:gd name="T10" fmla="*/ 190 w 205"/>
                <a:gd name="T11" fmla="*/ 0 h 69"/>
                <a:gd name="T12" fmla="*/ 200 w 205"/>
                <a:gd name="T13" fmla="*/ 10 h 69"/>
                <a:gd name="T14" fmla="*/ 190 w 205"/>
                <a:gd name="T15" fmla="*/ 20 h 69"/>
                <a:gd name="T16" fmla="*/ 34 w 205"/>
                <a:gd name="T17" fmla="*/ 20 h 69"/>
                <a:gd name="T18" fmla="*/ 20 w 205"/>
                <a:gd name="T19" fmla="*/ 34 h 69"/>
                <a:gd name="T20" fmla="*/ 20 w 205"/>
                <a:gd name="T21" fmla="*/ 35 h 69"/>
                <a:gd name="T22" fmla="*/ 34 w 205"/>
                <a:gd name="T23" fmla="*/ 49 h 69"/>
                <a:gd name="T24" fmla="*/ 195 w 205"/>
                <a:gd name="T25" fmla="*/ 49 h 69"/>
                <a:gd name="T26" fmla="*/ 205 w 205"/>
                <a:gd name="T27" fmla="*/ 59 h 69"/>
                <a:gd name="T28" fmla="*/ 195 w 205"/>
                <a:gd name="T29"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05" h="69">
                  <a:moveTo>
                    <a:pt x="195" y="69"/>
                  </a:moveTo>
                  <a:cubicBezTo>
                    <a:pt x="34" y="69"/>
                    <a:pt x="34" y="69"/>
                    <a:pt x="34" y="69"/>
                  </a:cubicBezTo>
                  <a:cubicBezTo>
                    <a:pt x="15" y="69"/>
                    <a:pt x="0" y="54"/>
                    <a:pt x="0" y="35"/>
                  </a:cubicBezTo>
                  <a:cubicBezTo>
                    <a:pt x="0" y="34"/>
                    <a:pt x="0" y="34"/>
                    <a:pt x="0" y="34"/>
                  </a:cubicBezTo>
                  <a:cubicBezTo>
                    <a:pt x="0" y="15"/>
                    <a:pt x="15" y="0"/>
                    <a:pt x="34" y="0"/>
                  </a:cubicBezTo>
                  <a:cubicBezTo>
                    <a:pt x="190" y="0"/>
                    <a:pt x="190" y="0"/>
                    <a:pt x="190" y="0"/>
                  </a:cubicBezTo>
                  <a:cubicBezTo>
                    <a:pt x="195" y="0"/>
                    <a:pt x="200" y="4"/>
                    <a:pt x="200" y="10"/>
                  </a:cubicBezTo>
                  <a:cubicBezTo>
                    <a:pt x="200" y="15"/>
                    <a:pt x="195" y="20"/>
                    <a:pt x="190" y="20"/>
                  </a:cubicBezTo>
                  <a:cubicBezTo>
                    <a:pt x="34" y="20"/>
                    <a:pt x="34" y="20"/>
                    <a:pt x="34" y="20"/>
                  </a:cubicBezTo>
                  <a:cubicBezTo>
                    <a:pt x="26" y="20"/>
                    <a:pt x="20" y="26"/>
                    <a:pt x="20" y="34"/>
                  </a:cubicBezTo>
                  <a:cubicBezTo>
                    <a:pt x="20" y="35"/>
                    <a:pt x="20" y="35"/>
                    <a:pt x="20" y="35"/>
                  </a:cubicBezTo>
                  <a:cubicBezTo>
                    <a:pt x="20" y="43"/>
                    <a:pt x="26" y="49"/>
                    <a:pt x="34" y="49"/>
                  </a:cubicBezTo>
                  <a:cubicBezTo>
                    <a:pt x="195" y="49"/>
                    <a:pt x="195" y="49"/>
                    <a:pt x="195" y="49"/>
                  </a:cubicBezTo>
                  <a:cubicBezTo>
                    <a:pt x="201" y="49"/>
                    <a:pt x="205" y="54"/>
                    <a:pt x="205" y="59"/>
                  </a:cubicBezTo>
                  <a:cubicBezTo>
                    <a:pt x="205" y="65"/>
                    <a:pt x="201" y="69"/>
                    <a:pt x="195"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 name="Freeform 32">
              <a:extLst>
                <a:ext uri="{FF2B5EF4-FFF2-40B4-BE49-F238E27FC236}">
                  <a16:creationId xmlns:a16="http://schemas.microsoft.com/office/drawing/2014/main" id="{1BD5A8BB-F30F-4C61-9F0E-C50B60057F43}"/>
                </a:ext>
              </a:extLst>
            </p:cNvPr>
            <p:cNvSpPr>
              <a:spLocks/>
            </p:cNvSpPr>
            <p:nvPr/>
          </p:nvSpPr>
          <p:spPr bwMode="auto">
            <a:xfrm>
              <a:off x="297260" y="1414143"/>
              <a:ext cx="563008" cy="450172"/>
            </a:xfrm>
            <a:custGeom>
              <a:avLst/>
              <a:gdLst>
                <a:gd name="T0" fmla="*/ 445 w 455"/>
                <a:gd name="T1" fmla="*/ 364 h 364"/>
                <a:gd name="T2" fmla="*/ 10 w 455"/>
                <a:gd name="T3" fmla="*/ 364 h 364"/>
                <a:gd name="T4" fmla="*/ 0 w 455"/>
                <a:gd name="T5" fmla="*/ 354 h 364"/>
                <a:gd name="T6" fmla="*/ 0 w 455"/>
                <a:gd name="T7" fmla="*/ 10 h 364"/>
                <a:gd name="T8" fmla="*/ 10 w 455"/>
                <a:gd name="T9" fmla="*/ 0 h 364"/>
                <a:gd name="T10" fmla="*/ 445 w 455"/>
                <a:gd name="T11" fmla="*/ 0 h 364"/>
                <a:gd name="T12" fmla="*/ 455 w 455"/>
                <a:gd name="T13" fmla="*/ 10 h 364"/>
                <a:gd name="T14" fmla="*/ 455 w 455"/>
                <a:gd name="T15" fmla="*/ 134 h 364"/>
                <a:gd name="T16" fmla="*/ 445 w 455"/>
                <a:gd name="T17" fmla="*/ 144 h 364"/>
                <a:gd name="T18" fmla="*/ 435 w 455"/>
                <a:gd name="T19" fmla="*/ 134 h 364"/>
                <a:gd name="T20" fmla="*/ 435 w 455"/>
                <a:gd name="T21" fmla="*/ 20 h 364"/>
                <a:gd name="T22" fmla="*/ 20 w 455"/>
                <a:gd name="T23" fmla="*/ 20 h 364"/>
                <a:gd name="T24" fmla="*/ 20 w 455"/>
                <a:gd name="T25" fmla="*/ 344 h 364"/>
                <a:gd name="T26" fmla="*/ 435 w 455"/>
                <a:gd name="T27" fmla="*/ 344 h 364"/>
                <a:gd name="T28" fmla="*/ 435 w 455"/>
                <a:gd name="T29" fmla="*/ 274 h 364"/>
                <a:gd name="T30" fmla="*/ 445 w 455"/>
                <a:gd name="T31" fmla="*/ 264 h 364"/>
                <a:gd name="T32" fmla="*/ 455 w 455"/>
                <a:gd name="T33" fmla="*/ 274 h 364"/>
                <a:gd name="T34" fmla="*/ 455 w 455"/>
                <a:gd name="T35" fmla="*/ 354 h 364"/>
                <a:gd name="T36" fmla="*/ 445 w 455"/>
                <a:gd name="T37" fmla="*/ 364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55" h="364">
                  <a:moveTo>
                    <a:pt x="445" y="364"/>
                  </a:moveTo>
                  <a:cubicBezTo>
                    <a:pt x="10" y="364"/>
                    <a:pt x="10" y="364"/>
                    <a:pt x="10" y="364"/>
                  </a:cubicBezTo>
                  <a:cubicBezTo>
                    <a:pt x="4" y="364"/>
                    <a:pt x="0" y="360"/>
                    <a:pt x="0" y="354"/>
                  </a:cubicBezTo>
                  <a:cubicBezTo>
                    <a:pt x="0" y="10"/>
                    <a:pt x="0" y="10"/>
                    <a:pt x="0" y="10"/>
                  </a:cubicBezTo>
                  <a:cubicBezTo>
                    <a:pt x="0" y="5"/>
                    <a:pt x="4" y="0"/>
                    <a:pt x="10" y="0"/>
                  </a:cubicBezTo>
                  <a:cubicBezTo>
                    <a:pt x="445" y="0"/>
                    <a:pt x="445" y="0"/>
                    <a:pt x="445" y="0"/>
                  </a:cubicBezTo>
                  <a:cubicBezTo>
                    <a:pt x="451" y="0"/>
                    <a:pt x="455" y="5"/>
                    <a:pt x="455" y="10"/>
                  </a:cubicBezTo>
                  <a:cubicBezTo>
                    <a:pt x="455" y="134"/>
                    <a:pt x="455" y="134"/>
                    <a:pt x="455" y="134"/>
                  </a:cubicBezTo>
                  <a:cubicBezTo>
                    <a:pt x="455" y="139"/>
                    <a:pt x="451" y="144"/>
                    <a:pt x="445" y="144"/>
                  </a:cubicBezTo>
                  <a:cubicBezTo>
                    <a:pt x="440" y="144"/>
                    <a:pt x="435" y="139"/>
                    <a:pt x="435" y="134"/>
                  </a:cubicBezTo>
                  <a:cubicBezTo>
                    <a:pt x="435" y="20"/>
                    <a:pt x="435" y="20"/>
                    <a:pt x="435" y="20"/>
                  </a:cubicBezTo>
                  <a:cubicBezTo>
                    <a:pt x="20" y="20"/>
                    <a:pt x="20" y="20"/>
                    <a:pt x="20" y="20"/>
                  </a:cubicBezTo>
                  <a:cubicBezTo>
                    <a:pt x="20" y="344"/>
                    <a:pt x="20" y="344"/>
                    <a:pt x="20" y="344"/>
                  </a:cubicBezTo>
                  <a:cubicBezTo>
                    <a:pt x="435" y="344"/>
                    <a:pt x="435" y="344"/>
                    <a:pt x="435" y="344"/>
                  </a:cubicBezTo>
                  <a:cubicBezTo>
                    <a:pt x="435" y="274"/>
                    <a:pt x="435" y="274"/>
                    <a:pt x="435" y="274"/>
                  </a:cubicBezTo>
                  <a:cubicBezTo>
                    <a:pt x="435" y="268"/>
                    <a:pt x="440" y="264"/>
                    <a:pt x="445" y="264"/>
                  </a:cubicBezTo>
                  <a:cubicBezTo>
                    <a:pt x="451" y="264"/>
                    <a:pt x="455" y="268"/>
                    <a:pt x="455" y="274"/>
                  </a:cubicBezTo>
                  <a:cubicBezTo>
                    <a:pt x="455" y="354"/>
                    <a:pt x="455" y="354"/>
                    <a:pt x="455" y="354"/>
                  </a:cubicBezTo>
                  <a:cubicBezTo>
                    <a:pt x="455" y="360"/>
                    <a:pt x="451" y="364"/>
                    <a:pt x="445" y="3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Freeform 33">
              <a:extLst>
                <a:ext uri="{FF2B5EF4-FFF2-40B4-BE49-F238E27FC236}">
                  <a16:creationId xmlns:a16="http://schemas.microsoft.com/office/drawing/2014/main" id="{D35C5563-D938-4633-ADA8-B63D42ABBCF9}"/>
                </a:ext>
              </a:extLst>
            </p:cNvPr>
            <p:cNvSpPr>
              <a:spLocks/>
            </p:cNvSpPr>
            <p:nvPr/>
          </p:nvSpPr>
          <p:spPr bwMode="auto">
            <a:xfrm>
              <a:off x="266700" y="1414143"/>
              <a:ext cx="624128" cy="24683"/>
            </a:xfrm>
            <a:custGeom>
              <a:avLst/>
              <a:gdLst>
                <a:gd name="T0" fmla="*/ 495 w 505"/>
                <a:gd name="T1" fmla="*/ 20 h 20"/>
                <a:gd name="T2" fmla="*/ 10 w 505"/>
                <a:gd name="T3" fmla="*/ 20 h 20"/>
                <a:gd name="T4" fmla="*/ 0 w 505"/>
                <a:gd name="T5" fmla="*/ 10 h 20"/>
                <a:gd name="T6" fmla="*/ 10 w 505"/>
                <a:gd name="T7" fmla="*/ 0 h 20"/>
                <a:gd name="T8" fmla="*/ 495 w 505"/>
                <a:gd name="T9" fmla="*/ 0 h 20"/>
                <a:gd name="T10" fmla="*/ 505 w 505"/>
                <a:gd name="T11" fmla="*/ 10 h 20"/>
                <a:gd name="T12" fmla="*/ 495 w 505"/>
                <a:gd name="T13" fmla="*/ 20 h 20"/>
              </a:gdLst>
              <a:ahLst/>
              <a:cxnLst>
                <a:cxn ang="0">
                  <a:pos x="T0" y="T1"/>
                </a:cxn>
                <a:cxn ang="0">
                  <a:pos x="T2" y="T3"/>
                </a:cxn>
                <a:cxn ang="0">
                  <a:pos x="T4" y="T5"/>
                </a:cxn>
                <a:cxn ang="0">
                  <a:pos x="T6" y="T7"/>
                </a:cxn>
                <a:cxn ang="0">
                  <a:pos x="T8" y="T9"/>
                </a:cxn>
                <a:cxn ang="0">
                  <a:pos x="T10" y="T11"/>
                </a:cxn>
                <a:cxn ang="0">
                  <a:pos x="T12" y="T13"/>
                </a:cxn>
              </a:cxnLst>
              <a:rect l="0" t="0" r="r" b="b"/>
              <a:pathLst>
                <a:path w="505" h="20">
                  <a:moveTo>
                    <a:pt x="495" y="20"/>
                  </a:moveTo>
                  <a:cubicBezTo>
                    <a:pt x="10" y="20"/>
                    <a:pt x="10" y="20"/>
                    <a:pt x="10" y="20"/>
                  </a:cubicBezTo>
                  <a:cubicBezTo>
                    <a:pt x="4" y="20"/>
                    <a:pt x="0" y="16"/>
                    <a:pt x="0" y="10"/>
                  </a:cubicBezTo>
                  <a:cubicBezTo>
                    <a:pt x="0" y="5"/>
                    <a:pt x="4" y="0"/>
                    <a:pt x="10" y="0"/>
                  </a:cubicBezTo>
                  <a:cubicBezTo>
                    <a:pt x="495" y="0"/>
                    <a:pt x="495" y="0"/>
                    <a:pt x="495" y="0"/>
                  </a:cubicBezTo>
                  <a:cubicBezTo>
                    <a:pt x="501" y="0"/>
                    <a:pt x="505" y="5"/>
                    <a:pt x="505" y="10"/>
                  </a:cubicBezTo>
                  <a:cubicBezTo>
                    <a:pt x="505" y="16"/>
                    <a:pt x="501" y="20"/>
                    <a:pt x="495" y="2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Freeform 34">
              <a:extLst>
                <a:ext uri="{FF2B5EF4-FFF2-40B4-BE49-F238E27FC236}">
                  <a16:creationId xmlns:a16="http://schemas.microsoft.com/office/drawing/2014/main" id="{B5ACBB1C-FC67-4B2E-80C2-3E24266D1E77}"/>
                </a:ext>
              </a:extLst>
            </p:cNvPr>
            <p:cNvSpPr>
              <a:spLocks/>
            </p:cNvSpPr>
            <p:nvPr/>
          </p:nvSpPr>
          <p:spPr bwMode="auto">
            <a:xfrm>
              <a:off x="441832" y="1839631"/>
              <a:ext cx="273864" cy="267987"/>
            </a:xfrm>
            <a:custGeom>
              <a:avLst/>
              <a:gdLst>
                <a:gd name="T0" fmla="*/ 210 w 221"/>
                <a:gd name="T1" fmla="*/ 216 h 217"/>
                <a:gd name="T2" fmla="*/ 201 w 221"/>
                <a:gd name="T3" fmla="*/ 210 h 217"/>
                <a:gd name="T4" fmla="*/ 110 w 221"/>
                <a:gd name="T5" fmla="*/ 32 h 217"/>
                <a:gd name="T6" fmla="*/ 20 w 221"/>
                <a:gd name="T7" fmla="*/ 210 h 217"/>
                <a:gd name="T8" fmla="*/ 7 w 221"/>
                <a:gd name="T9" fmla="*/ 215 h 217"/>
                <a:gd name="T10" fmla="*/ 3 w 221"/>
                <a:gd name="T11" fmla="*/ 201 h 217"/>
                <a:gd name="T12" fmla="*/ 102 w 221"/>
                <a:gd name="T13" fmla="*/ 6 h 217"/>
                <a:gd name="T14" fmla="*/ 110 w 221"/>
                <a:gd name="T15" fmla="*/ 0 h 217"/>
                <a:gd name="T16" fmla="*/ 119 w 221"/>
                <a:gd name="T17" fmla="*/ 6 h 217"/>
                <a:gd name="T18" fmla="*/ 218 w 221"/>
                <a:gd name="T19" fmla="*/ 201 h 217"/>
                <a:gd name="T20" fmla="*/ 214 w 221"/>
                <a:gd name="T21" fmla="*/ 215 h 217"/>
                <a:gd name="T22" fmla="*/ 210 w 221"/>
                <a:gd name="T23" fmla="*/ 216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1" h="217">
                  <a:moveTo>
                    <a:pt x="210" y="216"/>
                  </a:moveTo>
                  <a:cubicBezTo>
                    <a:pt x="206" y="216"/>
                    <a:pt x="202" y="214"/>
                    <a:pt x="201" y="210"/>
                  </a:cubicBezTo>
                  <a:cubicBezTo>
                    <a:pt x="110" y="32"/>
                    <a:pt x="110" y="32"/>
                    <a:pt x="110" y="32"/>
                  </a:cubicBezTo>
                  <a:cubicBezTo>
                    <a:pt x="20" y="210"/>
                    <a:pt x="20" y="210"/>
                    <a:pt x="20" y="210"/>
                  </a:cubicBezTo>
                  <a:cubicBezTo>
                    <a:pt x="18" y="215"/>
                    <a:pt x="12" y="217"/>
                    <a:pt x="7" y="215"/>
                  </a:cubicBezTo>
                  <a:cubicBezTo>
                    <a:pt x="2" y="212"/>
                    <a:pt x="0" y="206"/>
                    <a:pt x="3" y="201"/>
                  </a:cubicBezTo>
                  <a:cubicBezTo>
                    <a:pt x="102" y="6"/>
                    <a:pt x="102" y="6"/>
                    <a:pt x="102" y="6"/>
                  </a:cubicBezTo>
                  <a:cubicBezTo>
                    <a:pt x="103" y="2"/>
                    <a:pt x="107" y="0"/>
                    <a:pt x="110" y="0"/>
                  </a:cubicBezTo>
                  <a:cubicBezTo>
                    <a:pt x="114" y="0"/>
                    <a:pt x="118" y="2"/>
                    <a:pt x="119" y="6"/>
                  </a:cubicBezTo>
                  <a:cubicBezTo>
                    <a:pt x="218" y="201"/>
                    <a:pt x="218" y="201"/>
                    <a:pt x="218" y="201"/>
                  </a:cubicBezTo>
                  <a:cubicBezTo>
                    <a:pt x="221" y="206"/>
                    <a:pt x="219" y="212"/>
                    <a:pt x="214" y="215"/>
                  </a:cubicBezTo>
                  <a:cubicBezTo>
                    <a:pt x="213" y="216"/>
                    <a:pt x="211" y="216"/>
                    <a:pt x="210" y="2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custDataLst>
      <p:tags r:id="rId1"/>
    </p:custDataLst>
    <p:extLst>
      <p:ext uri="{BB962C8B-B14F-4D97-AF65-F5344CB8AC3E}">
        <p14:creationId xmlns:p14="http://schemas.microsoft.com/office/powerpoint/2010/main" val="42414097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AC20FB7-4402-B48D-3EF0-0FD7E56096F2}"/>
              </a:ext>
            </a:extLst>
          </p:cNvPr>
          <p:cNvSpPr>
            <a:spLocks noGrp="1"/>
          </p:cNvSpPr>
          <p:nvPr>
            <p:ph type="body" sz="quarter" idx="10"/>
          </p:nvPr>
        </p:nvSpPr>
        <p:spPr/>
        <p:txBody>
          <a:bodyPr>
            <a:normAutofit/>
          </a:bodyPr>
          <a:lstStyle/>
          <a:p>
            <a:r>
              <a:rPr lang="en-US">
                <a:solidFill>
                  <a:srgbClr val="205F7C"/>
                </a:solidFill>
              </a:rPr>
              <a:t>Key Takeaways of Making Your Brand Work for You</a:t>
            </a:r>
          </a:p>
        </p:txBody>
      </p:sp>
      <p:sp>
        <p:nvSpPr>
          <p:cNvPr id="49" name="Slide Number Placeholder 2">
            <a:extLst>
              <a:ext uri="{FF2B5EF4-FFF2-40B4-BE49-F238E27FC236}">
                <a16:creationId xmlns:a16="http://schemas.microsoft.com/office/drawing/2014/main" id="{81492858-A0F2-03CD-0B9B-6419038D9764}"/>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42</a:t>
            </a:fld>
            <a:endParaRPr lang="en-US" b="1">
              <a:solidFill>
                <a:srgbClr val="0A3C53"/>
              </a:solidFill>
            </a:endParaRPr>
          </a:p>
        </p:txBody>
      </p:sp>
      <p:grpSp>
        <p:nvGrpSpPr>
          <p:cNvPr id="136" name="Group 135">
            <a:extLst>
              <a:ext uri="{FF2B5EF4-FFF2-40B4-BE49-F238E27FC236}">
                <a16:creationId xmlns:a16="http://schemas.microsoft.com/office/drawing/2014/main" id="{8BB30C1D-3784-476C-B65C-2946CB43C27E}"/>
              </a:ext>
            </a:extLst>
          </p:cNvPr>
          <p:cNvGrpSpPr/>
          <p:nvPr/>
        </p:nvGrpSpPr>
        <p:grpSpPr>
          <a:xfrm>
            <a:off x="1117159" y="1204540"/>
            <a:ext cx="9957683" cy="4728321"/>
            <a:chOff x="1056709" y="1337071"/>
            <a:chExt cx="9957683" cy="4728321"/>
          </a:xfrm>
        </p:grpSpPr>
        <p:grpSp>
          <p:nvGrpSpPr>
            <p:cNvPr id="26" name="Group 25">
              <a:extLst>
                <a:ext uri="{FF2B5EF4-FFF2-40B4-BE49-F238E27FC236}">
                  <a16:creationId xmlns:a16="http://schemas.microsoft.com/office/drawing/2014/main" id="{B3F6AB84-2F06-4B63-A707-D30EE9E15D60}"/>
                </a:ext>
              </a:extLst>
            </p:cNvPr>
            <p:cNvGrpSpPr/>
            <p:nvPr/>
          </p:nvGrpSpPr>
          <p:grpSpPr>
            <a:xfrm>
              <a:off x="1056709" y="1337071"/>
              <a:ext cx="4887686" cy="2272931"/>
              <a:chOff x="838994" y="1224808"/>
              <a:chExt cx="4887686" cy="2272931"/>
            </a:xfrm>
          </p:grpSpPr>
          <p:sp>
            <p:nvSpPr>
              <p:cNvPr id="44" name="Rectangle 43">
                <a:extLst>
                  <a:ext uri="{FF2B5EF4-FFF2-40B4-BE49-F238E27FC236}">
                    <a16:creationId xmlns:a16="http://schemas.microsoft.com/office/drawing/2014/main" id="{D73C987E-2EEC-1D22-9481-647D5EDDA5D2}"/>
                  </a:ext>
                </a:extLst>
              </p:cNvPr>
              <p:cNvSpPr/>
              <p:nvPr/>
            </p:nvSpPr>
            <p:spPr>
              <a:xfrm>
                <a:off x="838994" y="1224808"/>
                <a:ext cx="4887686" cy="2272931"/>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 Placeholder 7">
                <a:extLst>
                  <a:ext uri="{FF2B5EF4-FFF2-40B4-BE49-F238E27FC236}">
                    <a16:creationId xmlns:a16="http://schemas.microsoft.com/office/drawing/2014/main" id="{238B1574-BD18-BD08-8FFA-03CD73F4DA23}"/>
                  </a:ext>
                </a:extLst>
              </p:cNvPr>
              <p:cNvSpPr txBox="1">
                <a:spLocks/>
              </p:cNvSpPr>
              <p:nvPr/>
            </p:nvSpPr>
            <p:spPr>
              <a:xfrm>
                <a:off x="986819" y="1769202"/>
                <a:ext cx="4509880" cy="1628399"/>
              </a:xfrm>
              <a:prstGeom prst="rect">
                <a:avLst/>
              </a:prstGeom>
            </p:spPr>
            <p:txBody>
              <a:bodyPr lIns="72000" tIns="0" rIns="0" bIns="0"/>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nSpc>
                    <a:spcPct val="105000"/>
                  </a:lnSpc>
                  <a:spcBef>
                    <a:spcPts val="0"/>
                  </a:spcBef>
                  <a:spcAft>
                    <a:spcPts val="200"/>
                  </a:spcAft>
                  <a:buClr>
                    <a:srgbClr val="B3B3B3"/>
                  </a:buClr>
                  <a:buNone/>
                  <a:defRPr/>
                </a:pPr>
                <a:r>
                  <a:rPr lang="en-US" sz="1400">
                    <a:solidFill>
                      <a:srgbClr val="0A3C53"/>
                    </a:solidFill>
                    <a:latin typeface="Effra Pro" panose="020B0603020203020204" pitchFamily="34" charset="0"/>
                  </a:rPr>
                  <a:t>A Unique Value Proposition (</a:t>
                </a:r>
                <a:r>
                  <a:rPr lang="en-US" sz="1400" err="1">
                    <a:solidFill>
                      <a:srgbClr val="0A3C53"/>
                    </a:solidFill>
                    <a:latin typeface="Effra Pro" panose="020B0603020203020204" pitchFamily="34" charset="0"/>
                  </a:rPr>
                  <a:t>UVP</a:t>
                </a:r>
                <a:r>
                  <a:rPr lang="en-US" sz="1400">
                    <a:solidFill>
                      <a:srgbClr val="0A3C53"/>
                    </a:solidFill>
                    <a:latin typeface="Effra Pro" panose="020B0603020203020204" pitchFamily="34" charset="0"/>
                  </a:rPr>
                  <a:t>) should distinctly define what makes you unique and why you are the preferred choice for clients It must be brief, memorable, and tailored to the target segment needs, and should be consistently integrated into all your personal branding and communication efforts.</a:t>
                </a:r>
              </a:p>
            </p:txBody>
          </p:sp>
          <p:cxnSp>
            <p:nvCxnSpPr>
              <p:cNvPr id="30" name="Straight Connector 29">
                <a:extLst>
                  <a:ext uri="{FF2B5EF4-FFF2-40B4-BE49-F238E27FC236}">
                    <a16:creationId xmlns:a16="http://schemas.microsoft.com/office/drawing/2014/main" id="{30283555-4227-77A7-5A19-35C95BB743CE}"/>
                  </a:ext>
                </a:extLst>
              </p:cNvPr>
              <p:cNvCxnSpPr>
                <a:cxnSpLocks/>
              </p:cNvCxnSpPr>
              <p:nvPr/>
            </p:nvCxnSpPr>
            <p:spPr bwMode="gray">
              <a:xfrm>
                <a:off x="1021305" y="1711283"/>
                <a:ext cx="4425577" cy="0"/>
              </a:xfrm>
              <a:prstGeom prst="line">
                <a:avLst/>
              </a:prstGeom>
              <a:noFill/>
              <a:ln w="12700" cap="rnd">
                <a:solidFill>
                  <a:srgbClr val="2E87B0"/>
                </a:solidFill>
                <a:round/>
                <a:headEnd/>
                <a:tailEnd/>
              </a:ln>
              <a:effectLst/>
            </p:spPr>
          </p:cxnSp>
          <p:sp>
            <p:nvSpPr>
              <p:cNvPr id="32" name="Rectangle 31">
                <a:extLst>
                  <a:ext uri="{FF2B5EF4-FFF2-40B4-BE49-F238E27FC236}">
                    <a16:creationId xmlns:a16="http://schemas.microsoft.com/office/drawing/2014/main" id="{2023227F-2143-18BC-FC24-7C32F8FB6923}"/>
                  </a:ext>
                </a:extLst>
              </p:cNvPr>
              <p:cNvSpPr/>
              <p:nvPr/>
            </p:nvSpPr>
            <p:spPr>
              <a:xfrm>
                <a:off x="975933" y="1298989"/>
                <a:ext cx="3955423" cy="338554"/>
              </a:xfrm>
              <a:prstGeom prst="rect">
                <a:avLst/>
              </a:prstGeom>
              <a:noFill/>
            </p:spPr>
            <p:txBody>
              <a:bodyPr wrap="square" lIns="72000">
                <a:spAutoFit/>
              </a:bodyPr>
              <a:lstStyle/>
              <a:p>
                <a:r>
                  <a:rPr lang="en-US" sz="1600" b="1">
                    <a:solidFill>
                      <a:srgbClr val="0A3C53"/>
                    </a:solidFill>
                    <a:latin typeface="Effra Pro" panose="020B0603020203020204" pitchFamily="34" charset="0"/>
                  </a:rPr>
                  <a:t>Unique Value Proposition (</a:t>
                </a:r>
                <a:r>
                  <a:rPr lang="en-US" sz="1600" b="1" err="1">
                    <a:solidFill>
                      <a:srgbClr val="0A3C53"/>
                    </a:solidFill>
                    <a:latin typeface="Effra Pro" panose="020B0603020203020204" pitchFamily="34" charset="0"/>
                  </a:rPr>
                  <a:t>UVP</a:t>
                </a:r>
                <a:r>
                  <a:rPr lang="en-US" sz="1600" b="1">
                    <a:solidFill>
                      <a:srgbClr val="0A3C53"/>
                    </a:solidFill>
                    <a:latin typeface="Effra Pro" panose="020B0603020203020204" pitchFamily="34" charset="0"/>
                  </a:rPr>
                  <a:t>)</a:t>
                </a:r>
              </a:p>
            </p:txBody>
          </p:sp>
          <p:grpSp>
            <p:nvGrpSpPr>
              <p:cNvPr id="23" name="Group 22">
                <a:extLst>
                  <a:ext uri="{FF2B5EF4-FFF2-40B4-BE49-F238E27FC236}">
                    <a16:creationId xmlns:a16="http://schemas.microsoft.com/office/drawing/2014/main" id="{A43FF32A-25C2-4BFC-823E-8D5851C62334}"/>
                  </a:ext>
                </a:extLst>
              </p:cNvPr>
              <p:cNvGrpSpPr/>
              <p:nvPr/>
            </p:nvGrpSpPr>
            <p:grpSpPr>
              <a:xfrm>
                <a:off x="5184528" y="1336258"/>
                <a:ext cx="301285" cy="301285"/>
                <a:chOff x="5553848" y="1336258"/>
                <a:chExt cx="336885" cy="336885"/>
              </a:xfrm>
              <a:solidFill>
                <a:srgbClr val="0A3C53"/>
              </a:solidFill>
            </p:grpSpPr>
            <p:grpSp>
              <p:nvGrpSpPr>
                <p:cNvPr id="4" name="Graphic 39" descr="Decorative circles">
                  <a:extLst>
                    <a:ext uri="{FF2B5EF4-FFF2-40B4-BE49-F238E27FC236}">
                      <a16:creationId xmlns:a16="http://schemas.microsoft.com/office/drawing/2014/main" id="{292B7AD2-B956-4AE6-A9BE-1745C17090DF}"/>
                    </a:ext>
                  </a:extLst>
                </p:cNvPr>
                <p:cNvGrpSpPr/>
                <p:nvPr/>
              </p:nvGrpSpPr>
              <p:grpSpPr>
                <a:xfrm>
                  <a:off x="5553848" y="1336258"/>
                  <a:ext cx="336885" cy="336885"/>
                  <a:chOff x="5553848" y="1336258"/>
                  <a:chExt cx="336885" cy="336885"/>
                </a:xfrm>
                <a:grpFill/>
              </p:grpSpPr>
              <p:sp>
                <p:nvSpPr>
                  <p:cNvPr id="5" name="Freeform: Shape 4">
                    <a:extLst>
                      <a:ext uri="{FF2B5EF4-FFF2-40B4-BE49-F238E27FC236}">
                        <a16:creationId xmlns:a16="http://schemas.microsoft.com/office/drawing/2014/main" id="{E2D9989D-76B2-4D3A-A3AB-92CA7649D85A}"/>
                      </a:ext>
                    </a:extLst>
                  </p:cNvPr>
                  <p:cNvSpPr/>
                  <p:nvPr/>
                </p:nvSpPr>
                <p:spPr>
                  <a:xfrm>
                    <a:off x="5553848" y="1484884"/>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2" y="39635"/>
                          <a:pt x="0" y="30762"/>
                          <a:pt x="0" y="19817"/>
                        </a:cubicBezTo>
                        <a:cubicBezTo>
                          <a:pt x="0" y="8873"/>
                          <a:pt x="8873" y="0"/>
                          <a:pt x="19817" y="0"/>
                        </a:cubicBezTo>
                        <a:cubicBezTo>
                          <a:pt x="30762" y="0"/>
                          <a:pt x="39635" y="8873"/>
                          <a:pt x="39635" y="19817"/>
                        </a:cubicBezTo>
                        <a:close/>
                      </a:path>
                    </a:pathLst>
                  </a:custGeom>
                  <a:grpFill/>
                  <a:ln w="1389" cap="flat">
                    <a:noFill/>
                    <a:prstDash val="solid"/>
                    <a:miter/>
                  </a:ln>
                </p:spPr>
                <p:txBody>
                  <a:bodyPr rtlCol="0" anchor="ctr"/>
                  <a:lstStyle/>
                  <a:p>
                    <a:endParaRPr lang="en-IN"/>
                  </a:p>
                </p:txBody>
              </p:sp>
              <p:sp>
                <p:nvSpPr>
                  <p:cNvPr id="6" name="Freeform: Shape 5">
                    <a:extLst>
                      <a:ext uri="{FF2B5EF4-FFF2-40B4-BE49-F238E27FC236}">
                        <a16:creationId xmlns:a16="http://schemas.microsoft.com/office/drawing/2014/main" id="{BA54C734-A2B1-4940-9BC0-F04BED206ACE}"/>
                      </a:ext>
                    </a:extLst>
                  </p:cNvPr>
                  <p:cNvSpPr/>
                  <p:nvPr/>
                </p:nvSpPr>
                <p:spPr>
                  <a:xfrm>
                    <a:off x="5597379" y="1589978"/>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3" y="39635"/>
                          <a:pt x="0" y="30762"/>
                          <a:pt x="0" y="19817"/>
                        </a:cubicBezTo>
                        <a:cubicBezTo>
                          <a:pt x="0" y="8873"/>
                          <a:pt x="8873" y="0"/>
                          <a:pt x="19817" y="0"/>
                        </a:cubicBezTo>
                        <a:cubicBezTo>
                          <a:pt x="30762" y="0"/>
                          <a:pt x="39635" y="8872"/>
                          <a:pt x="39635" y="19817"/>
                        </a:cubicBezTo>
                        <a:close/>
                      </a:path>
                    </a:pathLst>
                  </a:custGeom>
                  <a:grpFill/>
                  <a:ln w="1389" cap="flat">
                    <a:noFill/>
                    <a:prstDash val="solid"/>
                    <a:miter/>
                  </a:ln>
                </p:spPr>
                <p:txBody>
                  <a:bodyPr rtlCol="0" anchor="ctr"/>
                  <a:lstStyle/>
                  <a:p>
                    <a:endParaRPr lang="en-IN"/>
                  </a:p>
                </p:txBody>
              </p:sp>
              <p:sp>
                <p:nvSpPr>
                  <p:cNvPr id="7" name="Freeform: Shape 6">
                    <a:extLst>
                      <a:ext uri="{FF2B5EF4-FFF2-40B4-BE49-F238E27FC236}">
                        <a16:creationId xmlns:a16="http://schemas.microsoft.com/office/drawing/2014/main" id="{CE727AD2-7AA3-4E60-BFA9-C6E7008F3AD2}"/>
                      </a:ext>
                    </a:extLst>
                  </p:cNvPr>
                  <p:cNvSpPr/>
                  <p:nvPr/>
                </p:nvSpPr>
                <p:spPr>
                  <a:xfrm>
                    <a:off x="5702474" y="1633509"/>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3" y="39635"/>
                          <a:pt x="0" y="30762"/>
                          <a:pt x="0" y="19817"/>
                        </a:cubicBezTo>
                        <a:cubicBezTo>
                          <a:pt x="0" y="8872"/>
                          <a:pt x="8873" y="0"/>
                          <a:pt x="19817" y="0"/>
                        </a:cubicBezTo>
                        <a:cubicBezTo>
                          <a:pt x="30762" y="0"/>
                          <a:pt x="39635" y="8872"/>
                          <a:pt x="39635" y="19817"/>
                        </a:cubicBezTo>
                        <a:close/>
                      </a:path>
                    </a:pathLst>
                  </a:custGeom>
                  <a:grpFill/>
                  <a:ln w="1389" cap="flat">
                    <a:noFill/>
                    <a:prstDash val="solid"/>
                    <a:miter/>
                  </a:ln>
                </p:spPr>
                <p:txBody>
                  <a:bodyPr rtlCol="0" anchor="ctr"/>
                  <a:lstStyle/>
                  <a:p>
                    <a:endParaRPr lang="en-IN"/>
                  </a:p>
                </p:txBody>
              </p:sp>
              <p:sp>
                <p:nvSpPr>
                  <p:cNvPr id="8" name="Freeform: Shape 7">
                    <a:extLst>
                      <a:ext uri="{FF2B5EF4-FFF2-40B4-BE49-F238E27FC236}">
                        <a16:creationId xmlns:a16="http://schemas.microsoft.com/office/drawing/2014/main" id="{08E16B33-CECE-4513-8C48-BDE752F3DEAC}"/>
                      </a:ext>
                    </a:extLst>
                  </p:cNvPr>
                  <p:cNvSpPr/>
                  <p:nvPr/>
                </p:nvSpPr>
                <p:spPr>
                  <a:xfrm>
                    <a:off x="5807568" y="1589978"/>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3" y="39635"/>
                          <a:pt x="0" y="30762"/>
                          <a:pt x="0" y="19817"/>
                        </a:cubicBezTo>
                        <a:cubicBezTo>
                          <a:pt x="0" y="8873"/>
                          <a:pt x="8872" y="0"/>
                          <a:pt x="19817" y="0"/>
                        </a:cubicBezTo>
                        <a:cubicBezTo>
                          <a:pt x="30762" y="0"/>
                          <a:pt x="39635" y="8872"/>
                          <a:pt x="39635" y="19817"/>
                        </a:cubicBezTo>
                        <a:close/>
                      </a:path>
                    </a:pathLst>
                  </a:custGeom>
                  <a:grpFill/>
                  <a:ln w="1389" cap="flat">
                    <a:noFill/>
                    <a:prstDash val="solid"/>
                    <a:miter/>
                  </a:ln>
                </p:spPr>
                <p:txBody>
                  <a:bodyPr rtlCol="0" anchor="ctr"/>
                  <a:lstStyle/>
                  <a:p>
                    <a:endParaRPr lang="en-IN"/>
                  </a:p>
                </p:txBody>
              </p:sp>
              <p:sp>
                <p:nvSpPr>
                  <p:cNvPr id="9" name="Freeform: Shape 8">
                    <a:extLst>
                      <a:ext uri="{FF2B5EF4-FFF2-40B4-BE49-F238E27FC236}">
                        <a16:creationId xmlns:a16="http://schemas.microsoft.com/office/drawing/2014/main" id="{697F900E-86D6-4A1D-8161-0F9D458C0730}"/>
                      </a:ext>
                    </a:extLst>
                  </p:cNvPr>
                  <p:cNvSpPr/>
                  <p:nvPr/>
                </p:nvSpPr>
                <p:spPr>
                  <a:xfrm>
                    <a:off x="5851099" y="1484884"/>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2" y="39635"/>
                          <a:pt x="0" y="30762"/>
                          <a:pt x="0" y="19817"/>
                        </a:cubicBezTo>
                        <a:cubicBezTo>
                          <a:pt x="0" y="8873"/>
                          <a:pt x="8872" y="0"/>
                          <a:pt x="19817" y="0"/>
                        </a:cubicBezTo>
                        <a:cubicBezTo>
                          <a:pt x="30762" y="0"/>
                          <a:pt x="39635" y="8873"/>
                          <a:pt x="39635" y="19817"/>
                        </a:cubicBezTo>
                        <a:close/>
                      </a:path>
                    </a:pathLst>
                  </a:custGeom>
                  <a:grpFill/>
                  <a:ln w="1389" cap="flat">
                    <a:noFill/>
                    <a:prstDash val="solid"/>
                    <a:miter/>
                  </a:ln>
                </p:spPr>
                <p:txBody>
                  <a:bodyPr rtlCol="0" anchor="ctr"/>
                  <a:lstStyle/>
                  <a:p>
                    <a:endParaRPr lang="en-IN"/>
                  </a:p>
                </p:txBody>
              </p:sp>
              <p:sp>
                <p:nvSpPr>
                  <p:cNvPr id="10" name="Freeform: Shape 9">
                    <a:extLst>
                      <a:ext uri="{FF2B5EF4-FFF2-40B4-BE49-F238E27FC236}">
                        <a16:creationId xmlns:a16="http://schemas.microsoft.com/office/drawing/2014/main" id="{71845D80-EBFE-436C-8C1D-886B756C6C5F}"/>
                      </a:ext>
                    </a:extLst>
                  </p:cNvPr>
                  <p:cNvSpPr/>
                  <p:nvPr/>
                </p:nvSpPr>
                <p:spPr>
                  <a:xfrm>
                    <a:off x="5807568" y="1379789"/>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3" y="39635"/>
                          <a:pt x="0" y="30762"/>
                          <a:pt x="0" y="19817"/>
                        </a:cubicBezTo>
                        <a:cubicBezTo>
                          <a:pt x="0" y="8873"/>
                          <a:pt x="8872" y="0"/>
                          <a:pt x="19817" y="0"/>
                        </a:cubicBezTo>
                        <a:cubicBezTo>
                          <a:pt x="30762" y="0"/>
                          <a:pt x="39635" y="8873"/>
                          <a:pt x="39635" y="19817"/>
                        </a:cubicBezTo>
                        <a:close/>
                      </a:path>
                    </a:pathLst>
                  </a:custGeom>
                  <a:grpFill/>
                  <a:ln w="1389" cap="flat">
                    <a:noFill/>
                    <a:prstDash val="solid"/>
                    <a:miter/>
                  </a:ln>
                </p:spPr>
                <p:txBody>
                  <a:bodyPr rtlCol="0" anchor="ctr"/>
                  <a:lstStyle/>
                  <a:p>
                    <a:endParaRPr lang="en-IN"/>
                  </a:p>
                </p:txBody>
              </p:sp>
              <p:sp>
                <p:nvSpPr>
                  <p:cNvPr id="11" name="Freeform: Shape 10">
                    <a:extLst>
                      <a:ext uri="{FF2B5EF4-FFF2-40B4-BE49-F238E27FC236}">
                        <a16:creationId xmlns:a16="http://schemas.microsoft.com/office/drawing/2014/main" id="{B1227593-B89D-4C79-B4F8-3F6FA3582A28}"/>
                      </a:ext>
                    </a:extLst>
                  </p:cNvPr>
                  <p:cNvSpPr/>
                  <p:nvPr/>
                </p:nvSpPr>
                <p:spPr>
                  <a:xfrm>
                    <a:off x="5702474" y="1336258"/>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3" y="39635"/>
                          <a:pt x="0" y="30762"/>
                          <a:pt x="0" y="19817"/>
                        </a:cubicBezTo>
                        <a:cubicBezTo>
                          <a:pt x="0" y="8872"/>
                          <a:pt x="8873" y="0"/>
                          <a:pt x="19817" y="0"/>
                        </a:cubicBezTo>
                        <a:cubicBezTo>
                          <a:pt x="30762" y="0"/>
                          <a:pt x="39635" y="8873"/>
                          <a:pt x="39635" y="19817"/>
                        </a:cubicBezTo>
                        <a:close/>
                      </a:path>
                    </a:pathLst>
                  </a:custGeom>
                  <a:grpFill/>
                  <a:ln w="1389" cap="flat">
                    <a:noFill/>
                    <a:prstDash val="solid"/>
                    <a:miter/>
                  </a:ln>
                </p:spPr>
                <p:txBody>
                  <a:bodyPr rtlCol="0" anchor="ctr"/>
                  <a:lstStyle/>
                  <a:p>
                    <a:endParaRPr lang="en-IN"/>
                  </a:p>
                </p:txBody>
              </p:sp>
              <p:sp>
                <p:nvSpPr>
                  <p:cNvPr id="12" name="Freeform: Shape 11">
                    <a:extLst>
                      <a:ext uri="{FF2B5EF4-FFF2-40B4-BE49-F238E27FC236}">
                        <a16:creationId xmlns:a16="http://schemas.microsoft.com/office/drawing/2014/main" id="{71FDA1D1-074F-4994-B72F-17840977EF29}"/>
                      </a:ext>
                    </a:extLst>
                  </p:cNvPr>
                  <p:cNvSpPr/>
                  <p:nvPr/>
                </p:nvSpPr>
                <p:spPr>
                  <a:xfrm>
                    <a:off x="5597379" y="1379789"/>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3" y="39635"/>
                          <a:pt x="0" y="30762"/>
                          <a:pt x="0" y="19817"/>
                        </a:cubicBezTo>
                        <a:cubicBezTo>
                          <a:pt x="0" y="8873"/>
                          <a:pt x="8873" y="0"/>
                          <a:pt x="19817" y="0"/>
                        </a:cubicBezTo>
                        <a:cubicBezTo>
                          <a:pt x="30762" y="0"/>
                          <a:pt x="39635" y="8873"/>
                          <a:pt x="39635" y="19817"/>
                        </a:cubicBezTo>
                        <a:close/>
                      </a:path>
                    </a:pathLst>
                  </a:custGeom>
                  <a:grpFill/>
                  <a:ln w="1389" cap="flat">
                    <a:noFill/>
                    <a:prstDash val="solid"/>
                    <a:miter/>
                  </a:ln>
                </p:spPr>
                <p:txBody>
                  <a:bodyPr rtlCol="0" anchor="ctr"/>
                  <a:lstStyle/>
                  <a:p>
                    <a:endParaRPr lang="en-IN"/>
                  </a:p>
                </p:txBody>
              </p:sp>
            </p:grpSp>
            <p:grpSp>
              <p:nvGrpSpPr>
                <p:cNvPr id="13" name="Graphic 39" descr="Decorative circles">
                  <a:extLst>
                    <a:ext uri="{FF2B5EF4-FFF2-40B4-BE49-F238E27FC236}">
                      <a16:creationId xmlns:a16="http://schemas.microsoft.com/office/drawing/2014/main" id="{8F5A356C-FECC-4C7D-90B5-10081F6770EB}"/>
                    </a:ext>
                  </a:extLst>
                </p:cNvPr>
                <p:cNvGrpSpPr/>
                <p:nvPr/>
              </p:nvGrpSpPr>
              <p:grpSpPr>
                <a:xfrm>
                  <a:off x="5628161" y="1410571"/>
                  <a:ext cx="188260" cy="188260"/>
                  <a:chOff x="5628161" y="1410571"/>
                  <a:chExt cx="188260" cy="188260"/>
                </a:xfrm>
                <a:grpFill/>
              </p:grpSpPr>
              <p:sp>
                <p:nvSpPr>
                  <p:cNvPr id="14" name="Freeform: Shape 13">
                    <a:extLst>
                      <a:ext uri="{FF2B5EF4-FFF2-40B4-BE49-F238E27FC236}">
                        <a16:creationId xmlns:a16="http://schemas.microsoft.com/office/drawing/2014/main" id="{DFDBBF50-7E2E-4FEF-AD47-71D7AF8D19C2}"/>
                      </a:ext>
                    </a:extLst>
                  </p:cNvPr>
                  <p:cNvSpPr/>
                  <p:nvPr/>
                </p:nvSpPr>
                <p:spPr>
                  <a:xfrm>
                    <a:off x="5628161" y="1484884"/>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3" y="39635"/>
                          <a:pt x="0" y="30762"/>
                          <a:pt x="0" y="19817"/>
                        </a:cubicBezTo>
                        <a:cubicBezTo>
                          <a:pt x="0" y="8873"/>
                          <a:pt x="8873" y="0"/>
                          <a:pt x="19817" y="0"/>
                        </a:cubicBezTo>
                        <a:cubicBezTo>
                          <a:pt x="30762" y="0"/>
                          <a:pt x="39635" y="8873"/>
                          <a:pt x="39635" y="19817"/>
                        </a:cubicBezTo>
                        <a:close/>
                      </a:path>
                    </a:pathLst>
                  </a:custGeom>
                  <a:grpFill/>
                  <a:ln w="1389" cap="flat">
                    <a:noFill/>
                    <a:prstDash val="solid"/>
                    <a:miter/>
                  </a:ln>
                </p:spPr>
                <p:txBody>
                  <a:bodyPr rtlCol="0" anchor="ctr"/>
                  <a:lstStyle/>
                  <a:p>
                    <a:endParaRPr lang="en-IN"/>
                  </a:p>
                </p:txBody>
              </p:sp>
              <p:sp>
                <p:nvSpPr>
                  <p:cNvPr id="15" name="Freeform: Shape 14">
                    <a:extLst>
                      <a:ext uri="{FF2B5EF4-FFF2-40B4-BE49-F238E27FC236}">
                        <a16:creationId xmlns:a16="http://schemas.microsoft.com/office/drawing/2014/main" id="{D30398E7-44EE-40AA-8DB3-2792D5EE985B}"/>
                      </a:ext>
                    </a:extLst>
                  </p:cNvPr>
                  <p:cNvSpPr/>
                  <p:nvPr/>
                </p:nvSpPr>
                <p:spPr>
                  <a:xfrm>
                    <a:off x="5649927" y="1537431"/>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3" y="39635"/>
                          <a:pt x="0" y="30762"/>
                          <a:pt x="0" y="19817"/>
                        </a:cubicBezTo>
                        <a:cubicBezTo>
                          <a:pt x="0" y="8873"/>
                          <a:pt x="8873" y="0"/>
                          <a:pt x="19817" y="0"/>
                        </a:cubicBezTo>
                        <a:cubicBezTo>
                          <a:pt x="30762" y="0"/>
                          <a:pt x="39635" y="8872"/>
                          <a:pt x="39635" y="19817"/>
                        </a:cubicBezTo>
                        <a:close/>
                      </a:path>
                    </a:pathLst>
                  </a:custGeom>
                  <a:grpFill/>
                  <a:ln w="1389" cap="flat">
                    <a:noFill/>
                    <a:prstDash val="solid"/>
                    <a:miter/>
                  </a:ln>
                </p:spPr>
                <p:txBody>
                  <a:bodyPr rtlCol="0" anchor="ctr"/>
                  <a:lstStyle/>
                  <a:p>
                    <a:endParaRPr lang="en-IN"/>
                  </a:p>
                </p:txBody>
              </p:sp>
              <p:sp>
                <p:nvSpPr>
                  <p:cNvPr id="16" name="Freeform: Shape 15">
                    <a:extLst>
                      <a:ext uri="{FF2B5EF4-FFF2-40B4-BE49-F238E27FC236}">
                        <a16:creationId xmlns:a16="http://schemas.microsoft.com/office/drawing/2014/main" id="{CC612507-4556-406E-ABC6-BA778A5D69B1}"/>
                      </a:ext>
                    </a:extLst>
                  </p:cNvPr>
                  <p:cNvSpPr/>
                  <p:nvPr/>
                </p:nvSpPr>
                <p:spPr>
                  <a:xfrm>
                    <a:off x="5702474" y="1559196"/>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3" y="39635"/>
                          <a:pt x="0" y="30762"/>
                          <a:pt x="0" y="19817"/>
                        </a:cubicBezTo>
                        <a:cubicBezTo>
                          <a:pt x="0" y="8873"/>
                          <a:pt x="8873" y="0"/>
                          <a:pt x="19817" y="0"/>
                        </a:cubicBezTo>
                        <a:cubicBezTo>
                          <a:pt x="30762" y="0"/>
                          <a:pt x="39635" y="8872"/>
                          <a:pt x="39635" y="19817"/>
                        </a:cubicBezTo>
                        <a:close/>
                      </a:path>
                    </a:pathLst>
                  </a:custGeom>
                  <a:grpFill/>
                  <a:ln w="1389" cap="flat">
                    <a:noFill/>
                    <a:prstDash val="solid"/>
                    <a:miter/>
                  </a:ln>
                </p:spPr>
                <p:txBody>
                  <a:bodyPr rtlCol="0" anchor="ctr"/>
                  <a:lstStyle/>
                  <a:p>
                    <a:endParaRPr lang="en-IN"/>
                  </a:p>
                </p:txBody>
              </p:sp>
              <p:sp>
                <p:nvSpPr>
                  <p:cNvPr id="17" name="Freeform: Shape 16">
                    <a:extLst>
                      <a:ext uri="{FF2B5EF4-FFF2-40B4-BE49-F238E27FC236}">
                        <a16:creationId xmlns:a16="http://schemas.microsoft.com/office/drawing/2014/main" id="{128DB3D8-55A2-432F-A17F-3965874D8548}"/>
                      </a:ext>
                    </a:extLst>
                  </p:cNvPr>
                  <p:cNvSpPr/>
                  <p:nvPr/>
                </p:nvSpPr>
                <p:spPr>
                  <a:xfrm>
                    <a:off x="5755021" y="1537431"/>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3" y="39635"/>
                          <a:pt x="0" y="30762"/>
                          <a:pt x="0" y="19817"/>
                        </a:cubicBezTo>
                        <a:cubicBezTo>
                          <a:pt x="0" y="8873"/>
                          <a:pt x="8872" y="0"/>
                          <a:pt x="19817" y="0"/>
                        </a:cubicBezTo>
                        <a:cubicBezTo>
                          <a:pt x="30762" y="0"/>
                          <a:pt x="39635" y="8872"/>
                          <a:pt x="39635" y="19817"/>
                        </a:cubicBezTo>
                        <a:close/>
                      </a:path>
                    </a:pathLst>
                  </a:custGeom>
                  <a:grpFill/>
                  <a:ln w="1389" cap="flat">
                    <a:noFill/>
                    <a:prstDash val="solid"/>
                    <a:miter/>
                  </a:ln>
                </p:spPr>
                <p:txBody>
                  <a:bodyPr rtlCol="0" anchor="ctr"/>
                  <a:lstStyle/>
                  <a:p>
                    <a:endParaRPr lang="en-IN"/>
                  </a:p>
                </p:txBody>
              </p:sp>
              <p:sp>
                <p:nvSpPr>
                  <p:cNvPr id="18" name="Freeform: Shape 17">
                    <a:extLst>
                      <a:ext uri="{FF2B5EF4-FFF2-40B4-BE49-F238E27FC236}">
                        <a16:creationId xmlns:a16="http://schemas.microsoft.com/office/drawing/2014/main" id="{57BCCDD5-5DE9-4DF8-85D2-C38C52A7BBB7}"/>
                      </a:ext>
                    </a:extLst>
                  </p:cNvPr>
                  <p:cNvSpPr/>
                  <p:nvPr/>
                </p:nvSpPr>
                <p:spPr>
                  <a:xfrm>
                    <a:off x="5776786" y="1484884"/>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2" y="39635"/>
                          <a:pt x="0" y="30762"/>
                          <a:pt x="0" y="19817"/>
                        </a:cubicBezTo>
                        <a:cubicBezTo>
                          <a:pt x="0" y="8873"/>
                          <a:pt x="8872" y="0"/>
                          <a:pt x="19817" y="0"/>
                        </a:cubicBezTo>
                        <a:cubicBezTo>
                          <a:pt x="30762" y="0"/>
                          <a:pt x="39635" y="8873"/>
                          <a:pt x="39635" y="19817"/>
                        </a:cubicBezTo>
                        <a:close/>
                      </a:path>
                    </a:pathLst>
                  </a:custGeom>
                  <a:grpFill/>
                  <a:ln w="1389" cap="flat">
                    <a:noFill/>
                    <a:prstDash val="solid"/>
                    <a:miter/>
                  </a:ln>
                </p:spPr>
                <p:txBody>
                  <a:bodyPr rtlCol="0" anchor="ctr"/>
                  <a:lstStyle/>
                  <a:p>
                    <a:endParaRPr lang="en-IN"/>
                  </a:p>
                </p:txBody>
              </p:sp>
              <p:sp>
                <p:nvSpPr>
                  <p:cNvPr id="19" name="Freeform: Shape 18">
                    <a:extLst>
                      <a:ext uri="{FF2B5EF4-FFF2-40B4-BE49-F238E27FC236}">
                        <a16:creationId xmlns:a16="http://schemas.microsoft.com/office/drawing/2014/main" id="{AA7E3F5F-FD32-4865-9FD3-48C52B81B0D2}"/>
                      </a:ext>
                    </a:extLst>
                  </p:cNvPr>
                  <p:cNvSpPr/>
                  <p:nvPr/>
                </p:nvSpPr>
                <p:spPr>
                  <a:xfrm>
                    <a:off x="5755021" y="1432337"/>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3" y="39635"/>
                          <a:pt x="0" y="30762"/>
                          <a:pt x="0" y="19817"/>
                        </a:cubicBezTo>
                        <a:cubicBezTo>
                          <a:pt x="0" y="8873"/>
                          <a:pt x="8872" y="0"/>
                          <a:pt x="19817" y="0"/>
                        </a:cubicBezTo>
                        <a:cubicBezTo>
                          <a:pt x="30762" y="0"/>
                          <a:pt x="39635" y="8873"/>
                          <a:pt x="39635" y="19817"/>
                        </a:cubicBezTo>
                        <a:close/>
                      </a:path>
                    </a:pathLst>
                  </a:custGeom>
                  <a:grpFill/>
                  <a:ln w="1389" cap="flat">
                    <a:noFill/>
                    <a:prstDash val="solid"/>
                    <a:miter/>
                  </a:ln>
                </p:spPr>
                <p:txBody>
                  <a:bodyPr rtlCol="0" anchor="ctr"/>
                  <a:lstStyle/>
                  <a:p>
                    <a:endParaRPr lang="en-IN"/>
                  </a:p>
                </p:txBody>
              </p:sp>
              <p:sp>
                <p:nvSpPr>
                  <p:cNvPr id="20" name="Freeform: Shape 19">
                    <a:extLst>
                      <a:ext uri="{FF2B5EF4-FFF2-40B4-BE49-F238E27FC236}">
                        <a16:creationId xmlns:a16="http://schemas.microsoft.com/office/drawing/2014/main" id="{F5E9FB34-0117-4E6A-B0D4-53AEF5DEAFAC}"/>
                      </a:ext>
                    </a:extLst>
                  </p:cNvPr>
                  <p:cNvSpPr/>
                  <p:nvPr/>
                </p:nvSpPr>
                <p:spPr>
                  <a:xfrm>
                    <a:off x="5702474" y="1410571"/>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3" y="39635"/>
                          <a:pt x="0" y="30762"/>
                          <a:pt x="0" y="19817"/>
                        </a:cubicBezTo>
                        <a:cubicBezTo>
                          <a:pt x="0" y="8873"/>
                          <a:pt x="8873" y="0"/>
                          <a:pt x="19817" y="0"/>
                        </a:cubicBezTo>
                        <a:cubicBezTo>
                          <a:pt x="30762" y="0"/>
                          <a:pt x="39635" y="8873"/>
                          <a:pt x="39635" y="19817"/>
                        </a:cubicBezTo>
                        <a:close/>
                      </a:path>
                    </a:pathLst>
                  </a:custGeom>
                  <a:grpFill/>
                  <a:ln w="1389" cap="flat">
                    <a:noFill/>
                    <a:prstDash val="solid"/>
                    <a:miter/>
                  </a:ln>
                </p:spPr>
                <p:txBody>
                  <a:bodyPr rtlCol="0" anchor="ctr"/>
                  <a:lstStyle/>
                  <a:p>
                    <a:endParaRPr lang="en-IN"/>
                  </a:p>
                </p:txBody>
              </p:sp>
              <p:sp>
                <p:nvSpPr>
                  <p:cNvPr id="21" name="Freeform: Shape 20">
                    <a:extLst>
                      <a:ext uri="{FF2B5EF4-FFF2-40B4-BE49-F238E27FC236}">
                        <a16:creationId xmlns:a16="http://schemas.microsoft.com/office/drawing/2014/main" id="{A1586B44-2A65-4B80-804E-6EDDFD984FE8}"/>
                      </a:ext>
                    </a:extLst>
                  </p:cNvPr>
                  <p:cNvSpPr/>
                  <p:nvPr/>
                </p:nvSpPr>
                <p:spPr>
                  <a:xfrm>
                    <a:off x="5649927" y="1432337"/>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3" y="39635"/>
                          <a:pt x="0" y="30762"/>
                          <a:pt x="0" y="19817"/>
                        </a:cubicBezTo>
                        <a:cubicBezTo>
                          <a:pt x="0" y="8873"/>
                          <a:pt x="8873" y="0"/>
                          <a:pt x="19817" y="0"/>
                        </a:cubicBezTo>
                        <a:cubicBezTo>
                          <a:pt x="30762" y="0"/>
                          <a:pt x="39635" y="8873"/>
                          <a:pt x="39635" y="19817"/>
                        </a:cubicBezTo>
                        <a:close/>
                      </a:path>
                    </a:pathLst>
                  </a:custGeom>
                  <a:grpFill/>
                  <a:ln w="1389" cap="flat">
                    <a:noFill/>
                    <a:prstDash val="solid"/>
                    <a:miter/>
                  </a:ln>
                </p:spPr>
                <p:txBody>
                  <a:bodyPr rtlCol="0" anchor="ctr"/>
                  <a:lstStyle/>
                  <a:p>
                    <a:endParaRPr lang="en-IN"/>
                  </a:p>
                </p:txBody>
              </p:sp>
            </p:grpSp>
            <p:sp>
              <p:nvSpPr>
                <p:cNvPr id="22" name="Freeform: Shape 21">
                  <a:extLst>
                    <a:ext uri="{FF2B5EF4-FFF2-40B4-BE49-F238E27FC236}">
                      <a16:creationId xmlns:a16="http://schemas.microsoft.com/office/drawing/2014/main" id="{1159A2CB-5B8D-4B75-A11E-B556E866C8FC}"/>
                    </a:ext>
                  </a:extLst>
                </p:cNvPr>
                <p:cNvSpPr/>
                <p:nvPr/>
              </p:nvSpPr>
              <p:spPr>
                <a:xfrm>
                  <a:off x="5702474" y="1484884"/>
                  <a:ext cx="39634" cy="39634"/>
                </a:xfrm>
                <a:custGeom>
                  <a:avLst/>
                  <a:gdLst>
                    <a:gd name="connsiteX0" fmla="*/ 39635 w 39634"/>
                    <a:gd name="connsiteY0" fmla="*/ 19817 h 39634"/>
                    <a:gd name="connsiteX1" fmla="*/ 19817 w 39634"/>
                    <a:gd name="connsiteY1" fmla="*/ 39635 h 39634"/>
                    <a:gd name="connsiteX2" fmla="*/ 0 w 39634"/>
                    <a:gd name="connsiteY2" fmla="*/ 19817 h 39634"/>
                    <a:gd name="connsiteX3" fmla="*/ 19817 w 39634"/>
                    <a:gd name="connsiteY3" fmla="*/ 0 h 39634"/>
                    <a:gd name="connsiteX4" fmla="*/ 39635 w 39634"/>
                    <a:gd name="connsiteY4" fmla="*/ 19817 h 396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34" h="39634">
                      <a:moveTo>
                        <a:pt x="39635" y="19817"/>
                      </a:moveTo>
                      <a:cubicBezTo>
                        <a:pt x="39635" y="30762"/>
                        <a:pt x="30762" y="39635"/>
                        <a:pt x="19817" y="39635"/>
                      </a:cubicBezTo>
                      <a:cubicBezTo>
                        <a:pt x="8873" y="39635"/>
                        <a:pt x="0" y="30762"/>
                        <a:pt x="0" y="19817"/>
                      </a:cubicBezTo>
                      <a:cubicBezTo>
                        <a:pt x="0" y="8873"/>
                        <a:pt x="8873" y="0"/>
                        <a:pt x="19817" y="0"/>
                      </a:cubicBezTo>
                      <a:cubicBezTo>
                        <a:pt x="30762" y="0"/>
                        <a:pt x="39635" y="8873"/>
                        <a:pt x="39635" y="19817"/>
                      </a:cubicBezTo>
                      <a:close/>
                    </a:path>
                  </a:pathLst>
                </a:custGeom>
                <a:grpFill/>
                <a:ln w="1389" cap="flat">
                  <a:noFill/>
                  <a:prstDash val="solid"/>
                  <a:miter/>
                </a:ln>
              </p:spPr>
              <p:txBody>
                <a:bodyPr rtlCol="0" anchor="ctr"/>
                <a:lstStyle/>
                <a:p>
                  <a:endParaRPr lang="en-IN"/>
                </a:p>
              </p:txBody>
            </p:sp>
          </p:grpSp>
        </p:grpSp>
        <p:grpSp>
          <p:nvGrpSpPr>
            <p:cNvPr id="135" name="Group 134">
              <a:extLst>
                <a:ext uri="{FF2B5EF4-FFF2-40B4-BE49-F238E27FC236}">
                  <a16:creationId xmlns:a16="http://schemas.microsoft.com/office/drawing/2014/main" id="{700EA536-5BE0-45D7-AFFA-94C1124624A2}"/>
                </a:ext>
              </a:extLst>
            </p:cNvPr>
            <p:cNvGrpSpPr/>
            <p:nvPr/>
          </p:nvGrpSpPr>
          <p:grpSpPr>
            <a:xfrm>
              <a:off x="6126706" y="3792461"/>
              <a:ext cx="4887686" cy="2272931"/>
              <a:chOff x="6126706" y="3741661"/>
              <a:chExt cx="4887686" cy="2272931"/>
            </a:xfrm>
          </p:grpSpPr>
          <p:grpSp>
            <p:nvGrpSpPr>
              <p:cNvPr id="99" name="Group 98">
                <a:extLst>
                  <a:ext uri="{FF2B5EF4-FFF2-40B4-BE49-F238E27FC236}">
                    <a16:creationId xmlns:a16="http://schemas.microsoft.com/office/drawing/2014/main" id="{0D7492E6-9929-4C66-8BD2-047C96A0F4EA}"/>
                  </a:ext>
                </a:extLst>
              </p:cNvPr>
              <p:cNvGrpSpPr/>
              <p:nvPr/>
            </p:nvGrpSpPr>
            <p:grpSpPr>
              <a:xfrm>
                <a:off x="6126706" y="3741661"/>
                <a:ext cx="4887686" cy="2272931"/>
                <a:chOff x="6126706" y="1337071"/>
                <a:chExt cx="4887686" cy="2272931"/>
              </a:xfrm>
            </p:grpSpPr>
            <p:sp>
              <p:nvSpPr>
                <p:cNvPr id="100" name="Rectangle 99">
                  <a:extLst>
                    <a:ext uri="{FF2B5EF4-FFF2-40B4-BE49-F238E27FC236}">
                      <a16:creationId xmlns:a16="http://schemas.microsoft.com/office/drawing/2014/main" id="{AB377B4A-5A3C-49AF-B67B-E9D1C7CFBBD5}"/>
                    </a:ext>
                  </a:extLst>
                </p:cNvPr>
                <p:cNvSpPr/>
                <p:nvPr/>
              </p:nvSpPr>
              <p:spPr>
                <a:xfrm>
                  <a:off x="6126706" y="1337071"/>
                  <a:ext cx="4887686" cy="2272931"/>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Text Placeholder 7">
                  <a:extLst>
                    <a:ext uri="{FF2B5EF4-FFF2-40B4-BE49-F238E27FC236}">
                      <a16:creationId xmlns:a16="http://schemas.microsoft.com/office/drawing/2014/main" id="{9CE6E171-1362-4542-84FB-DD5E36E76D87}"/>
                    </a:ext>
                  </a:extLst>
                </p:cNvPr>
                <p:cNvSpPr txBox="1">
                  <a:spLocks/>
                </p:cNvSpPr>
                <p:nvPr/>
              </p:nvSpPr>
              <p:spPr>
                <a:xfrm>
                  <a:off x="6274531" y="1881465"/>
                  <a:ext cx="4509880" cy="1628399"/>
                </a:xfrm>
                <a:prstGeom prst="rect">
                  <a:avLst/>
                </a:prstGeom>
              </p:spPr>
              <p:txBody>
                <a:bodyPr lIns="72000" tIns="0" rIns="0" bIns="0"/>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nSpc>
                      <a:spcPct val="105000"/>
                    </a:lnSpc>
                    <a:spcBef>
                      <a:spcPts val="0"/>
                    </a:spcBef>
                    <a:spcAft>
                      <a:spcPts val="200"/>
                    </a:spcAft>
                    <a:buClr>
                      <a:srgbClr val="B3B3B3"/>
                    </a:buClr>
                    <a:buNone/>
                    <a:defRPr/>
                  </a:pPr>
                  <a:r>
                    <a:rPr lang="en-US" sz="1400">
                      <a:solidFill>
                        <a:srgbClr val="0A3C53"/>
                      </a:solidFill>
                      <a:latin typeface="Effra Pro" panose="020B0603020203020204" pitchFamily="34" charset="0"/>
                    </a:rPr>
                    <a:t>Leverage social media to grow your professional network and industry visibility by selecting platforms suited to your goals and audience activity. Post valuable content to highlight your expertise and foster engagement. Keep a professional presence, post regularly, and interact to nurture professional relationships.</a:t>
                  </a:r>
                </a:p>
              </p:txBody>
            </p:sp>
            <p:cxnSp>
              <p:nvCxnSpPr>
                <p:cNvPr id="102" name="Straight Connector 101">
                  <a:extLst>
                    <a:ext uri="{FF2B5EF4-FFF2-40B4-BE49-F238E27FC236}">
                      <a16:creationId xmlns:a16="http://schemas.microsoft.com/office/drawing/2014/main" id="{9B8CFC92-5D6B-45D7-8A4B-291E4B86341C}"/>
                    </a:ext>
                  </a:extLst>
                </p:cNvPr>
                <p:cNvCxnSpPr>
                  <a:cxnSpLocks/>
                </p:cNvCxnSpPr>
                <p:nvPr/>
              </p:nvCxnSpPr>
              <p:spPr bwMode="gray">
                <a:xfrm>
                  <a:off x="6309017" y="1823546"/>
                  <a:ext cx="4425577" cy="0"/>
                </a:xfrm>
                <a:prstGeom prst="line">
                  <a:avLst/>
                </a:prstGeom>
                <a:noFill/>
                <a:ln w="12700" cap="rnd">
                  <a:solidFill>
                    <a:srgbClr val="2E87B0"/>
                  </a:solidFill>
                  <a:round/>
                  <a:headEnd/>
                  <a:tailEnd/>
                </a:ln>
                <a:effectLst/>
              </p:spPr>
            </p:cxnSp>
            <p:sp>
              <p:nvSpPr>
                <p:cNvPr id="103" name="Rectangle 102">
                  <a:extLst>
                    <a:ext uri="{FF2B5EF4-FFF2-40B4-BE49-F238E27FC236}">
                      <a16:creationId xmlns:a16="http://schemas.microsoft.com/office/drawing/2014/main" id="{355397ED-2FCD-42DE-936B-00EE351E0013}"/>
                    </a:ext>
                  </a:extLst>
                </p:cNvPr>
                <p:cNvSpPr/>
                <p:nvPr/>
              </p:nvSpPr>
              <p:spPr>
                <a:xfrm>
                  <a:off x="6263645" y="1411252"/>
                  <a:ext cx="3955423" cy="338554"/>
                </a:xfrm>
                <a:prstGeom prst="rect">
                  <a:avLst/>
                </a:prstGeom>
                <a:noFill/>
              </p:spPr>
              <p:txBody>
                <a:bodyPr wrap="square" lIns="72000">
                  <a:spAutoFit/>
                </a:bodyPr>
                <a:lstStyle/>
                <a:p>
                  <a:r>
                    <a:rPr lang="en-US" sz="1600" b="1">
                      <a:solidFill>
                        <a:srgbClr val="0A3C53"/>
                      </a:solidFill>
                      <a:latin typeface="Effra Pro" panose="020B0603020203020204" pitchFamily="34" charset="0"/>
                    </a:rPr>
                    <a:t>Social Media</a:t>
                  </a:r>
                </a:p>
              </p:txBody>
            </p:sp>
          </p:grpSp>
          <p:sp>
            <p:nvSpPr>
              <p:cNvPr id="105" name="Graphic 103" descr="Connections outline">
                <a:extLst>
                  <a:ext uri="{FF2B5EF4-FFF2-40B4-BE49-F238E27FC236}">
                    <a16:creationId xmlns:a16="http://schemas.microsoft.com/office/drawing/2014/main" id="{DEDA5BF2-D324-470C-8F4A-6C19BF7EFFFA}"/>
                  </a:ext>
                </a:extLst>
              </p:cNvPr>
              <p:cNvSpPr/>
              <p:nvPr/>
            </p:nvSpPr>
            <p:spPr>
              <a:xfrm>
                <a:off x="10429440" y="3878479"/>
                <a:ext cx="303714" cy="273212"/>
              </a:xfrm>
              <a:custGeom>
                <a:avLst/>
                <a:gdLst>
                  <a:gd name="connsiteX0" fmla="*/ 275109 w 303714"/>
                  <a:gd name="connsiteY0" fmla="*/ 105514 h 273212"/>
                  <a:gd name="connsiteX1" fmla="*/ 266997 w 303714"/>
                  <a:gd name="connsiteY1" fmla="*/ 106572 h 273212"/>
                  <a:gd name="connsiteX2" fmla="*/ 259239 w 303714"/>
                  <a:gd name="connsiteY2" fmla="*/ 82944 h 273212"/>
                  <a:gd name="connsiteX3" fmla="*/ 277930 w 303714"/>
                  <a:gd name="connsiteY3" fmla="*/ 23696 h 273212"/>
                  <a:gd name="connsiteX4" fmla="*/ 218683 w 303714"/>
                  <a:gd name="connsiteY4" fmla="*/ 5005 h 273212"/>
                  <a:gd name="connsiteX5" fmla="*/ 195760 w 303714"/>
                  <a:gd name="connsiteY5" fmla="*/ 34982 h 273212"/>
                  <a:gd name="connsiteX6" fmla="*/ 164725 w 303714"/>
                  <a:gd name="connsiteY6" fmla="*/ 32160 h 273212"/>
                  <a:gd name="connsiteX7" fmla="*/ 135102 w 303714"/>
                  <a:gd name="connsiteY7" fmla="*/ 3595 h 273212"/>
                  <a:gd name="connsiteX8" fmla="*/ 106536 w 303714"/>
                  <a:gd name="connsiteY8" fmla="*/ 33218 h 273212"/>
                  <a:gd name="connsiteX9" fmla="*/ 111826 w 303714"/>
                  <a:gd name="connsiteY9" fmla="*/ 49793 h 273212"/>
                  <a:gd name="connsiteX10" fmla="*/ 73034 w 303714"/>
                  <a:gd name="connsiteY10" fmla="*/ 88233 h 273212"/>
                  <a:gd name="connsiteX11" fmla="*/ 10965 w 303714"/>
                  <a:gd name="connsiteY11" fmla="*/ 92465 h 273212"/>
                  <a:gd name="connsiteX12" fmla="*/ 14844 w 303714"/>
                  <a:gd name="connsiteY12" fmla="*/ 154534 h 273212"/>
                  <a:gd name="connsiteX13" fmla="*/ 43763 w 303714"/>
                  <a:gd name="connsiteY13" fmla="*/ 165466 h 273212"/>
                  <a:gd name="connsiteX14" fmla="*/ 46937 w 303714"/>
                  <a:gd name="connsiteY14" fmla="*/ 165466 h 273212"/>
                  <a:gd name="connsiteX15" fmla="*/ 56458 w 303714"/>
                  <a:gd name="connsiteY15" fmla="*/ 216250 h 273212"/>
                  <a:gd name="connsiteX16" fmla="*/ 37062 w 303714"/>
                  <a:gd name="connsiteY16" fmla="*/ 252574 h 273212"/>
                  <a:gd name="connsiteX17" fmla="*/ 73386 w 303714"/>
                  <a:gd name="connsiteY17" fmla="*/ 271970 h 273212"/>
                  <a:gd name="connsiteX18" fmla="*/ 92783 w 303714"/>
                  <a:gd name="connsiteY18" fmla="*/ 235646 h 273212"/>
                  <a:gd name="connsiteX19" fmla="*/ 90667 w 303714"/>
                  <a:gd name="connsiteY19" fmla="*/ 230356 h 273212"/>
                  <a:gd name="connsiteX20" fmla="*/ 122053 w 303714"/>
                  <a:gd name="connsiteY20" fmla="*/ 214486 h 273212"/>
                  <a:gd name="connsiteX21" fmla="*/ 122053 w 303714"/>
                  <a:gd name="connsiteY21" fmla="*/ 214486 h 273212"/>
                  <a:gd name="connsiteX22" fmla="*/ 195760 w 303714"/>
                  <a:gd name="connsiteY22" fmla="*/ 225771 h 273212"/>
                  <a:gd name="connsiteX23" fmla="*/ 215156 w 303714"/>
                  <a:gd name="connsiteY23" fmla="*/ 167935 h 273212"/>
                  <a:gd name="connsiteX24" fmla="*/ 249364 w 303714"/>
                  <a:gd name="connsiteY24" fmla="*/ 149244 h 273212"/>
                  <a:gd name="connsiteX25" fmla="*/ 289215 w 303714"/>
                  <a:gd name="connsiteY25" fmla="*/ 159824 h 273212"/>
                  <a:gd name="connsiteX26" fmla="*/ 299795 w 303714"/>
                  <a:gd name="connsiteY26" fmla="*/ 119973 h 273212"/>
                  <a:gd name="connsiteX27" fmla="*/ 275109 w 303714"/>
                  <a:gd name="connsiteY27" fmla="*/ 105514 h 273212"/>
                  <a:gd name="connsiteX28" fmla="*/ 217272 w 303714"/>
                  <a:gd name="connsiteY28" fmla="*/ 74127 h 273212"/>
                  <a:gd name="connsiteX29" fmla="*/ 240548 w 303714"/>
                  <a:gd name="connsiteY29" fmla="*/ 54731 h 273212"/>
                  <a:gd name="connsiteX30" fmla="*/ 259944 w 303714"/>
                  <a:gd name="connsiteY30" fmla="*/ 74127 h 273212"/>
                  <a:gd name="connsiteX31" fmla="*/ 217272 w 303714"/>
                  <a:gd name="connsiteY31" fmla="*/ 74127 h 273212"/>
                  <a:gd name="connsiteX32" fmla="*/ 228910 w 303714"/>
                  <a:gd name="connsiteY32" fmla="*/ 37803 h 273212"/>
                  <a:gd name="connsiteX33" fmla="*/ 238784 w 303714"/>
                  <a:gd name="connsiteY33" fmla="*/ 27928 h 273212"/>
                  <a:gd name="connsiteX34" fmla="*/ 248659 w 303714"/>
                  <a:gd name="connsiteY34" fmla="*/ 37803 h 273212"/>
                  <a:gd name="connsiteX35" fmla="*/ 238784 w 303714"/>
                  <a:gd name="connsiteY35" fmla="*/ 47677 h 273212"/>
                  <a:gd name="connsiteX36" fmla="*/ 228910 w 303714"/>
                  <a:gd name="connsiteY36" fmla="*/ 37803 h 273212"/>
                  <a:gd name="connsiteX37" fmla="*/ 228910 w 303714"/>
                  <a:gd name="connsiteY37" fmla="*/ 37803 h 273212"/>
                  <a:gd name="connsiteX38" fmla="*/ 238784 w 303714"/>
                  <a:gd name="connsiteY38" fmla="*/ 6769 h 273212"/>
                  <a:gd name="connsiteX39" fmla="*/ 275814 w 303714"/>
                  <a:gd name="connsiteY39" fmla="*/ 43798 h 273212"/>
                  <a:gd name="connsiteX40" fmla="*/ 266292 w 303714"/>
                  <a:gd name="connsiteY40" fmla="*/ 68837 h 273212"/>
                  <a:gd name="connsiteX41" fmla="*/ 250422 w 303714"/>
                  <a:gd name="connsiteY41" fmla="*/ 50146 h 273212"/>
                  <a:gd name="connsiteX42" fmla="*/ 251128 w 303714"/>
                  <a:gd name="connsiteY42" fmla="*/ 26165 h 273212"/>
                  <a:gd name="connsiteX43" fmla="*/ 227147 w 303714"/>
                  <a:gd name="connsiteY43" fmla="*/ 25460 h 273212"/>
                  <a:gd name="connsiteX44" fmla="*/ 226441 w 303714"/>
                  <a:gd name="connsiteY44" fmla="*/ 49441 h 273212"/>
                  <a:gd name="connsiteX45" fmla="*/ 227147 w 303714"/>
                  <a:gd name="connsiteY45" fmla="*/ 50146 h 273212"/>
                  <a:gd name="connsiteX46" fmla="*/ 211277 w 303714"/>
                  <a:gd name="connsiteY46" fmla="*/ 68837 h 273212"/>
                  <a:gd name="connsiteX47" fmla="*/ 213745 w 303714"/>
                  <a:gd name="connsiteY47" fmla="*/ 16643 h 273212"/>
                  <a:gd name="connsiteX48" fmla="*/ 238784 w 303714"/>
                  <a:gd name="connsiteY48" fmla="*/ 6769 h 273212"/>
                  <a:gd name="connsiteX49" fmla="*/ 215156 w 303714"/>
                  <a:gd name="connsiteY49" fmla="*/ 81180 h 273212"/>
                  <a:gd name="connsiteX50" fmla="*/ 186591 w 303714"/>
                  <a:gd name="connsiteY50" fmla="*/ 135137 h 273212"/>
                  <a:gd name="connsiteX51" fmla="*/ 118880 w 303714"/>
                  <a:gd name="connsiteY51" fmla="*/ 157002 h 273212"/>
                  <a:gd name="connsiteX52" fmla="*/ 84671 w 303714"/>
                  <a:gd name="connsiteY52" fmla="*/ 138311 h 273212"/>
                  <a:gd name="connsiteX53" fmla="*/ 77971 w 303714"/>
                  <a:gd name="connsiteY53" fmla="*/ 93171 h 273212"/>
                  <a:gd name="connsiteX54" fmla="*/ 116764 w 303714"/>
                  <a:gd name="connsiteY54" fmla="*/ 54378 h 273212"/>
                  <a:gd name="connsiteX55" fmla="*/ 157672 w 303714"/>
                  <a:gd name="connsiteY55" fmla="*/ 51204 h 273212"/>
                  <a:gd name="connsiteX56" fmla="*/ 164020 w 303714"/>
                  <a:gd name="connsiteY56" fmla="*/ 38861 h 273212"/>
                  <a:gd name="connsiteX57" fmla="*/ 195054 w 303714"/>
                  <a:gd name="connsiteY57" fmla="*/ 41682 h 273212"/>
                  <a:gd name="connsiteX58" fmla="*/ 195054 w 303714"/>
                  <a:gd name="connsiteY58" fmla="*/ 43798 h 273212"/>
                  <a:gd name="connsiteX59" fmla="*/ 215156 w 303714"/>
                  <a:gd name="connsiteY59" fmla="*/ 81180 h 273212"/>
                  <a:gd name="connsiteX60" fmla="*/ 130870 w 303714"/>
                  <a:gd name="connsiteY60" fmla="*/ 28634 h 273212"/>
                  <a:gd name="connsiteX61" fmla="*/ 135807 w 303714"/>
                  <a:gd name="connsiteY61" fmla="*/ 23696 h 273212"/>
                  <a:gd name="connsiteX62" fmla="*/ 140745 w 303714"/>
                  <a:gd name="connsiteY62" fmla="*/ 28634 h 273212"/>
                  <a:gd name="connsiteX63" fmla="*/ 135807 w 303714"/>
                  <a:gd name="connsiteY63" fmla="*/ 33571 h 273212"/>
                  <a:gd name="connsiteX64" fmla="*/ 135807 w 303714"/>
                  <a:gd name="connsiteY64" fmla="*/ 33571 h 273212"/>
                  <a:gd name="connsiteX65" fmla="*/ 130870 w 303714"/>
                  <a:gd name="connsiteY65" fmla="*/ 28634 h 273212"/>
                  <a:gd name="connsiteX66" fmla="*/ 135807 w 303714"/>
                  <a:gd name="connsiteY66" fmla="*/ 40272 h 273212"/>
                  <a:gd name="connsiteX67" fmla="*/ 147798 w 303714"/>
                  <a:gd name="connsiteY67" fmla="*/ 50499 h 273212"/>
                  <a:gd name="connsiteX68" fmla="*/ 123817 w 303714"/>
                  <a:gd name="connsiteY68" fmla="*/ 50499 h 273212"/>
                  <a:gd name="connsiteX69" fmla="*/ 135807 w 303714"/>
                  <a:gd name="connsiteY69" fmla="*/ 40272 h 273212"/>
                  <a:gd name="connsiteX70" fmla="*/ 135807 w 303714"/>
                  <a:gd name="connsiteY70" fmla="*/ 10295 h 273212"/>
                  <a:gd name="connsiteX71" fmla="*/ 158025 w 303714"/>
                  <a:gd name="connsiteY71" fmla="*/ 32160 h 273212"/>
                  <a:gd name="connsiteX72" fmla="*/ 153793 w 303714"/>
                  <a:gd name="connsiteY72" fmla="*/ 45209 h 273212"/>
                  <a:gd name="connsiteX73" fmla="*/ 145329 w 303714"/>
                  <a:gd name="connsiteY73" fmla="*/ 35687 h 273212"/>
                  <a:gd name="connsiteX74" fmla="*/ 147798 w 303714"/>
                  <a:gd name="connsiteY74" fmla="*/ 28281 h 273212"/>
                  <a:gd name="connsiteX75" fmla="*/ 135807 w 303714"/>
                  <a:gd name="connsiteY75" fmla="*/ 16291 h 273212"/>
                  <a:gd name="connsiteX76" fmla="*/ 123817 w 303714"/>
                  <a:gd name="connsiteY76" fmla="*/ 28281 h 273212"/>
                  <a:gd name="connsiteX77" fmla="*/ 126285 w 303714"/>
                  <a:gd name="connsiteY77" fmla="*/ 35687 h 273212"/>
                  <a:gd name="connsiteX78" fmla="*/ 117822 w 303714"/>
                  <a:gd name="connsiteY78" fmla="*/ 45209 h 273212"/>
                  <a:gd name="connsiteX79" fmla="*/ 122406 w 303714"/>
                  <a:gd name="connsiteY79" fmla="*/ 14527 h 273212"/>
                  <a:gd name="connsiteX80" fmla="*/ 135807 w 303714"/>
                  <a:gd name="connsiteY80" fmla="*/ 10295 h 273212"/>
                  <a:gd name="connsiteX81" fmla="*/ 7086 w 303714"/>
                  <a:gd name="connsiteY81" fmla="*/ 121384 h 273212"/>
                  <a:gd name="connsiteX82" fmla="*/ 44115 w 303714"/>
                  <a:gd name="connsiteY82" fmla="*/ 84354 h 273212"/>
                  <a:gd name="connsiteX83" fmla="*/ 81145 w 303714"/>
                  <a:gd name="connsiteY83" fmla="*/ 121384 h 273212"/>
                  <a:gd name="connsiteX84" fmla="*/ 71623 w 303714"/>
                  <a:gd name="connsiteY84" fmla="*/ 146423 h 273212"/>
                  <a:gd name="connsiteX85" fmla="*/ 55753 w 303714"/>
                  <a:gd name="connsiteY85" fmla="*/ 127732 h 273212"/>
                  <a:gd name="connsiteX86" fmla="*/ 56458 w 303714"/>
                  <a:gd name="connsiteY86" fmla="*/ 103751 h 273212"/>
                  <a:gd name="connsiteX87" fmla="*/ 32477 w 303714"/>
                  <a:gd name="connsiteY87" fmla="*/ 103045 h 273212"/>
                  <a:gd name="connsiteX88" fmla="*/ 31772 w 303714"/>
                  <a:gd name="connsiteY88" fmla="*/ 127026 h 273212"/>
                  <a:gd name="connsiteX89" fmla="*/ 32477 w 303714"/>
                  <a:gd name="connsiteY89" fmla="*/ 127732 h 273212"/>
                  <a:gd name="connsiteX90" fmla="*/ 16608 w 303714"/>
                  <a:gd name="connsiteY90" fmla="*/ 146423 h 273212"/>
                  <a:gd name="connsiteX91" fmla="*/ 7086 w 303714"/>
                  <a:gd name="connsiteY91" fmla="*/ 121384 h 273212"/>
                  <a:gd name="connsiteX92" fmla="*/ 34241 w 303714"/>
                  <a:gd name="connsiteY92" fmla="*/ 115388 h 273212"/>
                  <a:gd name="connsiteX93" fmla="*/ 44115 w 303714"/>
                  <a:gd name="connsiteY93" fmla="*/ 105514 h 273212"/>
                  <a:gd name="connsiteX94" fmla="*/ 53990 w 303714"/>
                  <a:gd name="connsiteY94" fmla="*/ 115388 h 273212"/>
                  <a:gd name="connsiteX95" fmla="*/ 44115 w 303714"/>
                  <a:gd name="connsiteY95" fmla="*/ 125263 h 273212"/>
                  <a:gd name="connsiteX96" fmla="*/ 34241 w 303714"/>
                  <a:gd name="connsiteY96" fmla="*/ 115388 h 273212"/>
                  <a:gd name="connsiteX97" fmla="*/ 22603 w 303714"/>
                  <a:gd name="connsiteY97" fmla="*/ 151713 h 273212"/>
                  <a:gd name="connsiteX98" fmla="*/ 45879 w 303714"/>
                  <a:gd name="connsiteY98" fmla="*/ 132316 h 273212"/>
                  <a:gd name="connsiteX99" fmla="*/ 65275 w 303714"/>
                  <a:gd name="connsiteY99" fmla="*/ 151713 h 273212"/>
                  <a:gd name="connsiteX100" fmla="*/ 22603 w 303714"/>
                  <a:gd name="connsiteY100" fmla="*/ 151713 h 273212"/>
                  <a:gd name="connsiteX101" fmla="*/ 52932 w 303714"/>
                  <a:gd name="connsiteY101" fmla="*/ 262448 h 273212"/>
                  <a:gd name="connsiteX102" fmla="*/ 66686 w 303714"/>
                  <a:gd name="connsiteY102" fmla="*/ 252221 h 273212"/>
                  <a:gd name="connsiteX103" fmla="*/ 76913 w 303714"/>
                  <a:gd name="connsiteY103" fmla="*/ 262448 h 273212"/>
                  <a:gd name="connsiteX104" fmla="*/ 52932 w 303714"/>
                  <a:gd name="connsiteY104" fmla="*/ 262448 h 273212"/>
                  <a:gd name="connsiteX105" fmla="*/ 60338 w 303714"/>
                  <a:gd name="connsiteY105" fmla="*/ 240231 h 273212"/>
                  <a:gd name="connsiteX106" fmla="*/ 65275 w 303714"/>
                  <a:gd name="connsiteY106" fmla="*/ 235293 h 273212"/>
                  <a:gd name="connsiteX107" fmla="*/ 70212 w 303714"/>
                  <a:gd name="connsiteY107" fmla="*/ 240231 h 273212"/>
                  <a:gd name="connsiteX108" fmla="*/ 65275 w 303714"/>
                  <a:gd name="connsiteY108" fmla="*/ 245168 h 273212"/>
                  <a:gd name="connsiteX109" fmla="*/ 60338 w 303714"/>
                  <a:gd name="connsiteY109" fmla="*/ 240231 h 273212"/>
                  <a:gd name="connsiteX110" fmla="*/ 60338 w 303714"/>
                  <a:gd name="connsiteY110" fmla="*/ 240231 h 273212"/>
                  <a:gd name="connsiteX111" fmla="*/ 82908 w 303714"/>
                  <a:gd name="connsiteY111" fmla="*/ 256806 h 273212"/>
                  <a:gd name="connsiteX112" fmla="*/ 74444 w 303714"/>
                  <a:gd name="connsiteY112" fmla="*/ 247284 h 273212"/>
                  <a:gd name="connsiteX113" fmla="*/ 76913 w 303714"/>
                  <a:gd name="connsiteY113" fmla="*/ 239878 h 273212"/>
                  <a:gd name="connsiteX114" fmla="*/ 64922 w 303714"/>
                  <a:gd name="connsiteY114" fmla="*/ 227887 h 273212"/>
                  <a:gd name="connsiteX115" fmla="*/ 52932 w 303714"/>
                  <a:gd name="connsiteY115" fmla="*/ 239878 h 273212"/>
                  <a:gd name="connsiteX116" fmla="*/ 55400 w 303714"/>
                  <a:gd name="connsiteY116" fmla="*/ 247284 h 273212"/>
                  <a:gd name="connsiteX117" fmla="*/ 46937 w 303714"/>
                  <a:gd name="connsiteY117" fmla="*/ 256806 h 273212"/>
                  <a:gd name="connsiteX118" fmla="*/ 51874 w 303714"/>
                  <a:gd name="connsiteY118" fmla="*/ 226124 h 273212"/>
                  <a:gd name="connsiteX119" fmla="*/ 82555 w 303714"/>
                  <a:gd name="connsiteY119" fmla="*/ 231061 h 273212"/>
                  <a:gd name="connsiteX120" fmla="*/ 82908 w 303714"/>
                  <a:gd name="connsiteY120" fmla="*/ 256806 h 273212"/>
                  <a:gd name="connsiteX121" fmla="*/ 82908 w 303714"/>
                  <a:gd name="connsiteY121" fmla="*/ 256806 h 273212"/>
                  <a:gd name="connsiteX122" fmla="*/ 86435 w 303714"/>
                  <a:gd name="connsiteY122" fmla="*/ 224361 h 273212"/>
                  <a:gd name="connsiteX123" fmla="*/ 65275 w 303714"/>
                  <a:gd name="connsiteY123" fmla="*/ 214839 h 273212"/>
                  <a:gd name="connsiteX124" fmla="*/ 63864 w 303714"/>
                  <a:gd name="connsiteY124" fmla="*/ 214839 h 273212"/>
                  <a:gd name="connsiteX125" fmla="*/ 54342 w 303714"/>
                  <a:gd name="connsiteY125" fmla="*/ 164056 h 273212"/>
                  <a:gd name="connsiteX126" fmla="*/ 81497 w 303714"/>
                  <a:gd name="connsiteY126" fmla="*/ 144307 h 273212"/>
                  <a:gd name="connsiteX127" fmla="*/ 115706 w 303714"/>
                  <a:gd name="connsiteY127" fmla="*/ 162998 h 273212"/>
                  <a:gd name="connsiteX128" fmla="*/ 118174 w 303714"/>
                  <a:gd name="connsiteY128" fmla="*/ 208138 h 273212"/>
                  <a:gd name="connsiteX129" fmla="*/ 86435 w 303714"/>
                  <a:gd name="connsiteY129" fmla="*/ 224361 h 273212"/>
                  <a:gd name="connsiteX130" fmla="*/ 137923 w 303714"/>
                  <a:gd name="connsiteY130" fmla="*/ 220129 h 273212"/>
                  <a:gd name="connsiteX131" fmla="*/ 166841 w 303714"/>
                  <a:gd name="connsiteY131" fmla="*/ 195443 h 273212"/>
                  <a:gd name="connsiteX132" fmla="*/ 191528 w 303714"/>
                  <a:gd name="connsiteY132" fmla="*/ 220129 h 273212"/>
                  <a:gd name="connsiteX133" fmla="*/ 137923 w 303714"/>
                  <a:gd name="connsiteY133" fmla="*/ 220129 h 273212"/>
                  <a:gd name="connsiteX134" fmla="*/ 152030 w 303714"/>
                  <a:gd name="connsiteY134" fmla="*/ 175694 h 273212"/>
                  <a:gd name="connsiteX135" fmla="*/ 164725 w 303714"/>
                  <a:gd name="connsiteY135" fmla="*/ 162998 h 273212"/>
                  <a:gd name="connsiteX136" fmla="*/ 177421 w 303714"/>
                  <a:gd name="connsiteY136" fmla="*/ 175694 h 273212"/>
                  <a:gd name="connsiteX137" fmla="*/ 164725 w 303714"/>
                  <a:gd name="connsiteY137" fmla="*/ 188389 h 273212"/>
                  <a:gd name="connsiteX138" fmla="*/ 164725 w 303714"/>
                  <a:gd name="connsiteY138" fmla="*/ 188389 h 273212"/>
                  <a:gd name="connsiteX139" fmla="*/ 152030 w 303714"/>
                  <a:gd name="connsiteY139" fmla="*/ 175694 h 273212"/>
                  <a:gd name="connsiteX140" fmla="*/ 197876 w 303714"/>
                  <a:gd name="connsiteY140" fmla="*/ 214839 h 273212"/>
                  <a:gd name="connsiteX141" fmla="*/ 177421 w 303714"/>
                  <a:gd name="connsiteY141" fmla="*/ 190858 h 273212"/>
                  <a:gd name="connsiteX142" fmla="*/ 179890 w 303714"/>
                  <a:gd name="connsiteY142" fmla="*/ 162998 h 273212"/>
                  <a:gd name="connsiteX143" fmla="*/ 152030 w 303714"/>
                  <a:gd name="connsiteY143" fmla="*/ 160529 h 273212"/>
                  <a:gd name="connsiteX144" fmla="*/ 149561 w 303714"/>
                  <a:gd name="connsiteY144" fmla="*/ 188389 h 273212"/>
                  <a:gd name="connsiteX145" fmla="*/ 152030 w 303714"/>
                  <a:gd name="connsiteY145" fmla="*/ 190858 h 273212"/>
                  <a:gd name="connsiteX146" fmla="*/ 131575 w 303714"/>
                  <a:gd name="connsiteY146" fmla="*/ 214839 h 273212"/>
                  <a:gd name="connsiteX147" fmla="*/ 132986 w 303714"/>
                  <a:gd name="connsiteY147" fmla="*/ 149949 h 273212"/>
                  <a:gd name="connsiteX148" fmla="*/ 197876 w 303714"/>
                  <a:gd name="connsiteY148" fmla="*/ 151360 h 273212"/>
                  <a:gd name="connsiteX149" fmla="*/ 197876 w 303714"/>
                  <a:gd name="connsiteY149" fmla="*/ 214839 h 273212"/>
                  <a:gd name="connsiteX150" fmla="*/ 212687 w 303714"/>
                  <a:gd name="connsiteY150" fmla="*/ 161234 h 273212"/>
                  <a:gd name="connsiteX151" fmla="*/ 192938 w 303714"/>
                  <a:gd name="connsiteY151" fmla="*/ 138311 h 273212"/>
                  <a:gd name="connsiteX152" fmla="*/ 221504 w 303714"/>
                  <a:gd name="connsiteY152" fmla="*/ 84354 h 273212"/>
                  <a:gd name="connsiteX153" fmla="*/ 252538 w 303714"/>
                  <a:gd name="connsiteY153" fmla="*/ 85765 h 273212"/>
                  <a:gd name="connsiteX154" fmla="*/ 260297 w 303714"/>
                  <a:gd name="connsiteY154" fmla="*/ 109393 h 273212"/>
                  <a:gd name="connsiteX155" fmla="*/ 246896 w 303714"/>
                  <a:gd name="connsiteY155" fmla="*/ 142543 h 273212"/>
                  <a:gd name="connsiteX156" fmla="*/ 212687 w 303714"/>
                  <a:gd name="connsiteY156" fmla="*/ 161234 h 273212"/>
                  <a:gd name="connsiteX157" fmla="*/ 262765 w 303714"/>
                  <a:gd name="connsiteY157" fmla="*/ 153123 h 273212"/>
                  <a:gd name="connsiteX158" fmla="*/ 276519 w 303714"/>
                  <a:gd name="connsiteY158" fmla="*/ 142896 h 273212"/>
                  <a:gd name="connsiteX159" fmla="*/ 286746 w 303714"/>
                  <a:gd name="connsiteY159" fmla="*/ 153123 h 273212"/>
                  <a:gd name="connsiteX160" fmla="*/ 262765 w 303714"/>
                  <a:gd name="connsiteY160" fmla="*/ 153123 h 273212"/>
                  <a:gd name="connsiteX161" fmla="*/ 270171 w 303714"/>
                  <a:gd name="connsiteY161" fmla="*/ 130906 h 273212"/>
                  <a:gd name="connsiteX162" fmla="*/ 275109 w 303714"/>
                  <a:gd name="connsiteY162" fmla="*/ 125968 h 273212"/>
                  <a:gd name="connsiteX163" fmla="*/ 280046 w 303714"/>
                  <a:gd name="connsiteY163" fmla="*/ 130906 h 273212"/>
                  <a:gd name="connsiteX164" fmla="*/ 275109 w 303714"/>
                  <a:gd name="connsiteY164" fmla="*/ 135843 h 273212"/>
                  <a:gd name="connsiteX165" fmla="*/ 275109 w 303714"/>
                  <a:gd name="connsiteY165" fmla="*/ 135843 h 273212"/>
                  <a:gd name="connsiteX166" fmla="*/ 270171 w 303714"/>
                  <a:gd name="connsiteY166" fmla="*/ 130906 h 273212"/>
                  <a:gd name="connsiteX167" fmla="*/ 270171 w 303714"/>
                  <a:gd name="connsiteY167" fmla="*/ 130906 h 273212"/>
                  <a:gd name="connsiteX168" fmla="*/ 292742 w 303714"/>
                  <a:gd name="connsiteY168" fmla="*/ 147481 h 273212"/>
                  <a:gd name="connsiteX169" fmla="*/ 284278 w 303714"/>
                  <a:gd name="connsiteY169" fmla="*/ 137959 h 273212"/>
                  <a:gd name="connsiteX170" fmla="*/ 286746 w 303714"/>
                  <a:gd name="connsiteY170" fmla="*/ 130553 h 273212"/>
                  <a:gd name="connsiteX171" fmla="*/ 274756 w 303714"/>
                  <a:gd name="connsiteY171" fmla="*/ 118562 h 273212"/>
                  <a:gd name="connsiteX172" fmla="*/ 262765 w 303714"/>
                  <a:gd name="connsiteY172" fmla="*/ 130553 h 273212"/>
                  <a:gd name="connsiteX173" fmla="*/ 265234 w 303714"/>
                  <a:gd name="connsiteY173" fmla="*/ 137959 h 273212"/>
                  <a:gd name="connsiteX174" fmla="*/ 256770 w 303714"/>
                  <a:gd name="connsiteY174" fmla="*/ 147481 h 273212"/>
                  <a:gd name="connsiteX175" fmla="*/ 261707 w 303714"/>
                  <a:gd name="connsiteY175" fmla="*/ 116799 h 273212"/>
                  <a:gd name="connsiteX176" fmla="*/ 292389 w 303714"/>
                  <a:gd name="connsiteY176" fmla="*/ 121736 h 273212"/>
                  <a:gd name="connsiteX177" fmla="*/ 292742 w 303714"/>
                  <a:gd name="connsiteY177" fmla="*/ 147481 h 273212"/>
                  <a:gd name="connsiteX178" fmla="*/ 292742 w 303714"/>
                  <a:gd name="connsiteY178" fmla="*/ 147481 h 273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303714" h="273212">
                    <a:moveTo>
                      <a:pt x="275109" y="105514"/>
                    </a:moveTo>
                    <a:cubicBezTo>
                      <a:pt x="272287" y="105514"/>
                      <a:pt x="269819" y="105867"/>
                      <a:pt x="266997" y="106572"/>
                    </a:cubicBezTo>
                    <a:lnTo>
                      <a:pt x="259239" y="82944"/>
                    </a:lnTo>
                    <a:cubicBezTo>
                      <a:pt x="280751" y="71658"/>
                      <a:pt x="289215" y="45209"/>
                      <a:pt x="277930" y="23696"/>
                    </a:cubicBezTo>
                    <a:cubicBezTo>
                      <a:pt x="266645" y="2184"/>
                      <a:pt x="240195" y="-6280"/>
                      <a:pt x="218683" y="5005"/>
                    </a:cubicBezTo>
                    <a:cubicBezTo>
                      <a:pt x="207045" y="11001"/>
                      <a:pt x="198581" y="22286"/>
                      <a:pt x="195760" y="34982"/>
                    </a:cubicBezTo>
                    <a:lnTo>
                      <a:pt x="164725" y="32160"/>
                    </a:lnTo>
                    <a:cubicBezTo>
                      <a:pt x="164373" y="15938"/>
                      <a:pt x="151324" y="3242"/>
                      <a:pt x="135102" y="3595"/>
                    </a:cubicBezTo>
                    <a:cubicBezTo>
                      <a:pt x="118880" y="3947"/>
                      <a:pt x="106184" y="16996"/>
                      <a:pt x="106536" y="33218"/>
                    </a:cubicBezTo>
                    <a:cubicBezTo>
                      <a:pt x="106536" y="39214"/>
                      <a:pt x="108652" y="44856"/>
                      <a:pt x="111826" y="49793"/>
                    </a:cubicBezTo>
                    <a:lnTo>
                      <a:pt x="73034" y="88233"/>
                    </a:lnTo>
                    <a:cubicBezTo>
                      <a:pt x="54695" y="72364"/>
                      <a:pt x="26835" y="74127"/>
                      <a:pt x="10965" y="92465"/>
                    </a:cubicBezTo>
                    <a:cubicBezTo>
                      <a:pt x="-4905" y="110804"/>
                      <a:pt x="-3494" y="138664"/>
                      <a:pt x="14844" y="154534"/>
                    </a:cubicBezTo>
                    <a:cubicBezTo>
                      <a:pt x="22956" y="161587"/>
                      <a:pt x="33183" y="165466"/>
                      <a:pt x="43763" y="165466"/>
                    </a:cubicBezTo>
                    <a:cubicBezTo>
                      <a:pt x="44821" y="165466"/>
                      <a:pt x="45879" y="165466"/>
                      <a:pt x="46937" y="165466"/>
                    </a:cubicBezTo>
                    <a:lnTo>
                      <a:pt x="56458" y="216250"/>
                    </a:lnTo>
                    <a:cubicBezTo>
                      <a:pt x="40941" y="220834"/>
                      <a:pt x="32477" y="237057"/>
                      <a:pt x="37062" y="252574"/>
                    </a:cubicBezTo>
                    <a:cubicBezTo>
                      <a:pt x="41647" y="268091"/>
                      <a:pt x="57869" y="276555"/>
                      <a:pt x="73386" y="271970"/>
                    </a:cubicBezTo>
                    <a:cubicBezTo>
                      <a:pt x="88903" y="267386"/>
                      <a:pt x="97367" y="251163"/>
                      <a:pt x="92783" y="235646"/>
                    </a:cubicBezTo>
                    <a:cubicBezTo>
                      <a:pt x="92077" y="233883"/>
                      <a:pt x="91372" y="232119"/>
                      <a:pt x="90667" y="230356"/>
                    </a:cubicBezTo>
                    <a:lnTo>
                      <a:pt x="122053" y="214486"/>
                    </a:lnTo>
                    <a:lnTo>
                      <a:pt x="122053" y="214486"/>
                    </a:lnTo>
                    <a:cubicBezTo>
                      <a:pt x="139334" y="238115"/>
                      <a:pt x="172484" y="243052"/>
                      <a:pt x="195760" y="225771"/>
                    </a:cubicBezTo>
                    <a:cubicBezTo>
                      <a:pt x="213745" y="212370"/>
                      <a:pt x="221504" y="189447"/>
                      <a:pt x="215156" y="167935"/>
                    </a:cubicBezTo>
                    <a:lnTo>
                      <a:pt x="249364" y="149244"/>
                    </a:lnTo>
                    <a:cubicBezTo>
                      <a:pt x="257475" y="162998"/>
                      <a:pt x="275109" y="167935"/>
                      <a:pt x="289215" y="159824"/>
                    </a:cubicBezTo>
                    <a:cubicBezTo>
                      <a:pt x="302969" y="151713"/>
                      <a:pt x="307906" y="134079"/>
                      <a:pt x="299795" y="119973"/>
                    </a:cubicBezTo>
                    <a:cubicBezTo>
                      <a:pt x="294858" y="111156"/>
                      <a:pt x="285336" y="105514"/>
                      <a:pt x="275109" y="105514"/>
                    </a:cubicBezTo>
                    <a:close/>
                    <a:moveTo>
                      <a:pt x="217272" y="74127"/>
                    </a:moveTo>
                    <a:cubicBezTo>
                      <a:pt x="218330" y="62489"/>
                      <a:pt x="228910" y="53673"/>
                      <a:pt x="240548" y="54731"/>
                    </a:cubicBezTo>
                    <a:cubicBezTo>
                      <a:pt x="250775" y="55789"/>
                      <a:pt x="258886" y="63900"/>
                      <a:pt x="259944" y="74127"/>
                    </a:cubicBezTo>
                    <a:cubicBezTo>
                      <a:pt x="247248" y="82944"/>
                      <a:pt x="230321" y="82944"/>
                      <a:pt x="217272" y="74127"/>
                    </a:cubicBezTo>
                    <a:close/>
                    <a:moveTo>
                      <a:pt x="228910" y="37803"/>
                    </a:moveTo>
                    <a:cubicBezTo>
                      <a:pt x="228910" y="32513"/>
                      <a:pt x="233142" y="27928"/>
                      <a:pt x="238784" y="27928"/>
                    </a:cubicBezTo>
                    <a:cubicBezTo>
                      <a:pt x="244427" y="27928"/>
                      <a:pt x="248659" y="32160"/>
                      <a:pt x="248659" y="37803"/>
                    </a:cubicBezTo>
                    <a:cubicBezTo>
                      <a:pt x="248659" y="43093"/>
                      <a:pt x="244427" y="47677"/>
                      <a:pt x="238784" y="47677"/>
                    </a:cubicBezTo>
                    <a:cubicBezTo>
                      <a:pt x="233494" y="47677"/>
                      <a:pt x="228910" y="43093"/>
                      <a:pt x="228910" y="37803"/>
                    </a:cubicBezTo>
                    <a:lnTo>
                      <a:pt x="228910" y="37803"/>
                    </a:lnTo>
                    <a:close/>
                    <a:moveTo>
                      <a:pt x="238784" y="6769"/>
                    </a:moveTo>
                    <a:cubicBezTo>
                      <a:pt x="259239" y="6769"/>
                      <a:pt x="275814" y="23344"/>
                      <a:pt x="275814" y="43798"/>
                    </a:cubicBezTo>
                    <a:cubicBezTo>
                      <a:pt x="275814" y="52967"/>
                      <a:pt x="272287" y="61784"/>
                      <a:pt x="266292" y="68837"/>
                    </a:cubicBezTo>
                    <a:cubicBezTo>
                      <a:pt x="264176" y="60726"/>
                      <a:pt x="258181" y="53673"/>
                      <a:pt x="250422" y="50146"/>
                    </a:cubicBezTo>
                    <a:cubicBezTo>
                      <a:pt x="257123" y="43798"/>
                      <a:pt x="257475" y="33218"/>
                      <a:pt x="251128" y="26165"/>
                    </a:cubicBezTo>
                    <a:cubicBezTo>
                      <a:pt x="244780" y="19465"/>
                      <a:pt x="234200" y="19112"/>
                      <a:pt x="227147" y="25460"/>
                    </a:cubicBezTo>
                    <a:cubicBezTo>
                      <a:pt x="220093" y="31808"/>
                      <a:pt x="220093" y="42388"/>
                      <a:pt x="226441" y="49441"/>
                    </a:cubicBezTo>
                    <a:cubicBezTo>
                      <a:pt x="226794" y="49793"/>
                      <a:pt x="227147" y="50146"/>
                      <a:pt x="227147" y="50146"/>
                    </a:cubicBezTo>
                    <a:cubicBezTo>
                      <a:pt x="219388" y="53673"/>
                      <a:pt x="213393" y="60373"/>
                      <a:pt x="211277" y="68837"/>
                    </a:cubicBezTo>
                    <a:cubicBezTo>
                      <a:pt x="197523" y="53673"/>
                      <a:pt x="198581" y="30397"/>
                      <a:pt x="213745" y="16643"/>
                    </a:cubicBezTo>
                    <a:cubicBezTo>
                      <a:pt x="220799" y="10295"/>
                      <a:pt x="229615" y="6769"/>
                      <a:pt x="238784" y="6769"/>
                    </a:cubicBezTo>
                    <a:close/>
                    <a:moveTo>
                      <a:pt x="215156" y="81180"/>
                    </a:moveTo>
                    <a:lnTo>
                      <a:pt x="186591" y="135137"/>
                    </a:lnTo>
                    <a:cubicBezTo>
                      <a:pt x="161552" y="123500"/>
                      <a:pt x="132281" y="133022"/>
                      <a:pt x="118880" y="157002"/>
                    </a:cubicBezTo>
                    <a:lnTo>
                      <a:pt x="84671" y="138311"/>
                    </a:lnTo>
                    <a:cubicBezTo>
                      <a:pt x="91019" y="123147"/>
                      <a:pt x="88198" y="105867"/>
                      <a:pt x="77971" y="93171"/>
                    </a:cubicBezTo>
                    <a:lnTo>
                      <a:pt x="116764" y="54378"/>
                    </a:lnTo>
                    <a:cubicBezTo>
                      <a:pt x="128754" y="64958"/>
                      <a:pt x="147092" y="63547"/>
                      <a:pt x="157672" y="51204"/>
                    </a:cubicBezTo>
                    <a:cubicBezTo>
                      <a:pt x="160846" y="47677"/>
                      <a:pt x="162962" y="43445"/>
                      <a:pt x="164020" y="38861"/>
                    </a:cubicBezTo>
                    <a:lnTo>
                      <a:pt x="195054" y="41682"/>
                    </a:lnTo>
                    <a:cubicBezTo>
                      <a:pt x="195054" y="42388"/>
                      <a:pt x="195054" y="43093"/>
                      <a:pt x="195054" y="43798"/>
                    </a:cubicBezTo>
                    <a:cubicBezTo>
                      <a:pt x="194702" y="58963"/>
                      <a:pt x="202460" y="73069"/>
                      <a:pt x="215156" y="81180"/>
                    </a:cubicBezTo>
                    <a:close/>
                    <a:moveTo>
                      <a:pt x="130870" y="28634"/>
                    </a:moveTo>
                    <a:cubicBezTo>
                      <a:pt x="130870" y="25812"/>
                      <a:pt x="132986" y="23696"/>
                      <a:pt x="135807" y="23696"/>
                    </a:cubicBezTo>
                    <a:cubicBezTo>
                      <a:pt x="138629" y="23696"/>
                      <a:pt x="140745" y="25812"/>
                      <a:pt x="140745" y="28634"/>
                    </a:cubicBezTo>
                    <a:cubicBezTo>
                      <a:pt x="140745" y="31455"/>
                      <a:pt x="138629" y="33571"/>
                      <a:pt x="135807" y="33571"/>
                    </a:cubicBezTo>
                    <a:cubicBezTo>
                      <a:pt x="135807" y="33571"/>
                      <a:pt x="135807" y="33571"/>
                      <a:pt x="135807" y="33571"/>
                    </a:cubicBezTo>
                    <a:cubicBezTo>
                      <a:pt x="132986" y="33218"/>
                      <a:pt x="130870" y="31102"/>
                      <a:pt x="130870" y="28634"/>
                    </a:cubicBezTo>
                    <a:close/>
                    <a:moveTo>
                      <a:pt x="135807" y="40272"/>
                    </a:moveTo>
                    <a:cubicBezTo>
                      <a:pt x="141803" y="40272"/>
                      <a:pt x="146740" y="44503"/>
                      <a:pt x="147798" y="50499"/>
                    </a:cubicBezTo>
                    <a:cubicBezTo>
                      <a:pt x="140392" y="55436"/>
                      <a:pt x="131223" y="55436"/>
                      <a:pt x="123817" y="50499"/>
                    </a:cubicBezTo>
                    <a:cubicBezTo>
                      <a:pt x="124522" y="44856"/>
                      <a:pt x="129459" y="40624"/>
                      <a:pt x="135807" y="40272"/>
                    </a:cubicBezTo>
                    <a:close/>
                    <a:moveTo>
                      <a:pt x="135807" y="10295"/>
                    </a:moveTo>
                    <a:cubicBezTo>
                      <a:pt x="147798" y="10295"/>
                      <a:pt x="157672" y="20170"/>
                      <a:pt x="158025" y="32160"/>
                    </a:cubicBezTo>
                    <a:cubicBezTo>
                      <a:pt x="158025" y="36745"/>
                      <a:pt x="156614" y="41330"/>
                      <a:pt x="153793" y="45209"/>
                    </a:cubicBezTo>
                    <a:cubicBezTo>
                      <a:pt x="152030" y="41330"/>
                      <a:pt x="149208" y="37803"/>
                      <a:pt x="145329" y="35687"/>
                    </a:cubicBezTo>
                    <a:cubicBezTo>
                      <a:pt x="147092" y="33571"/>
                      <a:pt x="147798" y="31102"/>
                      <a:pt x="147798" y="28281"/>
                    </a:cubicBezTo>
                    <a:cubicBezTo>
                      <a:pt x="147798" y="21580"/>
                      <a:pt x="142508" y="16291"/>
                      <a:pt x="135807" y="16291"/>
                    </a:cubicBezTo>
                    <a:cubicBezTo>
                      <a:pt x="129107" y="16291"/>
                      <a:pt x="123817" y="21580"/>
                      <a:pt x="123817" y="28281"/>
                    </a:cubicBezTo>
                    <a:cubicBezTo>
                      <a:pt x="123817" y="31102"/>
                      <a:pt x="124875" y="33571"/>
                      <a:pt x="126285" y="35687"/>
                    </a:cubicBezTo>
                    <a:cubicBezTo>
                      <a:pt x="122406" y="37803"/>
                      <a:pt x="119585" y="40977"/>
                      <a:pt x="117822" y="45209"/>
                    </a:cubicBezTo>
                    <a:cubicBezTo>
                      <a:pt x="110768" y="35334"/>
                      <a:pt x="112884" y="21580"/>
                      <a:pt x="122406" y="14527"/>
                    </a:cubicBezTo>
                    <a:cubicBezTo>
                      <a:pt x="126285" y="11706"/>
                      <a:pt x="130870" y="10295"/>
                      <a:pt x="135807" y="10295"/>
                    </a:cubicBezTo>
                    <a:close/>
                    <a:moveTo>
                      <a:pt x="7086" y="121384"/>
                    </a:moveTo>
                    <a:cubicBezTo>
                      <a:pt x="7086" y="100929"/>
                      <a:pt x="23661" y="84354"/>
                      <a:pt x="44115" y="84354"/>
                    </a:cubicBezTo>
                    <a:cubicBezTo>
                      <a:pt x="64570" y="84354"/>
                      <a:pt x="81145" y="100929"/>
                      <a:pt x="81145" y="121384"/>
                    </a:cubicBezTo>
                    <a:cubicBezTo>
                      <a:pt x="81145" y="130553"/>
                      <a:pt x="77618" y="139369"/>
                      <a:pt x="71623" y="146423"/>
                    </a:cubicBezTo>
                    <a:cubicBezTo>
                      <a:pt x="69507" y="138311"/>
                      <a:pt x="63512" y="131258"/>
                      <a:pt x="55753" y="127732"/>
                    </a:cubicBezTo>
                    <a:cubicBezTo>
                      <a:pt x="62454" y="121384"/>
                      <a:pt x="62806" y="110804"/>
                      <a:pt x="56458" y="103751"/>
                    </a:cubicBezTo>
                    <a:cubicBezTo>
                      <a:pt x="50111" y="96697"/>
                      <a:pt x="39531" y="96697"/>
                      <a:pt x="32477" y="103045"/>
                    </a:cubicBezTo>
                    <a:cubicBezTo>
                      <a:pt x="25777" y="109393"/>
                      <a:pt x="25424" y="119973"/>
                      <a:pt x="31772" y="127026"/>
                    </a:cubicBezTo>
                    <a:cubicBezTo>
                      <a:pt x="32125" y="127379"/>
                      <a:pt x="32477" y="127732"/>
                      <a:pt x="32477" y="127732"/>
                    </a:cubicBezTo>
                    <a:cubicBezTo>
                      <a:pt x="24719" y="131258"/>
                      <a:pt x="18724" y="137959"/>
                      <a:pt x="16608" y="146423"/>
                    </a:cubicBezTo>
                    <a:cubicBezTo>
                      <a:pt x="10260" y="139369"/>
                      <a:pt x="7086" y="130553"/>
                      <a:pt x="7086" y="121384"/>
                    </a:cubicBezTo>
                    <a:close/>
                    <a:moveTo>
                      <a:pt x="34241" y="115388"/>
                    </a:moveTo>
                    <a:cubicBezTo>
                      <a:pt x="34241" y="110099"/>
                      <a:pt x="38473" y="105514"/>
                      <a:pt x="44115" y="105514"/>
                    </a:cubicBezTo>
                    <a:cubicBezTo>
                      <a:pt x="49758" y="105514"/>
                      <a:pt x="53990" y="109746"/>
                      <a:pt x="53990" y="115388"/>
                    </a:cubicBezTo>
                    <a:cubicBezTo>
                      <a:pt x="53990" y="120678"/>
                      <a:pt x="49758" y="125263"/>
                      <a:pt x="44115" y="125263"/>
                    </a:cubicBezTo>
                    <a:cubicBezTo>
                      <a:pt x="38473" y="125263"/>
                      <a:pt x="34241" y="120678"/>
                      <a:pt x="34241" y="115388"/>
                    </a:cubicBezTo>
                    <a:close/>
                    <a:moveTo>
                      <a:pt x="22603" y="151713"/>
                    </a:moveTo>
                    <a:cubicBezTo>
                      <a:pt x="23661" y="140075"/>
                      <a:pt x="34241" y="131258"/>
                      <a:pt x="45879" y="132316"/>
                    </a:cubicBezTo>
                    <a:cubicBezTo>
                      <a:pt x="56106" y="133374"/>
                      <a:pt x="64217" y="141485"/>
                      <a:pt x="65275" y="151713"/>
                    </a:cubicBezTo>
                    <a:cubicBezTo>
                      <a:pt x="52579" y="160529"/>
                      <a:pt x="35299" y="160529"/>
                      <a:pt x="22603" y="151713"/>
                    </a:cubicBezTo>
                    <a:close/>
                    <a:moveTo>
                      <a:pt x="52932" y="262448"/>
                    </a:moveTo>
                    <a:cubicBezTo>
                      <a:pt x="53990" y="255748"/>
                      <a:pt x="59985" y="251163"/>
                      <a:pt x="66686" y="252221"/>
                    </a:cubicBezTo>
                    <a:cubicBezTo>
                      <a:pt x="71976" y="252926"/>
                      <a:pt x="76207" y="257158"/>
                      <a:pt x="76913" y="262448"/>
                    </a:cubicBezTo>
                    <a:cubicBezTo>
                      <a:pt x="69860" y="267033"/>
                      <a:pt x="60338" y="267033"/>
                      <a:pt x="52932" y="262448"/>
                    </a:cubicBezTo>
                    <a:close/>
                    <a:moveTo>
                      <a:pt x="60338" y="240231"/>
                    </a:moveTo>
                    <a:cubicBezTo>
                      <a:pt x="60338" y="237409"/>
                      <a:pt x="62454" y="235293"/>
                      <a:pt x="65275" y="235293"/>
                    </a:cubicBezTo>
                    <a:cubicBezTo>
                      <a:pt x="68096" y="235293"/>
                      <a:pt x="70212" y="237409"/>
                      <a:pt x="70212" y="240231"/>
                    </a:cubicBezTo>
                    <a:cubicBezTo>
                      <a:pt x="70212" y="243052"/>
                      <a:pt x="68096" y="245168"/>
                      <a:pt x="65275" y="245168"/>
                    </a:cubicBezTo>
                    <a:cubicBezTo>
                      <a:pt x="62454" y="244815"/>
                      <a:pt x="60338" y="242699"/>
                      <a:pt x="60338" y="240231"/>
                    </a:cubicBezTo>
                    <a:lnTo>
                      <a:pt x="60338" y="240231"/>
                    </a:lnTo>
                    <a:close/>
                    <a:moveTo>
                      <a:pt x="82908" y="256806"/>
                    </a:moveTo>
                    <a:cubicBezTo>
                      <a:pt x="81145" y="252926"/>
                      <a:pt x="78323" y="249400"/>
                      <a:pt x="74444" y="247284"/>
                    </a:cubicBezTo>
                    <a:cubicBezTo>
                      <a:pt x="76207" y="245168"/>
                      <a:pt x="76913" y="242699"/>
                      <a:pt x="76913" y="239878"/>
                    </a:cubicBezTo>
                    <a:cubicBezTo>
                      <a:pt x="76913" y="233177"/>
                      <a:pt x="71623" y="227887"/>
                      <a:pt x="64922" y="227887"/>
                    </a:cubicBezTo>
                    <a:cubicBezTo>
                      <a:pt x="58222" y="227887"/>
                      <a:pt x="52932" y="233177"/>
                      <a:pt x="52932" y="239878"/>
                    </a:cubicBezTo>
                    <a:cubicBezTo>
                      <a:pt x="52932" y="242699"/>
                      <a:pt x="53990" y="245168"/>
                      <a:pt x="55400" y="247284"/>
                    </a:cubicBezTo>
                    <a:cubicBezTo>
                      <a:pt x="51521" y="249400"/>
                      <a:pt x="48700" y="252574"/>
                      <a:pt x="46937" y="256806"/>
                    </a:cubicBezTo>
                    <a:cubicBezTo>
                      <a:pt x="39883" y="246931"/>
                      <a:pt x="41999" y="233177"/>
                      <a:pt x="51874" y="226124"/>
                    </a:cubicBezTo>
                    <a:cubicBezTo>
                      <a:pt x="61748" y="219071"/>
                      <a:pt x="75502" y="221187"/>
                      <a:pt x="82555" y="231061"/>
                    </a:cubicBezTo>
                    <a:cubicBezTo>
                      <a:pt x="88551" y="238467"/>
                      <a:pt x="88551" y="249047"/>
                      <a:pt x="82908" y="256806"/>
                    </a:cubicBezTo>
                    <a:lnTo>
                      <a:pt x="82908" y="256806"/>
                    </a:lnTo>
                    <a:close/>
                    <a:moveTo>
                      <a:pt x="86435" y="224361"/>
                    </a:moveTo>
                    <a:cubicBezTo>
                      <a:pt x="81145" y="218366"/>
                      <a:pt x="73386" y="214839"/>
                      <a:pt x="65275" y="214839"/>
                    </a:cubicBezTo>
                    <a:cubicBezTo>
                      <a:pt x="64922" y="214839"/>
                      <a:pt x="64217" y="214839"/>
                      <a:pt x="63864" y="214839"/>
                    </a:cubicBezTo>
                    <a:lnTo>
                      <a:pt x="54342" y="164056"/>
                    </a:lnTo>
                    <a:cubicBezTo>
                      <a:pt x="65628" y="161234"/>
                      <a:pt x="75502" y="154181"/>
                      <a:pt x="81497" y="144307"/>
                    </a:cubicBezTo>
                    <a:lnTo>
                      <a:pt x="115706" y="162998"/>
                    </a:lnTo>
                    <a:cubicBezTo>
                      <a:pt x="109710" y="177810"/>
                      <a:pt x="110768" y="194385"/>
                      <a:pt x="118174" y="208138"/>
                    </a:cubicBezTo>
                    <a:lnTo>
                      <a:pt x="86435" y="224361"/>
                    </a:lnTo>
                    <a:close/>
                    <a:moveTo>
                      <a:pt x="137923" y="220129"/>
                    </a:moveTo>
                    <a:cubicBezTo>
                      <a:pt x="138981" y="205317"/>
                      <a:pt x="152030" y="194385"/>
                      <a:pt x="166841" y="195443"/>
                    </a:cubicBezTo>
                    <a:cubicBezTo>
                      <a:pt x="179890" y="196501"/>
                      <a:pt x="190470" y="207080"/>
                      <a:pt x="191528" y="220129"/>
                    </a:cubicBezTo>
                    <a:cubicBezTo>
                      <a:pt x="175658" y="231767"/>
                      <a:pt x="153793" y="231767"/>
                      <a:pt x="137923" y="220129"/>
                    </a:cubicBezTo>
                    <a:close/>
                    <a:moveTo>
                      <a:pt x="152030" y="175694"/>
                    </a:moveTo>
                    <a:cubicBezTo>
                      <a:pt x="152030" y="168640"/>
                      <a:pt x="157672" y="162998"/>
                      <a:pt x="164725" y="162998"/>
                    </a:cubicBezTo>
                    <a:cubicBezTo>
                      <a:pt x="171779" y="162998"/>
                      <a:pt x="177421" y="168640"/>
                      <a:pt x="177421" y="175694"/>
                    </a:cubicBezTo>
                    <a:cubicBezTo>
                      <a:pt x="177421" y="182747"/>
                      <a:pt x="171779" y="188389"/>
                      <a:pt x="164725" y="188389"/>
                    </a:cubicBezTo>
                    <a:cubicBezTo>
                      <a:pt x="164725" y="188389"/>
                      <a:pt x="164725" y="188389"/>
                      <a:pt x="164725" y="188389"/>
                    </a:cubicBezTo>
                    <a:cubicBezTo>
                      <a:pt x="157672" y="188389"/>
                      <a:pt x="152030" y="182747"/>
                      <a:pt x="152030" y="175694"/>
                    </a:cubicBezTo>
                    <a:close/>
                    <a:moveTo>
                      <a:pt x="197876" y="214839"/>
                    </a:moveTo>
                    <a:cubicBezTo>
                      <a:pt x="195407" y="203906"/>
                      <a:pt x="187648" y="195090"/>
                      <a:pt x="177421" y="190858"/>
                    </a:cubicBezTo>
                    <a:cubicBezTo>
                      <a:pt x="185885" y="183805"/>
                      <a:pt x="186943" y="171462"/>
                      <a:pt x="179890" y="162998"/>
                    </a:cubicBezTo>
                    <a:cubicBezTo>
                      <a:pt x="172837" y="154534"/>
                      <a:pt x="160494" y="153476"/>
                      <a:pt x="152030" y="160529"/>
                    </a:cubicBezTo>
                    <a:cubicBezTo>
                      <a:pt x="143566" y="167582"/>
                      <a:pt x="142508" y="179925"/>
                      <a:pt x="149561" y="188389"/>
                    </a:cubicBezTo>
                    <a:cubicBezTo>
                      <a:pt x="150266" y="189447"/>
                      <a:pt x="151324" y="190153"/>
                      <a:pt x="152030" y="190858"/>
                    </a:cubicBezTo>
                    <a:cubicBezTo>
                      <a:pt x="141803" y="195090"/>
                      <a:pt x="134044" y="203906"/>
                      <a:pt x="131575" y="214839"/>
                    </a:cubicBezTo>
                    <a:cubicBezTo>
                      <a:pt x="113942" y="196501"/>
                      <a:pt x="114648" y="167582"/>
                      <a:pt x="132986" y="149949"/>
                    </a:cubicBezTo>
                    <a:cubicBezTo>
                      <a:pt x="151324" y="132316"/>
                      <a:pt x="180243" y="133022"/>
                      <a:pt x="197876" y="151360"/>
                    </a:cubicBezTo>
                    <a:cubicBezTo>
                      <a:pt x="214803" y="168993"/>
                      <a:pt x="214803" y="197206"/>
                      <a:pt x="197876" y="214839"/>
                    </a:cubicBezTo>
                    <a:close/>
                    <a:moveTo>
                      <a:pt x="212687" y="161234"/>
                    </a:moveTo>
                    <a:cubicBezTo>
                      <a:pt x="208456" y="151713"/>
                      <a:pt x="201402" y="143954"/>
                      <a:pt x="192938" y="138311"/>
                    </a:cubicBezTo>
                    <a:lnTo>
                      <a:pt x="221504" y="84354"/>
                    </a:lnTo>
                    <a:cubicBezTo>
                      <a:pt x="231379" y="88586"/>
                      <a:pt x="242311" y="88939"/>
                      <a:pt x="252538" y="85765"/>
                    </a:cubicBezTo>
                    <a:lnTo>
                      <a:pt x="260297" y="109393"/>
                    </a:lnTo>
                    <a:cubicBezTo>
                      <a:pt x="248659" y="116094"/>
                      <a:pt x="243016" y="129848"/>
                      <a:pt x="246896" y="142543"/>
                    </a:cubicBezTo>
                    <a:lnTo>
                      <a:pt x="212687" y="161234"/>
                    </a:lnTo>
                    <a:close/>
                    <a:moveTo>
                      <a:pt x="262765" y="153123"/>
                    </a:moveTo>
                    <a:cubicBezTo>
                      <a:pt x="263823" y="146423"/>
                      <a:pt x="269819" y="141838"/>
                      <a:pt x="276519" y="142896"/>
                    </a:cubicBezTo>
                    <a:cubicBezTo>
                      <a:pt x="281809" y="143601"/>
                      <a:pt x="286041" y="147833"/>
                      <a:pt x="286746" y="153123"/>
                    </a:cubicBezTo>
                    <a:cubicBezTo>
                      <a:pt x="279693" y="157708"/>
                      <a:pt x="270171" y="157708"/>
                      <a:pt x="262765" y="153123"/>
                    </a:cubicBezTo>
                    <a:close/>
                    <a:moveTo>
                      <a:pt x="270171" y="130906"/>
                    </a:moveTo>
                    <a:cubicBezTo>
                      <a:pt x="270171" y="128084"/>
                      <a:pt x="272287" y="125968"/>
                      <a:pt x="275109" y="125968"/>
                    </a:cubicBezTo>
                    <a:cubicBezTo>
                      <a:pt x="277930" y="125968"/>
                      <a:pt x="280046" y="128084"/>
                      <a:pt x="280046" y="130906"/>
                    </a:cubicBezTo>
                    <a:cubicBezTo>
                      <a:pt x="280046" y="133727"/>
                      <a:pt x="277930" y="135843"/>
                      <a:pt x="275109" y="135843"/>
                    </a:cubicBezTo>
                    <a:cubicBezTo>
                      <a:pt x="275109" y="135843"/>
                      <a:pt x="275109" y="135843"/>
                      <a:pt x="275109" y="135843"/>
                    </a:cubicBezTo>
                    <a:cubicBezTo>
                      <a:pt x="272287" y="135490"/>
                      <a:pt x="270171" y="133374"/>
                      <a:pt x="270171" y="130906"/>
                    </a:cubicBezTo>
                    <a:lnTo>
                      <a:pt x="270171" y="130906"/>
                    </a:lnTo>
                    <a:close/>
                    <a:moveTo>
                      <a:pt x="292742" y="147481"/>
                    </a:moveTo>
                    <a:cubicBezTo>
                      <a:pt x="290978" y="143601"/>
                      <a:pt x="288157" y="140075"/>
                      <a:pt x="284278" y="137959"/>
                    </a:cubicBezTo>
                    <a:cubicBezTo>
                      <a:pt x="286041" y="135843"/>
                      <a:pt x="286746" y="133374"/>
                      <a:pt x="286746" y="130553"/>
                    </a:cubicBezTo>
                    <a:cubicBezTo>
                      <a:pt x="286746" y="123852"/>
                      <a:pt x="281456" y="118562"/>
                      <a:pt x="274756" y="118562"/>
                    </a:cubicBezTo>
                    <a:cubicBezTo>
                      <a:pt x="268055" y="118562"/>
                      <a:pt x="262765" y="123852"/>
                      <a:pt x="262765" y="130553"/>
                    </a:cubicBezTo>
                    <a:cubicBezTo>
                      <a:pt x="262765" y="133374"/>
                      <a:pt x="263823" y="135843"/>
                      <a:pt x="265234" y="137959"/>
                    </a:cubicBezTo>
                    <a:cubicBezTo>
                      <a:pt x="261355" y="140075"/>
                      <a:pt x="258533" y="143249"/>
                      <a:pt x="256770" y="147481"/>
                    </a:cubicBezTo>
                    <a:cubicBezTo>
                      <a:pt x="249717" y="137606"/>
                      <a:pt x="251833" y="123852"/>
                      <a:pt x="261707" y="116799"/>
                    </a:cubicBezTo>
                    <a:cubicBezTo>
                      <a:pt x="271582" y="109746"/>
                      <a:pt x="285336" y="111862"/>
                      <a:pt x="292389" y="121736"/>
                    </a:cubicBezTo>
                    <a:cubicBezTo>
                      <a:pt x="298384" y="129142"/>
                      <a:pt x="298384" y="139722"/>
                      <a:pt x="292742" y="147481"/>
                    </a:cubicBezTo>
                    <a:cubicBezTo>
                      <a:pt x="292742" y="147481"/>
                      <a:pt x="292742" y="147481"/>
                      <a:pt x="292742" y="147481"/>
                    </a:cubicBezTo>
                    <a:close/>
                  </a:path>
                </a:pathLst>
              </a:custGeom>
              <a:solidFill>
                <a:srgbClr val="0A3C53"/>
              </a:solidFill>
              <a:ln w="3473" cap="flat">
                <a:noFill/>
                <a:prstDash val="solid"/>
                <a:miter/>
              </a:ln>
            </p:spPr>
            <p:txBody>
              <a:bodyPr rtlCol="0" anchor="ctr"/>
              <a:lstStyle/>
              <a:p>
                <a:endParaRPr lang="en-IN"/>
              </a:p>
            </p:txBody>
          </p:sp>
        </p:grpSp>
        <p:grpSp>
          <p:nvGrpSpPr>
            <p:cNvPr id="134" name="Group 133">
              <a:extLst>
                <a:ext uri="{FF2B5EF4-FFF2-40B4-BE49-F238E27FC236}">
                  <a16:creationId xmlns:a16="http://schemas.microsoft.com/office/drawing/2014/main" id="{3A40C557-168A-4EBF-B9EE-7A40DDBFD0BA}"/>
                </a:ext>
              </a:extLst>
            </p:cNvPr>
            <p:cNvGrpSpPr/>
            <p:nvPr/>
          </p:nvGrpSpPr>
          <p:grpSpPr>
            <a:xfrm>
              <a:off x="1056709" y="3792461"/>
              <a:ext cx="4887686" cy="2272931"/>
              <a:chOff x="1056709" y="3741661"/>
              <a:chExt cx="4887686" cy="2272931"/>
            </a:xfrm>
          </p:grpSpPr>
          <p:sp>
            <p:nvSpPr>
              <p:cNvPr id="75" name="Rectangle 74">
                <a:extLst>
                  <a:ext uri="{FF2B5EF4-FFF2-40B4-BE49-F238E27FC236}">
                    <a16:creationId xmlns:a16="http://schemas.microsoft.com/office/drawing/2014/main" id="{81DB876E-CA9F-4D53-9705-E0833676A8CB}"/>
                  </a:ext>
                </a:extLst>
              </p:cNvPr>
              <p:cNvSpPr/>
              <p:nvPr/>
            </p:nvSpPr>
            <p:spPr>
              <a:xfrm>
                <a:off x="1056709" y="3741661"/>
                <a:ext cx="4887686" cy="2272931"/>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Text Placeholder 7">
                <a:extLst>
                  <a:ext uri="{FF2B5EF4-FFF2-40B4-BE49-F238E27FC236}">
                    <a16:creationId xmlns:a16="http://schemas.microsoft.com/office/drawing/2014/main" id="{472DB4EA-067D-4A23-AB2C-7022E8557277}"/>
                  </a:ext>
                </a:extLst>
              </p:cNvPr>
              <p:cNvSpPr txBox="1">
                <a:spLocks/>
              </p:cNvSpPr>
              <p:nvPr/>
            </p:nvSpPr>
            <p:spPr>
              <a:xfrm>
                <a:off x="1204534" y="4286055"/>
                <a:ext cx="4509880" cy="1628399"/>
              </a:xfrm>
              <a:prstGeom prst="rect">
                <a:avLst/>
              </a:prstGeom>
            </p:spPr>
            <p:txBody>
              <a:bodyPr lIns="72000" tIns="0" rIns="0" bIns="0"/>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nSpc>
                    <a:spcPct val="105000"/>
                  </a:lnSpc>
                  <a:spcBef>
                    <a:spcPts val="0"/>
                  </a:spcBef>
                  <a:spcAft>
                    <a:spcPts val="200"/>
                  </a:spcAft>
                  <a:buClr>
                    <a:srgbClr val="B3B3B3"/>
                  </a:buClr>
                  <a:buNone/>
                  <a:defRPr/>
                </a:pPr>
                <a:r>
                  <a:rPr lang="en-US" sz="1400">
                    <a:solidFill>
                      <a:srgbClr val="0A3C53"/>
                    </a:solidFill>
                    <a:latin typeface="Effra Pro" panose="020B0603020203020204" pitchFamily="34" charset="0"/>
                  </a:rPr>
                  <a:t>Your personal website should be the central point for your professional brand and work showcase, including an about page, contact info, services/skills, and work samples or testimonials. The design must be clean, professional, and mobile-friendly. Keep the site updated with new content to enhance search engine placement and demonstrate your client engagement.</a:t>
                </a:r>
              </a:p>
            </p:txBody>
          </p:sp>
          <p:cxnSp>
            <p:nvCxnSpPr>
              <p:cNvPr id="77" name="Straight Connector 76">
                <a:extLst>
                  <a:ext uri="{FF2B5EF4-FFF2-40B4-BE49-F238E27FC236}">
                    <a16:creationId xmlns:a16="http://schemas.microsoft.com/office/drawing/2014/main" id="{A1FFD8F4-DE43-4213-8C51-8E03ECDBBFAF}"/>
                  </a:ext>
                </a:extLst>
              </p:cNvPr>
              <p:cNvCxnSpPr>
                <a:cxnSpLocks/>
              </p:cNvCxnSpPr>
              <p:nvPr/>
            </p:nvCxnSpPr>
            <p:spPr bwMode="gray">
              <a:xfrm>
                <a:off x="1239020" y="4228136"/>
                <a:ext cx="4425577" cy="0"/>
              </a:xfrm>
              <a:prstGeom prst="line">
                <a:avLst/>
              </a:prstGeom>
              <a:noFill/>
              <a:ln w="12700" cap="rnd">
                <a:solidFill>
                  <a:srgbClr val="2E87B0"/>
                </a:solidFill>
                <a:round/>
                <a:headEnd/>
                <a:tailEnd/>
              </a:ln>
              <a:effectLst/>
            </p:spPr>
          </p:cxnSp>
          <p:sp>
            <p:nvSpPr>
              <p:cNvPr id="78" name="Rectangle 77">
                <a:extLst>
                  <a:ext uri="{FF2B5EF4-FFF2-40B4-BE49-F238E27FC236}">
                    <a16:creationId xmlns:a16="http://schemas.microsoft.com/office/drawing/2014/main" id="{899770C3-0D30-48FC-903C-B48C74473477}"/>
                  </a:ext>
                </a:extLst>
              </p:cNvPr>
              <p:cNvSpPr/>
              <p:nvPr/>
            </p:nvSpPr>
            <p:spPr>
              <a:xfrm>
                <a:off x="1193648" y="3815842"/>
                <a:ext cx="3955423" cy="338554"/>
              </a:xfrm>
              <a:prstGeom prst="rect">
                <a:avLst/>
              </a:prstGeom>
              <a:noFill/>
            </p:spPr>
            <p:txBody>
              <a:bodyPr wrap="square" lIns="72000">
                <a:spAutoFit/>
              </a:bodyPr>
              <a:lstStyle/>
              <a:p>
                <a:r>
                  <a:rPr lang="en-US" sz="1600" b="1">
                    <a:solidFill>
                      <a:srgbClr val="0A3C53"/>
                    </a:solidFill>
                    <a:latin typeface="Effra Pro" panose="020B0603020203020204" pitchFamily="34" charset="0"/>
                  </a:rPr>
                  <a:t>Personal Website</a:t>
                </a:r>
              </a:p>
            </p:txBody>
          </p:sp>
          <p:grpSp>
            <p:nvGrpSpPr>
              <p:cNvPr id="112" name="Group 111">
                <a:extLst>
                  <a:ext uri="{FF2B5EF4-FFF2-40B4-BE49-F238E27FC236}">
                    <a16:creationId xmlns:a16="http://schemas.microsoft.com/office/drawing/2014/main" id="{2B56B869-7760-4387-8C15-442493943F90}"/>
                  </a:ext>
                </a:extLst>
              </p:cNvPr>
              <p:cNvGrpSpPr/>
              <p:nvPr/>
            </p:nvGrpSpPr>
            <p:grpSpPr>
              <a:xfrm>
                <a:off x="5143199" y="3835950"/>
                <a:ext cx="559225" cy="334268"/>
                <a:chOff x="16635471" y="4215630"/>
                <a:chExt cx="876346" cy="523822"/>
              </a:xfrm>
              <a:solidFill>
                <a:srgbClr val="0A3C53"/>
              </a:solidFill>
            </p:grpSpPr>
            <p:sp>
              <p:nvSpPr>
                <p:cNvPr id="113" name="Freeform: Shape 112">
                  <a:extLst>
                    <a:ext uri="{FF2B5EF4-FFF2-40B4-BE49-F238E27FC236}">
                      <a16:creationId xmlns:a16="http://schemas.microsoft.com/office/drawing/2014/main" id="{B716D674-EBAB-4223-A42C-76F81C1D8044}"/>
                    </a:ext>
                  </a:extLst>
                </p:cNvPr>
                <p:cNvSpPr/>
                <p:nvPr/>
              </p:nvSpPr>
              <p:spPr>
                <a:xfrm>
                  <a:off x="16797405" y="4263271"/>
                  <a:ext cx="552477" cy="342995"/>
                </a:xfrm>
                <a:custGeom>
                  <a:avLst/>
                  <a:gdLst>
                    <a:gd name="connsiteX0" fmla="*/ 552441 w 552477"/>
                    <a:gd name="connsiteY0" fmla="*/ 342828 h 342995"/>
                    <a:gd name="connsiteX1" fmla="*/ 552478 w 552477"/>
                    <a:gd name="connsiteY1" fmla="*/ 0 h 342995"/>
                    <a:gd name="connsiteX2" fmla="*/ 0 w 552477"/>
                    <a:gd name="connsiteY2" fmla="*/ 0 h 342995"/>
                    <a:gd name="connsiteX3" fmla="*/ 0 w 552477"/>
                    <a:gd name="connsiteY3" fmla="*/ 342995 h 342995"/>
                    <a:gd name="connsiteX4" fmla="*/ 19050 w 552477"/>
                    <a:gd name="connsiteY4" fmla="*/ 19050 h 342995"/>
                    <a:gd name="connsiteX5" fmla="*/ 533428 w 552477"/>
                    <a:gd name="connsiteY5" fmla="*/ 19050 h 342995"/>
                    <a:gd name="connsiteX6" fmla="*/ 533391 w 552477"/>
                    <a:gd name="connsiteY6" fmla="*/ 323782 h 342995"/>
                    <a:gd name="connsiteX7" fmla="*/ 19050 w 552477"/>
                    <a:gd name="connsiteY7" fmla="*/ 323939 h 342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2477" h="342995">
                      <a:moveTo>
                        <a:pt x="552441" y="342828"/>
                      </a:moveTo>
                      <a:lnTo>
                        <a:pt x="552478" y="0"/>
                      </a:lnTo>
                      <a:lnTo>
                        <a:pt x="0" y="0"/>
                      </a:lnTo>
                      <a:lnTo>
                        <a:pt x="0" y="342995"/>
                      </a:lnTo>
                      <a:close/>
                      <a:moveTo>
                        <a:pt x="19050" y="19050"/>
                      </a:moveTo>
                      <a:lnTo>
                        <a:pt x="533428" y="19050"/>
                      </a:lnTo>
                      <a:lnTo>
                        <a:pt x="533391" y="323782"/>
                      </a:lnTo>
                      <a:lnTo>
                        <a:pt x="19050" y="323939"/>
                      </a:lnTo>
                      <a:close/>
                    </a:path>
                  </a:pathLst>
                </a:custGeom>
                <a:grpFill/>
                <a:ln w="9525" cap="flat">
                  <a:noFill/>
                  <a:prstDash val="solid"/>
                  <a:miter/>
                </a:ln>
              </p:spPr>
              <p:txBody>
                <a:bodyPr rtlCol="0" anchor="ctr"/>
                <a:lstStyle/>
                <a:p>
                  <a:endParaRPr lang="en-IN"/>
                </a:p>
              </p:txBody>
            </p:sp>
            <p:sp>
              <p:nvSpPr>
                <p:cNvPr id="114" name="Freeform: Shape 113">
                  <a:extLst>
                    <a:ext uri="{FF2B5EF4-FFF2-40B4-BE49-F238E27FC236}">
                      <a16:creationId xmlns:a16="http://schemas.microsoft.com/office/drawing/2014/main" id="{0926C1AC-0575-445E-B947-567DBC1A95B0}"/>
                    </a:ext>
                  </a:extLst>
                </p:cNvPr>
                <p:cNvSpPr/>
                <p:nvPr/>
              </p:nvSpPr>
              <p:spPr>
                <a:xfrm>
                  <a:off x="16749780" y="4215630"/>
                  <a:ext cx="647727" cy="428752"/>
                </a:xfrm>
                <a:custGeom>
                  <a:avLst/>
                  <a:gdLst>
                    <a:gd name="connsiteX0" fmla="*/ 19050 w 647727"/>
                    <a:gd name="connsiteY0" fmla="*/ 38100 h 428752"/>
                    <a:gd name="connsiteX1" fmla="*/ 38100 w 647727"/>
                    <a:gd name="connsiteY1" fmla="*/ 19050 h 428752"/>
                    <a:gd name="connsiteX2" fmla="*/ 609628 w 647727"/>
                    <a:gd name="connsiteY2" fmla="*/ 19050 h 428752"/>
                    <a:gd name="connsiteX3" fmla="*/ 628678 w 647727"/>
                    <a:gd name="connsiteY3" fmla="*/ 38100 h 428752"/>
                    <a:gd name="connsiteX4" fmla="*/ 628678 w 647727"/>
                    <a:gd name="connsiteY4" fmla="*/ 428753 h 428752"/>
                    <a:gd name="connsiteX5" fmla="*/ 647728 w 647727"/>
                    <a:gd name="connsiteY5" fmla="*/ 428753 h 428752"/>
                    <a:gd name="connsiteX6" fmla="*/ 647728 w 647727"/>
                    <a:gd name="connsiteY6" fmla="*/ 38100 h 428752"/>
                    <a:gd name="connsiteX7" fmla="*/ 609628 w 647727"/>
                    <a:gd name="connsiteY7" fmla="*/ 0 h 428752"/>
                    <a:gd name="connsiteX8" fmla="*/ 38100 w 647727"/>
                    <a:gd name="connsiteY8" fmla="*/ 0 h 428752"/>
                    <a:gd name="connsiteX9" fmla="*/ 0 w 647727"/>
                    <a:gd name="connsiteY9" fmla="*/ 38100 h 428752"/>
                    <a:gd name="connsiteX10" fmla="*/ 0 w 647727"/>
                    <a:gd name="connsiteY10" fmla="*/ 428753 h 428752"/>
                    <a:gd name="connsiteX11" fmla="*/ 19050 w 647727"/>
                    <a:gd name="connsiteY11" fmla="*/ 428753 h 428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7727" h="428752">
                      <a:moveTo>
                        <a:pt x="19050" y="38100"/>
                      </a:moveTo>
                      <a:cubicBezTo>
                        <a:pt x="19062" y="27584"/>
                        <a:pt x="27584" y="19062"/>
                        <a:pt x="38100" y="19050"/>
                      </a:cubicBezTo>
                      <a:lnTo>
                        <a:pt x="609628" y="19050"/>
                      </a:lnTo>
                      <a:cubicBezTo>
                        <a:pt x="620143" y="19063"/>
                        <a:pt x="628664" y="27584"/>
                        <a:pt x="628678" y="38100"/>
                      </a:cubicBezTo>
                      <a:lnTo>
                        <a:pt x="628678" y="428753"/>
                      </a:lnTo>
                      <a:lnTo>
                        <a:pt x="647728" y="428753"/>
                      </a:lnTo>
                      <a:lnTo>
                        <a:pt x="647728" y="38100"/>
                      </a:lnTo>
                      <a:cubicBezTo>
                        <a:pt x="647706" y="17067"/>
                        <a:pt x="630661" y="22"/>
                        <a:pt x="609628" y="0"/>
                      </a:cubicBezTo>
                      <a:lnTo>
                        <a:pt x="38100" y="0"/>
                      </a:lnTo>
                      <a:cubicBezTo>
                        <a:pt x="17067" y="22"/>
                        <a:pt x="22" y="17067"/>
                        <a:pt x="0" y="38100"/>
                      </a:cubicBezTo>
                      <a:lnTo>
                        <a:pt x="0" y="428753"/>
                      </a:lnTo>
                      <a:lnTo>
                        <a:pt x="19050" y="428753"/>
                      </a:lnTo>
                      <a:close/>
                    </a:path>
                  </a:pathLst>
                </a:custGeom>
                <a:grpFill/>
                <a:ln w="9525" cap="flat">
                  <a:noFill/>
                  <a:prstDash val="solid"/>
                  <a:miter/>
                </a:ln>
              </p:spPr>
              <p:txBody>
                <a:bodyPr rtlCol="0" anchor="ctr"/>
                <a:lstStyle/>
                <a:p>
                  <a:endParaRPr lang="en-IN"/>
                </a:p>
              </p:txBody>
            </p:sp>
            <p:sp>
              <p:nvSpPr>
                <p:cNvPr id="115" name="Freeform: Shape 114">
                  <a:extLst>
                    <a:ext uri="{FF2B5EF4-FFF2-40B4-BE49-F238E27FC236}">
                      <a16:creationId xmlns:a16="http://schemas.microsoft.com/office/drawing/2014/main" id="{97293FAA-F98C-4152-AD55-04A7E9989AE3}"/>
                    </a:ext>
                  </a:extLst>
                </p:cNvPr>
                <p:cNvSpPr/>
                <p:nvPr/>
              </p:nvSpPr>
              <p:spPr>
                <a:xfrm>
                  <a:off x="16635471" y="4672777"/>
                  <a:ext cx="876346" cy="66675"/>
                </a:xfrm>
                <a:custGeom>
                  <a:avLst/>
                  <a:gdLst>
                    <a:gd name="connsiteX0" fmla="*/ 485803 w 876346"/>
                    <a:gd name="connsiteY0" fmla="*/ 0 h 66675"/>
                    <a:gd name="connsiteX1" fmla="*/ 485803 w 876346"/>
                    <a:gd name="connsiteY1" fmla="*/ 19050 h 66675"/>
                    <a:gd name="connsiteX2" fmla="*/ 390544 w 876346"/>
                    <a:gd name="connsiteY2" fmla="*/ 19050 h 66675"/>
                    <a:gd name="connsiteX3" fmla="*/ 390544 w 876346"/>
                    <a:gd name="connsiteY3" fmla="*/ 0 h 66675"/>
                    <a:gd name="connsiteX4" fmla="*/ 0 w 876346"/>
                    <a:gd name="connsiteY4" fmla="*/ 0 h 66675"/>
                    <a:gd name="connsiteX5" fmla="*/ 0 w 876346"/>
                    <a:gd name="connsiteY5" fmla="*/ 19040 h 66675"/>
                    <a:gd name="connsiteX6" fmla="*/ 47625 w 876346"/>
                    <a:gd name="connsiteY6" fmla="*/ 66675 h 66675"/>
                    <a:gd name="connsiteX7" fmla="*/ 828712 w 876346"/>
                    <a:gd name="connsiteY7" fmla="*/ 66675 h 66675"/>
                    <a:gd name="connsiteX8" fmla="*/ 876347 w 876346"/>
                    <a:gd name="connsiteY8" fmla="*/ 19040 h 66675"/>
                    <a:gd name="connsiteX9" fmla="*/ 876347 w 876346"/>
                    <a:gd name="connsiteY9" fmla="*/ 0 h 66675"/>
                    <a:gd name="connsiteX10" fmla="*/ 828712 w 876346"/>
                    <a:gd name="connsiteY10" fmla="*/ 47625 h 66675"/>
                    <a:gd name="connsiteX11" fmla="*/ 47625 w 876346"/>
                    <a:gd name="connsiteY11" fmla="*/ 47625 h 66675"/>
                    <a:gd name="connsiteX12" fmla="*/ 19050 w 876346"/>
                    <a:gd name="connsiteY12" fmla="*/ 19050 h 66675"/>
                    <a:gd name="connsiteX13" fmla="*/ 371494 w 876346"/>
                    <a:gd name="connsiteY13" fmla="*/ 19050 h 66675"/>
                    <a:gd name="connsiteX14" fmla="*/ 389272 w 876346"/>
                    <a:gd name="connsiteY14" fmla="*/ 38100 h 66675"/>
                    <a:gd name="connsiteX15" fmla="*/ 390544 w 876346"/>
                    <a:gd name="connsiteY15" fmla="*/ 38100 h 66675"/>
                    <a:gd name="connsiteX16" fmla="*/ 485803 w 876346"/>
                    <a:gd name="connsiteY16" fmla="*/ 38100 h 66675"/>
                    <a:gd name="connsiteX17" fmla="*/ 504853 w 876346"/>
                    <a:gd name="connsiteY17" fmla="*/ 20322 h 66675"/>
                    <a:gd name="connsiteX18" fmla="*/ 504853 w 876346"/>
                    <a:gd name="connsiteY18" fmla="*/ 19050 h 66675"/>
                    <a:gd name="connsiteX19" fmla="*/ 857297 w 876346"/>
                    <a:gd name="connsiteY19" fmla="*/ 19050 h 66675"/>
                    <a:gd name="connsiteX20" fmla="*/ 828712 w 876346"/>
                    <a:gd name="connsiteY20" fmla="*/ 47625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76346" h="66675">
                      <a:moveTo>
                        <a:pt x="485803" y="0"/>
                      </a:moveTo>
                      <a:lnTo>
                        <a:pt x="485803" y="19050"/>
                      </a:lnTo>
                      <a:lnTo>
                        <a:pt x="390544" y="19050"/>
                      </a:lnTo>
                      <a:lnTo>
                        <a:pt x="390544" y="0"/>
                      </a:lnTo>
                      <a:lnTo>
                        <a:pt x="0" y="0"/>
                      </a:lnTo>
                      <a:lnTo>
                        <a:pt x="0" y="19040"/>
                      </a:lnTo>
                      <a:cubicBezTo>
                        <a:pt x="28" y="45333"/>
                        <a:pt x="21332" y="66642"/>
                        <a:pt x="47625" y="66675"/>
                      </a:cubicBezTo>
                      <a:lnTo>
                        <a:pt x="828712" y="66675"/>
                      </a:lnTo>
                      <a:cubicBezTo>
                        <a:pt x="855008" y="66646"/>
                        <a:pt x="876318" y="45336"/>
                        <a:pt x="876347" y="19040"/>
                      </a:cubicBezTo>
                      <a:lnTo>
                        <a:pt x="876347" y="0"/>
                      </a:lnTo>
                      <a:close/>
                      <a:moveTo>
                        <a:pt x="828712" y="47625"/>
                      </a:moveTo>
                      <a:lnTo>
                        <a:pt x="47625" y="47625"/>
                      </a:lnTo>
                      <a:cubicBezTo>
                        <a:pt x="31852" y="47605"/>
                        <a:pt x="19070" y="34823"/>
                        <a:pt x="19050" y="19050"/>
                      </a:cubicBezTo>
                      <a:lnTo>
                        <a:pt x="371494" y="19050"/>
                      </a:lnTo>
                      <a:cubicBezTo>
                        <a:pt x="371143" y="29220"/>
                        <a:pt x="379103" y="37748"/>
                        <a:pt x="389272" y="38100"/>
                      </a:cubicBezTo>
                      <a:cubicBezTo>
                        <a:pt x="389696" y="38114"/>
                        <a:pt x="390120" y="38114"/>
                        <a:pt x="390544" y="38100"/>
                      </a:cubicBezTo>
                      <a:lnTo>
                        <a:pt x="485803" y="38100"/>
                      </a:lnTo>
                      <a:cubicBezTo>
                        <a:pt x="495972" y="38451"/>
                        <a:pt x="504501" y="30491"/>
                        <a:pt x="504853" y="20322"/>
                      </a:cubicBezTo>
                      <a:cubicBezTo>
                        <a:pt x="504867" y="19898"/>
                        <a:pt x="504867" y="19474"/>
                        <a:pt x="504853" y="19050"/>
                      </a:cubicBezTo>
                      <a:lnTo>
                        <a:pt x="857297" y="19050"/>
                      </a:lnTo>
                      <a:cubicBezTo>
                        <a:pt x="857272" y="34825"/>
                        <a:pt x="844487" y="47605"/>
                        <a:pt x="828712" y="47625"/>
                      </a:cubicBezTo>
                      <a:close/>
                    </a:path>
                  </a:pathLst>
                </a:custGeom>
                <a:grpFill/>
                <a:ln w="9525" cap="flat">
                  <a:noFill/>
                  <a:prstDash val="solid"/>
                  <a:miter/>
                </a:ln>
              </p:spPr>
              <p:txBody>
                <a:bodyPr rtlCol="0" anchor="ctr"/>
                <a:lstStyle/>
                <a:p>
                  <a:endParaRPr lang="en-IN"/>
                </a:p>
              </p:txBody>
            </p:sp>
            <p:sp>
              <p:nvSpPr>
                <p:cNvPr id="116" name="Freeform: Shape 115">
                  <a:extLst>
                    <a:ext uri="{FF2B5EF4-FFF2-40B4-BE49-F238E27FC236}">
                      <a16:creationId xmlns:a16="http://schemas.microsoft.com/office/drawing/2014/main" id="{2B9E88DB-BE21-470C-877C-E563050AE502}"/>
                    </a:ext>
                  </a:extLst>
                </p:cNvPr>
                <p:cNvSpPr/>
                <p:nvPr/>
              </p:nvSpPr>
              <p:spPr>
                <a:xfrm>
                  <a:off x="16949796" y="4311008"/>
                  <a:ext cx="247650" cy="247650"/>
                </a:xfrm>
                <a:custGeom>
                  <a:avLst/>
                  <a:gdLst>
                    <a:gd name="connsiteX0" fmla="*/ 123825 w 247650"/>
                    <a:gd name="connsiteY0" fmla="*/ 0 h 247650"/>
                    <a:gd name="connsiteX1" fmla="*/ 0 w 247650"/>
                    <a:gd name="connsiteY1" fmla="*/ 123825 h 247650"/>
                    <a:gd name="connsiteX2" fmla="*/ 123825 w 247650"/>
                    <a:gd name="connsiteY2" fmla="*/ 247650 h 247650"/>
                    <a:gd name="connsiteX3" fmla="*/ 247650 w 247650"/>
                    <a:gd name="connsiteY3" fmla="*/ 123825 h 247650"/>
                    <a:gd name="connsiteX4" fmla="*/ 123825 w 247650"/>
                    <a:gd name="connsiteY4" fmla="*/ 0 h 247650"/>
                    <a:gd name="connsiteX5" fmla="*/ 228117 w 247650"/>
                    <a:gd name="connsiteY5" fmla="*/ 114300 h 247650"/>
                    <a:gd name="connsiteX6" fmla="*/ 194604 w 247650"/>
                    <a:gd name="connsiteY6" fmla="*/ 114300 h 247650"/>
                    <a:gd name="connsiteX7" fmla="*/ 154828 w 247650"/>
                    <a:gd name="connsiteY7" fmla="*/ 23738 h 247650"/>
                    <a:gd name="connsiteX8" fmla="*/ 228117 w 247650"/>
                    <a:gd name="connsiteY8" fmla="*/ 114300 h 247650"/>
                    <a:gd name="connsiteX9" fmla="*/ 114300 w 247650"/>
                    <a:gd name="connsiteY9" fmla="*/ 30724 h 247650"/>
                    <a:gd name="connsiteX10" fmla="*/ 114300 w 247650"/>
                    <a:gd name="connsiteY10" fmla="*/ 114300 h 247650"/>
                    <a:gd name="connsiteX11" fmla="*/ 72144 w 247650"/>
                    <a:gd name="connsiteY11" fmla="*/ 114300 h 247650"/>
                    <a:gd name="connsiteX12" fmla="*/ 114300 w 247650"/>
                    <a:gd name="connsiteY12" fmla="*/ 30724 h 247650"/>
                    <a:gd name="connsiteX13" fmla="*/ 114300 w 247650"/>
                    <a:gd name="connsiteY13" fmla="*/ 133350 h 247650"/>
                    <a:gd name="connsiteX14" fmla="*/ 114300 w 247650"/>
                    <a:gd name="connsiteY14" fmla="*/ 216936 h 247650"/>
                    <a:gd name="connsiteX15" fmla="*/ 72152 w 247650"/>
                    <a:gd name="connsiteY15" fmla="*/ 133350 h 247650"/>
                    <a:gd name="connsiteX16" fmla="*/ 133350 w 247650"/>
                    <a:gd name="connsiteY16" fmla="*/ 216920 h 247650"/>
                    <a:gd name="connsiteX17" fmla="*/ 133350 w 247650"/>
                    <a:gd name="connsiteY17" fmla="*/ 133350 h 247650"/>
                    <a:gd name="connsiteX18" fmla="*/ 175498 w 247650"/>
                    <a:gd name="connsiteY18" fmla="*/ 133350 h 247650"/>
                    <a:gd name="connsiteX19" fmla="*/ 133350 w 247650"/>
                    <a:gd name="connsiteY19" fmla="*/ 216920 h 247650"/>
                    <a:gd name="connsiteX20" fmla="*/ 133350 w 247650"/>
                    <a:gd name="connsiteY20" fmla="*/ 114300 h 247650"/>
                    <a:gd name="connsiteX21" fmla="*/ 133350 w 247650"/>
                    <a:gd name="connsiteY21" fmla="*/ 30738 h 247650"/>
                    <a:gd name="connsiteX22" fmla="*/ 175498 w 247650"/>
                    <a:gd name="connsiteY22" fmla="*/ 114300 h 247650"/>
                    <a:gd name="connsiteX23" fmla="*/ 92647 w 247650"/>
                    <a:gd name="connsiteY23" fmla="*/ 23790 h 247650"/>
                    <a:gd name="connsiteX24" fmla="*/ 53048 w 247650"/>
                    <a:gd name="connsiteY24" fmla="*/ 114300 h 247650"/>
                    <a:gd name="connsiteX25" fmla="*/ 19533 w 247650"/>
                    <a:gd name="connsiteY25" fmla="*/ 114300 h 247650"/>
                    <a:gd name="connsiteX26" fmla="*/ 92647 w 247650"/>
                    <a:gd name="connsiteY26" fmla="*/ 23790 h 247650"/>
                    <a:gd name="connsiteX27" fmla="*/ 19533 w 247650"/>
                    <a:gd name="connsiteY27" fmla="*/ 133350 h 247650"/>
                    <a:gd name="connsiteX28" fmla="*/ 53046 w 247650"/>
                    <a:gd name="connsiteY28" fmla="*/ 133350 h 247650"/>
                    <a:gd name="connsiteX29" fmla="*/ 92788 w 247650"/>
                    <a:gd name="connsiteY29" fmla="*/ 223902 h 247650"/>
                    <a:gd name="connsiteX30" fmla="*/ 19533 w 247650"/>
                    <a:gd name="connsiteY30" fmla="*/ 133350 h 247650"/>
                    <a:gd name="connsiteX31" fmla="*/ 154837 w 247650"/>
                    <a:gd name="connsiteY31" fmla="*/ 223910 h 247650"/>
                    <a:gd name="connsiteX32" fmla="*/ 194604 w 247650"/>
                    <a:gd name="connsiteY32" fmla="*/ 133350 h 247650"/>
                    <a:gd name="connsiteX33" fmla="*/ 228117 w 247650"/>
                    <a:gd name="connsiteY33" fmla="*/ 133350 h 247650"/>
                    <a:gd name="connsiteX34" fmla="*/ 154837 w 247650"/>
                    <a:gd name="connsiteY34" fmla="*/ 223910 h 247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47650" h="247650">
                      <a:moveTo>
                        <a:pt x="123825" y="0"/>
                      </a:moveTo>
                      <a:cubicBezTo>
                        <a:pt x="55438" y="0"/>
                        <a:pt x="0" y="55438"/>
                        <a:pt x="0" y="123825"/>
                      </a:cubicBezTo>
                      <a:cubicBezTo>
                        <a:pt x="0" y="192212"/>
                        <a:pt x="55438" y="247650"/>
                        <a:pt x="123825" y="247650"/>
                      </a:cubicBezTo>
                      <a:cubicBezTo>
                        <a:pt x="192212" y="247650"/>
                        <a:pt x="247650" y="192212"/>
                        <a:pt x="247650" y="123825"/>
                      </a:cubicBezTo>
                      <a:cubicBezTo>
                        <a:pt x="247572" y="55471"/>
                        <a:pt x="192179" y="78"/>
                        <a:pt x="123825" y="0"/>
                      </a:cubicBezTo>
                      <a:close/>
                      <a:moveTo>
                        <a:pt x="228117" y="114300"/>
                      </a:moveTo>
                      <a:lnTo>
                        <a:pt x="194604" y="114300"/>
                      </a:lnTo>
                      <a:cubicBezTo>
                        <a:pt x="193287" y="80166"/>
                        <a:pt x="179072" y="47802"/>
                        <a:pt x="154828" y="23738"/>
                      </a:cubicBezTo>
                      <a:cubicBezTo>
                        <a:pt x="195302" y="36360"/>
                        <a:pt x="224212" y="72084"/>
                        <a:pt x="228117" y="114300"/>
                      </a:cubicBezTo>
                      <a:close/>
                      <a:moveTo>
                        <a:pt x="114300" y="30724"/>
                      </a:moveTo>
                      <a:lnTo>
                        <a:pt x="114300" y="114300"/>
                      </a:lnTo>
                      <a:lnTo>
                        <a:pt x="72144" y="114300"/>
                      </a:lnTo>
                      <a:cubicBezTo>
                        <a:pt x="74563" y="78379"/>
                        <a:pt x="90519" y="47053"/>
                        <a:pt x="114300" y="30724"/>
                      </a:cubicBezTo>
                      <a:close/>
                      <a:moveTo>
                        <a:pt x="114300" y="133350"/>
                      </a:moveTo>
                      <a:lnTo>
                        <a:pt x="114300" y="216936"/>
                      </a:lnTo>
                      <a:cubicBezTo>
                        <a:pt x="90546" y="200580"/>
                        <a:pt x="74581" y="169150"/>
                        <a:pt x="72152" y="133350"/>
                      </a:cubicBezTo>
                      <a:close/>
                      <a:moveTo>
                        <a:pt x="133350" y="216920"/>
                      </a:moveTo>
                      <a:lnTo>
                        <a:pt x="133350" y="133350"/>
                      </a:lnTo>
                      <a:lnTo>
                        <a:pt x="175498" y="133350"/>
                      </a:lnTo>
                      <a:cubicBezTo>
                        <a:pt x="173069" y="169111"/>
                        <a:pt x="157093" y="200556"/>
                        <a:pt x="133350" y="216920"/>
                      </a:cubicBezTo>
                      <a:close/>
                      <a:moveTo>
                        <a:pt x="133350" y="114300"/>
                      </a:moveTo>
                      <a:lnTo>
                        <a:pt x="133350" y="30738"/>
                      </a:lnTo>
                      <a:cubicBezTo>
                        <a:pt x="157090" y="47102"/>
                        <a:pt x="173069" y="78541"/>
                        <a:pt x="175498" y="114300"/>
                      </a:cubicBezTo>
                      <a:close/>
                      <a:moveTo>
                        <a:pt x="92647" y="23790"/>
                      </a:moveTo>
                      <a:cubicBezTo>
                        <a:pt x="68447" y="47846"/>
                        <a:pt x="54292" y="80200"/>
                        <a:pt x="53048" y="114300"/>
                      </a:cubicBezTo>
                      <a:lnTo>
                        <a:pt x="19533" y="114300"/>
                      </a:lnTo>
                      <a:cubicBezTo>
                        <a:pt x="23431" y="72150"/>
                        <a:pt x="52259" y="36464"/>
                        <a:pt x="92647" y="23790"/>
                      </a:cubicBezTo>
                      <a:close/>
                      <a:moveTo>
                        <a:pt x="19533" y="133350"/>
                      </a:moveTo>
                      <a:lnTo>
                        <a:pt x="53046" y="133350"/>
                      </a:lnTo>
                      <a:cubicBezTo>
                        <a:pt x="54347" y="167478"/>
                        <a:pt x="68550" y="199840"/>
                        <a:pt x="92788" y="223902"/>
                      </a:cubicBezTo>
                      <a:cubicBezTo>
                        <a:pt x="52331" y="211269"/>
                        <a:pt x="23437" y="175552"/>
                        <a:pt x="19533" y="133350"/>
                      </a:cubicBezTo>
                      <a:close/>
                      <a:moveTo>
                        <a:pt x="154837" y="223910"/>
                      </a:moveTo>
                      <a:cubicBezTo>
                        <a:pt x="179077" y="199844"/>
                        <a:pt x="193288" y="167482"/>
                        <a:pt x="194604" y="133350"/>
                      </a:cubicBezTo>
                      <a:lnTo>
                        <a:pt x="228117" y="133350"/>
                      </a:lnTo>
                      <a:cubicBezTo>
                        <a:pt x="224212" y="175562"/>
                        <a:pt x="195306" y="211284"/>
                        <a:pt x="154837" y="223910"/>
                      </a:cubicBezTo>
                      <a:close/>
                    </a:path>
                  </a:pathLst>
                </a:custGeom>
                <a:grpFill/>
                <a:ln w="9525" cap="flat">
                  <a:noFill/>
                  <a:prstDash val="solid"/>
                  <a:miter/>
                </a:ln>
              </p:spPr>
              <p:txBody>
                <a:bodyPr rtlCol="0" anchor="ctr"/>
                <a:lstStyle/>
                <a:p>
                  <a:endParaRPr lang="en-IN"/>
                </a:p>
              </p:txBody>
            </p:sp>
          </p:grpSp>
        </p:grpSp>
        <p:grpSp>
          <p:nvGrpSpPr>
            <p:cNvPr id="133" name="Group 132">
              <a:extLst>
                <a:ext uri="{FF2B5EF4-FFF2-40B4-BE49-F238E27FC236}">
                  <a16:creationId xmlns:a16="http://schemas.microsoft.com/office/drawing/2014/main" id="{814ACD3A-921E-49C3-9560-F73998A15849}"/>
                </a:ext>
              </a:extLst>
            </p:cNvPr>
            <p:cNvGrpSpPr/>
            <p:nvPr/>
          </p:nvGrpSpPr>
          <p:grpSpPr>
            <a:xfrm>
              <a:off x="6126706" y="1337071"/>
              <a:ext cx="4887686" cy="2272931"/>
              <a:chOff x="6126706" y="1337071"/>
              <a:chExt cx="4887686" cy="2272931"/>
            </a:xfrm>
          </p:grpSpPr>
          <p:grpSp>
            <p:nvGrpSpPr>
              <p:cNvPr id="27" name="Group 26">
                <a:extLst>
                  <a:ext uri="{FF2B5EF4-FFF2-40B4-BE49-F238E27FC236}">
                    <a16:creationId xmlns:a16="http://schemas.microsoft.com/office/drawing/2014/main" id="{CF4C3EEF-CF14-4F05-B08F-2FCE6521C5A5}"/>
                  </a:ext>
                </a:extLst>
              </p:cNvPr>
              <p:cNvGrpSpPr/>
              <p:nvPr/>
            </p:nvGrpSpPr>
            <p:grpSpPr>
              <a:xfrm>
                <a:off x="6126706" y="1337071"/>
                <a:ext cx="4887686" cy="2272931"/>
                <a:chOff x="6126706" y="1337071"/>
                <a:chExt cx="4887686" cy="2272931"/>
              </a:xfrm>
            </p:grpSpPr>
            <p:sp>
              <p:nvSpPr>
                <p:cNvPr id="50" name="Rectangle 49">
                  <a:extLst>
                    <a:ext uri="{FF2B5EF4-FFF2-40B4-BE49-F238E27FC236}">
                      <a16:creationId xmlns:a16="http://schemas.microsoft.com/office/drawing/2014/main" id="{5677FA96-2C43-4932-A2E0-E153010DE4F4}"/>
                    </a:ext>
                  </a:extLst>
                </p:cNvPr>
                <p:cNvSpPr/>
                <p:nvPr/>
              </p:nvSpPr>
              <p:spPr>
                <a:xfrm>
                  <a:off x="6126706" y="1337071"/>
                  <a:ext cx="4887686" cy="2272931"/>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Text Placeholder 7">
                  <a:extLst>
                    <a:ext uri="{FF2B5EF4-FFF2-40B4-BE49-F238E27FC236}">
                      <a16:creationId xmlns:a16="http://schemas.microsoft.com/office/drawing/2014/main" id="{CDF41CBD-EC8A-4578-BAF8-9B0384731A4E}"/>
                    </a:ext>
                  </a:extLst>
                </p:cNvPr>
                <p:cNvSpPr txBox="1">
                  <a:spLocks/>
                </p:cNvSpPr>
                <p:nvPr/>
              </p:nvSpPr>
              <p:spPr>
                <a:xfrm>
                  <a:off x="6274531" y="1881465"/>
                  <a:ext cx="4509880" cy="1628399"/>
                </a:xfrm>
                <a:prstGeom prst="rect">
                  <a:avLst/>
                </a:prstGeom>
              </p:spPr>
              <p:txBody>
                <a:bodyPr lIns="72000" tIns="0" rIns="0" bIns="0"/>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nSpc>
                      <a:spcPct val="105000"/>
                    </a:lnSpc>
                    <a:spcBef>
                      <a:spcPts val="0"/>
                    </a:spcBef>
                    <a:spcAft>
                      <a:spcPts val="200"/>
                    </a:spcAft>
                    <a:buClr>
                      <a:srgbClr val="B3B3B3"/>
                    </a:buClr>
                    <a:buNone/>
                    <a:defRPr/>
                  </a:pPr>
                  <a:r>
                    <a:rPr lang="en-US" sz="1400">
                      <a:solidFill>
                        <a:srgbClr val="0A3C53"/>
                      </a:solidFill>
                      <a:latin typeface="Effra Pro" panose="020B0603020203020204" pitchFamily="34" charset="0"/>
                    </a:rPr>
                    <a:t>An elevator talk is a short, one to two-sentence statement that summarizes what you do and why someone should choose to work with you. It’d be your first approach- a well-prepared and delivered nest-specific talk can leave a good first impression and convince the consumer to work with you. You can draw the elevator talk from the unique value proposition.</a:t>
                  </a:r>
                </a:p>
              </p:txBody>
            </p:sp>
            <p:cxnSp>
              <p:nvCxnSpPr>
                <p:cNvPr id="52" name="Straight Connector 51">
                  <a:extLst>
                    <a:ext uri="{FF2B5EF4-FFF2-40B4-BE49-F238E27FC236}">
                      <a16:creationId xmlns:a16="http://schemas.microsoft.com/office/drawing/2014/main" id="{DB755045-A0FF-47E8-BCA0-6DD768F30375}"/>
                    </a:ext>
                  </a:extLst>
                </p:cNvPr>
                <p:cNvCxnSpPr>
                  <a:cxnSpLocks/>
                </p:cNvCxnSpPr>
                <p:nvPr/>
              </p:nvCxnSpPr>
              <p:spPr bwMode="gray">
                <a:xfrm>
                  <a:off x="6309017" y="1823546"/>
                  <a:ext cx="4425577" cy="0"/>
                </a:xfrm>
                <a:prstGeom prst="line">
                  <a:avLst/>
                </a:prstGeom>
                <a:noFill/>
                <a:ln w="12700" cap="rnd">
                  <a:solidFill>
                    <a:srgbClr val="2E87B0"/>
                  </a:solidFill>
                  <a:round/>
                  <a:headEnd/>
                  <a:tailEnd/>
                </a:ln>
                <a:effectLst/>
              </p:spPr>
            </p:cxnSp>
            <p:sp>
              <p:nvSpPr>
                <p:cNvPr id="53" name="Rectangle 52">
                  <a:extLst>
                    <a:ext uri="{FF2B5EF4-FFF2-40B4-BE49-F238E27FC236}">
                      <a16:creationId xmlns:a16="http://schemas.microsoft.com/office/drawing/2014/main" id="{AD37FB70-57A9-4F85-8F4D-9759818F56F8}"/>
                    </a:ext>
                  </a:extLst>
                </p:cNvPr>
                <p:cNvSpPr/>
                <p:nvPr/>
              </p:nvSpPr>
              <p:spPr>
                <a:xfrm>
                  <a:off x="6263645" y="1411252"/>
                  <a:ext cx="3955423" cy="338554"/>
                </a:xfrm>
                <a:prstGeom prst="rect">
                  <a:avLst/>
                </a:prstGeom>
                <a:noFill/>
              </p:spPr>
              <p:txBody>
                <a:bodyPr wrap="square" lIns="72000">
                  <a:spAutoFit/>
                </a:bodyPr>
                <a:lstStyle/>
                <a:p>
                  <a:r>
                    <a:rPr lang="en-US" sz="1600" b="1">
                      <a:solidFill>
                        <a:srgbClr val="0A3C53"/>
                      </a:solidFill>
                      <a:latin typeface="Effra Pro" panose="020B0603020203020204" pitchFamily="34" charset="0"/>
                    </a:rPr>
                    <a:t>Elevator Talk</a:t>
                  </a:r>
                </a:p>
              </p:txBody>
            </p:sp>
          </p:grpSp>
          <p:grpSp>
            <p:nvGrpSpPr>
              <p:cNvPr id="119" name="Graphic 117">
                <a:extLst>
                  <a:ext uri="{FF2B5EF4-FFF2-40B4-BE49-F238E27FC236}">
                    <a16:creationId xmlns:a16="http://schemas.microsoft.com/office/drawing/2014/main" id="{BE72FCA4-74F1-4668-83AA-E65FC61AC049}"/>
                  </a:ext>
                </a:extLst>
              </p:cNvPr>
              <p:cNvGrpSpPr/>
              <p:nvPr/>
            </p:nvGrpSpPr>
            <p:grpSpPr>
              <a:xfrm>
                <a:off x="10418811" y="1408038"/>
                <a:ext cx="325615" cy="350835"/>
                <a:chOff x="10418811" y="1408038"/>
                <a:chExt cx="325615" cy="350835"/>
              </a:xfrm>
              <a:noFill/>
            </p:grpSpPr>
            <p:sp>
              <p:nvSpPr>
                <p:cNvPr id="120" name="Freeform: Shape 119">
                  <a:extLst>
                    <a:ext uri="{FF2B5EF4-FFF2-40B4-BE49-F238E27FC236}">
                      <a16:creationId xmlns:a16="http://schemas.microsoft.com/office/drawing/2014/main" id="{2D574E90-01C5-46B5-8912-E77F9FFF98DE}"/>
                    </a:ext>
                  </a:extLst>
                </p:cNvPr>
                <p:cNvSpPr/>
                <p:nvPr/>
              </p:nvSpPr>
              <p:spPr>
                <a:xfrm>
                  <a:off x="10644878" y="1571242"/>
                  <a:ext cx="1701" cy="83828"/>
                </a:xfrm>
                <a:custGeom>
                  <a:avLst/>
                  <a:gdLst>
                    <a:gd name="connsiteX0" fmla="*/ 0 w 1701"/>
                    <a:gd name="connsiteY0" fmla="*/ 83829 h 83828"/>
                    <a:gd name="connsiteX1" fmla="*/ 0 w 1701"/>
                    <a:gd name="connsiteY1" fmla="*/ 0 h 83828"/>
                  </a:gdLst>
                  <a:ahLst/>
                  <a:cxnLst>
                    <a:cxn ang="0">
                      <a:pos x="connsiteX0" y="connsiteY0"/>
                    </a:cxn>
                    <a:cxn ang="0">
                      <a:pos x="connsiteX1" y="connsiteY1"/>
                    </a:cxn>
                  </a:cxnLst>
                  <a:rect l="l" t="t" r="r" b="b"/>
                  <a:pathLst>
                    <a:path w="1701" h="83828">
                      <a:moveTo>
                        <a:pt x="0" y="83829"/>
                      </a:moveTo>
                      <a:lnTo>
                        <a:pt x="0" y="0"/>
                      </a:lnTo>
                    </a:path>
                  </a:pathLst>
                </a:custGeom>
                <a:ln w="9525" cap="rnd">
                  <a:solidFill>
                    <a:srgbClr val="0A3C53"/>
                  </a:solidFill>
                  <a:prstDash val="solid"/>
                  <a:round/>
                </a:ln>
              </p:spPr>
              <p:txBody>
                <a:bodyPr rtlCol="0" anchor="ctr"/>
                <a:lstStyle/>
                <a:p>
                  <a:endParaRPr lang="en-IN"/>
                </a:p>
              </p:txBody>
            </p:sp>
            <p:sp>
              <p:nvSpPr>
                <p:cNvPr id="121" name="Freeform: Shape 120">
                  <a:extLst>
                    <a:ext uri="{FF2B5EF4-FFF2-40B4-BE49-F238E27FC236}">
                      <a16:creationId xmlns:a16="http://schemas.microsoft.com/office/drawing/2014/main" id="{09A6F5DF-45A7-49F6-87C9-E87EB3CFBCD5}"/>
                    </a:ext>
                  </a:extLst>
                </p:cNvPr>
                <p:cNvSpPr/>
                <p:nvPr/>
              </p:nvSpPr>
              <p:spPr>
                <a:xfrm>
                  <a:off x="10518344" y="1571242"/>
                  <a:ext cx="1701" cy="83828"/>
                </a:xfrm>
                <a:custGeom>
                  <a:avLst/>
                  <a:gdLst>
                    <a:gd name="connsiteX0" fmla="*/ 0 w 1701"/>
                    <a:gd name="connsiteY0" fmla="*/ 83829 h 83828"/>
                    <a:gd name="connsiteX1" fmla="*/ 0 w 1701"/>
                    <a:gd name="connsiteY1" fmla="*/ 0 h 83828"/>
                  </a:gdLst>
                  <a:ahLst/>
                  <a:cxnLst>
                    <a:cxn ang="0">
                      <a:pos x="connsiteX0" y="connsiteY0"/>
                    </a:cxn>
                    <a:cxn ang="0">
                      <a:pos x="connsiteX1" y="connsiteY1"/>
                    </a:cxn>
                  </a:cxnLst>
                  <a:rect l="l" t="t" r="r" b="b"/>
                  <a:pathLst>
                    <a:path w="1701" h="83828">
                      <a:moveTo>
                        <a:pt x="0" y="83829"/>
                      </a:moveTo>
                      <a:lnTo>
                        <a:pt x="0" y="0"/>
                      </a:lnTo>
                    </a:path>
                  </a:pathLst>
                </a:custGeom>
                <a:ln w="9525" cap="rnd">
                  <a:solidFill>
                    <a:srgbClr val="0A3C53"/>
                  </a:solidFill>
                  <a:prstDash val="solid"/>
                  <a:round/>
                </a:ln>
              </p:spPr>
              <p:txBody>
                <a:bodyPr rtlCol="0" anchor="ctr"/>
                <a:lstStyle/>
                <a:p>
                  <a:endParaRPr lang="en-IN"/>
                </a:p>
              </p:txBody>
            </p:sp>
            <p:sp>
              <p:nvSpPr>
                <p:cNvPr id="122" name="Freeform: Shape 121">
                  <a:extLst>
                    <a:ext uri="{FF2B5EF4-FFF2-40B4-BE49-F238E27FC236}">
                      <a16:creationId xmlns:a16="http://schemas.microsoft.com/office/drawing/2014/main" id="{482BFA8C-1B7B-42A2-9CF3-B0864EE4EAB7}"/>
                    </a:ext>
                  </a:extLst>
                </p:cNvPr>
                <p:cNvSpPr/>
                <p:nvPr/>
              </p:nvSpPr>
              <p:spPr>
                <a:xfrm rot="-2700000">
                  <a:off x="10554500" y="1418588"/>
                  <a:ext cx="50940" cy="50940"/>
                </a:xfrm>
                <a:custGeom>
                  <a:avLst/>
                  <a:gdLst>
                    <a:gd name="connsiteX0" fmla="*/ 50940 w 50940"/>
                    <a:gd name="connsiteY0" fmla="*/ 25470 h 50940"/>
                    <a:gd name="connsiteX1" fmla="*/ 25470 w 50940"/>
                    <a:gd name="connsiteY1" fmla="*/ 50940 h 50940"/>
                    <a:gd name="connsiteX2" fmla="*/ 0 w 50940"/>
                    <a:gd name="connsiteY2" fmla="*/ 25470 h 50940"/>
                    <a:gd name="connsiteX3" fmla="*/ 25470 w 50940"/>
                    <a:gd name="connsiteY3" fmla="*/ 0 h 50940"/>
                    <a:gd name="connsiteX4" fmla="*/ 50940 w 50940"/>
                    <a:gd name="connsiteY4" fmla="*/ 25470 h 50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40" h="50940">
                      <a:moveTo>
                        <a:pt x="50940" y="25470"/>
                      </a:moveTo>
                      <a:cubicBezTo>
                        <a:pt x="50940" y="39537"/>
                        <a:pt x="39537" y="50940"/>
                        <a:pt x="25470" y="50940"/>
                      </a:cubicBezTo>
                      <a:cubicBezTo>
                        <a:pt x="11403" y="50940"/>
                        <a:pt x="0" y="39537"/>
                        <a:pt x="0" y="25470"/>
                      </a:cubicBezTo>
                      <a:cubicBezTo>
                        <a:pt x="0" y="11403"/>
                        <a:pt x="11403" y="0"/>
                        <a:pt x="25470" y="0"/>
                      </a:cubicBezTo>
                      <a:cubicBezTo>
                        <a:pt x="39537" y="0"/>
                        <a:pt x="50940" y="11403"/>
                        <a:pt x="50940" y="25470"/>
                      </a:cubicBezTo>
                      <a:close/>
                    </a:path>
                  </a:pathLst>
                </a:custGeom>
                <a:noFill/>
                <a:ln w="9525" cap="rnd">
                  <a:solidFill>
                    <a:srgbClr val="0A3C53"/>
                  </a:solidFill>
                  <a:prstDash val="solid"/>
                  <a:round/>
                </a:ln>
              </p:spPr>
              <p:txBody>
                <a:bodyPr rtlCol="0" anchor="ctr"/>
                <a:lstStyle/>
                <a:p>
                  <a:endParaRPr lang="en-IN"/>
                </a:p>
              </p:txBody>
            </p:sp>
            <p:sp>
              <p:nvSpPr>
                <p:cNvPr id="123" name="Freeform: Shape 122">
                  <a:extLst>
                    <a:ext uri="{FF2B5EF4-FFF2-40B4-BE49-F238E27FC236}">
                      <a16:creationId xmlns:a16="http://schemas.microsoft.com/office/drawing/2014/main" id="{D32C8FFB-E6F1-41DF-88EC-4C5FDF480C1D}"/>
                    </a:ext>
                  </a:extLst>
                </p:cNvPr>
                <p:cNvSpPr/>
                <p:nvPr/>
              </p:nvSpPr>
              <p:spPr>
                <a:xfrm>
                  <a:off x="10535052" y="1478770"/>
                  <a:ext cx="89851" cy="64058"/>
                </a:xfrm>
                <a:custGeom>
                  <a:avLst/>
                  <a:gdLst>
                    <a:gd name="connsiteX0" fmla="*/ 0 w 89851"/>
                    <a:gd name="connsiteY0" fmla="*/ 64058 h 64058"/>
                    <a:gd name="connsiteX1" fmla="*/ 0 w 89851"/>
                    <a:gd name="connsiteY1" fmla="*/ 44900 h 64058"/>
                    <a:gd name="connsiteX2" fmla="*/ 44917 w 89851"/>
                    <a:gd name="connsiteY2" fmla="*/ 0 h 64058"/>
                    <a:gd name="connsiteX3" fmla="*/ 76683 w 89851"/>
                    <a:gd name="connsiteY3" fmla="*/ 13169 h 64058"/>
                    <a:gd name="connsiteX4" fmla="*/ 89851 w 89851"/>
                    <a:gd name="connsiteY4" fmla="*/ 44900 h 64058"/>
                    <a:gd name="connsiteX5" fmla="*/ 89851 w 89851"/>
                    <a:gd name="connsiteY5" fmla="*/ 64058 h 64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851" h="64058">
                      <a:moveTo>
                        <a:pt x="0" y="64058"/>
                      </a:moveTo>
                      <a:lnTo>
                        <a:pt x="0" y="44900"/>
                      </a:lnTo>
                      <a:cubicBezTo>
                        <a:pt x="0" y="20111"/>
                        <a:pt x="20111" y="0"/>
                        <a:pt x="44917" y="0"/>
                      </a:cubicBezTo>
                      <a:cubicBezTo>
                        <a:pt x="57321" y="0"/>
                        <a:pt x="68550" y="5036"/>
                        <a:pt x="76683" y="13169"/>
                      </a:cubicBezTo>
                      <a:cubicBezTo>
                        <a:pt x="84815" y="21302"/>
                        <a:pt x="89851" y="32531"/>
                        <a:pt x="89851" y="44900"/>
                      </a:cubicBezTo>
                      <a:lnTo>
                        <a:pt x="89851" y="64058"/>
                      </a:lnTo>
                    </a:path>
                  </a:pathLst>
                </a:custGeom>
                <a:noFill/>
                <a:ln w="9525" cap="rnd">
                  <a:solidFill>
                    <a:srgbClr val="0A3C53"/>
                  </a:solidFill>
                  <a:prstDash val="solid"/>
                  <a:round/>
                </a:ln>
              </p:spPr>
              <p:txBody>
                <a:bodyPr rtlCol="0" anchor="ctr"/>
                <a:lstStyle/>
                <a:p>
                  <a:endParaRPr lang="en-IN"/>
                </a:p>
              </p:txBody>
            </p:sp>
            <p:sp>
              <p:nvSpPr>
                <p:cNvPr id="124" name="Freeform: Shape 123">
                  <a:extLst>
                    <a:ext uri="{FF2B5EF4-FFF2-40B4-BE49-F238E27FC236}">
                      <a16:creationId xmlns:a16="http://schemas.microsoft.com/office/drawing/2014/main" id="{B68935BC-AEFF-495D-ABD0-10BD4DEA0F5E}"/>
                    </a:ext>
                  </a:extLst>
                </p:cNvPr>
                <p:cNvSpPr/>
                <p:nvPr/>
              </p:nvSpPr>
              <p:spPr>
                <a:xfrm>
                  <a:off x="10549820" y="1526308"/>
                  <a:ext cx="1701" cy="16520"/>
                </a:xfrm>
                <a:custGeom>
                  <a:avLst/>
                  <a:gdLst>
                    <a:gd name="connsiteX0" fmla="*/ 0 w 1701"/>
                    <a:gd name="connsiteY0" fmla="*/ 16521 h 16520"/>
                    <a:gd name="connsiteX1" fmla="*/ 0 w 1701"/>
                    <a:gd name="connsiteY1" fmla="*/ 0 h 16520"/>
                  </a:gdLst>
                  <a:ahLst/>
                  <a:cxnLst>
                    <a:cxn ang="0">
                      <a:pos x="connsiteX0" y="connsiteY0"/>
                    </a:cxn>
                    <a:cxn ang="0">
                      <a:pos x="connsiteX1" y="connsiteY1"/>
                    </a:cxn>
                  </a:cxnLst>
                  <a:rect l="l" t="t" r="r" b="b"/>
                  <a:pathLst>
                    <a:path w="1701" h="16520">
                      <a:moveTo>
                        <a:pt x="0" y="16521"/>
                      </a:moveTo>
                      <a:lnTo>
                        <a:pt x="0" y="0"/>
                      </a:lnTo>
                    </a:path>
                  </a:pathLst>
                </a:custGeom>
                <a:ln w="9525" cap="rnd">
                  <a:solidFill>
                    <a:srgbClr val="0A3C53"/>
                  </a:solidFill>
                  <a:prstDash val="solid"/>
                  <a:round/>
                </a:ln>
              </p:spPr>
              <p:txBody>
                <a:bodyPr rtlCol="0" anchor="ctr"/>
                <a:lstStyle/>
                <a:p>
                  <a:endParaRPr lang="en-IN"/>
                </a:p>
              </p:txBody>
            </p:sp>
            <p:sp>
              <p:nvSpPr>
                <p:cNvPr id="125" name="Freeform: Shape 124">
                  <a:extLst>
                    <a:ext uri="{FF2B5EF4-FFF2-40B4-BE49-F238E27FC236}">
                      <a16:creationId xmlns:a16="http://schemas.microsoft.com/office/drawing/2014/main" id="{36BD8556-BF92-4AFB-98EC-D7C654966281}"/>
                    </a:ext>
                  </a:extLst>
                </p:cNvPr>
                <p:cNvSpPr/>
                <p:nvPr/>
              </p:nvSpPr>
              <p:spPr>
                <a:xfrm>
                  <a:off x="10609880" y="1526308"/>
                  <a:ext cx="1701" cy="16520"/>
                </a:xfrm>
                <a:custGeom>
                  <a:avLst/>
                  <a:gdLst>
                    <a:gd name="connsiteX0" fmla="*/ 0 w 1701"/>
                    <a:gd name="connsiteY0" fmla="*/ 16521 h 16520"/>
                    <a:gd name="connsiteX1" fmla="*/ 0 w 1701"/>
                    <a:gd name="connsiteY1" fmla="*/ 0 h 16520"/>
                  </a:gdLst>
                  <a:ahLst/>
                  <a:cxnLst>
                    <a:cxn ang="0">
                      <a:pos x="connsiteX0" y="connsiteY0"/>
                    </a:cxn>
                    <a:cxn ang="0">
                      <a:pos x="connsiteX1" y="connsiteY1"/>
                    </a:cxn>
                  </a:cxnLst>
                  <a:rect l="l" t="t" r="r" b="b"/>
                  <a:pathLst>
                    <a:path w="1701" h="16520">
                      <a:moveTo>
                        <a:pt x="0" y="16521"/>
                      </a:moveTo>
                      <a:lnTo>
                        <a:pt x="0" y="0"/>
                      </a:lnTo>
                    </a:path>
                  </a:pathLst>
                </a:custGeom>
                <a:ln w="9525" cap="rnd">
                  <a:solidFill>
                    <a:srgbClr val="0A3C53"/>
                  </a:solidFill>
                  <a:prstDash val="solid"/>
                  <a:round/>
                </a:ln>
              </p:spPr>
              <p:txBody>
                <a:bodyPr rtlCol="0" anchor="ctr"/>
                <a:lstStyle/>
                <a:p>
                  <a:endParaRPr lang="en-IN"/>
                </a:p>
              </p:txBody>
            </p:sp>
            <p:sp>
              <p:nvSpPr>
                <p:cNvPr id="126" name="Freeform: Shape 125">
                  <a:extLst>
                    <a:ext uri="{FF2B5EF4-FFF2-40B4-BE49-F238E27FC236}">
                      <a16:creationId xmlns:a16="http://schemas.microsoft.com/office/drawing/2014/main" id="{2179DE43-624F-454A-A60B-78180674BB7A}"/>
                    </a:ext>
                  </a:extLst>
                </p:cNvPr>
                <p:cNvSpPr/>
                <p:nvPr/>
              </p:nvSpPr>
              <p:spPr>
                <a:xfrm>
                  <a:off x="10437118" y="1661502"/>
                  <a:ext cx="54717" cy="54717"/>
                </a:xfrm>
                <a:custGeom>
                  <a:avLst/>
                  <a:gdLst>
                    <a:gd name="connsiteX0" fmla="*/ 54717 w 54717"/>
                    <a:gd name="connsiteY0" fmla="*/ 27359 h 54717"/>
                    <a:gd name="connsiteX1" fmla="*/ 27359 w 54717"/>
                    <a:gd name="connsiteY1" fmla="*/ 54717 h 54717"/>
                    <a:gd name="connsiteX2" fmla="*/ 0 w 54717"/>
                    <a:gd name="connsiteY2" fmla="*/ 27359 h 54717"/>
                    <a:gd name="connsiteX3" fmla="*/ 27359 w 54717"/>
                    <a:gd name="connsiteY3" fmla="*/ 0 h 54717"/>
                    <a:gd name="connsiteX4" fmla="*/ 54717 w 54717"/>
                    <a:gd name="connsiteY4" fmla="*/ 27359 h 547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717" h="54717">
                      <a:moveTo>
                        <a:pt x="54717" y="27359"/>
                      </a:moveTo>
                      <a:cubicBezTo>
                        <a:pt x="54717" y="42469"/>
                        <a:pt x="42468" y="54717"/>
                        <a:pt x="27359" y="54717"/>
                      </a:cubicBezTo>
                      <a:cubicBezTo>
                        <a:pt x="12249" y="54717"/>
                        <a:pt x="0" y="42469"/>
                        <a:pt x="0" y="27359"/>
                      </a:cubicBezTo>
                      <a:cubicBezTo>
                        <a:pt x="0" y="12249"/>
                        <a:pt x="12249" y="0"/>
                        <a:pt x="27359" y="0"/>
                      </a:cubicBezTo>
                      <a:cubicBezTo>
                        <a:pt x="42468" y="0"/>
                        <a:pt x="54717" y="12249"/>
                        <a:pt x="54717" y="27359"/>
                      </a:cubicBezTo>
                      <a:close/>
                    </a:path>
                  </a:pathLst>
                </a:custGeom>
                <a:noFill/>
                <a:ln w="9525" cap="rnd">
                  <a:solidFill>
                    <a:srgbClr val="0A3C53"/>
                  </a:solidFill>
                  <a:prstDash val="solid"/>
                  <a:round/>
                </a:ln>
              </p:spPr>
              <p:txBody>
                <a:bodyPr rtlCol="0" anchor="ctr"/>
                <a:lstStyle/>
                <a:p>
                  <a:endParaRPr lang="en-IN"/>
                </a:p>
              </p:txBody>
            </p:sp>
            <p:sp>
              <p:nvSpPr>
                <p:cNvPr id="127" name="Freeform: Shape 126">
                  <a:extLst>
                    <a:ext uri="{FF2B5EF4-FFF2-40B4-BE49-F238E27FC236}">
                      <a16:creationId xmlns:a16="http://schemas.microsoft.com/office/drawing/2014/main" id="{AC0A61B2-152A-451F-A497-FDFCBC86CEBA}"/>
                    </a:ext>
                  </a:extLst>
                </p:cNvPr>
                <p:cNvSpPr/>
                <p:nvPr/>
              </p:nvSpPr>
              <p:spPr>
                <a:xfrm>
                  <a:off x="10418811" y="1726156"/>
                  <a:ext cx="91365" cy="32718"/>
                </a:xfrm>
                <a:custGeom>
                  <a:avLst/>
                  <a:gdLst>
                    <a:gd name="connsiteX0" fmla="*/ 0 w 91365"/>
                    <a:gd name="connsiteY0" fmla="*/ 32718 h 32718"/>
                    <a:gd name="connsiteX1" fmla="*/ 45683 w 91365"/>
                    <a:gd name="connsiteY1" fmla="*/ 0 h 32718"/>
                    <a:gd name="connsiteX2" fmla="*/ 79779 w 91365"/>
                    <a:gd name="connsiteY2" fmla="*/ 14122 h 32718"/>
                    <a:gd name="connsiteX3" fmla="*/ 91366 w 91365"/>
                    <a:gd name="connsiteY3" fmla="*/ 32718 h 32718"/>
                  </a:gdLst>
                  <a:ahLst/>
                  <a:cxnLst>
                    <a:cxn ang="0">
                      <a:pos x="connsiteX0" y="connsiteY0"/>
                    </a:cxn>
                    <a:cxn ang="0">
                      <a:pos x="connsiteX1" y="connsiteY1"/>
                    </a:cxn>
                    <a:cxn ang="0">
                      <a:pos x="connsiteX2" y="connsiteY2"/>
                    </a:cxn>
                    <a:cxn ang="0">
                      <a:pos x="connsiteX3" y="connsiteY3"/>
                    </a:cxn>
                  </a:cxnLst>
                  <a:rect l="l" t="t" r="r" b="b"/>
                  <a:pathLst>
                    <a:path w="91365" h="32718">
                      <a:moveTo>
                        <a:pt x="0" y="32718"/>
                      </a:moveTo>
                      <a:cubicBezTo>
                        <a:pt x="6448" y="13696"/>
                        <a:pt x="24483" y="0"/>
                        <a:pt x="45683" y="0"/>
                      </a:cubicBezTo>
                      <a:cubicBezTo>
                        <a:pt x="59005" y="0"/>
                        <a:pt x="71051" y="5410"/>
                        <a:pt x="79779" y="14122"/>
                      </a:cubicBezTo>
                      <a:cubicBezTo>
                        <a:pt x="84951" y="19294"/>
                        <a:pt x="88967" y="25640"/>
                        <a:pt x="91366" y="32718"/>
                      </a:cubicBezTo>
                    </a:path>
                  </a:pathLst>
                </a:custGeom>
                <a:noFill/>
                <a:ln w="9525" cap="rnd">
                  <a:solidFill>
                    <a:srgbClr val="0A3C53"/>
                  </a:solidFill>
                  <a:prstDash val="solid"/>
                  <a:round/>
                </a:ln>
              </p:spPr>
              <p:txBody>
                <a:bodyPr rtlCol="0" anchor="ctr"/>
                <a:lstStyle/>
                <a:p>
                  <a:endParaRPr lang="en-IN"/>
                </a:p>
              </p:txBody>
            </p:sp>
            <p:sp>
              <p:nvSpPr>
                <p:cNvPr id="128" name="Freeform: Shape 127">
                  <a:extLst>
                    <a:ext uri="{FF2B5EF4-FFF2-40B4-BE49-F238E27FC236}">
                      <a16:creationId xmlns:a16="http://schemas.microsoft.com/office/drawing/2014/main" id="{EE4B6F6A-E7CC-4B66-8B3A-907AE22CCD8F}"/>
                    </a:ext>
                  </a:extLst>
                </p:cNvPr>
                <p:cNvSpPr/>
                <p:nvPr/>
              </p:nvSpPr>
              <p:spPr>
                <a:xfrm>
                  <a:off x="10554244" y="1661502"/>
                  <a:ext cx="54717" cy="54717"/>
                </a:xfrm>
                <a:custGeom>
                  <a:avLst/>
                  <a:gdLst>
                    <a:gd name="connsiteX0" fmla="*/ 54717 w 54717"/>
                    <a:gd name="connsiteY0" fmla="*/ 27359 h 54717"/>
                    <a:gd name="connsiteX1" fmla="*/ 27359 w 54717"/>
                    <a:gd name="connsiteY1" fmla="*/ 54717 h 54717"/>
                    <a:gd name="connsiteX2" fmla="*/ 0 w 54717"/>
                    <a:gd name="connsiteY2" fmla="*/ 27359 h 54717"/>
                    <a:gd name="connsiteX3" fmla="*/ 27359 w 54717"/>
                    <a:gd name="connsiteY3" fmla="*/ 0 h 54717"/>
                    <a:gd name="connsiteX4" fmla="*/ 54717 w 54717"/>
                    <a:gd name="connsiteY4" fmla="*/ 27359 h 547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717" h="54717">
                      <a:moveTo>
                        <a:pt x="54717" y="27359"/>
                      </a:moveTo>
                      <a:cubicBezTo>
                        <a:pt x="54717" y="42469"/>
                        <a:pt x="42468" y="54717"/>
                        <a:pt x="27359" y="54717"/>
                      </a:cubicBezTo>
                      <a:cubicBezTo>
                        <a:pt x="12249" y="54717"/>
                        <a:pt x="0" y="42469"/>
                        <a:pt x="0" y="27359"/>
                      </a:cubicBezTo>
                      <a:cubicBezTo>
                        <a:pt x="0" y="12249"/>
                        <a:pt x="12249" y="0"/>
                        <a:pt x="27359" y="0"/>
                      </a:cubicBezTo>
                      <a:cubicBezTo>
                        <a:pt x="42468" y="0"/>
                        <a:pt x="54717" y="12249"/>
                        <a:pt x="54717" y="27359"/>
                      </a:cubicBezTo>
                      <a:close/>
                    </a:path>
                  </a:pathLst>
                </a:custGeom>
                <a:noFill/>
                <a:ln w="9525" cap="rnd">
                  <a:solidFill>
                    <a:srgbClr val="0A3C53"/>
                  </a:solidFill>
                  <a:prstDash val="solid"/>
                  <a:round/>
                </a:ln>
              </p:spPr>
              <p:txBody>
                <a:bodyPr rtlCol="0" anchor="ctr"/>
                <a:lstStyle/>
                <a:p>
                  <a:endParaRPr lang="en-IN"/>
                </a:p>
              </p:txBody>
            </p:sp>
            <p:sp>
              <p:nvSpPr>
                <p:cNvPr id="129" name="Freeform: Shape 128">
                  <a:extLst>
                    <a:ext uri="{FF2B5EF4-FFF2-40B4-BE49-F238E27FC236}">
                      <a16:creationId xmlns:a16="http://schemas.microsoft.com/office/drawing/2014/main" id="{69CC5DE5-85F5-47D6-A390-E2540E398A16}"/>
                    </a:ext>
                  </a:extLst>
                </p:cNvPr>
                <p:cNvSpPr/>
                <p:nvPr/>
              </p:nvSpPr>
              <p:spPr>
                <a:xfrm>
                  <a:off x="10535936" y="1726156"/>
                  <a:ext cx="91365" cy="32718"/>
                </a:xfrm>
                <a:custGeom>
                  <a:avLst/>
                  <a:gdLst>
                    <a:gd name="connsiteX0" fmla="*/ 0 w 91365"/>
                    <a:gd name="connsiteY0" fmla="*/ 32718 h 32718"/>
                    <a:gd name="connsiteX1" fmla="*/ 45683 w 91365"/>
                    <a:gd name="connsiteY1" fmla="*/ 0 h 32718"/>
                    <a:gd name="connsiteX2" fmla="*/ 79779 w 91365"/>
                    <a:gd name="connsiteY2" fmla="*/ 14122 h 32718"/>
                    <a:gd name="connsiteX3" fmla="*/ 91366 w 91365"/>
                    <a:gd name="connsiteY3" fmla="*/ 32718 h 32718"/>
                  </a:gdLst>
                  <a:ahLst/>
                  <a:cxnLst>
                    <a:cxn ang="0">
                      <a:pos x="connsiteX0" y="connsiteY0"/>
                    </a:cxn>
                    <a:cxn ang="0">
                      <a:pos x="connsiteX1" y="connsiteY1"/>
                    </a:cxn>
                    <a:cxn ang="0">
                      <a:pos x="connsiteX2" y="connsiteY2"/>
                    </a:cxn>
                    <a:cxn ang="0">
                      <a:pos x="connsiteX3" y="connsiteY3"/>
                    </a:cxn>
                  </a:cxnLst>
                  <a:rect l="l" t="t" r="r" b="b"/>
                  <a:pathLst>
                    <a:path w="91365" h="32718">
                      <a:moveTo>
                        <a:pt x="0" y="32718"/>
                      </a:moveTo>
                      <a:cubicBezTo>
                        <a:pt x="6448" y="13696"/>
                        <a:pt x="24483" y="0"/>
                        <a:pt x="45683" y="0"/>
                      </a:cubicBezTo>
                      <a:cubicBezTo>
                        <a:pt x="59005" y="0"/>
                        <a:pt x="71051" y="5410"/>
                        <a:pt x="79779" y="14122"/>
                      </a:cubicBezTo>
                      <a:cubicBezTo>
                        <a:pt x="84951" y="19294"/>
                        <a:pt x="88967" y="25640"/>
                        <a:pt x="91366" y="32718"/>
                      </a:cubicBezTo>
                    </a:path>
                  </a:pathLst>
                </a:custGeom>
                <a:noFill/>
                <a:ln w="9525" cap="rnd">
                  <a:solidFill>
                    <a:srgbClr val="0A3C53"/>
                  </a:solidFill>
                  <a:prstDash val="solid"/>
                  <a:round/>
                </a:ln>
              </p:spPr>
              <p:txBody>
                <a:bodyPr rtlCol="0" anchor="ctr"/>
                <a:lstStyle/>
                <a:p>
                  <a:endParaRPr lang="en-IN"/>
                </a:p>
              </p:txBody>
            </p:sp>
            <p:sp>
              <p:nvSpPr>
                <p:cNvPr id="130" name="Freeform: Shape 129">
                  <a:extLst>
                    <a:ext uri="{FF2B5EF4-FFF2-40B4-BE49-F238E27FC236}">
                      <a16:creationId xmlns:a16="http://schemas.microsoft.com/office/drawing/2014/main" id="{A69BFCD6-B3D0-4D52-8068-5D015D6CEDB2}"/>
                    </a:ext>
                  </a:extLst>
                </p:cNvPr>
                <p:cNvSpPr/>
                <p:nvPr/>
              </p:nvSpPr>
              <p:spPr>
                <a:xfrm>
                  <a:off x="10671369" y="1661502"/>
                  <a:ext cx="54717" cy="54717"/>
                </a:xfrm>
                <a:custGeom>
                  <a:avLst/>
                  <a:gdLst>
                    <a:gd name="connsiteX0" fmla="*/ 54717 w 54717"/>
                    <a:gd name="connsiteY0" fmla="*/ 27359 h 54717"/>
                    <a:gd name="connsiteX1" fmla="*/ 27359 w 54717"/>
                    <a:gd name="connsiteY1" fmla="*/ 54717 h 54717"/>
                    <a:gd name="connsiteX2" fmla="*/ 0 w 54717"/>
                    <a:gd name="connsiteY2" fmla="*/ 27359 h 54717"/>
                    <a:gd name="connsiteX3" fmla="*/ 27359 w 54717"/>
                    <a:gd name="connsiteY3" fmla="*/ 0 h 54717"/>
                    <a:gd name="connsiteX4" fmla="*/ 54717 w 54717"/>
                    <a:gd name="connsiteY4" fmla="*/ 27359 h 547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717" h="54717">
                      <a:moveTo>
                        <a:pt x="54717" y="27359"/>
                      </a:moveTo>
                      <a:cubicBezTo>
                        <a:pt x="54717" y="42469"/>
                        <a:pt x="42468" y="54717"/>
                        <a:pt x="27359" y="54717"/>
                      </a:cubicBezTo>
                      <a:cubicBezTo>
                        <a:pt x="12249" y="54717"/>
                        <a:pt x="0" y="42469"/>
                        <a:pt x="0" y="27359"/>
                      </a:cubicBezTo>
                      <a:cubicBezTo>
                        <a:pt x="0" y="12249"/>
                        <a:pt x="12249" y="0"/>
                        <a:pt x="27359" y="0"/>
                      </a:cubicBezTo>
                      <a:cubicBezTo>
                        <a:pt x="42468" y="0"/>
                        <a:pt x="54717" y="12249"/>
                        <a:pt x="54717" y="27359"/>
                      </a:cubicBezTo>
                      <a:close/>
                    </a:path>
                  </a:pathLst>
                </a:custGeom>
                <a:noFill/>
                <a:ln w="9525" cap="rnd">
                  <a:solidFill>
                    <a:srgbClr val="0A3C53"/>
                  </a:solidFill>
                  <a:prstDash val="solid"/>
                  <a:round/>
                </a:ln>
              </p:spPr>
              <p:txBody>
                <a:bodyPr rtlCol="0" anchor="ctr"/>
                <a:lstStyle/>
                <a:p>
                  <a:endParaRPr lang="en-IN"/>
                </a:p>
              </p:txBody>
            </p:sp>
            <p:sp>
              <p:nvSpPr>
                <p:cNvPr id="131" name="Freeform: Shape 130">
                  <a:extLst>
                    <a:ext uri="{FF2B5EF4-FFF2-40B4-BE49-F238E27FC236}">
                      <a16:creationId xmlns:a16="http://schemas.microsoft.com/office/drawing/2014/main" id="{B61F0816-99C6-4D7F-885D-B27B49017B0D}"/>
                    </a:ext>
                  </a:extLst>
                </p:cNvPr>
                <p:cNvSpPr/>
                <p:nvPr/>
              </p:nvSpPr>
              <p:spPr>
                <a:xfrm>
                  <a:off x="10653061" y="1726156"/>
                  <a:ext cx="91365" cy="32718"/>
                </a:xfrm>
                <a:custGeom>
                  <a:avLst/>
                  <a:gdLst>
                    <a:gd name="connsiteX0" fmla="*/ 0 w 91365"/>
                    <a:gd name="connsiteY0" fmla="*/ 32718 h 32718"/>
                    <a:gd name="connsiteX1" fmla="*/ 45683 w 91365"/>
                    <a:gd name="connsiteY1" fmla="*/ 0 h 32718"/>
                    <a:gd name="connsiteX2" fmla="*/ 79779 w 91365"/>
                    <a:gd name="connsiteY2" fmla="*/ 14122 h 32718"/>
                    <a:gd name="connsiteX3" fmla="*/ 91366 w 91365"/>
                    <a:gd name="connsiteY3" fmla="*/ 32718 h 32718"/>
                  </a:gdLst>
                  <a:ahLst/>
                  <a:cxnLst>
                    <a:cxn ang="0">
                      <a:pos x="connsiteX0" y="connsiteY0"/>
                    </a:cxn>
                    <a:cxn ang="0">
                      <a:pos x="connsiteX1" y="connsiteY1"/>
                    </a:cxn>
                    <a:cxn ang="0">
                      <a:pos x="connsiteX2" y="connsiteY2"/>
                    </a:cxn>
                    <a:cxn ang="0">
                      <a:pos x="connsiteX3" y="connsiteY3"/>
                    </a:cxn>
                  </a:cxnLst>
                  <a:rect l="l" t="t" r="r" b="b"/>
                  <a:pathLst>
                    <a:path w="91365" h="32718">
                      <a:moveTo>
                        <a:pt x="0" y="32718"/>
                      </a:moveTo>
                      <a:cubicBezTo>
                        <a:pt x="6448" y="13696"/>
                        <a:pt x="24483" y="0"/>
                        <a:pt x="45683" y="0"/>
                      </a:cubicBezTo>
                      <a:cubicBezTo>
                        <a:pt x="59005" y="0"/>
                        <a:pt x="71051" y="5410"/>
                        <a:pt x="79779" y="14122"/>
                      </a:cubicBezTo>
                      <a:cubicBezTo>
                        <a:pt x="84951" y="19294"/>
                        <a:pt x="88967" y="25640"/>
                        <a:pt x="91366" y="32718"/>
                      </a:cubicBezTo>
                    </a:path>
                  </a:pathLst>
                </a:custGeom>
                <a:noFill/>
                <a:ln w="9525" cap="rnd">
                  <a:solidFill>
                    <a:srgbClr val="0A3C53"/>
                  </a:solidFill>
                  <a:prstDash val="solid"/>
                  <a:round/>
                </a:ln>
              </p:spPr>
              <p:txBody>
                <a:bodyPr rtlCol="0" anchor="ctr"/>
                <a:lstStyle/>
                <a:p>
                  <a:endParaRPr lang="en-IN"/>
                </a:p>
              </p:txBody>
            </p:sp>
            <p:sp>
              <p:nvSpPr>
                <p:cNvPr id="132" name="Freeform: Shape 131">
                  <a:extLst>
                    <a:ext uri="{FF2B5EF4-FFF2-40B4-BE49-F238E27FC236}">
                      <a16:creationId xmlns:a16="http://schemas.microsoft.com/office/drawing/2014/main" id="{A1AA10DE-2E43-4939-A349-D1929A716E92}"/>
                    </a:ext>
                  </a:extLst>
                </p:cNvPr>
                <p:cNvSpPr/>
                <p:nvPr/>
              </p:nvSpPr>
              <p:spPr>
                <a:xfrm>
                  <a:off x="10504443" y="1555776"/>
                  <a:ext cx="154368" cy="15465"/>
                </a:xfrm>
                <a:custGeom>
                  <a:avLst/>
                  <a:gdLst>
                    <a:gd name="connsiteX0" fmla="*/ 0 w 154368"/>
                    <a:gd name="connsiteY0" fmla="*/ 0 h 15465"/>
                    <a:gd name="connsiteX1" fmla="*/ 154369 w 154368"/>
                    <a:gd name="connsiteY1" fmla="*/ 0 h 15465"/>
                    <a:gd name="connsiteX2" fmla="*/ 154369 w 154368"/>
                    <a:gd name="connsiteY2" fmla="*/ 15466 h 15465"/>
                    <a:gd name="connsiteX3" fmla="*/ 0 w 154368"/>
                    <a:gd name="connsiteY3" fmla="*/ 15466 h 15465"/>
                  </a:gdLst>
                  <a:ahLst/>
                  <a:cxnLst>
                    <a:cxn ang="0">
                      <a:pos x="connsiteX0" y="connsiteY0"/>
                    </a:cxn>
                    <a:cxn ang="0">
                      <a:pos x="connsiteX1" y="connsiteY1"/>
                    </a:cxn>
                    <a:cxn ang="0">
                      <a:pos x="connsiteX2" y="connsiteY2"/>
                    </a:cxn>
                    <a:cxn ang="0">
                      <a:pos x="connsiteX3" y="connsiteY3"/>
                    </a:cxn>
                  </a:cxnLst>
                  <a:rect l="l" t="t" r="r" b="b"/>
                  <a:pathLst>
                    <a:path w="154368" h="15465">
                      <a:moveTo>
                        <a:pt x="0" y="0"/>
                      </a:moveTo>
                      <a:lnTo>
                        <a:pt x="154369" y="0"/>
                      </a:lnTo>
                      <a:lnTo>
                        <a:pt x="154369" y="15466"/>
                      </a:lnTo>
                      <a:lnTo>
                        <a:pt x="0" y="15466"/>
                      </a:lnTo>
                      <a:close/>
                    </a:path>
                  </a:pathLst>
                </a:custGeom>
                <a:noFill/>
                <a:ln w="9525" cap="rnd">
                  <a:solidFill>
                    <a:srgbClr val="0A3C53"/>
                  </a:solidFill>
                  <a:prstDash val="solid"/>
                  <a:round/>
                </a:ln>
              </p:spPr>
              <p:txBody>
                <a:bodyPr rtlCol="0" anchor="ctr"/>
                <a:lstStyle/>
                <a:p>
                  <a:endParaRPr lang="en-IN"/>
                </a:p>
              </p:txBody>
            </p:sp>
          </p:grpSp>
        </p:grpSp>
      </p:grpSp>
    </p:spTree>
    <p:custDataLst>
      <p:tags r:id="rId1"/>
    </p:custDataLst>
    <p:extLst>
      <p:ext uri="{BB962C8B-B14F-4D97-AF65-F5344CB8AC3E}">
        <p14:creationId xmlns:p14="http://schemas.microsoft.com/office/powerpoint/2010/main" val="30184308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2">
            <a:extLst>
              <a:ext uri="{FF2B5EF4-FFF2-40B4-BE49-F238E27FC236}">
                <a16:creationId xmlns:a16="http://schemas.microsoft.com/office/drawing/2014/main" id="{1E92691C-4BF2-2B4E-C16E-C96063EA31CC}"/>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43</a:t>
            </a:fld>
            <a:endParaRPr lang="en-US" b="1">
              <a:solidFill>
                <a:srgbClr val="0A3C53"/>
              </a:solidFill>
            </a:endParaRPr>
          </a:p>
        </p:txBody>
      </p:sp>
    </p:spTree>
    <p:custDataLst>
      <p:tags r:id="rId1"/>
    </p:custDataLst>
    <p:extLst>
      <p:ext uri="{BB962C8B-B14F-4D97-AF65-F5344CB8AC3E}">
        <p14:creationId xmlns:p14="http://schemas.microsoft.com/office/powerpoint/2010/main" val="7504624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2">
            <a:extLst>
              <a:ext uri="{FF2B5EF4-FFF2-40B4-BE49-F238E27FC236}">
                <a16:creationId xmlns:a16="http://schemas.microsoft.com/office/drawing/2014/main" id="{A3680D17-70CC-9811-D805-90C331DAD0BC}"/>
              </a:ext>
            </a:extLst>
          </p:cNvPr>
          <p:cNvSpPr txBox="1">
            <a:spLocks/>
          </p:cNvSpPr>
          <p:nvPr/>
        </p:nvSpPr>
        <p:spPr>
          <a:xfrm>
            <a:off x="11229341" y="6290182"/>
            <a:ext cx="398334"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lumMod val="65000"/>
                    <a:lumOff val="35000"/>
                  </a:schemeClr>
                </a:solidFill>
                <a:latin typeface="Effra Pro" panose="020B0603020203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F54F2D47-7AC6-43F3-8E07-847BD5CBC9DC}" type="slidenum">
              <a:rPr lang="en-US" b="1" smtClean="0">
                <a:solidFill>
                  <a:srgbClr val="0A3C53"/>
                </a:solidFill>
              </a:rPr>
              <a:pPr algn="ctr"/>
              <a:t>44</a:t>
            </a:fld>
            <a:endParaRPr lang="en-US" b="1">
              <a:solidFill>
                <a:srgbClr val="0A3C53"/>
              </a:solidFill>
            </a:endParaRPr>
          </a:p>
        </p:txBody>
      </p:sp>
      <p:grpSp>
        <p:nvGrpSpPr>
          <p:cNvPr id="5" name="Group 4">
            <a:extLst>
              <a:ext uri="{FF2B5EF4-FFF2-40B4-BE49-F238E27FC236}">
                <a16:creationId xmlns:a16="http://schemas.microsoft.com/office/drawing/2014/main" id="{AF0942AB-B69E-C2EA-0662-B52958EDDDC1}"/>
              </a:ext>
            </a:extLst>
          </p:cNvPr>
          <p:cNvGrpSpPr/>
          <p:nvPr/>
        </p:nvGrpSpPr>
        <p:grpSpPr>
          <a:xfrm>
            <a:off x="842341" y="2660485"/>
            <a:ext cx="6937807" cy="2214140"/>
            <a:chOff x="842341" y="2679856"/>
            <a:chExt cx="6937807" cy="2214140"/>
          </a:xfrm>
        </p:grpSpPr>
        <p:sp>
          <p:nvSpPr>
            <p:cNvPr id="6" name="TextBox 5">
              <a:extLst>
                <a:ext uri="{FF2B5EF4-FFF2-40B4-BE49-F238E27FC236}">
                  <a16:creationId xmlns:a16="http://schemas.microsoft.com/office/drawing/2014/main" id="{839023A3-6C49-2B30-F8FC-760D8E827F0F}"/>
                </a:ext>
              </a:extLst>
            </p:cNvPr>
            <p:cNvSpPr txBox="1"/>
            <p:nvPr/>
          </p:nvSpPr>
          <p:spPr>
            <a:xfrm>
              <a:off x="842342" y="2679856"/>
              <a:ext cx="6097656" cy="646331"/>
            </a:xfrm>
            <a:prstGeom prst="rect">
              <a:avLst/>
            </a:prstGeom>
            <a:noFill/>
          </p:spPr>
          <p:txBody>
            <a:bodyPr wrap="square">
              <a:spAutoFit/>
            </a:bodyPr>
            <a:lstStyle/>
            <a:p>
              <a:r>
                <a:rPr lang="en-US" sz="3600">
                  <a:solidFill>
                    <a:schemeClr val="bg1"/>
                  </a:solidFill>
                  <a:latin typeface="Effra Pro" panose="020B0603020203020204" pitchFamily="34" charset="0"/>
                </a:rPr>
                <a:t>Section 04</a:t>
              </a:r>
            </a:p>
          </p:txBody>
        </p:sp>
        <p:sp>
          <p:nvSpPr>
            <p:cNvPr id="7" name="TextBox 6">
              <a:extLst>
                <a:ext uri="{FF2B5EF4-FFF2-40B4-BE49-F238E27FC236}">
                  <a16:creationId xmlns:a16="http://schemas.microsoft.com/office/drawing/2014/main" id="{161B496B-CEBD-44D4-DB2E-C519819DBE4B}"/>
                </a:ext>
              </a:extLst>
            </p:cNvPr>
            <p:cNvSpPr txBox="1"/>
            <p:nvPr/>
          </p:nvSpPr>
          <p:spPr>
            <a:xfrm>
              <a:off x="842341" y="3447446"/>
              <a:ext cx="6937807" cy="1446550"/>
            </a:xfrm>
            <a:prstGeom prst="rect">
              <a:avLst/>
            </a:prstGeom>
            <a:noFill/>
          </p:spPr>
          <p:txBody>
            <a:bodyPr wrap="square">
              <a:spAutoFit/>
            </a:bodyPr>
            <a:lstStyle/>
            <a:p>
              <a:r>
                <a:rPr lang="en-US" sz="4400" b="1">
                  <a:solidFill>
                    <a:schemeClr val="bg1"/>
                  </a:solidFill>
                  <a:latin typeface="Effra Pro" panose="020B0603020203020204" pitchFamily="34" charset="0"/>
                </a:rPr>
                <a:t>Whole Family/Referrals and Personal Introductions</a:t>
              </a:r>
            </a:p>
          </p:txBody>
        </p:sp>
      </p:grpSp>
    </p:spTree>
    <p:custDataLst>
      <p:tags r:id="rId1"/>
    </p:custDataLst>
    <p:extLst>
      <p:ext uri="{BB962C8B-B14F-4D97-AF65-F5344CB8AC3E}">
        <p14:creationId xmlns:p14="http://schemas.microsoft.com/office/powerpoint/2010/main" val="42303619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94E0356-D78A-912D-4EE5-C537B49534D5}"/>
              </a:ext>
            </a:extLst>
          </p:cNvPr>
          <p:cNvSpPr/>
          <p:nvPr/>
        </p:nvSpPr>
        <p:spPr>
          <a:xfrm>
            <a:off x="2076893" y="1449666"/>
            <a:ext cx="8038214" cy="3958669"/>
          </a:xfrm>
          <a:prstGeom prst="rect">
            <a:avLst/>
          </a:prstGeom>
          <a:solidFill>
            <a:srgbClr val="0079C2"/>
          </a:solidFill>
          <a:ln w="57150">
            <a:solidFill>
              <a:srgbClr val="E3F4FE"/>
            </a:solidFill>
          </a:ln>
          <a:effectLst>
            <a:outerShdw blurRad="1193800" dist="50800" dir="5400000" algn="ctr" rotWithShape="0">
              <a:srgbClr val="00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 Placeholder 2">
            <a:extLst>
              <a:ext uri="{FF2B5EF4-FFF2-40B4-BE49-F238E27FC236}">
                <a16:creationId xmlns:a16="http://schemas.microsoft.com/office/drawing/2014/main" id="{2982A77D-09EB-4B5A-A1EA-E624F4855334}"/>
              </a:ext>
            </a:extLst>
          </p:cNvPr>
          <p:cNvSpPr>
            <a:spLocks noGrp="1"/>
          </p:cNvSpPr>
          <p:nvPr>
            <p:ph type="body" sz="quarter" idx="13"/>
          </p:nvPr>
        </p:nvSpPr>
        <p:spPr/>
        <p:txBody>
          <a:bodyPr/>
          <a:lstStyle/>
          <a:p>
            <a:r>
              <a:rPr lang="en-US" sz="3200">
                <a:solidFill>
                  <a:schemeClr val="bg1"/>
                </a:solidFill>
                <a:latin typeface="Effra Pro" panose="020B0603020203020204" pitchFamily="34" charset="0"/>
              </a:rPr>
              <a:t>Everyone benefits when you follow the Whole Family Process.</a:t>
            </a:r>
          </a:p>
          <a:p>
            <a:endParaRPr lang="en-IN"/>
          </a:p>
        </p:txBody>
      </p:sp>
      <p:sp>
        <p:nvSpPr>
          <p:cNvPr id="4" name="Text Placeholder 3">
            <a:extLst>
              <a:ext uri="{FF2B5EF4-FFF2-40B4-BE49-F238E27FC236}">
                <a16:creationId xmlns:a16="http://schemas.microsoft.com/office/drawing/2014/main" id="{C0E6F21D-F9D6-4E77-8EED-AF3EDEABABB8}"/>
              </a:ext>
            </a:extLst>
          </p:cNvPr>
          <p:cNvSpPr>
            <a:spLocks noGrp="1"/>
          </p:cNvSpPr>
          <p:nvPr>
            <p:ph type="body" sz="quarter" idx="14"/>
          </p:nvPr>
        </p:nvSpPr>
        <p:spPr/>
        <p:txBody>
          <a:bodyPr/>
          <a:lstStyle/>
          <a:p>
            <a:r>
              <a:rPr lang="en-US" sz="1600">
                <a:solidFill>
                  <a:schemeClr val="bg1"/>
                </a:solidFill>
                <a:latin typeface="Effra Pro bold" panose="020B0803020203020204" pitchFamily="34" charset="0"/>
              </a:rPr>
              <a:t>John Doe</a:t>
            </a:r>
            <a:endParaRPr lang="en-US" sz="1600" b="0" u="none" strike="noStrike" baseline="0">
              <a:solidFill>
                <a:schemeClr val="bg1"/>
              </a:solidFill>
              <a:latin typeface="Effra Pro bold" panose="020B0803020203020204" pitchFamily="34" charset="0"/>
            </a:endParaRPr>
          </a:p>
          <a:p>
            <a:endParaRPr lang="en-IN"/>
          </a:p>
        </p:txBody>
      </p:sp>
      <p:sp>
        <p:nvSpPr>
          <p:cNvPr id="5" name="Text Placeholder 4">
            <a:extLst>
              <a:ext uri="{FF2B5EF4-FFF2-40B4-BE49-F238E27FC236}">
                <a16:creationId xmlns:a16="http://schemas.microsoft.com/office/drawing/2014/main" id="{ACEEB9AA-AEB2-4C89-96EC-7575493D1309}"/>
              </a:ext>
            </a:extLst>
          </p:cNvPr>
          <p:cNvSpPr>
            <a:spLocks noGrp="1"/>
          </p:cNvSpPr>
          <p:nvPr>
            <p:ph type="body" sz="quarter" idx="15"/>
          </p:nvPr>
        </p:nvSpPr>
        <p:spPr/>
        <p:txBody>
          <a:bodyPr/>
          <a:lstStyle/>
          <a:p>
            <a:r>
              <a:rPr lang="en-IN" sz="1600" b="0" i="0">
                <a:solidFill>
                  <a:schemeClr val="bg1"/>
                </a:solidFill>
                <a:effectLst/>
                <a:latin typeface="Effra Pro" panose="020B0603020203020204" pitchFamily="34" charset="0"/>
              </a:rPr>
              <a:t>NYL Agent</a:t>
            </a:r>
          </a:p>
          <a:p>
            <a:endParaRPr lang="en-IN"/>
          </a:p>
        </p:txBody>
      </p:sp>
      <p:sp>
        <p:nvSpPr>
          <p:cNvPr id="13" name="Slide Number Placeholder 2">
            <a:extLst>
              <a:ext uri="{FF2B5EF4-FFF2-40B4-BE49-F238E27FC236}">
                <a16:creationId xmlns:a16="http://schemas.microsoft.com/office/drawing/2014/main" id="{3FF91C65-2D4E-DFFE-A6CB-D11322D205A8}"/>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45</a:t>
            </a:fld>
            <a:endParaRPr lang="en-US" b="1">
              <a:solidFill>
                <a:srgbClr val="0A3C53"/>
              </a:solidFill>
            </a:endParaRPr>
          </a:p>
        </p:txBody>
      </p:sp>
      <p:sp>
        <p:nvSpPr>
          <p:cNvPr id="10" name="TextBox 9">
            <a:extLst>
              <a:ext uri="{FF2B5EF4-FFF2-40B4-BE49-F238E27FC236}">
                <a16:creationId xmlns:a16="http://schemas.microsoft.com/office/drawing/2014/main" id="{CED757E5-897E-3DED-9BEF-9BAE9AB162B9}"/>
              </a:ext>
            </a:extLst>
          </p:cNvPr>
          <p:cNvSpPr txBox="1"/>
          <p:nvPr/>
        </p:nvSpPr>
        <p:spPr>
          <a:xfrm>
            <a:off x="8425161" y="3604206"/>
            <a:ext cx="942753" cy="2015936"/>
          </a:xfrm>
          <a:prstGeom prst="rect">
            <a:avLst/>
          </a:prstGeom>
          <a:noFill/>
        </p:spPr>
        <p:txBody>
          <a:bodyPr wrap="square" rtlCol="0">
            <a:spAutoFit/>
          </a:bodyPr>
          <a:lstStyle/>
          <a:p>
            <a:pPr algn="ctr"/>
            <a:r>
              <a:rPr lang="en-US" sz="12500">
                <a:solidFill>
                  <a:schemeClr val="bg1"/>
                </a:solidFill>
                <a:latin typeface="Amasis MT Pro" panose="02040504050005020304" pitchFamily="18" charset="0"/>
              </a:rPr>
              <a:t>”</a:t>
            </a:r>
            <a:endParaRPr lang="en-IN" sz="12500">
              <a:solidFill>
                <a:schemeClr val="bg1"/>
              </a:solidFill>
              <a:latin typeface="Amasis MT Pro" panose="02040504050005020304" pitchFamily="18" charset="0"/>
            </a:endParaRPr>
          </a:p>
        </p:txBody>
      </p:sp>
      <p:pic>
        <p:nvPicPr>
          <p:cNvPr id="9" name="Picture Placeholder 8" descr="A person in a suit and tie&#10;&#10;Description automatically generated">
            <a:extLst>
              <a:ext uri="{FF2B5EF4-FFF2-40B4-BE49-F238E27FC236}">
                <a16:creationId xmlns:a16="http://schemas.microsoft.com/office/drawing/2014/main" id="{DC5C9724-ECD3-4D0D-8FAA-87554B7809FB}"/>
              </a:ext>
            </a:extLst>
          </p:cNvPr>
          <p:cNvPicPr>
            <a:picLocks noGrp="1" noChangeAspect="1"/>
          </p:cNvPicPr>
          <p:nvPr>
            <p:ph type="pic" sz="quarter" idx="12"/>
          </p:nvPr>
        </p:nvPicPr>
        <p:blipFill>
          <a:blip r:embed="rId4">
            <a:extLst>
              <a:ext uri="{28A0092B-C50C-407E-A947-70E740481C1C}">
                <a14:useLocalDpi xmlns:a14="http://schemas.microsoft.com/office/drawing/2010/main" val="0"/>
              </a:ext>
            </a:extLst>
          </a:blip>
          <a:srcRect/>
          <a:stretch>
            <a:fillRect/>
          </a:stretch>
        </p:blipFill>
        <p:spPr/>
      </p:pic>
    </p:spTree>
    <p:custDataLst>
      <p:tags r:id="rId1"/>
    </p:custDataLst>
    <p:extLst>
      <p:ext uri="{BB962C8B-B14F-4D97-AF65-F5344CB8AC3E}">
        <p14:creationId xmlns:p14="http://schemas.microsoft.com/office/powerpoint/2010/main" val="10998032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group of people at a table&#10;&#10;Description automatically generated">
            <a:extLst>
              <a:ext uri="{FF2B5EF4-FFF2-40B4-BE49-F238E27FC236}">
                <a16:creationId xmlns:a16="http://schemas.microsoft.com/office/drawing/2014/main" id="{746CFB9E-E49F-42F0-88D3-B998C5921E4D}"/>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l="27954" r="27954"/>
          <a:stretch>
            <a:fillRect/>
          </a:stretch>
        </p:blipFill>
        <p:spPr/>
      </p:pic>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lstStyle/>
          <a:p>
            <a:r>
              <a:rPr lang="en-US"/>
              <a:t>Client Benefits</a:t>
            </a:r>
          </a:p>
        </p:txBody>
      </p:sp>
      <p:sp>
        <p:nvSpPr>
          <p:cNvPr id="9" name="Text Placeholder 8">
            <a:extLst>
              <a:ext uri="{FF2B5EF4-FFF2-40B4-BE49-F238E27FC236}">
                <a16:creationId xmlns:a16="http://schemas.microsoft.com/office/drawing/2014/main" id="{A1557D90-1771-4BE4-89DD-18B73DB2493B}"/>
              </a:ext>
            </a:extLst>
          </p:cNvPr>
          <p:cNvSpPr>
            <a:spLocks noGrp="1"/>
          </p:cNvSpPr>
          <p:nvPr>
            <p:ph type="body" sz="quarter" idx="13"/>
          </p:nvPr>
        </p:nvSpPr>
        <p:spPr/>
        <p:txBody>
          <a:bodyPr/>
          <a:lstStyle/>
          <a:p>
            <a:pPr marL="285750" indent="-285750">
              <a:buFont typeface="Wingdings" panose="05000000000000000000" pitchFamily="2" charset="2"/>
              <a:buChar char="§"/>
            </a:pPr>
            <a:r>
              <a:rPr lang="en-US">
                <a:latin typeface="Effan Pro"/>
              </a:rPr>
              <a:t>Prevent future uncertainties with proper guidance before a crisis</a:t>
            </a:r>
          </a:p>
          <a:p>
            <a:pPr marL="285750" indent="-285750">
              <a:buFont typeface="Wingdings" panose="05000000000000000000" pitchFamily="2" charset="2"/>
              <a:buChar char="§"/>
            </a:pPr>
            <a:r>
              <a:rPr lang="en-US">
                <a:latin typeface="Effan Pro"/>
              </a:rPr>
              <a:t>Minimize stress and ill-informed decisions common in a crisis </a:t>
            </a:r>
          </a:p>
          <a:p>
            <a:pPr marL="285750" indent="-285750">
              <a:buFont typeface="Wingdings" panose="05000000000000000000" pitchFamily="2" charset="2"/>
              <a:buChar char="§"/>
            </a:pPr>
            <a:r>
              <a:rPr lang="en-US">
                <a:latin typeface="Effan Pro"/>
              </a:rPr>
              <a:t>Clarity about family member commitments, roles, and responsibilities</a:t>
            </a:r>
          </a:p>
          <a:p>
            <a:endParaRPr lang="en-IN"/>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46</a:t>
            </a:fld>
            <a:endParaRPr lang="en-US" b="1">
              <a:solidFill>
                <a:srgbClr val="0A3C53"/>
              </a:solidFill>
            </a:endParaRPr>
          </a:p>
        </p:txBody>
      </p:sp>
      <p:sp>
        <p:nvSpPr>
          <p:cNvPr id="6" name="TextBox 5">
            <a:extLst>
              <a:ext uri="{FF2B5EF4-FFF2-40B4-BE49-F238E27FC236}">
                <a16:creationId xmlns:a16="http://schemas.microsoft.com/office/drawing/2014/main" id="{64A27C91-D0DC-6BCA-5805-396C8D03FE36}"/>
              </a:ext>
            </a:extLst>
          </p:cNvPr>
          <p:cNvSpPr txBox="1"/>
          <p:nvPr/>
        </p:nvSpPr>
        <p:spPr>
          <a:xfrm>
            <a:off x="441072" y="1953990"/>
            <a:ext cx="9087940" cy="369332"/>
          </a:xfrm>
          <a:prstGeom prst="rect">
            <a:avLst/>
          </a:prstGeom>
          <a:noFill/>
        </p:spPr>
        <p:txBody>
          <a:bodyPr wrap="square">
            <a:spAutoFit/>
          </a:bodyPr>
          <a:lstStyle/>
          <a:p>
            <a:pPr marL="285750" indent="-285750">
              <a:buFont typeface="Arial" panose="020B0604020202020204" pitchFamily="34" charset="0"/>
              <a:buChar char="•"/>
            </a:pPr>
            <a:endParaRPr lang="en-US">
              <a:latin typeface="Effan Pro"/>
            </a:endParaRPr>
          </a:p>
        </p:txBody>
      </p:sp>
    </p:spTree>
    <p:custDataLst>
      <p:tags r:id="rId1"/>
    </p:custDataLst>
    <p:extLst>
      <p:ext uri="{BB962C8B-B14F-4D97-AF65-F5344CB8AC3E}">
        <p14:creationId xmlns:p14="http://schemas.microsoft.com/office/powerpoint/2010/main" val="21447894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F3FEBFD-FB72-0340-E393-297CB866DE7B}"/>
              </a:ext>
            </a:extLst>
          </p:cNvPr>
          <p:cNvSpPr>
            <a:spLocks noGrp="1"/>
          </p:cNvSpPr>
          <p:nvPr>
            <p:ph type="body" sz="quarter" idx="10"/>
          </p:nvPr>
        </p:nvSpPr>
        <p:spPr/>
        <p:txBody>
          <a:bodyPr/>
          <a:lstStyle/>
          <a:p>
            <a:r>
              <a:rPr lang="en-US">
                <a:solidFill>
                  <a:srgbClr val="0A3C53"/>
                </a:solidFill>
              </a:rPr>
              <a:t>Discussion</a:t>
            </a:r>
            <a:endParaRPr lang="en-IN">
              <a:solidFill>
                <a:srgbClr val="0A3C53"/>
              </a:solidFill>
            </a:endParaRPr>
          </a:p>
        </p:txBody>
      </p:sp>
      <p:sp>
        <p:nvSpPr>
          <p:cNvPr id="7" name="Text Placeholder 6">
            <a:extLst>
              <a:ext uri="{FF2B5EF4-FFF2-40B4-BE49-F238E27FC236}">
                <a16:creationId xmlns:a16="http://schemas.microsoft.com/office/drawing/2014/main" id="{DE8CEDD8-A4D9-440B-8F72-21D482D5C894}"/>
              </a:ext>
            </a:extLst>
          </p:cNvPr>
          <p:cNvSpPr>
            <a:spLocks noGrp="1"/>
          </p:cNvSpPr>
          <p:nvPr>
            <p:ph type="body" sz="quarter" idx="13"/>
          </p:nvPr>
        </p:nvSpPr>
        <p:spPr/>
        <p:txBody>
          <a:bodyPr/>
          <a:lstStyle/>
          <a:p>
            <a:pPr marL="0" indent="0">
              <a:buNone/>
            </a:pPr>
            <a:r>
              <a:rPr lang="en-IN"/>
              <a:t>5 min</a:t>
            </a:r>
          </a:p>
        </p:txBody>
      </p:sp>
      <p:sp>
        <p:nvSpPr>
          <p:cNvPr id="6" name="Text Placeholder 5">
            <a:extLst>
              <a:ext uri="{FF2B5EF4-FFF2-40B4-BE49-F238E27FC236}">
                <a16:creationId xmlns:a16="http://schemas.microsoft.com/office/drawing/2014/main" id="{6D31D0ED-CB60-46ED-80B6-64CA104797F4}"/>
              </a:ext>
            </a:extLst>
          </p:cNvPr>
          <p:cNvSpPr>
            <a:spLocks noGrp="1"/>
          </p:cNvSpPr>
          <p:nvPr>
            <p:ph type="body" sz="quarter" idx="11"/>
          </p:nvPr>
        </p:nvSpPr>
        <p:spPr>
          <a:xfrm>
            <a:off x="468000" y="1926907"/>
            <a:ext cx="5310188" cy="984885"/>
          </a:xfrm>
        </p:spPr>
        <p:txBody>
          <a:bodyPr/>
          <a:lstStyle/>
          <a:p>
            <a:pPr marL="0" indent="0">
              <a:buNone/>
            </a:pPr>
            <a:r>
              <a:rPr lang="en-US" sz="1600">
                <a:solidFill>
                  <a:srgbClr val="0A3C53"/>
                </a:solidFill>
                <a:latin typeface="Effra Pro" panose="020B0603020203020204" pitchFamily="34" charset="0"/>
              </a:rPr>
              <a:t>What are some agent benefits for following the whole family process?</a:t>
            </a:r>
          </a:p>
          <a:p>
            <a:endParaRPr lang="en-IN"/>
          </a:p>
        </p:txBody>
      </p:sp>
      <p:sp>
        <p:nvSpPr>
          <p:cNvPr id="22" name="Slide Number Placeholder 2">
            <a:extLst>
              <a:ext uri="{FF2B5EF4-FFF2-40B4-BE49-F238E27FC236}">
                <a16:creationId xmlns:a16="http://schemas.microsoft.com/office/drawing/2014/main" id="{59AF037D-30B9-B194-14C5-29D126E86A13}"/>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47</a:t>
            </a:fld>
            <a:endParaRPr lang="en-US" b="1">
              <a:solidFill>
                <a:srgbClr val="0A3C53"/>
              </a:solidFill>
            </a:endParaRPr>
          </a:p>
        </p:txBody>
      </p:sp>
    </p:spTree>
    <p:custDataLst>
      <p:tags r:id="rId1"/>
    </p:custDataLst>
    <p:extLst>
      <p:ext uri="{BB962C8B-B14F-4D97-AF65-F5344CB8AC3E}">
        <p14:creationId xmlns:p14="http://schemas.microsoft.com/office/powerpoint/2010/main" val="32730818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person with sugar on his face&#10;&#10;Description automatically generated">
            <a:extLst>
              <a:ext uri="{FF2B5EF4-FFF2-40B4-BE49-F238E27FC236}">
                <a16:creationId xmlns:a16="http://schemas.microsoft.com/office/drawing/2014/main" id="{73041B90-6188-4A88-89A3-E4EB9AE61743}"/>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l="22130" r="22130"/>
          <a:stretch>
            <a:fillRect/>
          </a:stretch>
        </p:blipFill>
        <p:spPr/>
      </p:pic>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lstStyle/>
          <a:p>
            <a:r>
              <a:rPr lang="en-US"/>
              <a:t>Agent Benefits</a:t>
            </a:r>
          </a:p>
        </p:txBody>
      </p:sp>
      <p:sp>
        <p:nvSpPr>
          <p:cNvPr id="5" name="Text Placeholder 4">
            <a:extLst>
              <a:ext uri="{FF2B5EF4-FFF2-40B4-BE49-F238E27FC236}">
                <a16:creationId xmlns:a16="http://schemas.microsoft.com/office/drawing/2014/main" id="{268A08AD-791F-45C3-90E8-1927BE55475C}"/>
              </a:ext>
            </a:extLst>
          </p:cNvPr>
          <p:cNvSpPr>
            <a:spLocks noGrp="1"/>
          </p:cNvSpPr>
          <p:nvPr>
            <p:ph type="body" sz="quarter" idx="13"/>
          </p:nvPr>
        </p:nvSpPr>
        <p:spPr/>
        <p:txBody>
          <a:bodyPr/>
          <a:lstStyle/>
          <a:p>
            <a:pPr marL="285750" indent="-285750">
              <a:spcAft>
                <a:spcPts val="600"/>
              </a:spcAft>
              <a:buFont typeface="Wingdings" panose="05000000000000000000" pitchFamily="2" charset="2"/>
              <a:buChar char="§"/>
            </a:pPr>
            <a:r>
              <a:rPr lang="en-US">
                <a:latin typeface="Effan Pro"/>
              </a:rPr>
              <a:t>Build a sustainable practice composed of multigenerational families</a:t>
            </a:r>
          </a:p>
          <a:p>
            <a:pPr marL="285750" indent="-285750">
              <a:spcAft>
                <a:spcPts val="600"/>
              </a:spcAft>
              <a:buFont typeface="Wingdings" panose="05000000000000000000" pitchFamily="2" charset="2"/>
              <a:buChar char="§"/>
            </a:pPr>
            <a:r>
              <a:rPr lang="en-US">
                <a:latin typeface="Effan Pro"/>
              </a:rPr>
              <a:t>A compelling value proposition</a:t>
            </a:r>
          </a:p>
          <a:p>
            <a:pPr marL="285750" indent="-285750">
              <a:spcAft>
                <a:spcPts val="600"/>
              </a:spcAft>
              <a:buFont typeface="Wingdings" panose="05000000000000000000" pitchFamily="2" charset="2"/>
              <a:buChar char="§"/>
            </a:pPr>
            <a:r>
              <a:rPr lang="en-US">
                <a:latin typeface="Effan Pro"/>
              </a:rPr>
              <a:t>Expand your network</a:t>
            </a:r>
          </a:p>
          <a:p>
            <a:pPr marL="285750" indent="-285750">
              <a:spcAft>
                <a:spcPts val="600"/>
              </a:spcAft>
              <a:buFont typeface="Wingdings" panose="05000000000000000000" pitchFamily="2" charset="2"/>
              <a:buChar char="§"/>
            </a:pPr>
            <a:r>
              <a:rPr lang="en-US">
                <a:latin typeface="Effan Pro"/>
              </a:rPr>
              <a:t>Receive introductions</a:t>
            </a:r>
          </a:p>
          <a:p>
            <a:pPr marL="285750" indent="-285750">
              <a:spcAft>
                <a:spcPts val="600"/>
              </a:spcAft>
              <a:buFont typeface="Wingdings" panose="05000000000000000000" pitchFamily="2" charset="2"/>
              <a:buChar char="§"/>
            </a:pPr>
            <a:r>
              <a:rPr lang="en-US">
                <a:latin typeface="Effan Pro"/>
              </a:rPr>
              <a:t>Increased client retention</a:t>
            </a:r>
          </a:p>
          <a:p>
            <a:pPr marL="285750" indent="-285750">
              <a:spcAft>
                <a:spcPts val="600"/>
              </a:spcAft>
              <a:buFont typeface="Wingdings" panose="05000000000000000000" pitchFamily="2" charset="2"/>
              <a:buChar char="§"/>
            </a:pPr>
            <a:r>
              <a:rPr lang="en-US">
                <a:latin typeface="Effan Pro"/>
              </a:rPr>
              <a:t>Repeatable natural process</a:t>
            </a:r>
          </a:p>
          <a:p>
            <a:pPr marL="285750" indent="-285750">
              <a:spcAft>
                <a:spcPts val="600"/>
              </a:spcAft>
              <a:buFont typeface="Wingdings" panose="05000000000000000000" pitchFamily="2" charset="2"/>
              <a:buChar char="§"/>
            </a:pPr>
            <a:r>
              <a:rPr lang="en-US">
                <a:latin typeface="Effan Pro"/>
              </a:rPr>
              <a:t>Scale your business</a:t>
            </a:r>
          </a:p>
          <a:p>
            <a:pPr marL="285750" indent="-285750">
              <a:buFont typeface="Wingdings" panose="05000000000000000000" pitchFamily="2" charset="2"/>
              <a:buChar char="§"/>
            </a:pPr>
            <a:endParaRPr lang="en-IN"/>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48</a:t>
            </a:fld>
            <a:endParaRPr lang="en-US" b="1">
              <a:solidFill>
                <a:srgbClr val="0A3C53"/>
              </a:solidFill>
            </a:endParaRPr>
          </a:p>
        </p:txBody>
      </p:sp>
    </p:spTree>
    <p:custDataLst>
      <p:tags r:id="rId1"/>
    </p:custDataLst>
    <p:extLst>
      <p:ext uri="{BB962C8B-B14F-4D97-AF65-F5344CB8AC3E}">
        <p14:creationId xmlns:p14="http://schemas.microsoft.com/office/powerpoint/2010/main" val="11963578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5761DFE-5328-8127-0180-D429D9C76D5D}"/>
              </a:ext>
            </a:extLst>
          </p:cNvPr>
          <p:cNvSpPr>
            <a:spLocks noGrp="1"/>
          </p:cNvSpPr>
          <p:nvPr>
            <p:ph type="body" sz="quarter" idx="10"/>
          </p:nvPr>
        </p:nvSpPr>
        <p:spPr/>
        <p:txBody>
          <a:bodyPr/>
          <a:lstStyle/>
          <a:p>
            <a:r>
              <a:rPr lang="en-US" sz="2800"/>
              <a:t>Whole Family Process</a:t>
            </a:r>
            <a:endParaRPr lang="en-IN"/>
          </a:p>
        </p:txBody>
      </p:sp>
      <p:sp>
        <p:nvSpPr>
          <p:cNvPr id="4" name="Slide Number Placeholder 2">
            <a:extLst>
              <a:ext uri="{FF2B5EF4-FFF2-40B4-BE49-F238E27FC236}">
                <a16:creationId xmlns:a16="http://schemas.microsoft.com/office/drawing/2014/main" id="{E27BFA37-D393-010F-B1D8-8526C78AA7C3}"/>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49</a:t>
            </a:fld>
            <a:endParaRPr lang="en-US" b="1">
              <a:solidFill>
                <a:srgbClr val="0A3C53"/>
              </a:solidFill>
            </a:endParaRPr>
          </a:p>
        </p:txBody>
      </p:sp>
      <p:cxnSp>
        <p:nvCxnSpPr>
          <p:cNvPr id="91" name="Straight Connector 90">
            <a:extLst>
              <a:ext uri="{FF2B5EF4-FFF2-40B4-BE49-F238E27FC236}">
                <a16:creationId xmlns:a16="http://schemas.microsoft.com/office/drawing/2014/main" id="{4C9D719E-F157-6CFC-31E5-454BC306B704}"/>
              </a:ext>
            </a:extLst>
          </p:cNvPr>
          <p:cNvCxnSpPr>
            <a:cxnSpLocks/>
          </p:cNvCxnSpPr>
          <p:nvPr/>
        </p:nvCxnSpPr>
        <p:spPr bwMode="gray">
          <a:xfrm>
            <a:off x="3658020" y="1724379"/>
            <a:ext cx="0" cy="324000"/>
          </a:xfrm>
          <a:prstGeom prst="line">
            <a:avLst/>
          </a:prstGeom>
          <a:noFill/>
          <a:ln w="9525">
            <a:solidFill>
              <a:schemeClr val="bg1">
                <a:lumMod val="75000"/>
              </a:schemeClr>
            </a:solidFill>
            <a:round/>
            <a:headEnd/>
            <a:tailEnd/>
          </a:ln>
          <a:effectLst/>
        </p:spPr>
      </p:cxnSp>
      <p:sp>
        <p:nvSpPr>
          <p:cNvPr id="92" name="Rectangle 91">
            <a:extLst>
              <a:ext uri="{FF2B5EF4-FFF2-40B4-BE49-F238E27FC236}">
                <a16:creationId xmlns:a16="http://schemas.microsoft.com/office/drawing/2014/main" id="{72E19A8A-BD46-4AAB-F000-2B410E4A1777}"/>
              </a:ext>
            </a:extLst>
          </p:cNvPr>
          <p:cNvSpPr/>
          <p:nvPr/>
        </p:nvSpPr>
        <p:spPr bwMode="gray">
          <a:xfrm>
            <a:off x="2500934" y="2044162"/>
            <a:ext cx="2314172" cy="3289838"/>
          </a:xfrm>
          <a:prstGeom prst="rect">
            <a:avLst/>
          </a:prstGeom>
          <a:solidFill>
            <a:srgbClr val="FFFFFF"/>
          </a:solidFill>
          <a:ln w="9525">
            <a:solidFill>
              <a:schemeClr val="bg1">
                <a:lumMod val="75000"/>
              </a:schemeClr>
            </a:solidFill>
            <a:headEnd/>
            <a:tailEnd/>
          </a:ln>
        </p:spPr>
        <p:style>
          <a:lnRef idx="2">
            <a:schemeClr val="accent6"/>
          </a:lnRef>
          <a:fillRef idx="1">
            <a:schemeClr val="lt1"/>
          </a:fillRef>
          <a:effectRef idx="0">
            <a:schemeClr val="accent6"/>
          </a:effectRef>
          <a:fontRef idx="minor">
            <a:schemeClr val="dk1"/>
          </a:fontRef>
        </p:style>
        <p:txBody>
          <a:bodyPr lIns="91440" tIns="0" rIns="91440" bIns="137160" rtlCol="0" anchor="b" anchorCtr="0"/>
          <a:lstStyle/>
          <a:p>
            <a:pPr algn="ctr">
              <a:spcBef>
                <a:spcPct val="0"/>
              </a:spcBef>
              <a:buClrTx/>
              <a:buSzPct val="90000"/>
            </a:pPr>
            <a:endParaRPr lang="en-US" sz="1600" b="1">
              <a:solidFill>
                <a:srgbClr val="0A3C53"/>
              </a:solidFill>
              <a:latin typeface="Effra Pro" panose="020B0603020203020204" pitchFamily="34" charset="0"/>
              <a:cs typeface="Arial" pitchFamily="34" charset="0"/>
            </a:endParaRPr>
          </a:p>
        </p:txBody>
      </p:sp>
      <p:sp>
        <p:nvSpPr>
          <p:cNvPr id="90" name="Rectangle 89">
            <a:extLst>
              <a:ext uri="{FF2B5EF4-FFF2-40B4-BE49-F238E27FC236}">
                <a16:creationId xmlns:a16="http://schemas.microsoft.com/office/drawing/2014/main" id="{9158A07F-47C5-37A6-0C26-71F0096A9EB3}"/>
              </a:ext>
            </a:extLst>
          </p:cNvPr>
          <p:cNvSpPr/>
          <p:nvPr/>
        </p:nvSpPr>
        <p:spPr>
          <a:xfrm>
            <a:off x="2647406" y="3223405"/>
            <a:ext cx="2033979" cy="492443"/>
          </a:xfrm>
          <a:prstGeom prst="rect">
            <a:avLst/>
          </a:prstGeom>
        </p:spPr>
        <p:txBody>
          <a:bodyPr wrap="square" lIns="0" tIns="0" rIns="0" bIns="0">
            <a:spAutoFit/>
          </a:bodyPr>
          <a:lstStyle/>
          <a:p>
            <a:pPr lvl="0" algn="ctr">
              <a:spcAft>
                <a:spcPts val="600"/>
              </a:spcAft>
              <a:buClr>
                <a:schemeClr val="accent6">
                  <a:lumMod val="75000"/>
                </a:schemeClr>
              </a:buClr>
              <a:buSzPct val="90000"/>
              <a:defRPr/>
            </a:pPr>
            <a:r>
              <a:rPr lang="en-US" sz="1600" b="1">
                <a:solidFill>
                  <a:srgbClr val="0A3C53"/>
                </a:solidFill>
                <a:latin typeface="Effra Pro" panose="020B0603020203020204" pitchFamily="34" charset="0"/>
                <a:cs typeface="Arial" pitchFamily="34" charset="0"/>
              </a:rPr>
              <a:t>Times of Transition and Crisis</a:t>
            </a:r>
          </a:p>
        </p:txBody>
      </p:sp>
      <p:sp>
        <p:nvSpPr>
          <p:cNvPr id="88" name="Rectangle 87">
            <a:extLst>
              <a:ext uri="{FF2B5EF4-FFF2-40B4-BE49-F238E27FC236}">
                <a16:creationId xmlns:a16="http://schemas.microsoft.com/office/drawing/2014/main" id="{9DFB2A6F-B5F4-B26E-37FB-4859A8AE1DA7}"/>
              </a:ext>
            </a:extLst>
          </p:cNvPr>
          <p:cNvSpPr/>
          <p:nvPr/>
        </p:nvSpPr>
        <p:spPr bwMode="gray">
          <a:xfrm>
            <a:off x="5054523" y="2044162"/>
            <a:ext cx="2314172" cy="3289838"/>
          </a:xfrm>
          <a:prstGeom prst="rect">
            <a:avLst/>
          </a:prstGeom>
          <a:solidFill>
            <a:srgbClr val="FFFFFF"/>
          </a:solidFill>
          <a:ln w="9525">
            <a:solidFill>
              <a:schemeClr val="bg1">
                <a:lumMod val="75000"/>
              </a:schemeClr>
            </a:solidFill>
            <a:headEnd/>
            <a:tailEnd/>
          </a:ln>
        </p:spPr>
        <p:style>
          <a:lnRef idx="2">
            <a:schemeClr val="accent6"/>
          </a:lnRef>
          <a:fillRef idx="1">
            <a:schemeClr val="lt1"/>
          </a:fillRef>
          <a:effectRef idx="0">
            <a:schemeClr val="accent6"/>
          </a:effectRef>
          <a:fontRef idx="minor">
            <a:schemeClr val="dk1"/>
          </a:fontRef>
        </p:style>
        <p:txBody>
          <a:bodyPr lIns="91440" tIns="0" rIns="91440" bIns="137160" rtlCol="0" anchor="b" anchorCtr="0"/>
          <a:lstStyle/>
          <a:p>
            <a:pPr algn="ctr">
              <a:spcBef>
                <a:spcPct val="0"/>
              </a:spcBef>
              <a:buClrTx/>
              <a:buSzPct val="90000"/>
            </a:pPr>
            <a:endParaRPr lang="en-US" sz="1600" b="1">
              <a:solidFill>
                <a:schemeClr val="tx1"/>
              </a:solidFill>
              <a:latin typeface="Effra Pro" panose="020B0603020203020204" pitchFamily="34" charset="0"/>
              <a:cs typeface="Arial" pitchFamily="34" charset="0"/>
            </a:endParaRPr>
          </a:p>
        </p:txBody>
      </p:sp>
      <p:cxnSp>
        <p:nvCxnSpPr>
          <p:cNvPr id="83" name="Straight Connector 82">
            <a:extLst>
              <a:ext uri="{FF2B5EF4-FFF2-40B4-BE49-F238E27FC236}">
                <a16:creationId xmlns:a16="http://schemas.microsoft.com/office/drawing/2014/main" id="{DABAE9E3-749E-51B4-4209-D90B456EADA3}"/>
              </a:ext>
            </a:extLst>
          </p:cNvPr>
          <p:cNvCxnSpPr>
            <a:cxnSpLocks/>
          </p:cNvCxnSpPr>
          <p:nvPr/>
        </p:nvCxnSpPr>
        <p:spPr bwMode="gray">
          <a:xfrm>
            <a:off x="8747756" y="1722774"/>
            <a:ext cx="0" cy="324000"/>
          </a:xfrm>
          <a:prstGeom prst="line">
            <a:avLst/>
          </a:prstGeom>
          <a:noFill/>
          <a:ln w="9525">
            <a:solidFill>
              <a:schemeClr val="bg1">
                <a:lumMod val="75000"/>
              </a:schemeClr>
            </a:solidFill>
            <a:round/>
            <a:headEnd/>
            <a:tailEnd/>
          </a:ln>
          <a:effectLst/>
        </p:spPr>
      </p:cxnSp>
      <p:sp>
        <p:nvSpPr>
          <p:cNvPr id="84" name="Rectangle 83">
            <a:extLst>
              <a:ext uri="{FF2B5EF4-FFF2-40B4-BE49-F238E27FC236}">
                <a16:creationId xmlns:a16="http://schemas.microsoft.com/office/drawing/2014/main" id="{2FDEEB29-839D-BBF2-6519-68E2B36ED51A}"/>
              </a:ext>
            </a:extLst>
          </p:cNvPr>
          <p:cNvSpPr/>
          <p:nvPr/>
        </p:nvSpPr>
        <p:spPr bwMode="gray">
          <a:xfrm>
            <a:off x="7590670" y="2044162"/>
            <a:ext cx="2314172" cy="3289838"/>
          </a:xfrm>
          <a:prstGeom prst="rect">
            <a:avLst/>
          </a:prstGeom>
          <a:solidFill>
            <a:srgbClr val="FFFFFF"/>
          </a:solidFill>
          <a:ln w="9525">
            <a:solidFill>
              <a:schemeClr val="bg1">
                <a:lumMod val="75000"/>
              </a:schemeClr>
            </a:solidFill>
            <a:headEnd/>
            <a:tailEnd/>
          </a:ln>
        </p:spPr>
        <p:style>
          <a:lnRef idx="2">
            <a:schemeClr val="accent6"/>
          </a:lnRef>
          <a:fillRef idx="1">
            <a:schemeClr val="lt1"/>
          </a:fillRef>
          <a:effectRef idx="0">
            <a:schemeClr val="accent6"/>
          </a:effectRef>
          <a:fontRef idx="minor">
            <a:schemeClr val="dk1"/>
          </a:fontRef>
        </p:style>
        <p:txBody>
          <a:bodyPr lIns="91440" tIns="0" rIns="91440" bIns="137160" rtlCol="0" anchor="b" anchorCtr="0"/>
          <a:lstStyle/>
          <a:p>
            <a:pPr algn="ctr">
              <a:spcBef>
                <a:spcPct val="0"/>
              </a:spcBef>
              <a:buClrTx/>
              <a:buSzPct val="90000"/>
            </a:pPr>
            <a:endParaRPr lang="en-US" sz="1600" b="1">
              <a:solidFill>
                <a:srgbClr val="0A3C53"/>
              </a:solidFill>
              <a:latin typeface="Effra Pro" panose="020B0603020203020204" pitchFamily="34" charset="0"/>
              <a:cs typeface="Arial" pitchFamily="34" charset="0"/>
            </a:endParaRPr>
          </a:p>
        </p:txBody>
      </p:sp>
      <p:sp>
        <p:nvSpPr>
          <p:cNvPr id="18" name="Rectangle 17">
            <a:extLst>
              <a:ext uri="{FF2B5EF4-FFF2-40B4-BE49-F238E27FC236}">
                <a16:creationId xmlns:a16="http://schemas.microsoft.com/office/drawing/2014/main" id="{1EC88B8A-A09C-B34D-A37D-246795821A1E}"/>
              </a:ext>
            </a:extLst>
          </p:cNvPr>
          <p:cNvSpPr/>
          <p:nvPr/>
        </p:nvSpPr>
        <p:spPr bwMode="gray">
          <a:xfrm>
            <a:off x="655289" y="1307659"/>
            <a:ext cx="10881422" cy="393596"/>
          </a:xfrm>
          <a:prstGeom prst="rect">
            <a:avLst/>
          </a:prstGeom>
          <a:solidFill>
            <a:schemeClr val="bg1"/>
          </a:solidFill>
          <a:ln w="9525" algn="ctr">
            <a:noFill/>
            <a:miter lim="800000"/>
            <a:headEnd/>
            <a:tailEnd/>
          </a:ln>
          <a:effectLst/>
        </p:spPr>
        <p:txBody>
          <a:bodyPr lIns="63500" tIns="0" rIns="64800" bIns="0" rtlCol="0" anchor="ctr"/>
          <a:lstStyle/>
          <a:p>
            <a:pPr algn="ctr">
              <a:spcBef>
                <a:spcPct val="0"/>
              </a:spcBef>
              <a:buClrTx/>
              <a:buSzPct val="90000"/>
            </a:pPr>
            <a:r>
              <a:rPr lang="en-US" sz="1600" b="1">
                <a:solidFill>
                  <a:srgbClr val="0A3C53"/>
                </a:solidFill>
                <a:latin typeface="Effra Pro" panose="020B0603020203020204" pitchFamily="34" charset="0"/>
                <a:cs typeface="Arial" pitchFamily="34" charset="0"/>
              </a:rPr>
              <a:t>Best Practices</a:t>
            </a:r>
          </a:p>
        </p:txBody>
      </p:sp>
      <p:cxnSp>
        <p:nvCxnSpPr>
          <p:cNvPr id="72" name="Straight Connector 71">
            <a:extLst>
              <a:ext uri="{FF2B5EF4-FFF2-40B4-BE49-F238E27FC236}">
                <a16:creationId xmlns:a16="http://schemas.microsoft.com/office/drawing/2014/main" id="{B3798260-4022-72A9-4A68-559CA4232AB2}"/>
              </a:ext>
            </a:extLst>
          </p:cNvPr>
          <p:cNvCxnSpPr>
            <a:cxnSpLocks/>
          </p:cNvCxnSpPr>
          <p:nvPr/>
        </p:nvCxnSpPr>
        <p:spPr bwMode="gray">
          <a:xfrm>
            <a:off x="3664396" y="1722774"/>
            <a:ext cx="5083360" cy="0"/>
          </a:xfrm>
          <a:prstGeom prst="line">
            <a:avLst/>
          </a:prstGeom>
          <a:noFill/>
          <a:ln w="9525" cap="rnd">
            <a:solidFill>
              <a:schemeClr val="bg1">
                <a:lumMod val="75000"/>
              </a:schemeClr>
            </a:solidFill>
            <a:round/>
            <a:headEnd/>
            <a:tailEnd/>
          </a:ln>
          <a:effectLst/>
        </p:spPr>
      </p:cxnSp>
      <p:sp>
        <p:nvSpPr>
          <p:cNvPr id="115" name="TextBox 114">
            <a:extLst>
              <a:ext uri="{FF2B5EF4-FFF2-40B4-BE49-F238E27FC236}">
                <a16:creationId xmlns:a16="http://schemas.microsoft.com/office/drawing/2014/main" id="{4D4D6B6D-B829-240E-24ED-C1B5EC96CD17}"/>
              </a:ext>
            </a:extLst>
          </p:cNvPr>
          <p:cNvSpPr txBox="1"/>
          <p:nvPr/>
        </p:nvSpPr>
        <p:spPr>
          <a:xfrm>
            <a:off x="2500935" y="3890161"/>
            <a:ext cx="2314172" cy="830997"/>
          </a:xfrm>
          <a:prstGeom prst="rect">
            <a:avLst/>
          </a:prstGeom>
          <a:noFill/>
        </p:spPr>
        <p:txBody>
          <a:bodyPr wrap="square">
            <a:spAutoFit/>
          </a:bodyPr>
          <a:lstStyle/>
          <a:p>
            <a:pPr algn="ctr"/>
            <a:r>
              <a:rPr lang="en-US" sz="1600">
                <a:solidFill>
                  <a:schemeClr val="accent1">
                    <a:lumMod val="50000"/>
                  </a:schemeClr>
                </a:solidFill>
                <a:latin typeface="Effra Pro" panose="020B0603020203020204" pitchFamily="34" charset="0"/>
              </a:rPr>
              <a:t>Not an ideal time to make decisions and plan important matters. </a:t>
            </a:r>
          </a:p>
        </p:txBody>
      </p:sp>
      <p:sp>
        <p:nvSpPr>
          <p:cNvPr id="117" name="Oval 116">
            <a:extLst>
              <a:ext uri="{FF2B5EF4-FFF2-40B4-BE49-F238E27FC236}">
                <a16:creationId xmlns:a16="http://schemas.microsoft.com/office/drawing/2014/main" id="{3F771979-3E7B-3F4B-1835-FC9901D4CB4F}"/>
              </a:ext>
            </a:extLst>
          </p:cNvPr>
          <p:cNvSpPr/>
          <p:nvPr/>
        </p:nvSpPr>
        <p:spPr bwMode="gray">
          <a:xfrm>
            <a:off x="5854063" y="2381046"/>
            <a:ext cx="715092" cy="715092"/>
          </a:xfrm>
          <a:prstGeom prst="ellipse">
            <a:avLst/>
          </a:prstGeom>
          <a:solidFill>
            <a:srgbClr val="FF98A1"/>
          </a:solidFill>
          <a:ln w="9525" algn="ctr">
            <a:noFill/>
            <a:miter lim="800000"/>
            <a:headEnd/>
            <a:tailEnd/>
          </a:ln>
          <a:effectLst/>
        </p:spPr>
        <p:txBody>
          <a:bodyPr lIns="63500" tIns="0" rIns="64800" bIns="0" rtlCol="0" anchor="ctr"/>
          <a:lstStyle/>
          <a:p>
            <a:pPr algn="ctr">
              <a:spcBef>
                <a:spcPct val="0"/>
              </a:spcBef>
              <a:buClrTx/>
              <a:buSzPct val="90000"/>
            </a:pPr>
            <a:endParaRPr lang="en-US" sz="1600" b="1">
              <a:solidFill>
                <a:schemeClr val="bg1"/>
              </a:solidFill>
              <a:cs typeface="Arial" pitchFamily="34" charset="0"/>
            </a:endParaRPr>
          </a:p>
        </p:txBody>
      </p:sp>
      <p:grpSp>
        <p:nvGrpSpPr>
          <p:cNvPr id="141" name="Group 140">
            <a:extLst>
              <a:ext uri="{FF2B5EF4-FFF2-40B4-BE49-F238E27FC236}">
                <a16:creationId xmlns:a16="http://schemas.microsoft.com/office/drawing/2014/main" id="{992A5BAE-01B6-28CC-4F61-8350C33FE0D8}"/>
              </a:ext>
            </a:extLst>
          </p:cNvPr>
          <p:cNvGrpSpPr/>
          <p:nvPr/>
        </p:nvGrpSpPr>
        <p:grpSpPr>
          <a:xfrm>
            <a:off x="8390210" y="2388837"/>
            <a:ext cx="715092" cy="715092"/>
            <a:chOff x="3205353" y="4401696"/>
            <a:chExt cx="715092" cy="715092"/>
          </a:xfrm>
        </p:grpSpPr>
        <p:sp>
          <p:nvSpPr>
            <p:cNvPr id="136" name="Oval 135">
              <a:extLst>
                <a:ext uri="{FF2B5EF4-FFF2-40B4-BE49-F238E27FC236}">
                  <a16:creationId xmlns:a16="http://schemas.microsoft.com/office/drawing/2014/main" id="{7D6E798D-3BCB-AF3F-ED82-67EFE75504FE}"/>
                </a:ext>
              </a:extLst>
            </p:cNvPr>
            <p:cNvSpPr/>
            <p:nvPr/>
          </p:nvSpPr>
          <p:spPr bwMode="gray">
            <a:xfrm>
              <a:off x="3205353" y="4401696"/>
              <a:ext cx="715092" cy="715092"/>
            </a:xfrm>
            <a:prstGeom prst="ellipse">
              <a:avLst/>
            </a:prstGeom>
            <a:solidFill>
              <a:srgbClr val="A994D8"/>
            </a:solidFill>
            <a:ln w="9525" algn="ctr">
              <a:noFill/>
              <a:miter lim="800000"/>
              <a:headEnd/>
              <a:tailEnd/>
            </a:ln>
            <a:effectLst/>
          </p:spPr>
          <p:txBody>
            <a:bodyPr lIns="63500" tIns="0" rIns="64800" bIns="0" rtlCol="0" anchor="ctr"/>
            <a:lstStyle/>
            <a:p>
              <a:pPr algn="ctr">
                <a:spcBef>
                  <a:spcPct val="0"/>
                </a:spcBef>
                <a:buClrTx/>
                <a:buSzPct val="90000"/>
              </a:pPr>
              <a:endParaRPr lang="en-US" sz="1600" b="1">
                <a:solidFill>
                  <a:schemeClr val="bg1"/>
                </a:solidFill>
                <a:cs typeface="Arial" pitchFamily="34" charset="0"/>
              </a:endParaRPr>
            </a:p>
          </p:txBody>
        </p:sp>
        <p:grpSp>
          <p:nvGrpSpPr>
            <p:cNvPr id="137" name="Group 136">
              <a:extLst>
                <a:ext uri="{FF2B5EF4-FFF2-40B4-BE49-F238E27FC236}">
                  <a16:creationId xmlns:a16="http://schemas.microsoft.com/office/drawing/2014/main" id="{EE762D65-CA1D-778A-E242-0599D7713242}"/>
                </a:ext>
              </a:extLst>
            </p:cNvPr>
            <p:cNvGrpSpPr/>
            <p:nvPr/>
          </p:nvGrpSpPr>
          <p:grpSpPr>
            <a:xfrm>
              <a:off x="3338384" y="4551264"/>
              <a:ext cx="449154" cy="415956"/>
              <a:chOff x="9452554" y="4002614"/>
              <a:chExt cx="309700" cy="309508"/>
            </a:xfrm>
            <a:solidFill>
              <a:schemeClr val="bg1"/>
            </a:solidFill>
          </p:grpSpPr>
          <p:sp>
            <p:nvSpPr>
              <p:cNvPr id="138" name="Freeform 69">
                <a:extLst>
                  <a:ext uri="{FF2B5EF4-FFF2-40B4-BE49-F238E27FC236}">
                    <a16:creationId xmlns:a16="http://schemas.microsoft.com/office/drawing/2014/main" id="{FFF5BD52-28AE-2E4C-2D2E-44B33F76FCD5}"/>
                  </a:ext>
                </a:extLst>
              </p:cNvPr>
              <p:cNvSpPr/>
              <p:nvPr/>
            </p:nvSpPr>
            <p:spPr>
              <a:xfrm>
                <a:off x="9565560" y="4120097"/>
                <a:ext cx="83760" cy="83663"/>
              </a:xfrm>
              <a:custGeom>
                <a:avLst/>
                <a:gdLst>
                  <a:gd name="connsiteX0" fmla="*/ 41881 w 83760"/>
                  <a:gd name="connsiteY0" fmla="*/ 0 h 83663"/>
                  <a:gd name="connsiteX1" fmla="*/ 0 w 83760"/>
                  <a:gd name="connsiteY1" fmla="*/ 41839 h 83663"/>
                  <a:gd name="connsiteX2" fmla="*/ 41881 w 83760"/>
                  <a:gd name="connsiteY2" fmla="*/ 83663 h 83663"/>
                  <a:gd name="connsiteX3" fmla="*/ 83761 w 83760"/>
                  <a:gd name="connsiteY3" fmla="*/ 41832 h 83663"/>
                  <a:gd name="connsiteX4" fmla="*/ 41881 w 83760"/>
                  <a:gd name="connsiteY4" fmla="*/ 0 h 83663"/>
                  <a:gd name="connsiteX5" fmla="*/ 41881 w 83760"/>
                  <a:gd name="connsiteY5" fmla="*/ 74687 h 83663"/>
                  <a:gd name="connsiteX6" fmla="*/ 8985 w 83760"/>
                  <a:gd name="connsiteY6" fmla="*/ 41832 h 83663"/>
                  <a:gd name="connsiteX7" fmla="*/ 41881 w 83760"/>
                  <a:gd name="connsiteY7" fmla="*/ 8976 h 83663"/>
                  <a:gd name="connsiteX8" fmla="*/ 74776 w 83760"/>
                  <a:gd name="connsiteY8" fmla="*/ 41832 h 83663"/>
                  <a:gd name="connsiteX9" fmla="*/ 41881 w 83760"/>
                  <a:gd name="connsiteY9" fmla="*/ 74687 h 8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60" h="83663">
                    <a:moveTo>
                      <a:pt x="41881" y="0"/>
                    </a:moveTo>
                    <a:cubicBezTo>
                      <a:pt x="18766" y="0"/>
                      <a:pt x="0" y="18733"/>
                      <a:pt x="0" y="41839"/>
                    </a:cubicBezTo>
                    <a:cubicBezTo>
                      <a:pt x="0" y="64944"/>
                      <a:pt x="18766" y="83670"/>
                      <a:pt x="41881" y="83663"/>
                    </a:cubicBezTo>
                    <a:cubicBezTo>
                      <a:pt x="64994" y="83663"/>
                      <a:pt x="83761" y="64937"/>
                      <a:pt x="83761" y="41832"/>
                    </a:cubicBezTo>
                    <a:cubicBezTo>
                      <a:pt x="83761" y="18741"/>
                      <a:pt x="64994" y="22"/>
                      <a:pt x="41881" y="0"/>
                    </a:cubicBezTo>
                    <a:close/>
                    <a:moveTo>
                      <a:pt x="41881" y="74687"/>
                    </a:moveTo>
                    <a:cubicBezTo>
                      <a:pt x="23694" y="74687"/>
                      <a:pt x="8985" y="59979"/>
                      <a:pt x="8985" y="41832"/>
                    </a:cubicBezTo>
                    <a:cubicBezTo>
                      <a:pt x="8985" y="23685"/>
                      <a:pt x="23694" y="8976"/>
                      <a:pt x="41881" y="8976"/>
                    </a:cubicBezTo>
                    <a:cubicBezTo>
                      <a:pt x="60067" y="8976"/>
                      <a:pt x="74776" y="23685"/>
                      <a:pt x="74776" y="41832"/>
                    </a:cubicBezTo>
                    <a:cubicBezTo>
                      <a:pt x="74776" y="59971"/>
                      <a:pt x="59995" y="74673"/>
                      <a:pt x="41881" y="74687"/>
                    </a:cubicBezTo>
                    <a:close/>
                  </a:path>
                </a:pathLst>
              </a:custGeom>
              <a:grpFill/>
              <a:ln w="7245" cap="flat">
                <a:noFill/>
                <a:prstDash val="solid"/>
                <a:miter/>
              </a:ln>
            </p:spPr>
            <p:txBody>
              <a:bodyPr rtlCol="0" anchor="ctr"/>
              <a:lstStyle/>
              <a:p>
                <a:endParaRPr lang="en-US"/>
              </a:p>
            </p:txBody>
          </p:sp>
          <p:sp>
            <p:nvSpPr>
              <p:cNvPr id="139" name="Freeform 70">
                <a:extLst>
                  <a:ext uri="{FF2B5EF4-FFF2-40B4-BE49-F238E27FC236}">
                    <a16:creationId xmlns:a16="http://schemas.microsoft.com/office/drawing/2014/main" id="{2143EBF8-A1AD-04C3-05E2-42D1C94C1FD4}"/>
                  </a:ext>
                </a:extLst>
              </p:cNvPr>
              <p:cNvSpPr/>
              <p:nvPr/>
            </p:nvSpPr>
            <p:spPr>
              <a:xfrm>
                <a:off x="9692434" y="4140343"/>
                <a:ext cx="69820" cy="48259"/>
              </a:xfrm>
              <a:custGeom>
                <a:avLst/>
                <a:gdLst>
                  <a:gd name="connsiteX0" fmla="*/ 45648 w 69820"/>
                  <a:gd name="connsiteY0" fmla="*/ 0 h 48259"/>
                  <a:gd name="connsiteX1" fmla="*/ 22462 w 69820"/>
                  <a:gd name="connsiteY1" fmla="*/ 17604 h 48259"/>
                  <a:gd name="connsiteX2" fmla="*/ 0 w 69820"/>
                  <a:gd name="connsiteY2" fmla="*/ 17604 h 48259"/>
                  <a:gd name="connsiteX3" fmla="*/ 0 w 69820"/>
                  <a:gd name="connsiteY3" fmla="*/ 25567 h 48259"/>
                  <a:gd name="connsiteX4" fmla="*/ 21592 w 69820"/>
                  <a:gd name="connsiteY4" fmla="*/ 25567 h 48259"/>
                  <a:gd name="connsiteX5" fmla="*/ 47097 w 69820"/>
                  <a:gd name="connsiteY5" fmla="*/ 48216 h 48259"/>
                  <a:gd name="connsiteX6" fmla="*/ 69777 w 69820"/>
                  <a:gd name="connsiteY6" fmla="*/ 22693 h 48259"/>
                  <a:gd name="connsiteX7" fmla="*/ 45648 w 69820"/>
                  <a:gd name="connsiteY7" fmla="*/ 0 h 48259"/>
                  <a:gd name="connsiteX8" fmla="*/ 45648 w 69820"/>
                  <a:gd name="connsiteY8" fmla="*/ 40398 h 48259"/>
                  <a:gd name="connsiteX9" fmla="*/ 29417 w 69820"/>
                  <a:gd name="connsiteY9" fmla="*/ 24177 h 48259"/>
                  <a:gd name="connsiteX10" fmla="*/ 45648 w 69820"/>
                  <a:gd name="connsiteY10" fmla="*/ 7955 h 48259"/>
                  <a:gd name="connsiteX11" fmla="*/ 61878 w 69820"/>
                  <a:gd name="connsiteY11" fmla="*/ 24177 h 48259"/>
                  <a:gd name="connsiteX12" fmla="*/ 61878 w 69820"/>
                  <a:gd name="connsiteY12" fmla="*/ 24184 h 48259"/>
                  <a:gd name="connsiteX13" fmla="*/ 45648 w 69820"/>
                  <a:gd name="connsiteY13" fmla="*/ 40398 h 48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820" h="48259">
                    <a:moveTo>
                      <a:pt x="45648" y="0"/>
                    </a:moveTo>
                    <a:cubicBezTo>
                      <a:pt x="34852" y="36"/>
                      <a:pt x="25360" y="7224"/>
                      <a:pt x="22462" y="17604"/>
                    </a:cubicBezTo>
                    <a:lnTo>
                      <a:pt x="0" y="17604"/>
                    </a:lnTo>
                    <a:lnTo>
                      <a:pt x="0" y="25567"/>
                    </a:lnTo>
                    <a:lnTo>
                      <a:pt x="21592" y="25567"/>
                    </a:lnTo>
                    <a:cubicBezTo>
                      <a:pt x="22389" y="38871"/>
                      <a:pt x="33765" y="49012"/>
                      <a:pt x="47097" y="48216"/>
                    </a:cubicBezTo>
                    <a:cubicBezTo>
                      <a:pt x="60429" y="47420"/>
                      <a:pt x="70574" y="35997"/>
                      <a:pt x="69777" y="22693"/>
                    </a:cubicBezTo>
                    <a:cubicBezTo>
                      <a:pt x="69051" y="9924"/>
                      <a:pt x="58400" y="-29"/>
                      <a:pt x="45648" y="0"/>
                    </a:cubicBezTo>
                    <a:close/>
                    <a:moveTo>
                      <a:pt x="45648" y="40398"/>
                    </a:moveTo>
                    <a:cubicBezTo>
                      <a:pt x="36663" y="40398"/>
                      <a:pt x="29417" y="33138"/>
                      <a:pt x="29417" y="24177"/>
                    </a:cubicBezTo>
                    <a:cubicBezTo>
                      <a:pt x="29417" y="15223"/>
                      <a:pt x="36663" y="7955"/>
                      <a:pt x="45648" y="7955"/>
                    </a:cubicBezTo>
                    <a:cubicBezTo>
                      <a:pt x="54560" y="7955"/>
                      <a:pt x="61878" y="15223"/>
                      <a:pt x="61878" y="24177"/>
                    </a:cubicBezTo>
                    <a:cubicBezTo>
                      <a:pt x="61878" y="24177"/>
                      <a:pt x="61878" y="24177"/>
                      <a:pt x="61878" y="24184"/>
                    </a:cubicBezTo>
                    <a:cubicBezTo>
                      <a:pt x="61878" y="33131"/>
                      <a:pt x="54560" y="40384"/>
                      <a:pt x="45648" y="40398"/>
                    </a:cubicBezTo>
                    <a:close/>
                  </a:path>
                </a:pathLst>
              </a:custGeom>
              <a:grpFill/>
              <a:ln w="7245" cap="flat">
                <a:noFill/>
                <a:prstDash val="solid"/>
                <a:miter/>
              </a:ln>
            </p:spPr>
            <p:txBody>
              <a:bodyPr rtlCol="0" anchor="ctr"/>
              <a:lstStyle/>
              <a:p>
                <a:endParaRPr lang="en-US"/>
              </a:p>
            </p:txBody>
          </p:sp>
          <p:sp>
            <p:nvSpPr>
              <p:cNvPr id="140" name="Freeform 71">
                <a:extLst>
                  <a:ext uri="{FF2B5EF4-FFF2-40B4-BE49-F238E27FC236}">
                    <a16:creationId xmlns:a16="http://schemas.microsoft.com/office/drawing/2014/main" id="{2B1D93D0-6F2B-C3AA-D110-995C0AA3AB87}"/>
                  </a:ext>
                </a:extLst>
              </p:cNvPr>
              <p:cNvSpPr/>
              <p:nvPr/>
            </p:nvSpPr>
            <p:spPr>
              <a:xfrm>
                <a:off x="9452554" y="4002614"/>
                <a:ext cx="271498" cy="309508"/>
              </a:xfrm>
              <a:custGeom>
                <a:avLst/>
                <a:gdLst>
                  <a:gd name="connsiteX0" fmla="*/ 264371 w 271498"/>
                  <a:gd name="connsiteY0" fmla="*/ 233879 h 309508"/>
                  <a:gd name="connsiteX1" fmla="*/ 233286 w 271498"/>
                  <a:gd name="connsiteY1" fmla="*/ 231302 h 309508"/>
                  <a:gd name="connsiteX2" fmla="*/ 218504 w 271498"/>
                  <a:gd name="connsiteY2" fmla="*/ 215891 h 309508"/>
                  <a:gd name="connsiteX3" fmla="*/ 220896 w 271498"/>
                  <a:gd name="connsiteY3" fmla="*/ 213510 h 309508"/>
                  <a:gd name="connsiteX4" fmla="*/ 220896 w 271498"/>
                  <a:gd name="connsiteY4" fmla="*/ 198504 h 309508"/>
                  <a:gd name="connsiteX5" fmla="*/ 220896 w 271498"/>
                  <a:gd name="connsiteY5" fmla="*/ 198497 h 309508"/>
                  <a:gd name="connsiteX6" fmla="*/ 213578 w 271498"/>
                  <a:gd name="connsiteY6" fmla="*/ 191186 h 309508"/>
                  <a:gd name="connsiteX7" fmla="*/ 213578 w 271498"/>
                  <a:gd name="connsiteY7" fmla="*/ 191063 h 309508"/>
                  <a:gd name="connsiteX8" fmla="*/ 218867 w 271498"/>
                  <a:gd name="connsiteY8" fmla="*/ 178359 h 309508"/>
                  <a:gd name="connsiteX9" fmla="*/ 218939 w 271498"/>
                  <a:gd name="connsiteY9" fmla="*/ 178229 h 309508"/>
                  <a:gd name="connsiteX10" fmla="*/ 229300 w 271498"/>
                  <a:gd name="connsiteY10" fmla="*/ 178229 h 309508"/>
                  <a:gd name="connsiteX11" fmla="*/ 239880 w 271498"/>
                  <a:gd name="connsiteY11" fmla="*/ 167624 h 309508"/>
                  <a:gd name="connsiteX12" fmla="*/ 239880 w 271498"/>
                  <a:gd name="connsiteY12" fmla="*/ 151019 h 309508"/>
                  <a:gd name="connsiteX13" fmla="*/ 229300 w 271498"/>
                  <a:gd name="connsiteY13" fmla="*/ 140407 h 309508"/>
                  <a:gd name="connsiteX14" fmla="*/ 218939 w 271498"/>
                  <a:gd name="connsiteY14" fmla="*/ 140407 h 309508"/>
                  <a:gd name="connsiteX15" fmla="*/ 218867 w 271498"/>
                  <a:gd name="connsiteY15" fmla="*/ 140270 h 309508"/>
                  <a:gd name="connsiteX16" fmla="*/ 213578 w 271498"/>
                  <a:gd name="connsiteY16" fmla="*/ 127573 h 309508"/>
                  <a:gd name="connsiteX17" fmla="*/ 213578 w 271498"/>
                  <a:gd name="connsiteY17" fmla="*/ 127458 h 309508"/>
                  <a:gd name="connsiteX18" fmla="*/ 213650 w 271498"/>
                  <a:gd name="connsiteY18" fmla="*/ 127364 h 309508"/>
                  <a:gd name="connsiteX19" fmla="*/ 220896 w 271498"/>
                  <a:gd name="connsiteY19" fmla="*/ 120139 h 309508"/>
                  <a:gd name="connsiteX20" fmla="*/ 221982 w 271498"/>
                  <a:gd name="connsiteY20" fmla="*/ 118786 h 309508"/>
                  <a:gd name="connsiteX21" fmla="*/ 222345 w 271498"/>
                  <a:gd name="connsiteY21" fmla="*/ 118192 h 309508"/>
                  <a:gd name="connsiteX22" fmla="*/ 223722 w 271498"/>
                  <a:gd name="connsiteY22" fmla="*/ 114913 h 309508"/>
                  <a:gd name="connsiteX23" fmla="*/ 223794 w 271498"/>
                  <a:gd name="connsiteY23" fmla="*/ 114501 h 309508"/>
                  <a:gd name="connsiteX24" fmla="*/ 223794 w 271498"/>
                  <a:gd name="connsiteY24" fmla="*/ 110766 h 309508"/>
                  <a:gd name="connsiteX25" fmla="*/ 223722 w 271498"/>
                  <a:gd name="connsiteY25" fmla="*/ 110353 h 309508"/>
                  <a:gd name="connsiteX26" fmla="*/ 222345 w 271498"/>
                  <a:gd name="connsiteY26" fmla="*/ 107074 h 309508"/>
                  <a:gd name="connsiteX27" fmla="*/ 221982 w 271498"/>
                  <a:gd name="connsiteY27" fmla="*/ 106480 h 309508"/>
                  <a:gd name="connsiteX28" fmla="*/ 220896 w 271498"/>
                  <a:gd name="connsiteY28" fmla="*/ 105134 h 309508"/>
                  <a:gd name="connsiteX29" fmla="*/ 215968 w 271498"/>
                  <a:gd name="connsiteY29" fmla="*/ 100212 h 309508"/>
                  <a:gd name="connsiteX30" fmla="*/ 233286 w 271498"/>
                  <a:gd name="connsiteY30" fmla="*/ 82152 h 309508"/>
                  <a:gd name="connsiteX31" fmla="*/ 264371 w 271498"/>
                  <a:gd name="connsiteY31" fmla="*/ 79575 h 309508"/>
                  <a:gd name="connsiteX32" fmla="*/ 264371 w 271498"/>
                  <a:gd name="connsiteY32" fmla="*/ 79575 h 309508"/>
                  <a:gd name="connsiteX33" fmla="*/ 264443 w 271498"/>
                  <a:gd name="connsiteY33" fmla="*/ 45380 h 309508"/>
                  <a:gd name="connsiteX34" fmla="*/ 230242 w 271498"/>
                  <a:gd name="connsiteY34" fmla="*/ 45271 h 309508"/>
                  <a:gd name="connsiteX35" fmla="*/ 227634 w 271498"/>
                  <a:gd name="connsiteY35" fmla="*/ 76527 h 309508"/>
                  <a:gd name="connsiteX36" fmla="*/ 210317 w 271498"/>
                  <a:gd name="connsiteY36" fmla="*/ 94573 h 309508"/>
                  <a:gd name="connsiteX37" fmla="*/ 209158 w 271498"/>
                  <a:gd name="connsiteY37" fmla="*/ 93393 h 309508"/>
                  <a:gd name="connsiteX38" fmla="*/ 194086 w 271498"/>
                  <a:gd name="connsiteY38" fmla="*/ 93393 h 309508"/>
                  <a:gd name="connsiteX39" fmla="*/ 186768 w 271498"/>
                  <a:gd name="connsiteY39" fmla="*/ 100718 h 309508"/>
                  <a:gd name="connsiteX40" fmla="*/ 186623 w 271498"/>
                  <a:gd name="connsiteY40" fmla="*/ 100653 h 309508"/>
                  <a:gd name="connsiteX41" fmla="*/ 173943 w 271498"/>
                  <a:gd name="connsiteY41" fmla="*/ 95391 h 309508"/>
                  <a:gd name="connsiteX42" fmla="*/ 173799 w 271498"/>
                  <a:gd name="connsiteY42" fmla="*/ 95347 h 309508"/>
                  <a:gd name="connsiteX43" fmla="*/ 173799 w 271498"/>
                  <a:gd name="connsiteY43" fmla="*/ 85004 h 309508"/>
                  <a:gd name="connsiteX44" fmla="*/ 163219 w 271498"/>
                  <a:gd name="connsiteY44" fmla="*/ 74392 h 309508"/>
                  <a:gd name="connsiteX45" fmla="*/ 158872 w 271498"/>
                  <a:gd name="connsiteY45" fmla="*/ 74392 h 309508"/>
                  <a:gd name="connsiteX46" fmla="*/ 158872 w 271498"/>
                  <a:gd name="connsiteY46" fmla="*/ 48029 h 309508"/>
                  <a:gd name="connsiteX47" fmla="*/ 178725 w 271498"/>
                  <a:gd name="connsiteY47" fmla="*/ 20204 h 309508"/>
                  <a:gd name="connsiteX48" fmla="*/ 150902 w 271498"/>
                  <a:gd name="connsiteY48" fmla="*/ 334 h 309508"/>
                  <a:gd name="connsiteX49" fmla="*/ 130976 w 271498"/>
                  <a:gd name="connsiteY49" fmla="*/ 28159 h 309508"/>
                  <a:gd name="connsiteX50" fmla="*/ 150902 w 271498"/>
                  <a:gd name="connsiteY50" fmla="*/ 48029 h 309508"/>
                  <a:gd name="connsiteX51" fmla="*/ 150902 w 271498"/>
                  <a:gd name="connsiteY51" fmla="*/ 74392 h 309508"/>
                  <a:gd name="connsiteX52" fmla="*/ 146554 w 271498"/>
                  <a:gd name="connsiteY52" fmla="*/ 74392 h 309508"/>
                  <a:gd name="connsiteX53" fmla="*/ 135975 w 271498"/>
                  <a:gd name="connsiteY53" fmla="*/ 85004 h 309508"/>
                  <a:gd name="connsiteX54" fmla="*/ 135975 w 271498"/>
                  <a:gd name="connsiteY54" fmla="*/ 95347 h 309508"/>
                  <a:gd name="connsiteX55" fmla="*/ 135831 w 271498"/>
                  <a:gd name="connsiteY55" fmla="*/ 95391 h 309508"/>
                  <a:gd name="connsiteX56" fmla="*/ 123078 w 271498"/>
                  <a:gd name="connsiteY56" fmla="*/ 100653 h 309508"/>
                  <a:gd name="connsiteX57" fmla="*/ 123006 w 271498"/>
                  <a:gd name="connsiteY57" fmla="*/ 100718 h 309508"/>
                  <a:gd name="connsiteX58" fmla="*/ 122861 w 271498"/>
                  <a:gd name="connsiteY58" fmla="*/ 100617 h 309508"/>
                  <a:gd name="connsiteX59" fmla="*/ 115687 w 271498"/>
                  <a:gd name="connsiteY59" fmla="*/ 93393 h 309508"/>
                  <a:gd name="connsiteX60" fmla="*/ 100616 w 271498"/>
                  <a:gd name="connsiteY60" fmla="*/ 93393 h 309508"/>
                  <a:gd name="connsiteX61" fmla="*/ 97935 w 271498"/>
                  <a:gd name="connsiteY61" fmla="*/ 96064 h 309508"/>
                  <a:gd name="connsiteX62" fmla="*/ 78589 w 271498"/>
                  <a:gd name="connsiteY62" fmla="*/ 79082 h 309508"/>
                  <a:gd name="connsiteX63" fmla="*/ 74531 w 271498"/>
                  <a:gd name="connsiteY63" fmla="*/ 50439 h 309508"/>
                  <a:gd name="connsiteX64" fmla="*/ 40331 w 271498"/>
                  <a:gd name="connsiteY64" fmla="*/ 50439 h 309508"/>
                  <a:gd name="connsiteX65" fmla="*/ 40331 w 271498"/>
                  <a:gd name="connsiteY65" fmla="*/ 84634 h 309508"/>
                  <a:gd name="connsiteX66" fmla="*/ 57431 w 271498"/>
                  <a:gd name="connsiteY66" fmla="*/ 91714 h 309508"/>
                  <a:gd name="connsiteX67" fmla="*/ 73662 w 271498"/>
                  <a:gd name="connsiteY67" fmla="*/ 85358 h 309508"/>
                  <a:gd name="connsiteX68" fmla="*/ 92284 w 271498"/>
                  <a:gd name="connsiteY68" fmla="*/ 101703 h 309508"/>
                  <a:gd name="connsiteX69" fmla="*/ 88877 w 271498"/>
                  <a:gd name="connsiteY69" fmla="*/ 105134 h 309508"/>
                  <a:gd name="connsiteX70" fmla="*/ 87791 w 271498"/>
                  <a:gd name="connsiteY70" fmla="*/ 106480 h 309508"/>
                  <a:gd name="connsiteX71" fmla="*/ 87356 w 271498"/>
                  <a:gd name="connsiteY71" fmla="*/ 107081 h 309508"/>
                  <a:gd name="connsiteX72" fmla="*/ 86052 w 271498"/>
                  <a:gd name="connsiteY72" fmla="*/ 110353 h 309508"/>
                  <a:gd name="connsiteX73" fmla="*/ 85980 w 271498"/>
                  <a:gd name="connsiteY73" fmla="*/ 110766 h 309508"/>
                  <a:gd name="connsiteX74" fmla="*/ 85980 w 271498"/>
                  <a:gd name="connsiteY74" fmla="*/ 114501 h 309508"/>
                  <a:gd name="connsiteX75" fmla="*/ 86052 w 271498"/>
                  <a:gd name="connsiteY75" fmla="*/ 114913 h 309508"/>
                  <a:gd name="connsiteX76" fmla="*/ 87356 w 271498"/>
                  <a:gd name="connsiteY76" fmla="*/ 118185 h 309508"/>
                  <a:gd name="connsiteX77" fmla="*/ 87791 w 271498"/>
                  <a:gd name="connsiteY77" fmla="*/ 118793 h 309508"/>
                  <a:gd name="connsiteX78" fmla="*/ 88877 w 271498"/>
                  <a:gd name="connsiteY78" fmla="*/ 120139 h 309508"/>
                  <a:gd name="connsiteX79" fmla="*/ 96196 w 271498"/>
                  <a:gd name="connsiteY79" fmla="*/ 127458 h 309508"/>
                  <a:gd name="connsiteX80" fmla="*/ 96123 w 271498"/>
                  <a:gd name="connsiteY80" fmla="*/ 127573 h 309508"/>
                  <a:gd name="connsiteX81" fmla="*/ 90907 w 271498"/>
                  <a:gd name="connsiteY81" fmla="*/ 140270 h 309508"/>
                  <a:gd name="connsiteX82" fmla="*/ 90834 w 271498"/>
                  <a:gd name="connsiteY82" fmla="*/ 140407 h 309508"/>
                  <a:gd name="connsiteX83" fmla="*/ 80473 w 271498"/>
                  <a:gd name="connsiteY83" fmla="*/ 140407 h 309508"/>
                  <a:gd name="connsiteX84" fmla="*/ 69821 w 271498"/>
                  <a:gd name="connsiteY84" fmla="*/ 151019 h 309508"/>
                  <a:gd name="connsiteX85" fmla="*/ 69821 w 271498"/>
                  <a:gd name="connsiteY85" fmla="*/ 155333 h 309508"/>
                  <a:gd name="connsiteX86" fmla="*/ 47432 w 271498"/>
                  <a:gd name="connsiteY86" fmla="*/ 155333 h 309508"/>
                  <a:gd name="connsiteX87" fmla="*/ 17579 w 271498"/>
                  <a:gd name="connsiteY87" fmla="*/ 138721 h 309508"/>
                  <a:gd name="connsiteX88" fmla="*/ 915 w 271498"/>
                  <a:gd name="connsiteY88" fmla="*/ 168544 h 309508"/>
                  <a:gd name="connsiteX89" fmla="*/ 30767 w 271498"/>
                  <a:gd name="connsiteY89" fmla="*/ 185163 h 309508"/>
                  <a:gd name="connsiteX90" fmla="*/ 48301 w 271498"/>
                  <a:gd name="connsiteY90" fmla="*/ 163296 h 309508"/>
                  <a:gd name="connsiteX91" fmla="*/ 69821 w 271498"/>
                  <a:gd name="connsiteY91" fmla="*/ 163296 h 309508"/>
                  <a:gd name="connsiteX92" fmla="*/ 69821 w 271498"/>
                  <a:gd name="connsiteY92" fmla="*/ 167624 h 309508"/>
                  <a:gd name="connsiteX93" fmla="*/ 80473 w 271498"/>
                  <a:gd name="connsiteY93" fmla="*/ 178229 h 309508"/>
                  <a:gd name="connsiteX94" fmla="*/ 90834 w 271498"/>
                  <a:gd name="connsiteY94" fmla="*/ 178229 h 309508"/>
                  <a:gd name="connsiteX95" fmla="*/ 90907 w 271498"/>
                  <a:gd name="connsiteY95" fmla="*/ 178359 h 309508"/>
                  <a:gd name="connsiteX96" fmla="*/ 96123 w 271498"/>
                  <a:gd name="connsiteY96" fmla="*/ 191063 h 309508"/>
                  <a:gd name="connsiteX97" fmla="*/ 96196 w 271498"/>
                  <a:gd name="connsiteY97" fmla="*/ 191186 h 309508"/>
                  <a:gd name="connsiteX98" fmla="*/ 96123 w 271498"/>
                  <a:gd name="connsiteY98" fmla="*/ 191273 h 309508"/>
                  <a:gd name="connsiteX99" fmla="*/ 88877 w 271498"/>
                  <a:gd name="connsiteY99" fmla="*/ 198497 h 309508"/>
                  <a:gd name="connsiteX100" fmla="*/ 88877 w 271498"/>
                  <a:gd name="connsiteY100" fmla="*/ 213510 h 309508"/>
                  <a:gd name="connsiteX101" fmla="*/ 89530 w 271498"/>
                  <a:gd name="connsiteY101" fmla="*/ 214168 h 309508"/>
                  <a:gd name="connsiteX102" fmla="*/ 73662 w 271498"/>
                  <a:gd name="connsiteY102" fmla="*/ 228095 h 309508"/>
                  <a:gd name="connsiteX103" fmla="*/ 40331 w 271498"/>
                  <a:gd name="connsiteY103" fmla="*/ 228819 h 309508"/>
                  <a:gd name="connsiteX104" fmla="*/ 40186 w 271498"/>
                  <a:gd name="connsiteY104" fmla="*/ 263007 h 309508"/>
                  <a:gd name="connsiteX105" fmla="*/ 74386 w 271498"/>
                  <a:gd name="connsiteY105" fmla="*/ 263166 h 309508"/>
                  <a:gd name="connsiteX106" fmla="*/ 78589 w 271498"/>
                  <a:gd name="connsiteY106" fmla="*/ 234364 h 309508"/>
                  <a:gd name="connsiteX107" fmla="*/ 95181 w 271498"/>
                  <a:gd name="connsiteY107" fmla="*/ 219814 h 309508"/>
                  <a:gd name="connsiteX108" fmla="*/ 100616 w 271498"/>
                  <a:gd name="connsiteY108" fmla="*/ 225243 h 309508"/>
                  <a:gd name="connsiteX109" fmla="*/ 101993 w 271498"/>
                  <a:gd name="connsiteY109" fmla="*/ 226351 h 309508"/>
                  <a:gd name="connsiteX110" fmla="*/ 102572 w 271498"/>
                  <a:gd name="connsiteY110" fmla="*/ 226742 h 309508"/>
                  <a:gd name="connsiteX111" fmla="*/ 105906 w 271498"/>
                  <a:gd name="connsiteY111" fmla="*/ 228088 h 309508"/>
                  <a:gd name="connsiteX112" fmla="*/ 106268 w 271498"/>
                  <a:gd name="connsiteY112" fmla="*/ 228160 h 309508"/>
                  <a:gd name="connsiteX113" fmla="*/ 110035 w 271498"/>
                  <a:gd name="connsiteY113" fmla="*/ 228160 h 309508"/>
                  <a:gd name="connsiteX114" fmla="*/ 110398 w 271498"/>
                  <a:gd name="connsiteY114" fmla="*/ 228088 h 309508"/>
                  <a:gd name="connsiteX115" fmla="*/ 113731 w 271498"/>
                  <a:gd name="connsiteY115" fmla="*/ 226742 h 309508"/>
                  <a:gd name="connsiteX116" fmla="*/ 114310 w 271498"/>
                  <a:gd name="connsiteY116" fmla="*/ 226351 h 309508"/>
                  <a:gd name="connsiteX117" fmla="*/ 115687 w 271498"/>
                  <a:gd name="connsiteY117" fmla="*/ 225243 h 309508"/>
                  <a:gd name="connsiteX118" fmla="*/ 123006 w 271498"/>
                  <a:gd name="connsiteY118" fmla="*/ 217925 h 309508"/>
                  <a:gd name="connsiteX119" fmla="*/ 123078 w 271498"/>
                  <a:gd name="connsiteY119" fmla="*/ 217990 h 309508"/>
                  <a:gd name="connsiteX120" fmla="*/ 135831 w 271498"/>
                  <a:gd name="connsiteY120" fmla="*/ 223245 h 309508"/>
                  <a:gd name="connsiteX121" fmla="*/ 135975 w 271498"/>
                  <a:gd name="connsiteY121" fmla="*/ 223289 h 309508"/>
                  <a:gd name="connsiteX122" fmla="*/ 135975 w 271498"/>
                  <a:gd name="connsiteY122" fmla="*/ 233640 h 309508"/>
                  <a:gd name="connsiteX123" fmla="*/ 146554 w 271498"/>
                  <a:gd name="connsiteY123" fmla="*/ 244252 h 309508"/>
                  <a:gd name="connsiteX124" fmla="*/ 150902 w 271498"/>
                  <a:gd name="connsiteY124" fmla="*/ 244252 h 309508"/>
                  <a:gd name="connsiteX125" fmla="*/ 150902 w 271498"/>
                  <a:gd name="connsiteY125" fmla="*/ 261472 h 309508"/>
                  <a:gd name="connsiteX126" fmla="*/ 130976 w 271498"/>
                  <a:gd name="connsiteY126" fmla="*/ 289304 h 309508"/>
                  <a:gd name="connsiteX127" fmla="*/ 158872 w 271498"/>
                  <a:gd name="connsiteY127" fmla="*/ 309174 h 309508"/>
                  <a:gd name="connsiteX128" fmla="*/ 178725 w 271498"/>
                  <a:gd name="connsiteY128" fmla="*/ 281342 h 309508"/>
                  <a:gd name="connsiteX129" fmla="*/ 158872 w 271498"/>
                  <a:gd name="connsiteY129" fmla="*/ 261472 h 309508"/>
                  <a:gd name="connsiteX130" fmla="*/ 158872 w 271498"/>
                  <a:gd name="connsiteY130" fmla="*/ 244252 h 309508"/>
                  <a:gd name="connsiteX131" fmla="*/ 163219 w 271498"/>
                  <a:gd name="connsiteY131" fmla="*/ 244252 h 309508"/>
                  <a:gd name="connsiteX132" fmla="*/ 173799 w 271498"/>
                  <a:gd name="connsiteY132" fmla="*/ 233640 h 309508"/>
                  <a:gd name="connsiteX133" fmla="*/ 173799 w 271498"/>
                  <a:gd name="connsiteY133" fmla="*/ 223289 h 309508"/>
                  <a:gd name="connsiteX134" fmla="*/ 173943 w 271498"/>
                  <a:gd name="connsiteY134" fmla="*/ 223245 h 309508"/>
                  <a:gd name="connsiteX135" fmla="*/ 186623 w 271498"/>
                  <a:gd name="connsiteY135" fmla="*/ 217990 h 309508"/>
                  <a:gd name="connsiteX136" fmla="*/ 186768 w 271498"/>
                  <a:gd name="connsiteY136" fmla="*/ 217925 h 309508"/>
                  <a:gd name="connsiteX137" fmla="*/ 186840 w 271498"/>
                  <a:gd name="connsiteY137" fmla="*/ 218026 h 309508"/>
                  <a:gd name="connsiteX138" fmla="*/ 194086 w 271498"/>
                  <a:gd name="connsiteY138" fmla="*/ 225243 h 309508"/>
                  <a:gd name="connsiteX139" fmla="*/ 195463 w 271498"/>
                  <a:gd name="connsiteY139" fmla="*/ 226351 h 309508"/>
                  <a:gd name="connsiteX140" fmla="*/ 196043 w 271498"/>
                  <a:gd name="connsiteY140" fmla="*/ 226742 h 309508"/>
                  <a:gd name="connsiteX141" fmla="*/ 199375 w 271498"/>
                  <a:gd name="connsiteY141" fmla="*/ 228088 h 309508"/>
                  <a:gd name="connsiteX142" fmla="*/ 199738 w 271498"/>
                  <a:gd name="connsiteY142" fmla="*/ 228160 h 309508"/>
                  <a:gd name="connsiteX143" fmla="*/ 203506 w 271498"/>
                  <a:gd name="connsiteY143" fmla="*/ 228160 h 309508"/>
                  <a:gd name="connsiteX144" fmla="*/ 203868 w 271498"/>
                  <a:gd name="connsiteY144" fmla="*/ 228088 h 309508"/>
                  <a:gd name="connsiteX145" fmla="*/ 207201 w 271498"/>
                  <a:gd name="connsiteY145" fmla="*/ 226742 h 309508"/>
                  <a:gd name="connsiteX146" fmla="*/ 207781 w 271498"/>
                  <a:gd name="connsiteY146" fmla="*/ 226344 h 309508"/>
                  <a:gd name="connsiteX147" fmla="*/ 209158 w 271498"/>
                  <a:gd name="connsiteY147" fmla="*/ 225243 h 309508"/>
                  <a:gd name="connsiteX148" fmla="*/ 212853 w 271498"/>
                  <a:gd name="connsiteY148" fmla="*/ 221523 h 309508"/>
                  <a:gd name="connsiteX149" fmla="*/ 227634 w 271498"/>
                  <a:gd name="connsiteY149" fmla="*/ 236919 h 309508"/>
                  <a:gd name="connsiteX150" fmla="*/ 233213 w 271498"/>
                  <a:gd name="connsiteY150" fmla="*/ 270607 h 309508"/>
                  <a:gd name="connsiteX151" fmla="*/ 266979 w 271498"/>
                  <a:gd name="connsiteY151" fmla="*/ 265026 h 309508"/>
                  <a:gd name="connsiteX152" fmla="*/ 264371 w 271498"/>
                  <a:gd name="connsiteY152" fmla="*/ 233879 h 309508"/>
                  <a:gd name="connsiteX153" fmla="*/ 235749 w 271498"/>
                  <a:gd name="connsiteY153" fmla="*/ 51004 h 309508"/>
                  <a:gd name="connsiteX154" fmla="*/ 258719 w 271498"/>
                  <a:gd name="connsiteY154" fmla="*/ 51004 h 309508"/>
                  <a:gd name="connsiteX155" fmla="*/ 258719 w 271498"/>
                  <a:gd name="connsiteY155" fmla="*/ 73943 h 309508"/>
                  <a:gd name="connsiteX156" fmla="*/ 235749 w 271498"/>
                  <a:gd name="connsiteY156" fmla="*/ 73950 h 309508"/>
                  <a:gd name="connsiteX157" fmla="*/ 235749 w 271498"/>
                  <a:gd name="connsiteY157" fmla="*/ 73943 h 309508"/>
                  <a:gd name="connsiteX158" fmla="*/ 235677 w 271498"/>
                  <a:gd name="connsiteY158" fmla="*/ 51055 h 309508"/>
                  <a:gd name="connsiteX159" fmla="*/ 235749 w 271498"/>
                  <a:gd name="connsiteY159" fmla="*/ 51004 h 309508"/>
                  <a:gd name="connsiteX160" fmla="*/ 138656 w 271498"/>
                  <a:gd name="connsiteY160" fmla="*/ 24250 h 309508"/>
                  <a:gd name="connsiteX161" fmla="*/ 154887 w 271498"/>
                  <a:gd name="connsiteY161" fmla="*/ 8036 h 309508"/>
                  <a:gd name="connsiteX162" fmla="*/ 171118 w 271498"/>
                  <a:gd name="connsiteY162" fmla="*/ 24258 h 309508"/>
                  <a:gd name="connsiteX163" fmla="*/ 154887 w 271498"/>
                  <a:gd name="connsiteY163" fmla="*/ 40472 h 309508"/>
                  <a:gd name="connsiteX164" fmla="*/ 138656 w 271498"/>
                  <a:gd name="connsiteY164" fmla="*/ 24250 h 309508"/>
                  <a:gd name="connsiteX165" fmla="*/ 68952 w 271498"/>
                  <a:gd name="connsiteY165" fmla="*/ 79003 h 309508"/>
                  <a:gd name="connsiteX166" fmla="*/ 45983 w 271498"/>
                  <a:gd name="connsiteY166" fmla="*/ 79003 h 309508"/>
                  <a:gd name="connsiteX167" fmla="*/ 45983 w 271498"/>
                  <a:gd name="connsiteY167" fmla="*/ 56071 h 309508"/>
                  <a:gd name="connsiteX168" fmla="*/ 68952 w 271498"/>
                  <a:gd name="connsiteY168" fmla="*/ 56064 h 309508"/>
                  <a:gd name="connsiteX169" fmla="*/ 68952 w 271498"/>
                  <a:gd name="connsiteY169" fmla="*/ 79003 h 309508"/>
                  <a:gd name="connsiteX170" fmla="*/ 68952 w 271498"/>
                  <a:gd name="connsiteY170" fmla="*/ 79003 h 309508"/>
                  <a:gd name="connsiteX171" fmla="*/ 24246 w 271498"/>
                  <a:gd name="connsiteY171" fmla="*/ 178128 h 309508"/>
                  <a:gd name="connsiteX172" fmla="*/ 8015 w 271498"/>
                  <a:gd name="connsiteY172" fmla="*/ 161906 h 309508"/>
                  <a:gd name="connsiteX173" fmla="*/ 24246 w 271498"/>
                  <a:gd name="connsiteY173" fmla="*/ 145684 h 309508"/>
                  <a:gd name="connsiteX174" fmla="*/ 40476 w 271498"/>
                  <a:gd name="connsiteY174" fmla="*/ 161906 h 309508"/>
                  <a:gd name="connsiteX175" fmla="*/ 40476 w 271498"/>
                  <a:gd name="connsiteY175" fmla="*/ 161913 h 309508"/>
                  <a:gd name="connsiteX176" fmla="*/ 24246 w 271498"/>
                  <a:gd name="connsiteY176" fmla="*/ 178128 h 309508"/>
                  <a:gd name="connsiteX177" fmla="*/ 68952 w 271498"/>
                  <a:gd name="connsiteY177" fmla="*/ 257382 h 309508"/>
                  <a:gd name="connsiteX178" fmla="*/ 45983 w 271498"/>
                  <a:gd name="connsiteY178" fmla="*/ 257382 h 309508"/>
                  <a:gd name="connsiteX179" fmla="*/ 45983 w 271498"/>
                  <a:gd name="connsiteY179" fmla="*/ 234443 h 309508"/>
                  <a:gd name="connsiteX180" fmla="*/ 68952 w 271498"/>
                  <a:gd name="connsiteY180" fmla="*/ 234443 h 309508"/>
                  <a:gd name="connsiteX181" fmla="*/ 68952 w 271498"/>
                  <a:gd name="connsiteY181" fmla="*/ 257382 h 309508"/>
                  <a:gd name="connsiteX182" fmla="*/ 68952 w 271498"/>
                  <a:gd name="connsiteY182" fmla="*/ 257382 h 309508"/>
                  <a:gd name="connsiteX183" fmla="*/ 171118 w 271498"/>
                  <a:gd name="connsiteY183" fmla="*/ 285251 h 309508"/>
                  <a:gd name="connsiteX184" fmla="*/ 154887 w 271498"/>
                  <a:gd name="connsiteY184" fmla="*/ 301472 h 309508"/>
                  <a:gd name="connsiteX185" fmla="*/ 138656 w 271498"/>
                  <a:gd name="connsiteY185" fmla="*/ 285258 h 309508"/>
                  <a:gd name="connsiteX186" fmla="*/ 154887 w 271498"/>
                  <a:gd name="connsiteY186" fmla="*/ 269029 h 309508"/>
                  <a:gd name="connsiteX187" fmla="*/ 154887 w 271498"/>
                  <a:gd name="connsiteY187" fmla="*/ 269029 h 309508"/>
                  <a:gd name="connsiteX188" fmla="*/ 171118 w 271498"/>
                  <a:gd name="connsiteY188" fmla="*/ 285251 h 309508"/>
                  <a:gd name="connsiteX189" fmla="*/ 202782 w 271498"/>
                  <a:gd name="connsiteY189" fmla="*/ 218895 h 309508"/>
                  <a:gd name="connsiteX190" fmla="*/ 200462 w 271498"/>
                  <a:gd name="connsiteY190" fmla="*/ 218895 h 309508"/>
                  <a:gd name="connsiteX191" fmla="*/ 190898 w 271498"/>
                  <a:gd name="connsiteY191" fmla="*/ 209326 h 309508"/>
                  <a:gd name="connsiteX192" fmla="*/ 185537 w 271498"/>
                  <a:gd name="connsiteY192" fmla="*/ 208291 h 309508"/>
                  <a:gd name="connsiteX193" fmla="*/ 185174 w 271498"/>
                  <a:gd name="connsiteY193" fmla="*/ 208486 h 309508"/>
                  <a:gd name="connsiteX194" fmla="*/ 168292 w 271498"/>
                  <a:gd name="connsiteY194" fmla="*/ 215464 h 309508"/>
                  <a:gd name="connsiteX195" fmla="*/ 164814 w 271498"/>
                  <a:gd name="connsiteY195" fmla="*/ 219836 h 309508"/>
                  <a:gd name="connsiteX196" fmla="*/ 164814 w 271498"/>
                  <a:gd name="connsiteY196" fmla="*/ 233640 h 309508"/>
                  <a:gd name="connsiteX197" fmla="*/ 163219 w 271498"/>
                  <a:gd name="connsiteY197" fmla="*/ 235269 h 309508"/>
                  <a:gd name="connsiteX198" fmla="*/ 146554 w 271498"/>
                  <a:gd name="connsiteY198" fmla="*/ 235269 h 309508"/>
                  <a:gd name="connsiteX199" fmla="*/ 144960 w 271498"/>
                  <a:gd name="connsiteY199" fmla="*/ 233640 h 309508"/>
                  <a:gd name="connsiteX200" fmla="*/ 144960 w 271498"/>
                  <a:gd name="connsiteY200" fmla="*/ 219836 h 309508"/>
                  <a:gd name="connsiteX201" fmla="*/ 141482 w 271498"/>
                  <a:gd name="connsiteY201" fmla="*/ 215464 h 309508"/>
                  <a:gd name="connsiteX202" fmla="*/ 124599 w 271498"/>
                  <a:gd name="connsiteY202" fmla="*/ 208493 h 309508"/>
                  <a:gd name="connsiteX203" fmla="*/ 124237 w 271498"/>
                  <a:gd name="connsiteY203" fmla="*/ 208291 h 309508"/>
                  <a:gd name="connsiteX204" fmla="*/ 118875 w 271498"/>
                  <a:gd name="connsiteY204" fmla="*/ 209347 h 309508"/>
                  <a:gd name="connsiteX205" fmla="*/ 109311 w 271498"/>
                  <a:gd name="connsiteY205" fmla="*/ 218895 h 309508"/>
                  <a:gd name="connsiteX206" fmla="*/ 106992 w 271498"/>
                  <a:gd name="connsiteY206" fmla="*/ 218895 h 309508"/>
                  <a:gd name="connsiteX207" fmla="*/ 98225 w 271498"/>
                  <a:gd name="connsiteY207" fmla="*/ 210115 h 309508"/>
                  <a:gd name="connsiteX208" fmla="*/ 96486 w 271498"/>
                  <a:gd name="connsiteY208" fmla="*/ 208117 h 309508"/>
                  <a:gd name="connsiteX209" fmla="*/ 96341 w 271498"/>
                  <a:gd name="connsiteY209" fmla="*/ 208233 h 309508"/>
                  <a:gd name="connsiteX210" fmla="*/ 95254 w 271498"/>
                  <a:gd name="connsiteY210" fmla="*/ 207154 h 309508"/>
                  <a:gd name="connsiteX211" fmla="*/ 95254 w 271498"/>
                  <a:gd name="connsiteY211" fmla="*/ 204845 h 309508"/>
                  <a:gd name="connsiteX212" fmla="*/ 105036 w 271498"/>
                  <a:gd name="connsiteY212" fmla="*/ 195095 h 309508"/>
                  <a:gd name="connsiteX213" fmla="*/ 105688 w 271498"/>
                  <a:gd name="connsiteY213" fmla="*/ 189564 h 309508"/>
                  <a:gd name="connsiteX214" fmla="*/ 98660 w 271498"/>
                  <a:gd name="connsiteY214" fmla="*/ 172699 h 309508"/>
                  <a:gd name="connsiteX215" fmla="*/ 94312 w 271498"/>
                  <a:gd name="connsiteY215" fmla="*/ 169253 h 309508"/>
                  <a:gd name="connsiteX216" fmla="*/ 80473 w 271498"/>
                  <a:gd name="connsiteY216" fmla="*/ 169253 h 309508"/>
                  <a:gd name="connsiteX217" fmla="*/ 78878 w 271498"/>
                  <a:gd name="connsiteY217" fmla="*/ 167624 h 309508"/>
                  <a:gd name="connsiteX218" fmla="*/ 78878 w 271498"/>
                  <a:gd name="connsiteY218" fmla="*/ 151019 h 309508"/>
                  <a:gd name="connsiteX219" fmla="*/ 80473 w 271498"/>
                  <a:gd name="connsiteY219" fmla="*/ 149383 h 309508"/>
                  <a:gd name="connsiteX220" fmla="*/ 94312 w 271498"/>
                  <a:gd name="connsiteY220" fmla="*/ 149383 h 309508"/>
                  <a:gd name="connsiteX221" fmla="*/ 98660 w 271498"/>
                  <a:gd name="connsiteY221" fmla="*/ 145938 h 309508"/>
                  <a:gd name="connsiteX222" fmla="*/ 105688 w 271498"/>
                  <a:gd name="connsiteY222" fmla="*/ 129079 h 309508"/>
                  <a:gd name="connsiteX223" fmla="*/ 105036 w 271498"/>
                  <a:gd name="connsiteY223" fmla="*/ 123542 h 309508"/>
                  <a:gd name="connsiteX224" fmla="*/ 95254 w 271498"/>
                  <a:gd name="connsiteY224" fmla="*/ 113784 h 309508"/>
                  <a:gd name="connsiteX225" fmla="*/ 95254 w 271498"/>
                  <a:gd name="connsiteY225" fmla="*/ 111482 h 309508"/>
                  <a:gd name="connsiteX226" fmla="*/ 106992 w 271498"/>
                  <a:gd name="connsiteY226" fmla="*/ 99748 h 309508"/>
                  <a:gd name="connsiteX227" fmla="*/ 109311 w 271498"/>
                  <a:gd name="connsiteY227" fmla="*/ 99748 h 309508"/>
                  <a:gd name="connsiteX228" fmla="*/ 119093 w 271498"/>
                  <a:gd name="connsiteY228" fmla="*/ 109506 h 309508"/>
                  <a:gd name="connsiteX229" fmla="*/ 124599 w 271498"/>
                  <a:gd name="connsiteY229" fmla="*/ 110150 h 309508"/>
                  <a:gd name="connsiteX230" fmla="*/ 141482 w 271498"/>
                  <a:gd name="connsiteY230" fmla="*/ 103172 h 309508"/>
                  <a:gd name="connsiteX231" fmla="*/ 144960 w 271498"/>
                  <a:gd name="connsiteY231" fmla="*/ 98807 h 309508"/>
                  <a:gd name="connsiteX232" fmla="*/ 144960 w 271498"/>
                  <a:gd name="connsiteY232" fmla="*/ 85004 h 309508"/>
                  <a:gd name="connsiteX233" fmla="*/ 146554 w 271498"/>
                  <a:gd name="connsiteY233" fmla="*/ 83368 h 309508"/>
                  <a:gd name="connsiteX234" fmla="*/ 163219 w 271498"/>
                  <a:gd name="connsiteY234" fmla="*/ 83368 h 309508"/>
                  <a:gd name="connsiteX235" fmla="*/ 164814 w 271498"/>
                  <a:gd name="connsiteY235" fmla="*/ 85004 h 309508"/>
                  <a:gd name="connsiteX236" fmla="*/ 164814 w 271498"/>
                  <a:gd name="connsiteY236" fmla="*/ 98807 h 309508"/>
                  <a:gd name="connsiteX237" fmla="*/ 168292 w 271498"/>
                  <a:gd name="connsiteY237" fmla="*/ 103172 h 309508"/>
                  <a:gd name="connsiteX238" fmla="*/ 185174 w 271498"/>
                  <a:gd name="connsiteY238" fmla="*/ 110150 h 309508"/>
                  <a:gd name="connsiteX239" fmla="*/ 190681 w 271498"/>
                  <a:gd name="connsiteY239" fmla="*/ 109499 h 309508"/>
                  <a:gd name="connsiteX240" fmla="*/ 200462 w 271498"/>
                  <a:gd name="connsiteY240" fmla="*/ 99748 h 309508"/>
                  <a:gd name="connsiteX241" fmla="*/ 202782 w 271498"/>
                  <a:gd name="connsiteY241" fmla="*/ 99748 h 309508"/>
                  <a:gd name="connsiteX242" fmla="*/ 214520 w 271498"/>
                  <a:gd name="connsiteY242" fmla="*/ 111482 h 309508"/>
                  <a:gd name="connsiteX243" fmla="*/ 214520 w 271498"/>
                  <a:gd name="connsiteY243" fmla="*/ 113784 h 309508"/>
                  <a:gd name="connsiteX244" fmla="*/ 204737 w 271498"/>
                  <a:gd name="connsiteY244" fmla="*/ 123542 h 309508"/>
                  <a:gd name="connsiteX245" fmla="*/ 204085 w 271498"/>
                  <a:gd name="connsiteY245" fmla="*/ 129079 h 309508"/>
                  <a:gd name="connsiteX246" fmla="*/ 211113 w 271498"/>
                  <a:gd name="connsiteY246" fmla="*/ 145938 h 309508"/>
                  <a:gd name="connsiteX247" fmla="*/ 215462 w 271498"/>
                  <a:gd name="connsiteY247" fmla="*/ 149383 h 309508"/>
                  <a:gd name="connsiteX248" fmla="*/ 229300 w 271498"/>
                  <a:gd name="connsiteY248" fmla="*/ 149383 h 309508"/>
                  <a:gd name="connsiteX249" fmla="*/ 230895 w 271498"/>
                  <a:gd name="connsiteY249" fmla="*/ 151019 h 309508"/>
                  <a:gd name="connsiteX250" fmla="*/ 230895 w 271498"/>
                  <a:gd name="connsiteY250" fmla="*/ 167624 h 309508"/>
                  <a:gd name="connsiteX251" fmla="*/ 229300 w 271498"/>
                  <a:gd name="connsiteY251" fmla="*/ 169253 h 309508"/>
                  <a:gd name="connsiteX252" fmla="*/ 215462 w 271498"/>
                  <a:gd name="connsiteY252" fmla="*/ 169253 h 309508"/>
                  <a:gd name="connsiteX253" fmla="*/ 211113 w 271498"/>
                  <a:gd name="connsiteY253" fmla="*/ 172706 h 309508"/>
                  <a:gd name="connsiteX254" fmla="*/ 204085 w 271498"/>
                  <a:gd name="connsiteY254" fmla="*/ 189564 h 309508"/>
                  <a:gd name="connsiteX255" fmla="*/ 204737 w 271498"/>
                  <a:gd name="connsiteY255" fmla="*/ 195095 h 309508"/>
                  <a:gd name="connsiteX256" fmla="*/ 214520 w 271498"/>
                  <a:gd name="connsiteY256" fmla="*/ 204845 h 309508"/>
                  <a:gd name="connsiteX257" fmla="*/ 214520 w 271498"/>
                  <a:gd name="connsiteY257" fmla="*/ 207161 h 309508"/>
                  <a:gd name="connsiteX258" fmla="*/ 210244 w 271498"/>
                  <a:gd name="connsiteY258" fmla="*/ 211410 h 309508"/>
                  <a:gd name="connsiteX259" fmla="*/ 206549 w 271498"/>
                  <a:gd name="connsiteY259" fmla="*/ 214964 h 309508"/>
                  <a:gd name="connsiteX260" fmla="*/ 206621 w 271498"/>
                  <a:gd name="connsiteY260" fmla="*/ 215037 h 309508"/>
                  <a:gd name="connsiteX261" fmla="*/ 258719 w 271498"/>
                  <a:gd name="connsiteY261" fmla="*/ 262442 h 309508"/>
                  <a:gd name="connsiteX262" fmla="*/ 235749 w 271498"/>
                  <a:gd name="connsiteY262" fmla="*/ 262435 h 309508"/>
                  <a:gd name="connsiteX263" fmla="*/ 235822 w 271498"/>
                  <a:gd name="connsiteY263" fmla="*/ 239503 h 309508"/>
                  <a:gd name="connsiteX264" fmla="*/ 258719 w 271498"/>
                  <a:gd name="connsiteY264" fmla="*/ 239503 h 309508"/>
                  <a:gd name="connsiteX265" fmla="*/ 258719 w 271498"/>
                  <a:gd name="connsiteY265" fmla="*/ 262442 h 30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Lst>
                <a:rect l="l" t="t" r="r" b="b"/>
                <a:pathLst>
                  <a:path w="271498" h="309508">
                    <a:moveTo>
                      <a:pt x="264371" y="233879"/>
                    </a:moveTo>
                    <a:cubicBezTo>
                      <a:pt x="256038" y="225576"/>
                      <a:pt x="242922" y="224490"/>
                      <a:pt x="233286" y="231302"/>
                    </a:cubicBezTo>
                    <a:lnTo>
                      <a:pt x="218504" y="215891"/>
                    </a:lnTo>
                    <a:lnTo>
                      <a:pt x="220896" y="213510"/>
                    </a:lnTo>
                    <a:cubicBezTo>
                      <a:pt x="225026" y="209369"/>
                      <a:pt x="225026" y="202652"/>
                      <a:pt x="220896" y="198504"/>
                    </a:cubicBezTo>
                    <a:cubicBezTo>
                      <a:pt x="220896" y="198504"/>
                      <a:pt x="220896" y="198504"/>
                      <a:pt x="220896" y="198497"/>
                    </a:cubicBezTo>
                    <a:lnTo>
                      <a:pt x="213578" y="191186"/>
                    </a:lnTo>
                    <a:lnTo>
                      <a:pt x="213578" y="191063"/>
                    </a:lnTo>
                    <a:cubicBezTo>
                      <a:pt x="215823" y="187024"/>
                      <a:pt x="217562" y="182767"/>
                      <a:pt x="218867" y="178359"/>
                    </a:cubicBezTo>
                    <a:lnTo>
                      <a:pt x="218939" y="178229"/>
                    </a:lnTo>
                    <a:lnTo>
                      <a:pt x="229300" y="178229"/>
                    </a:lnTo>
                    <a:cubicBezTo>
                      <a:pt x="235170" y="178222"/>
                      <a:pt x="239880" y="173480"/>
                      <a:pt x="239880" y="167624"/>
                    </a:cubicBezTo>
                    <a:lnTo>
                      <a:pt x="239880" y="151019"/>
                    </a:lnTo>
                    <a:cubicBezTo>
                      <a:pt x="239880" y="145163"/>
                      <a:pt x="235170" y="140415"/>
                      <a:pt x="229300" y="140407"/>
                    </a:cubicBezTo>
                    <a:lnTo>
                      <a:pt x="218939" y="140407"/>
                    </a:lnTo>
                    <a:lnTo>
                      <a:pt x="218867" y="140270"/>
                    </a:lnTo>
                    <a:cubicBezTo>
                      <a:pt x="217562" y="135869"/>
                      <a:pt x="215823" y="131613"/>
                      <a:pt x="213578" y="127573"/>
                    </a:cubicBezTo>
                    <a:lnTo>
                      <a:pt x="213578" y="127458"/>
                    </a:lnTo>
                    <a:lnTo>
                      <a:pt x="213650" y="127364"/>
                    </a:lnTo>
                    <a:lnTo>
                      <a:pt x="220896" y="120139"/>
                    </a:lnTo>
                    <a:cubicBezTo>
                      <a:pt x="221258" y="119720"/>
                      <a:pt x="221620" y="119264"/>
                      <a:pt x="221982" y="118786"/>
                    </a:cubicBezTo>
                    <a:cubicBezTo>
                      <a:pt x="222127" y="118590"/>
                      <a:pt x="222272" y="118395"/>
                      <a:pt x="222345" y="118192"/>
                    </a:cubicBezTo>
                    <a:cubicBezTo>
                      <a:pt x="222997" y="117179"/>
                      <a:pt x="223432" y="116079"/>
                      <a:pt x="223722" y="114913"/>
                    </a:cubicBezTo>
                    <a:cubicBezTo>
                      <a:pt x="223722" y="114776"/>
                      <a:pt x="223794" y="114638"/>
                      <a:pt x="223794" y="114501"/>
                    </a:cubicBezTo>
                    <a:cubicBezTo>
                      <a:pt x="224011" y="113270"/>
                      <a:pt x="224011" y="111996"/>
                      <a:pt x="223794" y="110766"/>
                    </a:cubicBezTo>
                    <a:cubicBezTo>
                      <a:pt x="223794" y="110628"/>
                      <a:pt x="223722" y="110490"/>
                      <a:pt x="223722" y="110353"/>
                    </a:cubicBezTo>
                    <a:cubicBezTo>
                      <a:pt x="223432" y="109188"/>
                      <a:pt x="222997" y="108087"/>
                      <a:pt x="222345" y="107074"/>
                    </a:cubicBezTo>
                    <a:cubicBezTo>
                      <a:pt x="222272" y="106878"/>
                      <a:pt x="222127" y="106676"/>
                      <a:pt x="221982" y="106480"/>
                    </a:cubicBezTo>
                    <a:cubicBezTo>
                      <a:pt x="221620" y="106003"/>
                      <a:pt x="221258" y="105554"/>
                      <a:pt x="220896" y="105134"/>
                    </a:cubicBezTo>
                    <a:lnTo>
                      <a:pt x="215968" y="100212"/>
                    </a:lnTo>
                    <a:lnTo>
                      <a:pt x="233286" y="82152"/>
                    </a:lnTo>
                    <a:cubicBezTo>
                      <a:pt x="242850" y="89014"/>
                      <a:pt x="256038" y="87921"/>
                      <a:pt x="264371" y="79575"/>
                    </a:cubicBezTo>
                    <a:lnTo>
                      <a:pt x="264371" y="79575"/>
                    </a:lnTo>
                    <a:cubicBezTo>
                      <a:pt x="273862" y="70157"/>
                      <a:pt x="273862" y="54848"/>
                      <a:pt x="264443" y="45380"/>
                    </a:cubicBezTo>
                    <a:cubicBezTo>
                      <a:pt x="255023" y="35904"/>
                      <a:pt x="239735" y="35861"/>
                      <a:pt x="230242" y="45271"/>
                    </a:cubicBezTo>
                    <a:cubicBezTo>
                      <a:pt x="221838" y="53639"/>
                      <a:pt x="220678" y="66885"/>
                      <a:pt x="227634" y="76527"/>
                    </a:cubicBezTo>
                    <a:lnTo>
                      <a:pt x="210317" y="94573"/>
                    </a:lnTo>
                    <a:lnTo>
                      <a:pt x="209158" y="93393"/>
                    </a:lnTo>
                    <a:cubicBezTo>
                      <a:pt x="204955" y="89267"/>
                      <a:pt x="198289" y="89267"/>
                      <a:pt x="194086" y="93393"/>
                    </a:cubicBezTo>
                    <a:lnTo>
                      <a:pt x="186768" y="100718"/>
                    </a:lnTo>
                    <a:lnTo>
                      <a:pt x="186623" y="100653"/>
                    </a:lnTo>
                    <a:cubicBezTo>
                      <a:pt x="182638" y="98467"/>
                      <a:pt x="178363" y="96701"/>
                      <a:pt x="173943" y="95391"/>
                    </a:cubicBezTo>
                    <a:lnTo>
                      <a:pt x="173799" y="95347"/>
                    </a:lnTo>
                    <a:lnTo>
                      <a:pt x="173799" y="85004"/>
                    </a:lnTo>
                    <a:cubicBezTo>
                      <a:pt x="173799" y="79140"/>
                      <a:pt x="169016" y="74392"/>
                      <a:pt x="163219" y="74392"/>
                    </a:cubicBezTo>
                    <a:lnTo>
                      <a:pt x="158872" y="74392"/>
                    </a:lnTo>
                    <a:lnTo>
                      <a:pt x="158872" y="48029"/>
                    </a:lnTo>
                    <a:cubicBezTo>
                      <a:pt x="172060" y="45836"/>
                      <a:pt x="180972" y="33371"/>
                      <a:pt x="178725" y="20204"/>
                    </a:cubicBezTo>
                    <a:cubicBezTo>
                      <a:pt x="176552" y="7030"/>
                      <a:pt x="164089" y="-1866"/>
                      <a:pt x="150902" y="334"/>
                    </a:cubicBezTo>
                    <a:cubicBezTo>
                      <a:pt x="137714" y="2527"/>
                      <a:pt x="128802" y="14992"/>
                      <a:pt x="130976" y="28159"/>
                    </a:cubicBezTo>
                    <a:cubicBezTo>
                      <a:pt x="132715" y="38351"/>
                      <a:pt x="140685" y="46328"/>
                      <a:pt x="150902" y="48029"/>
                    </a:cubicBezTo>
                    <a:lnTo>
                      <a:pt x="150902" y="74392"/>
                    </a:lnTo>
                    <a:lnTo>
                      <a:pt x="146554" y="74392"/>
                    </a:lnTo>
                    <a:cubicBezTo>
                      <a:pt x="140685" y="74392"/>
                      <a:pt x="135975" y="79140"/>
                      <a:pt x="135975" y="85004"/>
                    </a:cubicBezTo>
                    <a:lnTo>
                      <a:pt x="135975" y="95347"/>
                    </a:lnTo>
                    <a:lnTo>
                      <a:pt x="135831" y="95391"/>
                    </a:lnTo>
                    <a:cubicBezTo>
                      <a:pt x="131410" y="96701"/>
                      <a:pt x="127135" y="98460"/>
                      <a:pt x="123078" y="100653"/>
                    </a:cubicBezTo>
                    <a:lnTo>
                      <a:pt x="123006" y="100718"/>
                    </a:lnTo>
                    <a:lnTo>
                      <a:pt x="122861" y="100617"/>
                    </a:lnTo>
                    <a:lnTo>
                      <a:pt x="115687" y="93393"/>
                    </a:lnTo>
                    <a:cubicBezTo>
                      <a:pt x="111484" y="89267"/>
                      <a:pt x="104819" y="89267"/>
                      <a:pt x="100616" y="93393"/>
                    </a:cubicBezTo>
                    <a:lnTo>
                      <a:pt x="97935" y="96064"/>
                    </a:lnTo>
                    <a:lnTo>
                      <a:pt x="78589" y="79082"/>
                    </a:lnTo>
                    <a:cubicBezTo>
                      <a:pt x="83733" y="69701"/>
                      <a:pt x="82139" y="58040"/>
                      <a:pt x="74531" y="50439"/>
                    </a:cubicBezTo>
                    <a:cubicBezTo>
                      <a:pt x="64967" y="41312"/>
                      <a:pt x="49895" y="41312"/>
                      <a:pt x="40331" y="50439"/>
                    </a:cubicBezTo>
                    <a:cubicBezTo>
                      <a:pt x="30839" y="59886"/>
                      <a:pt x="30911" y="75195"/>
                      <a:pt x="40331" y="84634"/>
                    </a:cubicBezTo>
                    <a:cubicBezTo>
                      <a:pt x="44896" y="89166"/>
                      <a:pt x="51055" y="91714"/>
                      <a:pt x="57431" y="91714"/>
                    </a:cubicBezTo>
                    <a:cubicBezTo>
                      <a:pt x="63445" y="91706"/>
                      <a:pt x="69242" y="89441"/>
                      <a:pt x="73662" y="85358"/>
                    </a:cubicBezTo>
                    <a:lnTo>
                      <a:pt x="92284" y="101703"/>
                    </a:lnTo>
                    <a:lnTo>
                      <a:pt x="88877" y="105134"/>
                    </a:lnTo>
                    <a:cubicBezTo>
                      <a:pt x="88516" y="105554"/>
                      <a:pt x="88081" y="106003"/>
                      <a:pt x="87791" y="106480"/>
                    </a:cubicBezTo>
                    <a:cubicBezTo>
                      <a:pt x="87646" y="106676"/>
                      <a:pt x="87501" y="106878"/>
                      <a:pt x="87356" y="107081"/>
                    </a:cubicBezTo>
                    <a:cubicBezTo>
                      <a:pt x="86777" y="108087"/>
                      <a:pt x="86269" y="109195"/>
                      <a:pt x="86052" y="110353"/>
                    </a:cubicBezTo>
                    <a:cubicBezTo>
                      <a:pt x="85980" y="110490"/>
                      <a:pt x="85980" y="110628"/>
                      <a:pt x="85980" y="110766"/>
                    </a:cubicBezTo>
                    <a:cubicBezTo>
                      <a:pt x="85690" y="111996"/>
                      <a:pt x="85690" y="113270"/>
                      <a:pt x="85980" y="114501"/>
                    </a:cubicBezTo>
                    <a:cubicBezTo>
                      <a:pt x="85980" y="114638"/>
                      <a:pt x="85980" y="114776"/>
                      <a:pt x="86052" y="114913"/>
                    </a:cubicBezTo>
                    <a:cubicBezTo>
                      <a:pt x="86269" y="116071"/>
                      <a:pt x="86777" y="117179"/>
                      <a:pt x="87356" y="118185"/>
                    </a:cubicBezTo>
                    <a:cubicBezTo>
                      <a:pt x="87501" y="118395"/>
                      <a:pt x="87646" y="118590"/>
                      <a:pt x="87791" y="118793"/>
                    </a:cubicBezTo>
                    <a:cubicBezTo>
                      <a:pt x="88081" y="119271"/>
                      <a:pt x="88516" y="119720"/>
                      <a:pt x="88877" y="120139"/>
                    </a:cubicBezTo>
                    <a:lnTo>
                      <a:pt x="96196" y="127458"/>
                    </a:lnTo>
                    <a:lnTo>
                      <a:pt x="96123" y="127573"/>
                    </a:lnTo>
                    <a:cubicBezTo>
                      <a:pt x="93950" y="131620"/>
                      <a:pt x="92211" y="135869"/>
                      <a:pt x="90907" y="140270"/>
                    </a:cubicBezTo>
                    <a:lnTo>
                      <a:pt x="90834" y="140407"/>
                    </a:lnTo>
                    <a:lnTo>
                      <a:pt x="80473" y="140407"/>
                    </a:lnTo>
                    <a:cubicBezTo>
                      <a:pt x="74604" y="140415"/>
                      <a:pt x="69894" y="145156"/>
                      <a:pt x="69821" y="151019"/>
                    </a:cubicBezTo>
                    <a:lnTo>
                      <a:pt x="69821" y="155333"/>
                    </a:lnTo>
                    <a:lnTo>
                      <a:pt x="47432" y="155333"/>
                    </a:lnTo>
                    <a:cubicBezTo>
                      <a:pt x="43809" y="142514"/>
                      <a:pt x="30405" y="135073"/>
                      <a:pt x="17579" y="138721"/>
                    </a:cubicBezTo>
                    <a:cubicBezTo>
                      <a:pt x="4754" y="142369"/>
                      <a:pt x="-2708" y="155724"/>
                      <a:pt x="915" y="168544"/>
                    </a:cubicBezTo>
                    <a:cubicBezTo>
                      <a:pt x="4609" y="181370"/>
                      <a:pt x="17942" y="188812"/>
                      <a:pt x="30767" y="185163"/>
                    </a:cubicBezTo>
                    <a:cubicBezTo>
                      <a:pt x="40694" y="182348"/>
                      <a:pt x="47722" y="173567"/>
                      <a:pt x="48301" y="163296"/>
                    </a:cubicBezTo>
                    <a:lnTo>
                      <a:pt x="69821" y="163296"/>
                    </a:lnTo>
                    <a:lnTo>
                      <a:pt x="69821" y="167624"/>
                    </a:lnTo>
                    <a:cubicBezTo>
                      <a:pt x="69894" y="173480"/>
                      <a:pt x="74604" y="178222"/>
                      <a:pt x="80473" y="178229"/>
                    </a:cubicBezTo>
                    <a:lnTo>
                      <a:pt x="90834" y="178229"/>
                    </a:lnTo>
                    <a:lnTo>
                      <a:pt x="90907" y="178359"/>
                    </a:lnTo>
                    <a:cubicBezTo>
                      <a:pt x="92211" y="182767"/>
                      <a:pt x="93950" y="187024"/>
                      <a:pt x="96123" y="191063"/>
                    </a:cubicBezTo>
                    <a:lnTo>
                      <a:pt x="96196" y="191186"/>
                    </a:lnTo>
                    <a:lnTo>
                      <a:pt x="96123" y="191273"/>
                    </a:lnTo>
                    <a:lnTo>
                      <a:pt x="88877" y="198497"/>
                    </a:lnTo>
                    <a:cubicBezTo>
                      <a:pt x="84748" y="202644"/>
                      <a:pt x="84748" y="209362"/>
                      <a:pt x="88877" y="213510"/>
                    </a:cubicBezTo>
                    <a:lnTo>
                      <a:pt x="89530" y="214168"/>
                    </a:lnTo>
                    <a:lnTo>
                      <a:pt x="73662" y="228095"/>
                    </a:lnTo>
                    <a:cubicBezTo>
                      <a:pt x="64025" y="219706"/>
                      <a:pt x="49606" y="220024"/>
                      <a:pt x="40331" y="228819"/>
                    </a:cubicBezTo>
                    <a:cubicBezTo>
                      <a:pt x="30839" y="238215"/>
                      <a:pt x="30767" y="253524"/>
                      <a:pt x="40186" y="263007"/>
                    </a:cubicBezTo>
                    <a:cubicBezTo>
                      <a:pt x="49606" y="272497"/>
                      <a:pt x="64894" y="272569"/>
                      <a:pt x="74386" y="263166"/>
                    </a:cubicBezTo>
                    <a:cubicBezTo>
                      <a:pt x="82067" y="255580"/>
                      <a:pt x="83806" y="243825"/>
                      <a:pt x="78589" y="234364"/>
                    </a:cubicBezTo>
                    <a:lnTo>
                      <a:pt x="95181" y="219814"/>
                    </a:lnTo>
                    <a:lnTo>
                      <a:pt x="100616" y="225243"/>
                    </a:lnTo>
                    <a:cubicBezTo>
                      <a:pt x="101051" y="225649"/>
                      <a:pt x="101485" y="226018"/>
                      <a:pt x="101993" y="226351"/>
                    </a:cubicBezTo>
                    <a:cubicBezTo>
                      <a:pt x="102210" y="226488"/>
                      <a:pt x="102355" y="226619"/>
                      <a:pt x="102572" y="226742"/>
                    </a:cubicBezTo>
                    <a:cubicBezTo>
                      <a:pt x="103587" y="227379"/>
                      <a:pt x="104746" y="227827"/>
                      <a:pt x="105906" y="228088"/>
                    </a:cubicBezTo>
                    <a:cubicBezTo>
                      <a:pt x="105978" y="228117"/>
                      <a:pt x="106122" y="228139"/>
                      <a:pt x="106268" y="228160"/>
                    </a:cubicBezTo>
                    <a:cubicBezTo>
                      <a:pt x="107500" y="228407"/>
                      <a:pt x="108803" y="228407"/>
                      <a:pt x="110035" y="228160"/>
                    </a:cubicBezTo>
                    <a:cubicBezTo>
                      <a:pt x="110181" y="228139"/>
                      <a:pt x="110326" y="228117"/>
                      <a:pt x="110398" y="228088"/>
                    </a:cubicBezTo>
                    <a:cubicBezTo>
                      <a:pt x="111557" y="227827"/>
                      <a:pt x="112716" y="227379"/>
                      <a:pt x="113731" y="226742"/>
                    </a:cubicBezTo>
                    <a:cubicBezTo>
                      <a:pt x="113948" y="226619"/>
                      <a:pt x="114093" y="226488"/>
                      <a:pt x="114310" y="226351"/>
                    </a:cubicBezTo>
                    <a:cubicBezTo>
                      <a:pt x="114818" y="226018"/>
                      <a:pt x="115252" y="225649"/>
                      <a:pt x="115687" y="225243"/>
                    </a:cubicBezTo>
                    <a:lnTo>
                      <a:pt x="123006" y="217925"/>
                    </a:lnTo>
                    <a:lnTo>
                      <a:pt x="123078" y="217990"/>
                    </a:lnTo>
                    <a:cubicBezTo>
                      <a:pt x="127135" y="220176"/>
                      <a:pt x="131410" y="221942"/>
                      <a:pt x="135831" y="223245"/>
                    </a:cubicBezTo>
                    <a:lnTo>
                      <a:pt x="135975" y="223289"/>
                    </a:lnTo>
                    <a:lnTo>
                      <a:pt x="135975" y="233640"/>
                    </a:lnTo>
                    <a:cubicBezTo>
                      <a:pt x="135975" y="239496"/>
                      <a:pt x="140685" y="244245"/>
                      <a:pt x="146554" y="244252"/>
                    </a:cubicBezTo>
                    <a:lnTo>
                      <a:pt x="150902" y="244252"/>
                    </a:lnTo>
                    <a:lnTo>
                      <a:pt x="150902" y="261472"/>
                    </a:lnTo>
                    <a:cubicBezTo>
                      <a:pt x="137714" y="263673"/>
                      <a:pt x="128802" y="276130"/>
                      <a:pt x="130976" y="289304"/>
                    </a:cubicBezTo>
                    <a:cubicBezTo>
                      <a:pt x="133222" y="302479"/>
                      <a:pt x="145685" y="311375"/>
                      <a:pt x="158872" y="309174"/>
                    </a:cubicBezTo>
                    <a:cubicBezTo>
                      <a:pt x="172060" y="306974"/>
                      <a:pt x="180972" y="294516"/>
                      <a:pt x="178725" y="281342"/>
                    </a:cubicBezTo>
                    <a:cubicBezTo>
                      <a:pt x="177059" y="271157"/>
                      <a:pt x="169089" y="263173"/>
                      <a:pt x="158872" y="261472"/>
                    </a:cubicBezTo>
                    <a:lnTo>
                      <a:pt x="158872" y="244252"/>
                    </a:lnTo>
                    <a:lnTo>
                      <a:pt x="163219" y="244252"/>
                    </a:lnTo>
                    <a:cubicBezTo>
                      <a:pt x="169016" y="244245"/>
                      <a:pt x="173799" y="239496"/>
                      <a:pt x="173799" y="233640"/>
                    </a:cubicBezTo>
                    <a:lnTo>
                      <a:pt x="173799" y="223289"/>
                    </a:lnTo>
                    <a:lnTo>
                      <a:pt x="173943" y="223245"/>
                    </a:lnTo>
                    <a:cubicBezTo>
                      <a:pt x="178363" y="221942"/>
                      <a:pt x="182638" y="220176"/>
                      <a:pt x="186623" y="217990"/>
                    </a:cubicBezTo>
                    <a:lnTo>
                      <a:pt x="186768" y="217925"/>
                    </a:lnTo>
                    <a:lnTo>
                      <a:pt x="186840" y="218026"/>
                    </a:lnTo>
                    <a:lnTo>
                      <a:pt x="194086" y="225243"/>
                    </a:lnTo>
                    <a:cubicBezTo>
                      <a:pt x="194521" y="225649"/>
                      <a:pt x="194956" y="226018"/>
                      <a:pt x="195463" y="226351"/>
                    </a:cubicBezTo>
                    <a:cubicBezTo>
                      <a:pt x="195680" y="226488"/>
                      <a:pt x="195825" y="226619"/>
                      <a:pt x="196043" y="226742"/>
                    </a:cubicBezTo>
                    <a:cubicBezTo>
                      <a:pt x="197057" y="227379"/>
                      <a:pt x="198144" y="227827"/>
                      <a:pt x="199375" y="228088"/>
                    </a:cubicBezTo>
                    <a:cubicBezTo>
                      <a:pt x="199448" y="228117"/>
                      <a:pt x="199593" y="228131"/>
                      <a:pt x="199738" y="228160"/>
                    </a:cubicBezTo>
                    <a:cubicBezTo>
                      <a:pt x="200970" y="228407"/>
                      <a:pt x="202274" y="228407"/>
                      <a:pt x="203506" y="228160"/>
                    </a:cubicBezTo>
                    <a:cubicBezTo>
                      <a:pt x="203651" y="228131"/>
                      <a:pt x="203724" y="228117"/>
                      <a:pt x="203868" y="228088"/>
                    </a:cubicBezTo>
                    <a:cubicBezTo>
                      <a:pt x="205027" y="227827"/>
                      <a:pt x="206187" y="227379"/>
                      <a:pt x="207201" y="226742"/>
                    </a:cubicBezTo>
                    <a:cubicBezTo>
                      <a:pt x="207346" y="226619"/>
                      <a:pt x="207563" y="226488"/>
                      <a:pt x="207781" y="226344"/>
                    </a:cubicBezTo>
                    <a:cubicBezTo>
                      <a:pt x="208288" y="226018"/>
                      <a:pt x="208723" y="225649"/>
                      <a:pt x="209158" y="225243"/>
                    </a:cubicBezTo>
                    <a:lnTo>
                      <a:pt x="212853" y="221523"/>
                    </a:lnTo>
                    <a:lnTo>
                      <a:pt x="227634" y="236919"/>
                    </a:lnTo>
                    <a:cubicBezTo>
                      <a:pt x="219881" y="247762"/>
                      <a:pt x="222345" y="262848"/>
                      <a:pt x="233213" y="270607"/>
                    </a:cubicBezTo>
                    <a:cubicBezTo>
                      <a:pt x="244082" y="278367"/>
                      <a:pt x="259153" y="275870"/>
                      <a:pt x="266979" y="265026"/>
                    </a:cubicBezTo>
                    <a:cubicBezTo>
                      <a:pt x="273862" y="255414"/>
                      <a:pt x="272775" y="242225"/>
                      <a:pt x="264371" y="233879"/>
                    </a:cubicBezTo>
                    <a:close/>
                    <a:moveTo>
                      <a:pt x="235749" y="51004"/>
                    </a:moveTo>
                    <a:cubicBezTo>
                      <a:pt x="242126" y="44670"/>
                      <a:pt x="252415" y="44670"/>
                      <a:pt x="258719" y="51004"/>
                    </a:cubicBezTo>
                    <a:cubicBezTo>
                      <a:pt x="265095" y="57338"/>
                      <a:pt x="265095" y="67609"/>
                      <a:pt x="258719" y="73943"/>
                    </a:cubicBezTo>
                    <a:cubicBezTo>
                      <a:pt x="252415" y="80284"/>
                      <a:pt x="242126" y="80284"/>
                      <a:pt x="235749" y="73950"/>
                    </a:cubicBezTo>
                    <a:cubicBezTo>
                      <a:pt x="235749" y="73943"/>
                      <a:pt x="235749" y="73943"/>
                      <a:pt x="235749" y="73943"/>
                    </a:cubicBezTo>
                    <a:cubicBezTo>
                      <a:pt x="229445" y="67638"/>
                      <a:pt x="229373" y="57388"/>
                      <a:pt x="235677" y="51055"/>
                    </a:cubicBezTo>
                    <a:cubicBezTo>
                      <a:pt x="235749" y="51040"/>
                      <a:pt x="235749" y="51026"/>
                      <a:pt x="235749" y="51004"/>
                    </a:cubicBezTo>
                    <a:close/>
                    <a:moveTo>
                      <a:pt x="138656" y="24250"/>
                    </a:moveTo>
                    <a:cubicBezTo>
                      <a:pt x="138656" y="15296"/>
                      <a:pt x="145902" y="8036"/>
                      <a:pt x="154887" y="8036"/>
                    </a:cubicBezTo>
                    <a:cubicBezTo>
                      <a:pt x="163872" y="8036"/>
                      <a:pt x="171118" y="15296"/>
                      <a:pt x="171118" y="24258"/>
                    </a:cubicBezTo>
                    <a:cubicBezTo>
                      <a:pt x="171118" y="33212"/>
                      <a:pt x="163872" y="40472"/>
                      <a:pt x="154887" y="40472"/>
                    </a:cubicBezTo>
                    <a:cubicBezTo>
                      <a:pt x="145902" y="40465"/>
                      <a:pt x="138656" y="33204"/>
                      <a:pt x="138656" y="24250"/>
                    </a:cubicBezTo>
                    <a:close/>
                    <a:moveTo>
                      <a:pt x="68952" y="79003"/>
                    </a:moveTo>
                    <a:cubicBezTo>
                      <a:pt x="62504" y="85134"/>
                      <a:pt x="52359" y="85134"/>
                      <a:pt x="45983" y="79003"/>
                    </a:cubicBezTo>
                    <a:cubicBezTo>
                      <a:pt x="39607" y="72676"/>
                      <a:pt x="39607" y="62405"/>
                      <a:pt x="45983" y="56071"/>
                    </a:cubicBezTo>
                    <a:cubicBezTo>
                      <a:pt x="52287" y="49730"/>
                      <a:pt x="62575" y="49730"/>
                      <a:pt x="68952" y="56064"/>
                    </a:cubicBezTo>
                    <a:cubicBezTo>
                      <a:pt x="75255" y="62398"/>
                      <a:pt x="75255" y="72669"/>
                      <a:pt x="68952" y="79003"/>
                    </a:cubicBezTo>
                    <a:cubicBezTo>
                      <a:pt x="68952" y="79003"/>
                      <a:pt x="68952" y="79003"/>
                      <a:pt x="68952" y="79003"/>
                    </a:cubicBezTo>
                    <a:close/>
                    <a:moveTo>
                      <a:pt x="24246" y="178128"/>
                    </a:moveTo>
                    <a:cubicBezTo>
                      <a:pt x="15261" y="178128"/>
                      <a:pt x="8015" y="170867"/>
                      <a:pt x="8015" y="161906"/>
                    </a:cubicBezTo>
                    <a:cubicBezTo>
                      <a:pt x="8015" y="152952"/>
                      <a:pt x="15261" y="145684"/>
                      <a:pt x="24246" y="145684"/>
                    </a:cubicBezTo>
                    <a:cubicBezTo>
                      <a:pt x="33231" y="145684"/>
                      <a:pt x="40476" y="152952"/>
                      <a:pt x="40476" y="161906"/>
                    </a:cubicBezTo>
                    <a:cubicBezTo>
                      <a:pt x="40476" y="161906"/>
                      <a:pt x="40476" y="161906"/>
                      <a:pt x="40476" y="161913"/>
                    </a:cubicBezTo>
                    <a:cubicBezTo>
                      <a:pt x="40476" y="170860"/>
                      <a:pt x="33231" y="178120"/>
                      <a:pt x="24246" y="178128"/>
                    </a:cubicBezTo>
                    <a:close/>
                    <a:moveTo>
                      <a:pt x="68952" y="257382"/>
                    </a:moveTo>
                    <a:cubicBezTo>
                      <a:pt x="62504" y="263513"/>
                      <a:pt x="52359" y="263513"/>
                      <a:pt x="45983" y="257382"/>
                    </a:cubicBezTo>
                    <a:cubicBezTo>
                      <a:pt x="39607" y="251049"/>
                      <a:pt x="39607" y="240777"/>
                      <a:pt x="45983" y="234443"/>
                    </a:cubicBezTo>
                    <a:cubicBezTo>
                      <a:pt x="52287" y="228110"/>
                      <a:pt x="62575" y="228110"/>
                      <a:pt x="68952" y="234443"/>
                    </a:cubicBezTo>
                    <a:cubicBezTo>
                      <a:pt x="75255" y="240777"/>
                      <a:pt x="75255" y="251041"/>
                      <a:pt x="68952" y="257382"/>
                    </a:cubicBezTo>
                    <a:cubicBezTo>
                      <a:pt x="68952" y="257382"/>
                      <a:pt x="68952" y="257382"/>
                      <a:pt x="68952" y="257382"/>
                    </a:cubicBezTo>
                    <a:close/>
                    <a:moveTo>
                      <a:pt x="171118" y="285251"/>
                    </a:moveTo>
                    <a:cubicBezTo>
                      <a:pt x="171118" y="294205"/>
                      <a:pt x="163872" y="301472"/>
                      <a:pt x="154887" y="301472"/>
                    </a:cubicBezTo>
                    <a:cubicBezTo>
                      <a:pt x="145902" y="301472"/>
                      <a:pt x="138656" y="294212"/>
                      <a:pt x="138656" y="285258"/>
                    </a:cubicBezTo>
                    <a:cubicBezTo>
                      <a:pt x="138656" y="276297"/>
                      <a:pt x="145902" y="269036"/>
                      <a:pt x="154887" y="269029"/>
                    </a:cubicBezTo>
                    <a:cubicBezTo>
                      <a:pt x="154887" y="269029"/>
                      <a:pt x="154887" y="269029"/>
                      <a:pt x="154887" y="269029"/>
                    </a:cubicBezTo>
                    <a:cubicBezTo>
                      <a:pt x="163872" y="269044"/>
                      <a:pt x="171118" y="276297"/>
                      <a:pt x="171118" y="285251"/>
                    </a:cubicBezTo>
                    <a:close/>
                    <a:moveTo>
                      <a:pt x="202782" y="218895"/>
                    </a:moveTo>
                    <a:cubicBezTo>
                      <a:pt x="202129" y="219532"/>
                      <a:pt x="201114" y="219532"/>
                      <a:pt x="200462" y="218895"/>
                    </a:cubicBezTo>
                    <a:lnTo>
                      <a:pt x="190898" y="209326"/>
                    </a:lnTo>
                    <a:cubicBezTo>
                      <a:pt x="189521" y="207791"/>
                      <a:pt x="187348" y="207364"/>
                      <a:pt x="185537" y="208291"/>
                    </a:cubicBezTo>
                    <a:cubicBezTo>
                      <a:pt x="185392" y="208349"/>
                      <a:pt x="185246" y="208414"/>
                      <a:pt x="185174" y="208486"/>
                    </a:cubicBezTo>
                    <a:cubicBezTo>
                      <a:pt x="179957" y="211700"/>
                      <a:pt x="174233" y="214052"/>
                      <a:pt x="168292" y="215464"/>
                    </a:cubicBezTo>
                    <a:cubicBezTo>
                      <a:pt x="166263" y="215942"/>
                      <a:pt x="164814" y="217751"/>
                      <a:pt x="164814" y="219836"/>
                    </a:cubicBezTo>
                    <a:lnTo>
                      <a:pt x="164814" y="233640"/>
                    </a:lnTo>
                    <a:cubicBezTo>
                      <a:pt x="164814" y="234538"/>
                      <a:pt x="164089" y="235269"/>
                      <a:pt x="163219" y="235269"/>
                    </a:cubicBezTo>
                    <a:lnTo>
                      <a:pt x="146554" y="235269"/>
                    </a:lnTo>
                    <a:cubicBezTo>
                      <a:pt x="145685" y="235269"/>
                      <a:pt x="144960" y="234538"/>
                      <a:pt x="144960" y="233640"/>
                    </a:cubicBezTo>
                    <a:lnTo>
                      <a:pt x="144960" y="219836"/>
                    </a:lnTo>
                    <a:cubicBezTo>
                      <a:pt x="144960" y="217751"/>
                      <a:pt x="143511" y="215942"/>
                      <a:pt x="141482" y="215464"/>
                    </a:cubicBezTo>
                    <a:cubicBezTo>
                      <a:pt x="135541" y="214052"/>
                      <a:pt x="129816" y="211700"/>
                      <a:pt x="124599" y="208493"/>
                    </a:cubicBezTo>
                    <a:cubicBezTo>
                      <a:pt x="124527" y="208421"/>
                      <a:pt x="124382" y="208349"/>
                      <a:pt x="124237" y="208291"/>
                    </a:cubicBezTo>
                    <a:cubicBezTo>
                      <a:pt x="122425" y="207371"/>
                      <a:pt x="120180" y="207806"/>
                      <a:pt x="118875" y="209347"/>
                    </a:cubicBezTo>
                    <a:lnTo>
                      <a:pt x="109311" y="218895"/>
                    </a:lnTo>
                    <a:cubicBezTo>
                      <a:pt x="108659" y="219532"/>
                      <a:pt x="107645" y="219532"/>
                      <a:pt x="106992" y="218895"/>
                    </a:cubicBezTo>
                    <a:lnTo>
                      <a:pt x="98225" y="210115"/>
                    </a:lnTo>
                    <a:lnTo>
                      <a:pt x="96486" y="208117"/>
                    </a:lnTo>
                    <a:lnTo>
                      <a:pt x="96341" y="208233"/>
                    </a:lnTo>
                    <a:lnTo>
                      <a:pt x="95254" y="207154"/>
                    </a:lnTo>
                    <a:cubicBezTo>
                      <a:pt x="94602" y="206510"/>
                      <a:pt x="94602" y="205482"/>
                      <a:pt x="95254" y="204845"/>
                    </a:cubicBezTo>
                    <a:lnTo>
                      <a:pt x="105036" y="195095"/>
                    </a:lnTo>
                    <a:cubicBezTo>
                      <a:pt x="106485" y="193625"/>
                      <a:pt x="106775" y="191331"/>
                      <a:pt x="105688" y="189564"/>
                    </a:cubicBezTo>
                    <a:cubicBezTo>
                      <a:pt x="102427" y="184353"/>
                      <a:pt x="100109" y="178656"/>
                      <a:pt x="98660" y="172699"/>
                    </a:cubicBezTo>
                    <a:cubicBezTo>
                      <a:pt x="98225" y="170672"/>
                      <a:pt x="96413" y="169246"/>
                      <a:pt x="94312" y="169253"/>
                    </a:cubicBezTo>
                    <a:lnTo>
                      <a:pt x="80473" y="169253"/>
                    </a:lnTo>
                    <a:cubicBezTo>
                      <a:pt x="79604" y="169253"/>
                      <a:pt x="78878" y="168522"/>
                      <a:pt x="78878" y="167624"/>
                    </a:cubicBezTo>
                    <a:lnTo>
                      <a:pt x="78878" y="151019"/>
                    </a:lnTo>
                    <a:cubicBezTo>
                      <a:pt x="78878" y="150114"/>
                      <a:pt x="79604" y="149390"/>
                      <a:pt x="80473" y="149383"/>
                    </a:cubicBezTo>
                    <a:lnTo>
                      <a:pt x="94312" y="149383"/>
                    </a:lnTo>
                    <a:cubicBezTo>
                      <a:pt x="96413" y="149390"/>
                      <a:pt x="98225" y="147964"/>
                      <a:pt x="98660" y="145938"/>
                    </a:cubicBezTo>
                    <a:cubicBezTo>
                      <a:pt x="100109" y="139980"/>
                      <a:pt x="102427" y="134291"/>
                      <a:pt x="105688" y="129079"/>
                    </a:cubicBezTo>
                    <a:cubicBezTo>
                      <a:pt x="106775" y="127306"/>
                      <a:pt x="106485" y="125018"/>
                      <a:pt x="105036" y="123542"/>
                    </a:cubicBezTo>
                    <a:lnTo>
                      <a:pt x="95254" y="113784"/>
                    </a:lnTo>
                    <a:cubicBezTo>
                      <a:pt x="94602" y="113147"/>
                      <a:pt x="94602" y="112119"/>
                      <a:pt x="95254" y="111482"/>
                    </a:cubicBezTo>
                    <a:lnTo>
                      <a:pt x="106992" y="99748"/>
                    </a:lnTo>
                    <a:cubicBezTo>
                      <a:pt x="107645" y="99126"/>
                      <a:pt x="108659" y="99126"/>
                      <a:pt x="109311" y="99748"/>
                    </a:cubicBezTo>
                    <a:lnTo>
                      <a:pt x="119093" y="109506"/>
                    </a:lnTo>
                    <a:cubicBezTo>
                      <a:pt x="120541" y="110990"/>
                      <a:pt x="122861" y="111258"/>
                      <a:pt x="124599" y="110150"/>
                    </a:cubicBezTo>
                    <a:cubicBezTo>
                      <a:pt x="129816" y="106944"/>
                      <a:pt x="135541" y="104584"/>
                      <a:pt x="141482" y="103172"/>
                    </a:cubicBezTo>
                    <a:cubicBezTo>
                      <a:pt x="143511" y="102695"/>
                      <a:pt x="144960" y="100885"/>
                      <a:pt x="144960" y="98807"/>
                    </a:cubicBezTo>
                    <a:lnTo>
                      <a:pt x="144960" y="85004"/>
                    </a:lnTo>
                    <a:cubicBezTo>
                      <a:pt x="144960" y="84099"/>
                      <a:pt x="145685" y="83368"/>
                      <a:pt x="146554" y="83368"/>
                    </a:cubicBezTo>
                    <a:lnTo>
                      <a:pt x="163219" y="83368"/>
                    </a:lnTo>
                    <a:cubicBezTo>
                      <a:pt x="164089" y="83368"/>
                      <a:pt x="164814" y="84099"/>
                      <a:pt x="164814" y="85004"/>
                    </a:cubicBezTo>
                    <a:lnTo>
                      <a:pt x="164814" y="98807"/>
                    </a:lnTo>
                    <a:cubicBezTo>
                      <a:pt x="164814" y="100885"/>
                      <a:pt x="166263" y="102695"/>
                      <a:pt x="168292" y="103172"/>
                    </a:cubicBezTo>
                    <a:cubicBezTo>
                      <a:pt x="174233" y="104584"/>
                      <a:pt x="179957" y="106944"/>
                      <a:pt x="185174" y="110150"/>
                    </a:cubicBezTo>
                    <a:cubicBezTo>
                      <a:pt x="186913" y="111265"/>
                      <a:pt x="189232" y="110990"/>
                      <a:pt x="190681" y="109499"/>
                    </a:cubicBezTo>
                    <a:lnTo>
                      <a:pt x="200462" y="99748"/>
                    </a:lnTo>
                    <a:cubicBezTo>
                      <a:pt x="201114" y="99126"/>
                      <a:pt x="202129" y="99126"/>
                      <a:pt x="202782" y="99748"/>
                    </a:cubicBezTo>
                    <a:lnTo>
                      <a:pt x="214520" y="111482"/>
                    </a:lnTo>
                    <a:cubicBezTo>
                      <a:pt x="215172" y="112119"/>
                      <a:pt x="215172" y="113147"/>
                      <a:pt x="214520" y="113784"/>
                    </a:cubicBezTo>
                    <a:lnTo>
                      <a:pt x="204737" y="123542"/>
                    </a:lnTo>
                    <a:cubicBezTo>
                      <a:pt x="203288" y="125018"/>
                      <a:pt x="202998" y="127306"/>
                      <a:pt x="204085" y="129079"/>
                    </a:cubicBezTo>
                    <a:cubicBezTo>
                      <a:pt x="207346" y="134291"/>
                      <a:pt x="209665" y="139980"/>
                      <a:pt x="211113" y="145938"/>
                    </a:cubicBezTo>
                    <a:cubicBezTo>
                      <a:pt x="211549" y="147964"/>
                      <a:pt x="213360" y="149390"/>
                      <a:pt x="215462" y="149383"/>
                    </a:cubicBezTo>
                    <a:lnTo>
                      <a:pt x="229300" y="149383"/>
                    </a:lnTo>
                    <a:cubicBezTo>
                      <a:pt x="230170" y="149390"/>
                      <a:pt x="230895" y="150114"/>
                      <a:pt x="230895" y="151019"/>
                    </a:cubicBezTo>
                    <a:lnTo>
                      <a:pt x="230895" y="167624"/>
                    </a:lnTo>
                    <a:cubicBezTo>
                      <a:pt x="230895" y="168522"/>
                      <a:pt x="230170" y="169253"/>
                      <a:pt x="229300" y="169253"/>
                    </a:cubicBezTo>
                    <a:lnTo>
                      <a:pt x="215462" y="169253"/>
                    </a:lnTo>
                    <a:cubicBezTo>
                      <a:pt x="213360" y="169246"/>
                      <a:pt x="211549" y="170679"/>
                      <a:pt x="211113" y="172706"/>
                    </a:cubicBezTo>
                    <a:cubicBezTo>
                      <a:pt x="209665" y="178663"/>
                      <a:pt x="207346" y="184353"/>
                      <a:pt x="204085" y="189564"/>
                    </a:cubicBezTo>
                    <a:cubicBezTo>
                      <a:pt x="202998" y="191331"/>
                      <a:pt x="203288" y="193625"/>
                      <a:pt x="204737" y="195095"/>
                    </a:cubicBezTo>
                    <a:lnTo>
                      <a:pt x="214520" y="204845"/>
                    </a:lnTo>
                    <a:cubicBezTo>
                      <a:pt x="215172" y="205489"/>
                      <a:pt x="215172" y="206517"/>
                      <a:pt x="214520" y="207161"/>
                    </a:cubicBezTo>
                    <a:lnTo>
                      <a:pt x="210244" y="211410"/>
                    </a:lnTo>
                    <a:lnTo>
                      <a:pt x="206549" y="214964"/>
                    </a:lnTo>
                    <a:lnTo>
                      <a:pt x="206621" y="215037"/>
                    </a:lnTo>
                    <a:close/>
                    <a:moveTo>
                      <a:pt x="258719" y="262442"/>
                    </a:moveTo>
                    <a:cubicBezTo>
                      <a:pt x="252415" y="268776"/>
                      <a:pt x="242126" y="268769"/>
                      <a:pt x="235749" y="262435"/>
                    </a:cubicBezTo>
                    <a:cubicBezTo>
                      <a:pt x="229445" y="256101"/>
                      <a:pt x="229445" y="245837"/>
                      <a:pt x="235822" y="239503"/>
                    </a:cubicBezTo>
                    <a:cubicBezTo>
                      <a:pt x="242126" y="233184"/>
                      <a:pt x="252415" y="233184"/>
                      <a:pt x="258719" y="239503"/>
                    </a:cubicBezTo>
                    <a:cubicBezTo>
                      <a:pt x="265022" y="245844"/>
                      <a:pt x="265022" y="256101"/>
                      <a:pt x="258719" y="262442"/>
                    </a:cubicBezTo>
                    <a:close/>
                  </a:path>
                </a:pathLst>
              </a:custGeom>
              <a:grpFill/>
              <a:ln w="7245" cap="flat">
                <a:noFill/>
                <a:prstDash val="solid"/>
                <a:miter/>
              </a:ln>
            </p:spPr>
            <p:txBody>
              <a:bodyPr rtlCol="0" anchor="ctr"/>
              <a:lstStyle/>
              <a:p>
                <a:endParaRPr lang="en-US"/>
              </a:p>
            </p:txBody>
          </p:sp>
        </p:grpSp>
      </p:grpSp>
      <p:sp>
        <p:nvSpPr>
          <p:cNvPr id="142" name="Oval 141">
            <a:extLst>
              <a:ext uri="{FF2B5EF4-FFF2-40B4-BE49-F238E27FC236}">
                <a16:creationId xmlns:a16="http://schemas.microsoft.com/office/drawing/2014/main" id="{D8C0C0E5-4AAA-9EF2-58D4-9AFCEBFA122F}"/>
              </a:ext>
            </a:extLst>
          </p:cNvPr>
          <p:cNvSpPr/>
          <p:nvPr/>
        </p:nvSpPr>
        <p:spPr bwMode="gray">
          <a:xfrm>
            <a:off x="3300474" y="2381046"/>
            <a:ext cx="715092" cy="715092"/>
          </a:xfrm>
          <a:prstGeom prst="ellipse">
            <a:avLst/>
          </a:prstGeom>
          <a:solidFill>
            <a:srgbClr val="96DEA3"/>
          </a:solidFill>
          <a:ln w="25400" algn="ctr">
            <a:noFill/>
            <a:miter lim="800000"/>
            <a:headEnd/>
            <a:tailEnd/>
          </a:ln>
          <a:effectLst/>
        </p:spPr>
        <p:txBody>
          <a:bodyPr lIns="63500" tIns="0" rIns="64800" bIns="0" rtlCol="0" anchor="ctr"/>
          <a:lstStyle/>
          <a:p>
            <a:pPr algn="ctr">
              <a:spcBef>
                <a:spcPct val="0"/>
              </a:spcBef>
              <a:buClrTx/>
              <a:buSzPct val="90000"/>
            </a:pPr>
            <a:endParaRPr lang="en-US" sz="1600" b="1">
              <a:solidFill>
                <a:schemeClr val="bg1"/>
              </a:solidFill>
              <a:cs typeface="Arial" pitchFamily="34" charset="0"/>
            </a:endParaRPr>
          </a:p>
        </p:txBody>
      </p:sp>
      <p:sp>
        <p:nvSpPr>
          <p:cNvPr id="168" name="Rectangle 167">
            <a:extLst>
              <a:ext uri="{FF2B5EF4-FFF2-40B4-BE49-F238E27FC236}">
                <a16:creationId xmlns:a16="http://schemas.microsoft.com/office/drawing/2014/main" id="{2D0CFF9A-33E8-7876-55B9-794894CA7144}"/>
              </a:ext>
            </a:extLst>
          </p:cNvPr>
          <p:cNvSpPr/>
          <p:nvPr/>
        </p:nvSpPr>
        <p:spPr>
          <a:xfrm>
            <a:off x="5052896" y="3235383"/>
            <a:ext cx="2273395" cy="246221"/>
          </a:xfrm>
          <a:prstGeom prst="rect">
            <a:avLst/>
          </a:prstGeom>
        </p:spPr>
        <p:txBody>
          <a:bodyPr wrap="square" lIns="0" tIns="0" rIns="0" bIns="0">
            <a:spAutoFit/>
          </a:bodyPr>
          <a:lstStyle/>
          <a:p>
            <a:pPr lvl="0" algn="ctr">
              <a:spcAft>
                <a:spcPts val="600"/>
              </a:spcAft>
              <a:buClr>
                <a:schemeClr val="accent6">
                  <a:lumMod val="75000"/>
                </a:schemeClr>
              </a:buClr>
              <a:buSzPct val="90000"/>
              <a:defRPr/>
            </a:pPr>
            <a:r>
              <a:rPr lang="en-US" sz="1600" b="1">
                <a:solidFill>
                  <a:srgbClr val="0A3C53"/>
                </a:solidFill>
                <a:latin typeface="Effra Pro" panose="020B0603020203020204" pitchFamily="34" charset="0"/>
                <a:cs typeface="Arial" pitchFamily="34" charset="0"/>
              </a:rPr>
              <a:t>Family’s Holistic Needs</a:t>
            </a:r>
          </a:p>
        </p:txBody>
      </p:sp>
      <p:sp>
        <p:nvSpPr>
          <p:cNvPr id="169" name="TextBox 168">
            <a:extLst>
              <a:ext uri="{FF2B5EF4-FFF2-40B4-BE49-F238E27FC236}">
                <a16:creationId xmlns:a16="http://schemas.microsoft.com/office/drawing/2014/main" id="{11BDF90A-9DB6-14EA-9B64-1E559AC24DCA}"/>
              </a:ext>
            </a:extLst>
          </p:cNvPr>
          <p:cNvSpPr txBox="1"/>
          <p:nvPr/>
        </p:nvSpPr>
        <p:spPr>
          <a:xfrm>
            <a:off x="5037081" y="3833669"/>
            <a:ext cx="2331614" cy="1077218"/>
          </a:xfrm>
          <a:prstGeom prst="rect">
            <a:avLst/>
          </a:prstGeom>
          <a:noFill/>
        </p:spPr>
        <p:txBody>
          <a:bodyPr wrap="square">
            <a:spAutoFit/>
          </a:bodyPr>
          <a:lstStyle/>
          <a:p>
            <a:pPr algn="ctr" defTabSz="685800">
              <a:buClrTx/>
              <a:defRPr/>
            </a:pPr>
            <a:r>
              <a:rPr lang="en-US" sz="1600" kern="1200">
                <a:solidFill>
                  <a:srgbClr val="08345A"/>
                </a:solidFill>
                <a:latin typeface="Effra Pro" panose="020B0603020203020204" pitchFamily="34" charset="0"/>
              </a:rPr>
              <a:t>By understanding a family’s holistic needs, you can support a client’s wishes down the road. </a:t>
            </a:r>
          </a:p>
        </p:txBody>
      </p:sp>
      <p:sp>
        <p:nvSpPr>
          <p:cNvPr id="170" name="Rectangle 169">
            <a:extLst>
              <a:ext uri="{FF2B5EF4-FFF2-40B4-BE49-F238E27FC236}">
                <a16:creationId xmlns:a16="http://schemas.microsoft.com/office/drawing/2014/main" id="{50AB5EBC-6FC5-937A-8123-27144E97C197}"/>
              </a:ext>
            </a:extLst>
          </p:cNvPr>
          <p:cNvSpPr/>
          <p:nvPr/>
        </p:nvSpPr>
        <p:spPr>
          <a:xfrm>
            <a:off x="7929476" y="3235383"/>
            <a:ext cx="1636561" cy="246221"/>
          </a:xfrm>
          <a:prstGeom prst="rect">
            <a:avLst/>
          </a:prstGeom>
        </p:spPr>
        <p:txBody>
          <a:bodyPr wrap="square" lIns="0" tIns="0" rIns="0" bIns="0">
            <a:spAutoFit/>
          </a:bodyPr>
          <a:lstStyle/>
          <a:p>
            <a:pPr lvl="0" algn="ctr">
              <a:spcAft>
                <a:spcPts val="600"/>
              </a:spcAft>
              <a:buClr>
                <a:schemeClr val="accent6">
                  <a:lumMod val="75000"/>
                </a:schemeClr>
              </a:buClr>
              <a:buSzPct val="90000"/>
              <a:defRPr/>
            </a:pPr>
            <a:r>
              <a:rPr lang="en-US" sz="1600" b="1">
                <a:solidFill>
                  <a:srgbClr val="0A3C53"/>
                </a:solidFill>
                <a:latin typeface="Effra Pro" panose="020B0603020203020204" pitchFamily="34" charset="0"/>
                <a:cs typeface="Arial" pitchFamily="34" charset="0"/>
              </a:rPr>
              <a:t>Trusted Partner </a:t>
            </a:r>
          </a:p>
        </p:txBody>
      </p:sp>
      <p:sp>
        <p:nvSpPr>
          <p:cNvPr id="171" name="TextBox 170">
            <a:extLst>
              <a:ext uri="{FF2B5EF4-FFF2-40B4-BE49-F238E27FC236}">
                <a16:creationId xmlns:a16="http://schemas.microsoft.com/office/drawing/2014/main" id="{C5494E6A-6ABF-D4C8-A824-093023496053}"/>
              </a:ext>
            </a:extLst>
          </p:cNvPr>
          <p:cNvSpPr txBox="1"/>
          <p:nvPr/>
        </p:nvSpPr>
        <p:spPr>
          <a:xfrm>
            <a:off x="7590670" y="3833669"/>
            <a:ext cx="2314172" cy="1077218"/>
          </a:xfrm>
          <a:prstGeom prst="rect">
            <a:avLst/>
          </a:prstGeom>
          <a:noFill/>
        </p:spPr>
        <p:txBody>
          <a:bodyPr wrap="square">
            <a:spAutoFit/>
          </a:bodyPr>
          <a:lstStyle/>
          <a:p>
            <a:pPr algn="ctr"/>
            <a:r>
              <a:rPr lang="en-US" sz="1600">
                <a:solidFill>
                  <a:schemeClr val="accent1">
                    <a:lumMod val="50000"/>
                  </a:schemeClr>
                </a:solidFill>
                <a:latin typeface="Effra Pro" panose="020B0603020203020204" pitchFamily="34" charset="0"/>
              </a:rPr>
              <a:t>Become a trusted partner by lessening the potential burdens on a client’s loved ones</a:t>
            </a:r>
          </a:p>
        </p:txBody>
      </p:sp>
      <p:grpSp>
        <p:nvGrpSpPr>
          <p:cNvPr id="23" name="Group 22">
            <a:extLst>
              <a:ext uri="{FF2B5EF4-FFF2-40B4-BE49-F238E27FC236}">
                <a16:creationId xmlns:a16="http://schemas.microsoft.com/office/drawing/2014/main" id="{674CE15E-ACB3-44EC-9150-C691DF7503FB}"/>
              </a:ext>
            </a:extLst>
          </p:cNvPr>
          <p:cNvGrpSpPr/>
          <p:nvPr/>
        </p:nvGrpSpPr>
        <p:grpSpPr>
          <a:xfrm>
            <a:off x="3427502" y="2540491"/>
            <a:ext cx="405086" cy="365223"/>
            <a:chOff x="3427502" y="2540491"/>
            <a:chExt cx="405086" cy="365223"/>
          </a:xfrm>
        </p:grpSpPr>
        <p:sp>
          <p:nvSpPr>
            <p:cNvPr id="7" name="Freeform: Shape 6">
              <a:extLst>
                <a:ext uri="{FF2B5EF4-FFF2-40B4-BE49-F238E27FC236}">
                  <a16:creationId xmlns:a16="http://schemas.microsoft.com/office/drawing/2014/main" id="{1F3925EB-FA45-4C8E-97A9-A0C48B4CAE63}"/>
                </a:ext>
              </a:extLst>
            </p:cNvPr>
            <p:cNvSpPr/>
            <p:nvPr/>
          </p:nvSpPr>
          <p:spPr>
            <a:xfrm>
              <a:off x="3550978" y="2589066"/>
              <a:ext cx="281610" cy="316648"/>
            </a:xfrm>
            <a:custGeom>
              <a:avLst/>
              <a:gdLst>
                <a:gd name="connsiteX0" fmla="*/ 123279 w 281610"/>
                <a:gd name="connsiteY0" fmla="*/ 0 h 316648"/>
                <a:gd name="connsiteX1" fmla="*/ 235243 w 281610"/>
                <a:gd name="connsiteY1" fmla="*/ 46374 h 316648"/>
                <a:gd name="connsiteX2" fmla="*/ 281610 w 281610"/>
                <a:gd name="connsiteY2" fmla="*/ 158310 h 316648"/>
                <a:gd name="connsiteX3" fmla="*/ 235243 w 281610"/>
                <a:gd name="connsiteY3" fmla="*/ 270274 h 316648"/>
                <a:gd name="connsiteX4" fmla="*/ 123279 w 281610"/>
                <a:gd name="connsiteY4" fmla="*/ 316648 h 316648"/>
                <a:gd name="connsiteX5" fmla="*/ 11343 w 281610"/>
                <a:gd name="connsiteY5" fmla="*/ 270274 h 316648"/>
                <a:gd name="connsiteX6" fmla="*/ 1072 w 281610"/>
                <a:gd name="connsiteY6" fmla="*/ 258931 h 316648"/>
                <a:gd name="connsiteX7" fmla="*/ 2568 w 281610"/>
                <a:gd name="connsiteY7" fmla="*/ 250607 h 316648"/>
                <a:gd name="connsiteX8" fmla="*/ 10271 w 281610"/>
                <a:gd name="connsiteY8" fmla="*/ 251341 h 316648"/>
                <a:gd name="connsiteX9" fmla="*/ 10892 w 281610"/>
                <a:gd name="connsiteY9" fmla="*/ 252074 h 316648"/>
                <a:gd name="connsiteX10" fmla="*/ 10920 w 281610"/>
                <a:gd name="connsiteY10" fmla="*/ 252103 h 316648"/>
                <a:gd name="connsiteX11" fmla="*/ 10920 w 281610"/>
                <a:gd name="connsiteY11" fmla="*/ 252103 h 316648"/>
                <a:gd name="connsiteX12" fmla="*/ 19780 w 281610"/>
                <a:gd name="connsiteY12" fmla="*/ 261809 h 316648"/>
                <a:gd name="connsiteX13" fmla="*/ 123272 w 281610"/>
                <a:gd name="connsiteY13" fmla="*/ 304677 h 316648"/>
                <a:gd name="connsiteX14" fmla="*/ 226764 w 281610"/>
                <a:gd name="connsiteY14" fmla="*/ 261809 h 316648"/>
                <a:gd name="connsiteX15" fmla="*/ 269632 w 281610"/>
                <a:gd name="connsiteY15" fmla="*/ 158317 h 316648"/>
                <a:gd name="connsiteX16" fmla="*/ 226764 w 281610"/>
                <a:gd name="connsiteY16" fmla="*/ 54825 h 316648"/>
                <a:gd name="connsiteX17" fmla="*/ 123272 w 281610"/>
                <a:gd name="connsiteY17" fmla="*/ 11985 h 316648"/>
                <a:gd name="connsiteX18" fmla="*/ 38093 w 281610"/>
                <a:gd name="connsiteY18" fmla="*/ 39306 h 316648"/>
                <a:gd name="connsiteX19" fmla="*/ 38093 w 281610"/>
                <a:gd name="connsiteY19" fmla="*/ 39306 h 316648"/>
                <a:gd name="connsiteX20" fmla="*/ 29910 w 281610"/>
                <a:gd name="connsiteY20" fmla="*/ 38093 h 316648"/>
                <a:gd name="connsiteX21" fmla="*/ 30728 w 281610"/>
                <a:gd name="connsiteY21" fmla="*/ 29882 h 316648"/>
                <a:gd name="connsiteX22" fmla="*/ 123272 w 281610"/>
                <a:gd name="connsiteY22" fmla="*/ 21 h 316648"/>
                <a:gd name="connsiteX23" fmla="*/ 123272 w 281610"/>
                <a:gd name="connsiteY23" fmla="*/ 21 h 316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81610" h="316648">
                  <a:moveTo>
                    <a:pt x="123279" y="0"/>
                  </a:moveTo>
                  <a:cubicBezTo>
                    <a:pt x="166994" y="0"/>
                    <a:pt x="206596" y="17720"/>
                    <a:pt x="235243" y="46374"/>
                  </a:cubicBezTo>
                  <a:cubicBezTo>
                    <a:pt x="263890" y="75021"/>
                    <a:pt x="281610" y="114588"/>
                    <a:pt x="281610" y="158310"/>
                  </a:cubicBezTo>
                  <a:cubicBezTo>
                    <a:pt x="281610" y="202032"/>
                    <a:pt x="263883" y="241627"/>
                    <a:pt x="235243" y="270274"/>
                  </a:cubicBezTo>
                  <a:cubicBezTo>
                    <a:pt x="206596" y="298921"/>
                    <a:pt x="167001" y="316648"/>
                    <a:pt x="123279" y="316648"/>
                  </a:cubicBezTo>
                  <a:cubicBezTo>
                    <a:pt x="79557" y="316648"/>
                    <a:pt x="39990" y="298921"/>
                    <a:pt x="11343" y="270274"/>
                  </a:cubicBezTo>
                  <a:cubicBezTo>
                    <a:pt x="7732" y="266662"/>
                    <a:pt x="4317" y="262881"/>
                    <a:pt x="1072" y="258931"/>
                  </a:cubicBezTo>
                  <a:cubicBezTo>
                    <a:pt x="-818" y="256222"/>
                    <a:pt x="-141" y="252498"/>
                    <a:pt x="2568" y="250607"/>
                  </a:cubicBezTo>
                  <a:cubicBezTo>
                    <a:pt x="5023" y="248914"/>
                    <a:pt x="8268" y="249281"/>
                    <a:pt x="10271" y="251341"/>
                  </a:cubicBezTo>
                  <a:cubicBezTo>
                    <a:pt x="10469" y="251595"/>
                    <a:pt x="10694" y="251820"/>
                    <a:pt x="10892" y="252074"/>
                  </a:cubicBezTo>
                  <a:lnTo>
                    <a:pt x="10920" y="252103"/>
                  </a:lnTo>
                  <a:lnTo>
                    <a:pt x="10920" y="252103"/>
                  </a:lnTo>
                  <a:cubicBezTo>
                    <a:pt x="13713" y="255460"/>
                    <a:pt x="16676" y="258705"/>
                    <a:pt x="19780" y="261809"/>
                  </a:cubicBezTo>
                  <a:cubicBezTo>
                    <a:pt x="46283" y="288312"/>
                    <a:pt x="82859" y="304677"/>
                    <a:pt x="123272" y="304677"/>
                  </a:cubicBezTo>
                  <a:cubicBezTo>
                    <a:pt x="163685" y="304677"/>
                    <a:pt x="200297" y="288312"/>
                    <a:pt x="226764" y="261809"/>
                  </a:cubicBezTo>
                  <a:cubicBezTo>
                    <a:pt x="253266" y="235335"/>
                    <a:pt x="269632" y="198731"/>
                    <a:pt x="269632" y="158317"/>
                  </a:cubicBezTo>
                  <a:cubicBezTo>
                    <a:pt x="269632" y="117904"/>
                    <a:pt x="253266" y="81321"/>
                    <a:pt x="226764" y="54825"/>
                  </a:cubicBezTo>
                  <a:cubicBezTo>
                    <a:pt x="200289" y="28351"/>
                    <a:pt x="163685" y="11985"/>
                    <a:pt x="123272" y="11985"/>
                  </a:cubicBezTo>
                  <a:cubicBezTo>
                    <a:pt x="91493" y="11985"/>
                    <a:pt x="62084" y="22087"/>
                    <a:pt x="38093" y="39306"/>
                  </a:cubicBezTo>
                  <a:lnTo>
                    <a:pt x="38093" y="39306"/>
                  </a:lnTo>
                  <a:cubicBezTo>
                    <a:pt x="35497" y="41168"/>
                    <a:pt x="31885" y="40632"/>
                    <a:pt x="29910" y="38093"/>
                  </a:cubicBezTo>
                  <a:cubicBezTo>
                    <a:pt x="27963" y="35581"/>
                    <a:pt x="28302" y="31970"/>
                    <a:pt x="30728" y="29882"/>
                  </a:cubicBezTo>
                  <a:cubicBezTo>
                    <a:pt x="56751" y="11110"/>
                    <a:pt x="88728" y="21"/>
                    <a:pt x="123272" y="21"/>
                  </a:cubicBezTo>
                  <a:lnTo>
                    <a:pt x="123272" y="21"/>
                  </a:lnTo>
                  <a:close/>
                </a:path>
              </a:pathLst>
            </a:custGeom>
            <a:solidFill>
              <a:srgbClr val="0A3C53"/>
            </a:solidFill>
            <a:ln w="0" cap="flat">
              <a:noFill/>
              <a:prstDash val="solid"/>
              <a:miter/>
            </a:ln>
          </p:spPr>
          <p:txBody>
            <a:bodyPr rtlCol="0" anchor="ctr"/>
            <a:lstStyle/>
            <a:p>
              <a:endParaRPr lang="en-IN"/>
            </a:p>
          </p:txBody>
        </p:sp>
        <p:sp>
          <p:nvSpPr>
            <p:cNvPr id="8" name="Freeform: Shape 7">
              <a:extLst>
                <a:ext uri="{FF2B5EF4-FFF2-40B4-BE49-F238E27FC236}">
                  <a16:creationId xmlns:a16="http://schemas.microsoft.com/office/drawing/2014/main" id="{85A4E258-6F72-460A-833A-86532946D934}"/>
                </a:ext>
              </a:extLst>
            </p:cNvPr>
            <p:cNvSpPr/>
            <p:nvPr/>
          </p:nvSpPr>
          <p:spPr>
            <a:xfrm>
              <a:off x="3586232" y="2616944"/>
              <a:ext cx="218470" cy="260863"/>
            </a:xfrm>
            <a:custGeom>
              <a:avLst/>
              <a:gdLst>
                <a:gd name="connsiteX0" fmla="*/ 88025 w 218470"/>
                <a:gd name="connsiteY0" fmla="*/ 0 h 260863"/>
                <a:gd name="connsiteX1" fmla="*/ 180258 w 218470"/>
                <a:gd name="connsiteY1" fmla="*/ 38213 h 260863"/>
                <a:gd name="connsiteX2" fmla="*/ 218471 w 218470"/>
                <a:gd name="connsiteY2" fmla="*/ 130418 h 260863"/>
                <a:gd name="connsiteX3" fmla="*/ 180258 w 218470"/>
                <a:gd name="connsiteY3" fmla="*/ 222651 h 260863"/>
                <a:gd name="connsiteX4" fmla="*/ 88025 w 218470"/>
                <a:gd name="connsiteY4" fmla="*/ 260864 h 260863"/>
                <a:gd name="connsiteX5" fmla="*/ 1379 w 218470"/>
                <a:gd name="connsiteY5" fmla="*/ 227900 h 260863"/>
                <a:gd name="connsiteX6" fmla="*/ 1999 w 218470"/>
                <a:gd name="connsiteY6" fmla="*/ 219604 h 260863"/>
                <a:gd name="connsiteX7" fmla="*/ 9618 w 218470"/>
                <a:gd name="connsiteY7" fmla="*/ 219265 h 260863"/>
                <a:gd name="connsiteX8" fmla="*/ 10323 w 218470"/>
                <a:gd name="connsiteY8" fmla="*/ 219858 h 260863"/>
                <a:gd name="connsiteX9" fmla="*/ 10323 w 218470"/>
                <a:gd name="connsiteY9" fmla="*/ 219886 h 260863"/>
                <a:gd name="connsiteX10" fmla="*/ 10323 w 218470"/>
                <a:gd name="connsiteY10" fmla="*/ 219886 h 260863"/>
                <a:gd name="connsiteX11" fmla="*/ 88025 w 218470"/>
                <a:gd name="connsiteY11" fmla="*/ 248900 h 260863"/>
                <a:gd name="connsiteX12" fmla="*/ 171822 w 218470"/>
                <a:gd name="connsiteY12" fmla="*/ 214215 h 260863"/>
                <a:gd name="connsiteX13" fmla="*/ 206507 w 218470"/>
                <a:gd name="connsiteY13" fmla="*/ 130418 h 260863"/>
                <a:gd name="connsiteX14" fmla="*/ 171822 w 218470"/>
                <a:gd name="connsiteY14" fmla="*/ 46649 h 260863"/>
                <a:gd name="connsiteX15" fmla="*/ 88025 w 218470"/>
                <a:gd name="connsiteY15" fmla="*/ 11936 h 260863"/>
                <a:gd name="connsiteX16" fmla="*/ 52973 w 218470"/>
                <a:gd name="connsiteY16" fmla="*/ 17212 h 260863"/>
                <a:gd name="connsiteX17" fmla="*/ 52973 w 218470"/>
                <a:gd name="connsiteY17" fmla="*/ 17212 h 260863"/>
                <a:gd name="connsiteX18" fmla="*/ 52267 w 218470"/>
                <a:gd name="connsiteY18" fmla="*/ 17438 h 260863"/>
                <a:gd name="connsiteX19" fmla="*/ 46991 w 218470"/>
                <a:gd name="connsiteY19" fmla="*/ 16225 h 260863"/>
                <a:gd name="connsiteX20" fmla="*/ 44959 w 218470"/>
                <a:gd name="connsiteY20" fmla="*/ 10525 h 260863"/>
                <a:gd name="connsiteX21" fmla="*/ 48881 w 218470"/>
                <a:gd name="connsiteY21" fmla="*/ 5982 h 260863"/>
                <a:gd name="connsiteX22" fmla="*/ 88025 w 218470"/>
                <a:gd name="connsiteY22" fmla="*/ 0 h 260863"/>
                <a:gd name="connsiteX23" fmla="*/ 88025 w 218470"/>
                <a:gd name="connsiteY23" fmla="*/ 0 h 26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18470" h="260863">
                  <a:moveTo>
                    <a:pt x="88025" y="0"/>
                  </a:moveTo>
                  <a:cubicBezTo>
                    <a:pt x="124037" y="0"/>
                    <a:pt x="156662" y="14588"/>
                    <a:pt x="180258" y="38213"/>
                  </a:cubicBezTo>
                  <a:cubicBezTo>
                    <a:pt x="203855" y="61809"/>
                    <a:pt x="218471" y="94406"/>
                    <a:pt x="218471" y="130418"/>
                  </a:cubicBezTo>
                  <a:cubicBezTo>
                    <a:pt x="218471" y="166429"/>
                    <a:pt x="203848" y="199055"/>
                    <a:pt x="180258" y="222651"/>
                  </a:cubicBezTo>
                  <a:cubicBezTo>
                    <a:pt x="156662" y="246248"/>
                    <a:pt x="124037" y="260864"/>
                    <a:pt x="88025" y="260864"/>
                  </a:cubicBezTo>
                  <a:cubicBezTo>
                    <a:pt x="54779" y="260864"/>
                    <a:pt x="24410" y="248392"/>
                    <a:pt x="1379" y="227900"/>
                  </a:cubicBezTo>
                  <a:cubicBezTo>
                    <a:pt x="-681" y="225417"/>
                    <a:pt x="-399" y="221748"/>
                    <a:pt x="1999" y="219604"/>
                  </a:cubicBezTo>
                  <a:cubicBezTo>
                    <a:pt x="4172" y="217657"/>
                    <a:pt x="7361" y="217572"/>
                    <a:pt x="9618" y="219265"/>
                  </a:cubicBezTo>
                  <a:cubicBezTo>
                    <a:pt x="9844" y="219463"/>
                    <a:pt x="10069" y="219660"/>
                    <a:pt x="10323" y="219858"/>
                  </a:cubicBezTo>
                  <a:lnTo>
                    <a:pt x="10323" y="219886"/>
                  </a:lnTo>
                  <a:lnTo>
                    <a:pt x="10323" y="219886"/>
                  </a:lnTo>
                  <a:cubicBezTo>
                    <a:pt x="31126" y="237952"/>
                    <a:pt x="58306" y="248900"/>
                    <a:pt x="88025" y="248900"/>
                  </a:cubicBezTo>
                  <a:cubicBezTo>
                    <a:pt x="120764" y="248900"/>
                    <a:pt x="150370" y="235666"/>
                    <a:pt x="171822" y="214215"/>
                  </a:cubicBezTo>
                  <a:cubicBezTo>
                    <a:pt x="193273" y="192763"/>
                    <a:pt x="206507" y="163156"/>
                    <a:pt x="206507" y="130418"/>
                  </a:cubicBezTo>
                  <a:cubicBezTo>
                    <a:pt x="206507" y="97679"/>
                    <a:pt x="193273" y="68101"/>
                    <a:pt x="171822" y="46649"/>
                  </a:cubicBezTo>
                  <a:cubicBezTo>
                    <a:pt x="150370" y="25198"/>
                    <a:pt x="120764" y="11936"/>
                    <a:pt x="88025" y="11936"/>
                  </a:cubicBezTo>
                  <a:cubicBezTo>
                    <a:pt x="75835" y="11936"/>
                    <a:pt x="64062" y="13798"/>
                    <a:pt x="52973" y="17212"/>
                  </a:cubicBezTo>
                  <a:lnTo>
                    <a:pt x="52973" y="17212"/>
                  </a:lnTo>
                  <a:cubicBezTo>
                    <a:pt x="52719" y="17297"/>
                    <a:pt x="52493" y="17382"/>
                    <a:pt x="52267" y="17438"/>
                  </a:cubicBezTo>
                  <a:cubicBezTo>
                    <a:pt x="50433" y="17889"/>
                    <a:pt x="48458" y="17466"/>
                    <a:pt x="46991" y="16225"/>
                  </a:cubicBezTo>
                  <a:cubicBezTo>
                    <a:pt x="45326" y="14842"/>
                    <a:pt x="44536" y="12641"/>
                    <a:pt x="44959" y="10525"/>
                  </a:cubicBezTo>
                  <a:cubicBezTo>
                    <a:pt x="45354" y="8409"/>
                    <a:pt x="46850" y="6687"/>
                    <a:pt x="48881" y="5982"/>
                  </a:cubicBezTo>
                  <a:cubicBezTo>
                    <a:pt x="61240" y="2088"/>
                    <a:pt x="74396" y="0"/>
                    <a:pt x="88025" y="0"/>
                  </a:cubicBezTo>
                  <a:lnTo>
                    <a:pt x="88025" y="0"/>
                  </a:lnTo>
                  <a:close/>
                </a:path>
              </a:pathLst>
            </a:custGeom>
            <a:solidFill>
              <a:srgbClr val="0A3C53"/>
            </a:solidFill>
            <a:ln w="0" cap="flat">
              <a:noFill/>
              <a:prstDash val="solid"/>
              <a:miter/>
            </a:ln>
          </p:spPr>
          <p:txBody>
            <a:bodyPr rtlCol="0" anchor="ctr"/>
            <a:lstStyle/>
            <a:p>
              <a:endParaRPr lang="en-IN"/>
            </a:p>
          </p:txBody>
        </p:sp>
        <p:sp>
          <p:nvSpPr>
            <p:cNvPr id="9" name="Freeform: Shape 8">
              <a:extLst>
                <a:ext uri="{FF2B5EF4-FFF2-40B4-BE49-F238E27FC236}">
                  <a16:creationId xmlns:a16="http://schemas.microsoft.com/office/drawing/2014/main" id="{D95FE112-F136-430D-B1E7-C8E81DF608C5}"/>
                </a:ext>
              </a:extLst>
            </p:cNvPr>
            <p:cNvSpPr/>
            <p:nvPr/>
          </p:nvSpPr>
          <p:spPr>
            <a:xfrm>
              <a:off x="3749645" y="2578916"/>
              <a:ext cx="53107" cy="53194"/>
            </a:xfrm>
            <a:custGeom>
              <a:avLst/>
              <a:gdLst>
                <a:gd name="connsiteX0" fmla="*/ 7195 w 53107"/>
                <a:gd name="connsiteY0" fmla="*/ 43340 h 53194"/>
                <a:gd name="connsiteX1" fmla="*/ 0 w 53107"/>
                <a:gd name="connsiteY1" fmla="*/ 38064 h 53194"/>
                <a:gd name="connsiteX2" fmla="*/ 9904 w 53107"/>
                <a:gd name="connsiteY2" fmla="*/ 24604 h 53194"/>
                <a:gd name="connsiteX3" fmla="*/ 4317 w 53107"/>
                <a:gd name="connsiteY3" fmla="*/ 20513 h 53194"/>
                <a:gd name="connsiteX4" fmla="*/ 1326 w 53107"/>
                <a:gd name="connsiteY4" fmla="*/ 15575 h 53194"/>
                <a:gd name="connsiteX5" fmla="*/ 2709 w 53107"/>
                <a:gd name="connsiteY5" fmla="*/ 10016 h 53194"/>
                <a:gd name="connsiteX6" fmla="*/ 7816 w 53107"/>
                <a:gd name="connsiteY6" fmla="*/ 3075 h 53194"/>
                <a:gd name="connsiteX7" fmla="*/ 12726 w 53107"/>
                <a:gd name="connsiteY7" fmla="*/ 84 h 53194"/>
                <a:gd name="connsiteX8" fmla="*/ 18313 w 53107"/>
                <a:gd name="connsiteY8" fmla="*/ 1466 h 53194"/>
                <a:gd name="connsiteX9" fmla="*/ 50035 w 53107"/>
                <a:gd name="connsiteY9" fmla="*/ 24752 h 53194"/>
                <a:gd name="connsiteX10" fmla="*/ 53026 w 53107"/>
                <a:gd name="connsiteY10" fmla="*/ 29662 h 53194"/>
                <a:gd name="connsiteX11" fmla="*/ 51644 w 53107"/>
                <a:gd name="connsiteY11" fmla="*/ 35221 h 53194"/>
                <a:gd name="connsiteX12" fmla="*/ 46536 w 53107"/>
                <a:gd name="connsiteY12" fmla="*/ 42190 h 53194"/>
                <a:gd name="connsiteX13" fmla="*/ 46536 w 53107"/>
                <a:gd name="connsiteY13" fmla="*/ 42190 h 53194"/>
                <a:gd name="connsiteX14" fmla="*/ 41627 w 53107"/>
                <a:gd name="connsiteY14" fmla="*/ 45153 h 53194"/>
                <a:gd name="connsiteX15" fmla="*/ 36040 w 53107"/>
                <a:gd name="connsiteY15" fmla="*/ 43799 h 53194"/>
                <a:gd name="connsiteX16" fmla="*/ 36040 w 53107"/>
                <a:gd name="connsiteY16" fmla="*/ 43799 h 53194"/>
                <a:gd name="connsiteX17" fmla="*/ 30481 w 53107"/>
                <a:gd name="connsiteY17" fmla="*/ 39707 h 53194"/>
                <a:gd name="connsiteX18" fmla="*/ 20577 w 53107"/>
                <a:gd name="connsiteY18" fmla="*/ 53195 h 53194"/>
                <a:gd name="connsiteX19" fmla="*/ 13410 w 53107"/>
                <a:gd name="connsiteY19" fmla="*/ 47918 h 53194"/>
                <a:gd name="connsiteX20" fmla="*/ 7202 w 53107"/>
                <a:gd name="connsiteY20" fmla="*/ 43347 h 53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3107" h="53194">
                  <a:moveTo>
                    <a:pt x="7195" y="43340"/>
                  </a:moveTo>
                  <a:lnTo>
                    <a:pt x="0" y="38064"/>
                  </a:lnTo>
                  <a:lnTo>
                    <a:pt x="9904" y="24604"/>
                  </a:lnTo>
                  <a:lnTo>
                    <a:pt x="4317" y="20513"/>
                  </a:lnTo>
                  <a:cubicBezTo>
                    <a:pt x="2652" y="19271"/>
                    <a:pt x="1637" y="17494"/>
                    <a:pt x="1326" y="15575"/>
                  </a:cubicBezTo>
                  <a:cubicBezTo>
                    <a:pt x="1044" y="13684"/>
                    <a:pt x="1495" y="11681"/>
                    <a:pt x="2709" y="10016"/>
                  </a:cubicBezTo>
                  <a:lnTo>
                    <a:pt x="7816" y="3075"/>
                  </a:lnTo>
                  <a:cubicBezTo>
                    <a:pt x="9029" y="1382"/>
                    <a:pt x="10835" y="366"/>
                    <a:pt x="12726" y="84"/>
                  </a:cubicBezTo>
                  <a:cubicBezTo>
                    <a:pt x="14616" y="-198"/>
                    <a:pt x="16620" y="225"/>
                    <a:pt x="18313" y="1466"/>
                  </a:cubicBezTo>
                  <a:lnTo>
                    <a:pt x="50035" y="24752"/>
                  </a:lnTo>
                  <a:cubicBezTo>
                    <a:pt x="51700" y="25966"/>
                    <a:pt x="52716" y="27771"/>
                    <a:pt x="53026" y="29662"/>
                  </a:cubicBezTo>
                  <a:cubicBezTo>
                    <a:pt x="53308" y="31553"/>
                    <a:pt x="52857" y="33556"/>
                    <a:pt x="51644" y="35221"/>
                  </a:cubicBezTo>
                  <a:lnTo>
                    <a:pt x="46536" y="42190"/>
                  </a:lnTo>
                  <a:lnTo>
                    <a:pt x="46536" y="42190"/>
                  </a:lnTo>
                  <a:cubicBezTo>
                    <a:pt x="45323" y="43855"/>
                    <a:pt x="43517" y="44871"/>
                    <a:pt x="41627" y="45153"/>
                  </a:cubicBezTo>
                  <a:cubicBezTo>
                    <a:pt x="39736" y="45463"/>
                    <a:pt x="37733" y="45012"/>
                    <a:pt x="36040" y="43799"/>
                  </a:cubicBezTo>
                  <a:lnTo>
                    <a:pt x="36040" y="43799"/>
                  </a:lnTo>
                  <a:lnTo>
                    <a:pt x="30481" y="39707"/>
                  </a:lnTo>
                  <a:lnTo>
                    <a:pt x="20577" y="53195"/>
                  </a:lnTo>
                  <a:lnTo>
                    <a:pt x="13410" y="47918"/>
                  </a:lnTo>
                  <a:lnTo>
                    <a:pt x="7202" y="43347"/>
                  </a:lnTo>
                  <a:close/>
                </a:path>
              </a:pathLst>
            </a:custGeom>
            <a:solidFill>
              <a:srgbClr val="0A3C53"/>
            </a:solidFill>
            <a:ln w="0" cap="flat">
              <a:noFill/>
              <a:prstDash val="solid"/>
              <a:miter/>
            </a:ln>
          </p:spPr>
          <p:txBody>
            <a:bodyPr rtlCol="0" anchor="ctr"/>
            <a:lstStyle/>
            <a:p>
              <a:endParaRPr lang="en-IN"/>
            </a:p>
          </p:txBody>
        </p:sp>
        <p:sp>
          <p:nvSpPr>
            <p:cNvPr id="10" name="Freeform: Shape 9">
              <a:extLst>
                <a:ext uri="{FF2B5EF4-FFF2-40B4-BE49-F238E27FC236}">
                  <a16:creationId xmlns:a16="http://schemas.microsoft.com/office/drawing/2014/main" id="{2EC246C4-B8FD-4C05-AF3B-EB7F189A2290}"/>
                </a:ext>
              </a:extLst>
            </p:cNvPr>
            <p:cNvSpPr/>
            <p:nvPr/>
          </p:nvSpPr>
          <p:spPr>
            <a:xfrm>
              <a:off x="3628715" y="2540491"/>
              <a:ext cx="84403" cy="56948"/>
            </a:xfrm>
            <a:custGeom>
              <a:avLst/>
              <a:gdLst>
                <a:gd name="connsiteX0" fmla="*/ 10348 w 84403"/>
                <a:gd name="connsiteY0" fmla="*/ 0 h 56948"/>
                <a:gd name="connsiteX1" fmla="*/ 74048 w 84403"/>
                <a:gd name="connsiteY1" fmla="*/ 0 h 56948"/>
                <a:gd name="connsiteX2" fmla="*/ 81356 w 84403"/>
                <a:gd name="connsiteY2" fmla="*/ 3047 h 56948"/>
                <a:gd name="connsiteX3" fmla="*/ 81356 w 84403"/>
                <a:gd name="connsiteY3" fmla="*/ 3047 h 56948"/>
                <a:gd name="connsiteX4" fmla="*/ 84403 w 84403"/>
                <a:gd name="connsiteY4" fmla="*/ 10356 h 56948"/>
                <a:gd name="connsiteX5" fmla="*/ 84403 w 84403"/>
                <a:gd name="connsiteY5" fmla="*/ 24295 h 56948"/>
                <a:gd name="connsiteX6" fmla="*/ 81356 w 84403"/>
                <a:gd name="connsiteY6" fmla="*/ 31603 h 56948"/>
                <a:gd name="connsiteX7" fmla="*/ 81356 w 84403"/>
                <a:gd name="connsiteY7" fmla="*/ 31631 h 56948"/>
                <a:gd name="connsiteX8" fmla="*/ 74048 w 84403"/>
                <a:gd name="connsiteY8" fmla="*/ 34650 h 56948"/>
                <a:gd name="connsiteX9" fmla="*/ 61322 w 84403"/>
                <a:gd name="connsiteY9" fmla="*/ 34650 h 56948"/>
                <a:gd name="connsiteX10" fmla="*/ 61322 w 84403"/>
                <a:gd name="connsiteY10" fmla="*/ 56948 h 56948"/>
                <a:gd name="connsiteX11" fmla="*/ 23081 w 84403"/>
                <a:gd name="connsiteY11" fmla="*/ 56948 h 56948"/>
                <a:gd name="connsiteX12" fmla="*/ 23081 w 84403"/>
                <a:gd name="connsiteY12" fmla="*/ 34650 h 56948"/>
                <a:gd name="connsiteX13" fmla="*/ 10356 w 84403"/>
                <a:gd name="connsiteY13" fmla="*/ 34650 h 56948"/>
                <a:gd name="connsiteX14" fmla="*/ 3076 w 84403"/>
                <a:gd name="connsiteY14" fmla="*/ 31631 h 56948"/>
                <a:gd name="connsiteX15" fmla="*/ 3047 w 84403"/>
                <a:gd name="connsiteY15" fmla="*/ 31603 h 56948"/>
                <a:gd name="connsiteX16" fmla="*/ 0 w 84403"/>
                <a:gd name="connsiteY16" fmla="*/ 24295 h 56948"/>
                <a:gd name="connsiteX17" fmla="*/ 0 w 84403"/>
                <a:gd name="connsiteY17" fmla="*/ 10356 h 56948"/>
                <a:gd name="connsiteX18" fmla="*/ 3047 w 84403"/>
                <a:gd name="connsiteY18" fmla="*/ 3047 h 56948"/>
                <a:gd name="connsiteX19" fmla="*/ 3076 w 84403"/>
                <a:gd name="connsiteY19" fmla="*/ 3047 h 56948"/>
                <a:gd name="connsiteX20" fmla="*/ 10356 w 84403"/>
                <a:gd name="connsiteY20" fmla="*/ 0 h 56948"/>
                <a:gd name="connsiteX21" fmla="*/ 10356 w 84403"/>
                <a:gd name="connsiteY21" fmla="*/ 0 h 56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4403" h="56948">
                  <a:moveTo>
                    <a:pt x="10348" y="0"/>
                  </a:moveTo>
                  <a:lnTo>
                    <a:pt x="74048" y="0"/>
                  </a:lnTo>
                  <a:cubicBezTo>
                    <a:pt x="76898" y="0"/>
                    <a:pt x="79465" y="1157"/>
                    <a:pt x="81356" y="3047"/>
                  </a:cubicBezTo>
                  <a:lnTo>
                    <a:pt x="81356" y="3047"/>
                  </a:lnTo>
                  <a:cubicBezTo>
                    <a:pt x="83246" y="4938"/>
                    <a:pt x="84403" y="7506"/>
                    <a:pt x="84403" y="10356"/>
                  </a:cubicBezTo>
                  <a:lnTo>
                    <a:pt x="84403" y="24295"/>
                  </a:lnTo>
                  <a:cubicBezTo>
                    <a:pt x="84403" y="27145"/>
                    <a:pt x="83246" y="29712"/>
                    <a:pt x="81356" y="31603"/>
                  </a:cubicBezTo>
                  <a:lnTo>
                    <a:pt x="81356" y="31631"/>
                  </a:lnTo>
                  <a:cubicBezTo>
                    <a:pt x="79465" y="33493"/>
                    <a:pt x="76898" y="34650"/>
                    <a:pt x="74048" y="34650"/>
                  </a:cubicBezTo>
                  <a:lnTo>
                    <a:pt x="61322" y="34650"/>
                  </a:lnTo>
                  <a:lnTo>
                    <a:pt x="61322" y="56948"/>
                  </a:lnTo>
                  <a:lnTo>
                    <a:pt x="23081" y="56948"/>
                  </a:lnTo>
                  <a:lnTo>
                    <a:pt x="23081" y="34650"/>
                  </a:lnTo>
                  <a:lnTo>
                    <a:pt x="10356" y="34650"/>
                  </a:lnTo>
                  <a:cubicBezTo>
                    <a:pt x="7506" y="34650"/>
                    <a:pt x="4938" y="33493"/>
                    <a:pt x="3076" y="31631"/>
                  </a:cubicBezTo>
                  <a:lnTo>
                    <a:pt x="3047" y="31603"/>
                  </a:lnTo>
                  <a:cubicBezTo>
                    <a:pt x="1157" y="29712"/>
                    <a:pt x="0" y="27145"/>
                    <a:pt x="0" y="24295"/>
                  </a:cubicBezTo>
                  <a:lnTo>
                    <a:pt x="0" y="10356"/>
                  </a:lnTo>
                  <a:cubicBezTo>
                    <a:pt x="0" y="7506"/>
                    <a:pt x="1157" y="4938"/>
                    <a:pt x="3047" y="3047"/>
                  </a:cubicBezTo>
                  <a:lnTo>
                    <a:pt x="3076" y="3047"/>
                  </a:lnTo>
                  <a:cubicBezTo>
                    <a:pt x="4938" y="1157"/>
                    <a:pt x="7506" y="0"/>
                    <a:pt x="10356" y="0"/>
                  </a:cubicBezTo>
                  <a:lnTo>
                    <a:pt x="10356" y="0"/>
                  </a:lnTo>
                  <a:close/>
                </a:path>
              </a:pathLst>
            </a:custGeom>
            <a:solidFill>
              <a:srgbClr val="0A3C53"/>
            </a:solidFill>
            <a:ln w="0" cap="flat">
              <a:noFill/>
              <a:prstDash val="solid"/>
              <a:miter/>
            </a:ln>
          </p:spPr>
          <p:txBody>
            <a:bodyPr rtlCol="0" anchor="ctr"/>
            <a:lstStyle/>
            <a:p>
              <a:endParaRPr lang="en-IN"/>
            </a:p>
          </p:txBody>
        </p:sp>
        <p:sp>
          <p:nvSpPr>
            <p:cNvPr id="11" name="Freeform: Shape 10">
              <a:extLst>
                <a:ext uri="{FF2B5EF4-FFF2-40B4-BE49-F238E27FC236}">
                  <a16:creationId xmlns:a16="http://schemas.microsoft.com/office/drawing/2014/main" id="{EAFCD6F4-078E-4FD4-89D9-5999BCCBE112}"/>
                </a:ext>
              </a:extLst>
            </p:cNvPr>
            <p:cNvSpPr/>
            <p:nvPr/>
          </p:nvSpPr>
          <p:spPr>
            <a:xfrm>
              <a:off x="3465827" y="2814764"/>
              <a:ext cx="120457" cy="11935"/>
            </a:xfrm>
            <a:custGeom>
              <a:avLst/>
              <a:gdLst>
                <a:gd name="connsiteX0" fmla="*/ 5954 w 120457"/>
                <a:gd name="connsiteY0" fmla="*/ 0 h 11935"/>
                <a:gd name="connsiteX1" fmla="*/ 114503 w 120457"/>
                <a:gd name="connsiteY1" fmla="*/ 0 h 11935"/>
                <a:gd name="connsiteX2" fmla="*/ 120457 w 120457"/>
                <a:gd name="connsiteY2" fmla="*/ 5982 h 11935"/>
                <a:gd name="connsiteX3" fmla="*/ 120457 w 120457"/>
                <a:gd name="connsiteY3" fmla="*/ 5982 h 11935"/>
                <a:gd name="connsiteX4" fmla="*/ 114503 w 120457"/>
                <a:gd name="connsiteY4" fmla="*/ 11936 h 11935"/>
                <a:gd name="connsiteX5" fmla="*/ 5954 w 120457"/>
                <a:gd name="connsiteY5" fmla="*/ 11936 h 11935"/>
                <a:gd name="connsiteX6" fmla="*/ 0 w 120457"/>
                <a:gd name="connsiteY6" fmla="*/ 5982 h 11935"/>
                <a:gd name="connsiteX7" fmla="*/ 0 w 120457"/>
                <a:gd name="connsiteY7" fmla="*/ 5982 h 11935"/>
                <a:gd name="connsiteX8" fmla="*/ 5954 w 120457"/>
                <a:gd name="connsiteY8" fmla="*/ 0 h 11935"/>
                <a:gd name="connsiteX9" fmla="*/ 5954 w 120457"/>
                <a:gd name="connsiteY9" fmla="*/ 0 h 1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457" h="11935">
                  <a:moveTo>
                    <a:pt x="5954" y="0"/>
                  </a:moveTo>
                  <a:lnTo>
                    <a:pt x="114503" y="0"/>
                  </a:lnTo>
                  <a:cubicBezTo>
                    <a:pt x="117777" y="0"/>
                    <a:pt x="120457" y="2681"/>
                    <a:pt x="120457" y="5982"/>
                  </a:cubicBezTo>
                  <a:lnTo>
                    <a:pt x="120457" y="5982"/>
                  </a:lnTo>
                  <a:cubicBezTo>
                    <a:pt x="120457" y="9255"/>
                    <a:pt x="117777" y="11936"/>
                    <a:pt x="114503" y="11936"/>
                  </a:cubicBezTo>
                  <a:lnTo>
                    <a:pt x="5954" y="11936"/>
                  </a:lnTo>
                  <a:cubicBezTo>
                    <a:pt x="2681" y="11936"/>
                    <a:pt x="0" y="9255"/>
                    <a:pt x="0" y="5982"/>
                  </a:cubicBezTo>
                  <a:lnTo>
                    <a:pt x="0" y="5982"/>
                  </a:lnTo>
                  <a:cubicBezTo>
                    <a:pt x="0" y="2681"/>
                    <a:pt x="2681" y="0"/>
                    <a:pt x="5954" y="0"/>
                  </a:cubicBezTo>
                  <a:lnTo>
                    <a:pt x="5954" y="0"/>
                  </a:lnTo>
                  <a:close/>
                </a:path>
              </a:pathLst>
            </a:custGeom>
            <a:solidFill>
              <a:srgbClr val="0A3C53"/>
            </a:solidFill>
            <a:ln w="0" cap="flat">
              <a:noFill/>
              <a:prstDash val="solid"/>
              <a:miter/>
            </a:ln>
          </p:spPr>
          <p:txBody>
            <a:bodyPr rtlCol="0" anchor="ctr"/>
            <a:lstStyle/>
            <a:p>
              <a:endParaRPr lang="en-IN"/>
            </a:p>
          </p:txBody>
        </p:sp>
        <p:sp>
          <p:nvSpPr>
            <p:cNvPr id="12" name="Freeform: Shape 11">
              <a:extLst>
                <a:ext uri="{FF2B5EF4-FFF2-40B4-BE49-F238E27FC236}">
                  <a16:creationId xmlns:a16="http://schemas.microsoft.com/office/drawing/2014/main" id="{7153367F-4D59-4718-BB69-DF8FD146B2CA}"/>
                </a:ext>
              </a:extLst>
            </p:cNvPr>
            <p:cNvSpPr/>
            <p:nvPr/>
          </p:nvSpPr>
          <p:spPr>
            <a:xfrm>
              <a:off x="3543049" y="2770711"/>
              <a:ext cx="61018" cy="11935"/>
            </a:xfrm>
            <a:custGeom>
              <a:avLst/>
              <a:gdLst>
                <a:gd name="connsiteX0" fmla="*/ 5164 w 61018"/>
                <a:gd name="connsiteY0" fmla="*/ 0 h 11935"/>
                <a:gd name="connsiteX1" fmla="*/ 55855 w 61018"/>
                <a:gd name="connsiteY1" fmla="*/ 0 h 11935"/>
                <a:gd name="connsiteX2" fmla="*/ 61019 w 61018"/>
                <a:gd name="connsiteY2" fmla="*/ 5954 h 11935"/>
                <a:gd name="connsiteX3" fmla="*/ 61019 w 61018"/>
                <a:gd name="connsiteY3" fmla="*/ 5954 h 11935"/>
                <a:gd name="connsiteX4" fmla="*/ 55855 w 61018"/>
                <a:gd name="connsiteY4" fmla="*/ 11936 h 11935"/>
                <a:gd name="connsiteX5" fmla="*/ 5164 w 61018"/>
                <a:gd name="connsiteY5" fmla="*/ 11936 h 11935"/>
                <a:gd name="connsiteX6" fmla="*/ 0 w 61018"/>
                <a:gd name="connsiteY6" fmla="*/ 5954 h 11935"/>
                <a:gd name="connsiteX7" fmla="*/ 0 w 61018"/>
                <a:gd name="connsiteY7" fmla="*/ 5954 h 11935"/>
                <a:gd name="connsiteX8" fmla="*/ 5164 w 61018"/>
                <a:gd name="connsiteY8" fmla="*/ 0 h 11935"/>
                <a:gd name="connsiteX9" fmla="*/ 5164 w 61018"/>
                <a:gd name="connsiteY9" fmla="*/ 0 h 1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018" h="11935">
                  <a:moveTo>
                    <a:pt x="5164" y="0"/>
                  </a:moveTo>
                  <a:lnTo>
                    <a:pt x="55855" y="0"/>
                  </a:lnTo>
                  <a:cubicBezTo>
                    <a:pt x="58705" y="0"/>
                    <a:pt x="61019" y="2681"/>
                    <a:pt x="61019" y="5954"/>
                  </a:cubicBezTo>
                  <a:lnTo>
                    <a:pt x="61019" y="5954"/>
                  </a:lnTo>
                  <a:cubicBezTo>
                    <a:pt x="61019" y="9255"/>
                    <a:pt x="58705" y="11936"/>
                    <a:pt x="55855" y="11936"/>
                  </a:cubicBezTo>
                  <a:lnTo>
                    <a:pt x="5164" y="11936"/>
                  </a:lnTo>
                  <a:cubicBezTo>
                    <a:pt x="2314" y="11936"/>
                    <a:pt x="0" y="9255"/>
                    <a:pt x="0" y="5954"/>
                  </a:cubicBezTo>
                  <a:lnTo>
                    <a:pt x="0" y="5954"/>
                  </a:lnTo>
                  <a:cubicBezTo>
                    <a:pt x="0" y="2681"/>
                    <a:pt x="2314" y="0"/>
                    <a:pt x="5164" y="0"/>
                  </a:cubicBezTo>
                  <a:lnTo>
                    <a:pt x="5164" y="0"/>
                  </a:lnTo>
                  <a:close/>
                </a:path>
              </a:pathLst>
            </a:custGeom>
            <a:solidFill>
              <a:srgbClr val="0A3C53"/>
            </a:solidFill>
            <a:ln w="0" cap="flat">
              <a:noFill/>
              <a:prstDash val="solid"/>
              <a:miter/>
            </a:ln>
          </p:spPr>
          <p:txBody>
            <a:bodyPr rtlCol="0" anchor="ctr"/>
            <a:lstStyle/>
            <a:p>
              <a:endParaRPr lang="en-IN"/>
            </a:p>
          </p:txBody>
        </p:sp>
        <p:sp>
          <p:nvSpPr>
            <p:cNvPr id="13" name="Freeform: Shape 12">
              <a:extLst>
                <a:ext uri="{FF2B5EF4-FFF2-40B4-BE49-F238E27FC236}">
                  <a16:creationId xmlns:a16="http://schemas.microsoft.com/office/drawing/2014/main" id="{57329BE7-F00D-4298-9E08-D6BD4E26B7A1}"/>
                </a:ext>
              </a:extLst>
            </p:cNvPr>
            <p:cNvSpPr/>
            <p:nvPr/>
          </p:nvSpPr>
          <p:spPr>
            <a:xfrm>
              <a:off x="3427502" y="2726651"/>
              <a:ext cx="127172" cy="11935"/>
            </a:xfrm>
            <a:custGeom>
              <a:avLst/>
              <a:gdLst>
                <a:gd name="connsiteX0" fmla="*/ 6603 w 127172"/>
                <a:gd name="connsiteY0" fmla="*/ 0 h 11935"/>
                <a:gd name="connsiteX1" fmla="*/ 120570 w 127172"/>
                <a:gd name="connsiteY1" fmla="*/ 0 h 11935"/>
                <a:gd name="connsiteX2" fmla="*/ 127173 w 127172"/>
                <a:gd name="connsiteY2" fmla="*/ 5954 h 11935"/>
                <a:gd name="connsiteX3" fmla="*/ 127173 w 127172"/>
                <a:gd name="connsiteY3" fmla="*/ 5954 h 11935"/>
                <a:gd name="connsiteX4" fmla="*/ 120570 w 127172"/>
                <a:gd name="connsiteY4" fmla="*/ 11936 h 11935"/>
                <a:gd name="connsiteX5" fmla="*/ 6603 w 127172"/>
                <a:gd name="connsiteY5" fmla="*/ 11936 h 11935"/>
                <a:gd name="connsiteX6" fmla="*/ 0 w 127172"/>
                <a:gd name="connsiteY6" fmla="*/ 5954 h 11935"/>
                <a:gd name="connsiteX7" fmla="*/ 0 w 127172"/>
                <a:gd name="connsiteY7" fmla="*/ 5954 h 11935"/>
                <a:gd name="connsiteX8" fmla="*/ 6603 w 127172"/>
                <a:gd name="connsiteY8" fmla="*/ 0 h 11935"/>
                <a:gd name="connsiteX9" fmla="*/ 6603 w 127172"/>
                <a:gd name="connsiteY9" fmla="*/ 0 h 1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172" h="11935">
                  <a:moveTo>
                    <a:pt x="6603" y="0"/>
                  </a:moveTo>
                  <a:lnTo>
                    <a:pt x="120570" y="0"/>
                  </a:lnTo>
                  <a:cubicBezTo>
                    <a:pt x="124210" y="0"/>
                    <a:pt x="127173" y="2681"/>
                    <a:pt x="127173" y="5954"/>
                  </a:cubicBezTo>
                  <a:lnTo>
                    <a:pt x="127173" y="5954"/>
                  </a:lnTo>
                  <a:cubicBezTo>
                    <a:pt x="127173" y="9255"/>
                    <a:pt x="124210" y="11936"/>
                    <a:pt x="120570" y="11936"/>
                  </a:cubicBezTo>
                  <a:lnTo>
                    <a:pt x="6603" y="11936"/>
                  </a:lnTo>
                  <a:cubicBezTo>
                    <a:pt x="2963" y="11936"/>
                    <a:pt x="0" y="9255"/>
                    <a:pt x="0" y="5954"/>
                  </a:cubicBezTo>
                  <a:lnTo>
                    <a:pt x="0" y="5954"/>
                  </a:lnTo>
                  <a:cubicBezTo>
                    <a:pt x="0" y="2681"/>
                    <a:pt x="2963" y="0"/>
                    <a:pt x="6603" y="0"/>
                  </a:cubicBezTo>
                  <a:lnTo>
                    <a:pt x="6603" y="0"/>
                  </a:lnTo>
                  <a:close/>
                </a:path>
              </a:pathLst>
            </a:custGeom>
            <a:solidFill>
              <a:srgbClr val="0A3C53"/>
            </a:solidFill>
            <a:ln w="0" cap="flat">
              <a:noFill/>
              <a:prstDash val="solid"/>
              <a:miter/>
            </a:ln>
          </p:spPr>
          <p:txBody>
            <a:bodyPr rtlCol="0" anchor="ctr"/>
            <a:lstStyle/>
            <a:p>
              <a:endParaRPr lang="en-IN"/>
            </a:p>
          </p:txBody>
        </p:sp>
        <p:sp>
          <p:nvSpPr>
            <p:cNvPr id="14" name="Freeform: Shape 13">
              <a:extLst>
                <a:ext uri="{FF2B5EF4-FFF2-40B4-BE49-F238E27FC236}">
                  <a16:creationId xmlns:a16="http://schemas.microsoft.com/office/drawing/2014/main" id="{4068A573-B6DF-4758-B2FE-33045FDF74DF}"/>
                </a:ext>
              </a:extLst>
            </p:cNvPr>
            <p:cNvSpPr/>
            <p:nvPr/>
          </p:nvSpPr>
          <p:spPr>
            <a:xfrm>
              <a:off x="3478052" y="2682597"/>
              <a:ext cx="122686" cy="11935"/>
            </a:xfrm>
            <a:custGeom>
              <a:avLst/>
              <a:gdLst>
                <a:gd name="connsiteX0" fmla="*/ 6716 w 122686"/>
                <a:gd name="connsiteY0" fmla="*/ 0 h 11935"/>
                <a:gd name="connsiteX1" fmla="*/ 115999 w 122686"/>
                <a:gd name="connsiteY1" fmla="*/ 0 h 11935"/>
                <a:gd name="connsiteX2" fmla="*/ 122686 w 122686"/>
                <a:gd name="connsiteY2" fmla="*/ 5954 h 11935"/>
                <a:gd name="connsiteX3" fmla="*/ 122686 w 122686"/>
                <a:gd name="connsiteY3" fmla="*/ 5954 h 11935"/>
                <a:gd name="connsiteX4" fmla="*/ 115999 w 122686"/>
                <a:gd name="connsiteY4" fmla="*/ 11936 h 11935"/>
                <a:gd name="connsiteX5" fmla="*/ 6716 w 122686"/>
                <a:gd name="connsiteY5" fmla="*/ 11936 h 11935"/>
                <a:gd name="connsiteX6" fmla="*/ 0 w 122686"/>
                <a:gd name="connsiteY6" fmla="*/ 5954 h 11935"/>
                <a:gd name="connsiteX7" fmla="*/ 0 w 122686"/>
                <a:gd name="connsiteY7" fmla="*/ 5954 h 11935"/>
                <a:gd name="connsiteX8" fmla="*/ 6716 w 122686"/>
                <a:gd name="connsiteY8" fmla="*/ 0 h 11935"/>
                <a:gd name="connsiteX9" fmla="*/ 6716 w 122686"/>
                <a:gd name="connsiteY9" fmla="*/ 0 h 1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2686" h="11935">
                  <a:moveTo>
                    <a:pt x="6716" y="0"/>
                  </a:moveTo>
                  <a:lnTo>
                    <a:pt x="115999" y="0"/>
                  </a:lnTo>
                  <a:cubicBezTo>
                    <a:pt x="119667" y="0"/>
                    <a:pt x="122686" y="2681"/>
                    <a:pt x="122686" y="5954"/>
                  </a:cubicBezTo>
                  <a:lnTo>
                    <a:pt x="122686" y="5954"/>
                  </a:lnTo>
                  <a:cubicBezTo>
                    <a:pt x="122686" y="9255"/>
                    <a:pt x="119667" y="11936"/>
                    <a:pt x="115999" y="11936"/>
                  </a:cubicBezTo>
                  <a:lnTo>
                    <a:pt x="6716" y="11936"/>
                  </a:lnTo>
                  <a:cubicBezTo>
                    <a:pt x="3019" y="11936"/>
                    <a:pt x="0" y="9255"/>
                    <a:pt x="0" y="5954"/>
                  </a:cubicBezTo>
                  <a:lnTo>
                    <a:pt x="0" y="5954"/>
                  </a:lnTo>
                  <a:cubicBezTo>
                    <a:pt x="0" y="2681"/>
                    <a:pt x="3019" y="0"/>
                    <a:pt x="6716" y="0"/>
                  </a:cubicBezTo>
                  <a:lnTo>
                    <a:pt x="6716" y="0"/>
                  </a:lnTo>
                  <a:close/>
                </a:path>
              </a:pathLst>
            </a:custGeom>
            <a:solidFill>
              <a:srgbClr val="0A3C53"/>
            </a:solidFill>
            <a:ln w="0" cap="flat">
              <a:noFill/>
              <a:prstDash val="solid"/>
              <a:miter/>
            </a:ln>
          </p:spPr>
          <p:txBody>
            <a:bodyPr rtlCol="0" anchor="ctr"/>
            <a:lstStyle/>
            <a:p>
              <a:endParaRPr lang="en-IN"/>
            </a:p>
          </p:txBody>
        </p:sp>
        <p:sp>
          <p:nvSpPr>
            <p:cNvPr id="15" name="Freeform: Shape 14">
              <a:extLst>
                <a:ext uri="{FF2B5EF4-FFF2-40B4-BE49-F238E27FC236}">
                  <a16:creationId xmlns:a16="http://schemas.microsoft.com/office/drawing/2014/main" id="{BFDCE109-CD63-4D2B-A966-83AB9BBE2EC6}"/>
                </a:ext>
              </a:extLst>
            </p:cNvPr>
            <p:cNvSpPr/>
            <p:nvPr/>
          </p:nvSpPr>
          <p:spPr>
            <a:xfrm>
              <a:off x="3527438" y="2638198"/>
              <a:ext cx="48031" cy="11935"/>
            </a:xfrm>
            <a:custGeom>
              <a:avLst/>
              <a:gdLst>
                <a:gd name="connsiteX0" fmla="*/ 5954 w 48031"/>
                <a:gd name="connsiteY0" fmla="*/ 0 h 11935"/>
                <a:gd name="connsiteX1" fmla="*/ 42050 w 48031"/>
                <a:gd name="connsiteY1" fmla="*/ 0 h 11935"/>
                <a:gd name="connsiteX2" fmla="*/ 48032 w 48031"/>
                <a:gd name="connsiteY2" fmla="*/ 5982 h 11935"/>
                <a:gd name="connsiteX3" fmla="*/ 48032 w 48031"/>
                <a:gd name="connsiteY3" fmla="*/ 5982 h 11935"/>
                <a:gd name="connsiteX4" fmla="*/ 42050 w 48031"/>
                <a:gd name="connsiteY4" fmla="*/ 11936 h 11935"/>
                <a:gd name="connsiteX5" fmla="*/ 5954 w 48031"/>
                <a:gd name="connsiteY5" fmla="*/ 11936 h 11935"/>
                <a:gd name="connsiteX6" fmla="*/ 0 w 48031"/>
                <a:gd name="connsiteY6" fmla="*/ 5982 h 11935"/>
                <a:gd name="connsiteX7" fmla="*/ 0 w 48031"/>
                <a:gd name="connsiteY7" fmla="*/ 5982 h 11935"/>
                <a:gd name="connsiteX8" fmla="*/ 5954 w 48031"/>
                <a:gd name="connsiteY8" fmla="*/ 0 h 11935"/>
                <a:gd name="connsiteX9" fmla="*/ 5954 w 48031"/>
                <a:gd name="connsiteY9" fmla="*/ 0 h 1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031" h="11935">
                  <a:moveTo>
                    <a:pt x="5954" y="0"/>
                  </a:moveTo>
                  <a:lnTo>
                    <a:pt x="42050" y="0"/>
                  </a:lnTo>
                  <a:cubicBezTo>
                    <a:pt x="45323" y="0"/>
                    <a:pt x="48032" y="2681"/>
                    <a:pt x="48032" y="5982"/>
                  </a:cubicBezTo>
                  <a:lnTo>
                    <a:pt x="48032" y="5982"/>
                  </a:lnTo>
                  <a:cubicBezTo>
                    <a:pt x="48032" y="9255"/>
                    <a:pt x="45323" y="11936"/>
                    <a:pt x="42050" y="11936"/>
                  </a:cubicBezTo>
                  <a:lnTo>
                    <a:pt x="5954" y="11936"/>
                  </a:lnTo>
                  <a:cubicBezTo>
                    <a:pt x="2681" y="11936"/>
                    <a:pt x="0" y="9255"/>
                    <a:pt x="0" y="5982"/>
                  </a:cubicBezTo>
                  <a:lnTo>
                    <a:pt x="0" y="5982"/>
                  </a:lnTo>
                  <a:cubicBezTo>
                    <a:pt x="0" y="2681"/>
                    <a:pt x="2681" y="0"/>
                    <a:pt x="5954" y="0"/>
                  </a:cubicBezTo>
                  <a:lnTo>
                    <a:pt x="5954" y="0"/>
                  </a:lnTo>
                  <a:close/>
                </a:path>
              </a:pathLst>
            </a:custGeom>
            <a:solidFill>
              <a:srgbClr val="0A3C53"/>
            </a:solidFill>
            <a:ln w="0" cap="flat">
              <a:noFill/>
              <a:prstDash val="solid"/>
              <a:miter/>
            </a:ln>
          </p:spPr>
          <p:txBody>
            <a:bodyPr rtlCol="0" anchor="ctr"/>
            <a:lstStyle/>
            <a:p>
              <a:endParaRPr lang="en-IN"/>
            </a:p>
          </p:txBody>
        </p:sp>
        <p:sp>
          <p:nvSpPr>
            <p:cNvPr id="16" name="Freeform: Shape 15">
              <a:extLst>
                <a:ext uri="{FF2B5EF4-FFF2-40B4-BE49-F238E27FC236}">
                  <a16:creationId xmlns:a16="http://schemas.microsoft.com/office/drawing/2014/main" id="{B04C898E-E3EF-409D-AD40-1542A33E353F}"/>
                </a:ext>
              </a:extLst>
            </p:cNvPr>
            <p:cNvSpPr/>
            <p:nvPr/>
          </p:nvSpPr>
          <p:spPr>
            <a:xfrm>
              <a:off x="3505648" y="2770711"/>
              <a:ext cx="29352" cy="11935"/>
            </a:xfrm>
            <a:custGeom>
              <a:avLst/>
              <a:gdLst>
                <a:gd name="connsiteX0" fmla="*/ 23371 w 29352"/>
                <a:gd name="connsiteY0" fmla="*/ 0 h 11935"/>
                <a:gd name="connsiteX1" fmla="*/ 5954 w 29352"/>
                <a:gd name="connsiteY1" fmla="*/ 0 h 11935"/>
                <a:gd name="connsiteX2" fmla="*/ 0 w 29352"/>
                <a:gd name="connsiteY2" fmla="*/ 5954 h 11935"/>
                <a:gd name="connsiteX3" fmla="*/ 0 w 29352"/>
                <a:gd name="connsiteY3" fmla="*/ 5954 h 11935"/>
                <a:gd name="connsiteX4" fmla="*/ 5954 w 29352"/>
                <a:gd name="connsiteY4" fmla="*/ 11936 h 11935"/>
                <a:gd name="connsiteX5" fmla="*/ 23371 w 29352"/>
                <a:gd name="connsiteY5" fmla="*/ 11936 h 11935"/>
                <a:gd name="connsiteX6" fmla="*/ 29352 w 29352"/>
                <a:gd name="connsiteY6" fmla="*/ 5954 h 11935"/>
                <a:gd name="connsiteX7" fmla="*/ 29352 w 29352"/>
                <a:gd name="connsiteY7" fmla="*/ 5954 h 11935"/>
                <a:gd name="connsiteX8" fmla="*/ 23371 w 29352"/>
                <a:gd name="connsiteY8" fmla="*/ 0 h 11935"/>
                <a:gd name="connsiteX9" fmla="*/ 23371 w 29352"/>
                <a:gd name="connsiteY9" fmla="*/ 0 h 1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352" h="11935">
                  <a:moveTo>
                    <a:pt x="23371" y="0"/>
                  </a:moveTo>
                  <a:lnTo>
                    <a:pt x="5954" y="0"/>
                  </a:lnTo>
                  <a:cubicBezTo>
                    <a:pt x="2681" y="0"/>
                    <a:pt x="0" y="2681"/>
                    <a:pt x="0" y="5954"/>
                  </a:cubicBezTo>
                  <a:lnTo>
                    <a:pt x="0" y="5954"/>
                  </a:lnTo>
                  <a:cubicBezTo>
                    <a:pt x="0" y="9255"/>
                    <a:pt x="2681" y="11936"/>
                    <a:pt x="5954" y="11936"/>
                  </a:cubicBezTo>
                  <a:lnTo>
                    <a:pt x="23371" y="11936"/>
                  </a:lnTo>
                  <a:cubicBezTo>
                    <a:pt x="26672" y="11936"/>
                    <a:pt x="29352" y="9255"/>
                    <a:pt x="29352" y="5954"/>
                  </a:cubicBezTo>
                  <a:lnTo>
                    <a:pt x="29352" y="5954"/>
                  </a:lnTo>
                  <a:cubicBezTo>
                    <a:pt x="29352" y="2681"/>
                    <a:pt x="26672" y="0"/>
                    <a:pt x="23371" y="0"/>
                  </a:cubicBezTo>
                  <a:lnTo>
                    <a:pt x="23371" y="0"/>
                  </a:lnTo>
                  <a:close/>
                </a:path>
              </a:pathLst>
            </a:custGeom>
            <a:solidFill>
              <a:srgbClr val="0A3C53"/>
            </a:solidFill>
            <a:ln w="0" cap="flat">
              <a:noFill/>
              <a:prstDash val="solid"/>
              <a:miter/>
            </a:ln>
          </p:spPr>
          <p:txBody>
            <a:bodyPr rtlCol="0" anchor="ctr"/>
            <a:lstStyle/>
            <a:p>
              <a:endParaRPr lang="en-IN"/>
            </a:p>
          </p:txBody>
        </p:sp>
        <p:sp>
          <p:nvSpPr>
            <p:cNvPr id="17" name="Freeform: Shape 16">
              <a:extLst>
                <a:ext uri="{FF2B5EF4-FFF2-40B4-BE49-F238E27FC236}">
                  <a16:creationId xmlns:a16="http://schemas.microsoft.com/office/drawing/2014/main" id="{BAE61668-F47E-4D40-9E36-4DD0EEE72499}"/>
                </a:ext>
              </a:extLst>
            </p:cNvPr>
            <p:cNvSpPr/>
            <p:nvPr/>
          </p:nvSpPr>
          <p:spPr>
            <a:xfrm>
              <a:off x="3496054" y="2638198"/>
              <a:ext cx="21049" cy="11935"/>
            </a:xfrm>
            <a:custGeom>
              <a:avLst/>
              <a:gdLst>
                <a:gd name="connsiteX0" fmla="*/ 5982 w 21049"/>
                <a:gd name="connsiteY0" fmla="*/ 0 h 11935"/>
                <a:gd name="connsiteX1" fmla="*/ 15068 w 21049"/>
                <a:gd name="connsiteY1" fmla="*/ 0 h 11935"/>
                <a:gd name="connsiteX2" fmla="*/ 21050 w 21049"/>
                <a:gd name="connsiteY2" fmla="*/ 5982 h 11935"/>
                <a:gd name="connsiteX3" fmla="*/ 21050 w 21049"/>
                <a:gd name="connsiteY3" fmla="*/ 5982 h 11935"/>
                <a:gd name="connsiteX4" fmla="*/ 15068 w 21049"/>
                <a:gd name="connsiteY4" fmla="*/ 11936 h 11935"/>
                <a:gd name="connsiteX5" fmla="*/ 5982 w 21049"/>
                <a:gd name="connsiteY5" fmla="*/ 11936 h 11935"/>
                <a:gd name="connsiteX6" fmla="*/ 0 w 21049"/>
                <a:gd name="connsiteY6" fmla="*/ 5982 h 11935"/>
                <a:gd name="connsiteX7" fmla="*/ 0 w 21049"/>
                <a:gd name="connsiteY7" fmla="*/ 5982 h 11935"/>
                <a:gd name="connsiteX8" fmla="*/ 5982 w 21049"/>
                <a:gd name="connsiteY8" fmla="*/ 0 h 11935"/>
                <a:gd name="connsiteX9" fmla="*/ 5982 w 21049"/>
                <a:gd name="connsiteY9" fmla="*/ 0 h 1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9" h="11935">
                  <a:moveTo>
                    <a:pt x="5982" y="0"/>
                  </a:moveTo>
                  <a:lnTo>
                    <a:pt x="15068" y="0"/>
                  </a:lnTo>
                  <a:cubicBezTo>
                    <a:pt x="18341" y="0"/>
                    <a:pt x="21050" y="2681"/>
                    <a:pt x="21050" y="5982"/>
                  </a:cubicBezTo>
                  <a:lnTo>
                    <a:pt x="21050" y="5982"/>
                  </a:lnTo>
                  <a:cubicBezTo>
                    <a:pt x="21050" y="9255"/>
                    <a:pt x="18341" y="11936"/>
                    <a:pt x="15068" y="11936"/>
                  </a:cubicBezTo>
                  <a:lnTo>
                    <a:pt x="5982" y="11936"/>
                  </a:lnTo>
                  <a:cubicBezTo>
                    <a:pt x="2709" y="11936"/>
                    <a:pt x="0" y="9255"/>
                    <a:pt x="0" y="5982"/>
                  </a:cubicBezTo>
                  <a:lnTo>
                    <a:pt x="0" y="5982"/>
                  </a:lnTo>
                  <a:cubicBezTo>
                    <a:pt x="0" y="2681"/>
                    <a:pt x="2709" y="0"/>
                    <a:pt x="5982" y="0"/>
                  </a:cubicBezTo>
                  <a:lnTo>
                    <a:pt x="5982" y="0"/>
                  </a:lnTo>
                  <a:close/>
                </a:path>
              </a:pathLst>
            </a:custGeom>
            <a:solidFill>
              <a:srgbClr val="0A3C53"/>
            </a:solidFill>
            <a:ln w="0" cap="flat">
              <a:noFill/>
              <a:prstDash val="solid"/>
              <a:miter/>
            </a:ln>
          </p:spPr>
          <p:txBody>
            <a:bodyPr rtlCol="0" anchor="ctr"/>
            <a:lstStyle/>
            <a:p>
              <a:endParaRPr lang="en-IN"/>
            </a:p>
          </p:txBody>
        </p:sp>
        <p:sp>
          <p:nvSpPr>
            <p:cNvPr id="19" name="Freeform: Shape 18">
              <a:extLst>
                <a:ext uri="{FF2B5EF4-FFF2-40B4-BE49-F238E27FC236}">
                  <a16:creationId xmlns:a16="http://schemas.microsoft.com/office/drawing/2014/main" id="{F6199092-EF1E-4766-847E-E01606B5BCEE}"/>
                </a:ext>
              </a:extLst>
            </p:cNvPr>
            <p:cNvSpPr/>
            <p:nvPr/>
          </p:nvSpPr>
          <p:spPr>
            <a:xfrm>
              <a:off x="3562638" y="2726651"/>
              <a:ext cx="21049" cy="11935"/>
            </a:xfrm>
            <a:custGeom>
              <a:avLst/>
              <a:gdLst>
                <a:gd name="connsiteX0" fmla="*/ 5982 w 21049"/>
                <a:gd name="connsiteY0" fmla="*/ 0 h 11935"/>
                <a:gd name="connsiteX1" fmla="*/ 15068 w 21049"/>
                <a:gd name="connsiteY1" fmla="*/ 0 h 11935"/>
                <a:gd name="connsiteX2" fmla="*/ 21050 w 21049"/>
                <a:gd name="connsiteY2" fmla="*/ 5954 h 11935"/>
                <a:gd name="connsiteX3" fmla="*/ 21050 w 21049"/>
                <a:gd name="connsiteY3" fmla="*/ 5954 h 11935"/>
                <a:gd name="connsiteX4" fmla="*/ 15068 w 21049"/>
                <a:gd name="connsiteY4" fmla="*/ 11936 h 11935"/>
                <a:gd name="connsiteX5" fmla="*/ 5982 w 21049"/>
                <a:gd name="connsiteY5" fmla="*/ 11936 h 11935"/>
                <a:gd name="connsiteX6" fmla="*/ 0 w 21049"/>
                <a:gd name="connsiteY6" fmla="*/ 5954 h 11935"/>
                <a:gd name="connsiteX7" fmla="*/ 0 w 21049"/>
                <a:gd name="connsiteY7" fmla="*/ 5954 h 11935"/>
                <a:gd name="connsiteX8" fmla="*/ 5982 w 21049"/>
                <a:gd name="connsiteY8" fmla="*/ 0 h 11935"/>
                <a:gd name="connsiteX9" fmla="*/ 5982 w 21049"/>
                <a:gd name="connsiteY9" fmla="*/ 0 h 1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9" h="11935">
                  <a:moveTo>
                    <a:pt x="5982" y="0"/>
                  </a:moveTo>
                  <a:lnTo>
                    <a:pt x="15068" y="0"/>
                  </a:lnTo>
                  <a:cubicBezTo>
                    <a:pt x="18341" y="0"/>
                    <a:pt x="21050" y="2681"/>
                    <a:pt x="21050" y="5954"/>
                  </a:cubicBezTo>
                  <a:lnTo>
                    <a:pt x="21050" y="5954"/>
                  </a:lnTo>
                  <a:cubicBezTo>
                    <a:pt x="21050" y="9255"/>
                    <a:pt x="18341" y="11936"/>
                    <a:pt x="15068" y="11936"/>
                  </a:cubicBezTo>
                  <a:lnTo>
                    <a:pt x="5982" y="11936"/>
                  </a:lnTo>
                  <a:cubicBezTo>
                    <a:pt x="2709" y="11936"/>
                    <a:pt x="0" y="9255"/>
                    <a:pt x="0" y="5954"/>
                  </a:cubicBezTo>
                  <a:lnTo>
                    <a:pt x="0" y="5954"/>
                  </a:lnTo>
                  <a:cubicBezTo>
                    <a:pt x="0" y="2681"/>
                    <a:pt x="2709" y="0"/>
                    <a:pt x="5982" y="0"/>
                  </a:cubicBezTo>
                  <a:lnTo>
                    <a:pt x="5982" y="0"/>
                  </a:lnTo>
                  <a:close/>
                </a:path>
              </a:pathLst>
            </a:custGeom>
            <a:solidFill>
              <a:srgbClr val="0A3C53"/>
            </a:solidFill>
            <a:ln w="0" cap="flat">
              <a:noFill/>
              <a:prstDash val="solid"/>
              <a:miter/>
            </a:ln>
          </p:spPr>
          <p:txBody>
            <a:bodyPr rtlCol="0" anchor="ctr"/>
            <a:lstStyle/>
            <a:p>
              <a:endParaRPr lang="en-IN"/>
            </a:p>
          </p:txBody>
        </p:sp>
        <p:sp>
          <p:nvSpPr>
            <p:cNvPr id="20" name="Freeform: Shape 19">
              <a:extLst>
                <a:ext uri="{FF2B5EF4-FFF2-40B4-BE49-F238E27FC236}">
                  <a16:creationId xmlns:a16="http://schemas.microsoft.com/office/drawing/2014/main" id="{17EB59A2-9D98-46CC-BAE3-423D5C849B55}"/>
                </a:ext>
              </a:extLst>
            </p:cNvPr>
            <p:cNvSpPr/>
            <p:nvPr/>
          </p:nvSpPr>
          <p:spPr>
            <a:xfrm>
              <a:off x="3655937" y="2729042"/>
              <a:ext cx="36639" cy="36639"/>
            </a:xfrm>
            <a:custGeom>
              <a:avLst/>
              <a:gdLst>
                <a:gd name="connsiteX0" fmla="*/ 18320 w 36639"/>
                <a:gd name="connsiteY0" fmla="*/ 36639 h 36639"/>
                <a:gd name="connsiteX1" fmla="*/ 36639 w 36639"/>
                <a:gd name="connsiteY1" fmla="*/ 18320 h 36639"/>
                <a:gd name="connsiteX2" fmla="*/ 18320 w 36639"/>
                <a:gd name="connsiteY2" fmla="*/ 0 h 36639"/>
                <a:gd name="connsiteX3" fmla="*/ 0 w 36639"/>
                <a:gd name="connsiteY3" fmla="*/ 18320 h 36639"/>
                <a:gd name="connsiteX4" fmla="*/ 18320 w 36639"/>
                <a:gd name="connsiteY4" fmla="*/ 36639 h 36639"/>
                <a:gd name="connsiteX5" fmla="*/ 18320 w 36639"/>
                <a:gd name="connsiteY5" fmla="*/ 36639 h 36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39" h="36639">
                  <a:moveTo>
                    <a:pt x="18320" y="36639"/>
                  </a:moveTo>
                  <a:cubicBezTo>
                    <a:pt x="28421" y="36639"/>
                    <a:pt x="36639" y="28428"/>
                    <a:pt x="36639" y="18320"/>
                  </a:cubicBezTo>
                  <a:cubicBezTo>
                    <a:pt x="36639" y="8211"/>
                    <a:pt x="28428" y="0"/>
                    <a:pt x="18320" y="0"/>
                  </a:cubicBezTo>
                  <a:cubicBezTo>
                    <a:pt x="8211" y="0"/>
                    <a:pt x="0" y="8239"/>
                    <a:pt x="0" y="18320"/>
                  </a:cubicBezTo>
                  <a:cubicBezTo>
                    <a:pt x="0" y="28400"/>
                    <a:pt x="8239" y="36639"/>
                    <a:pt x="18320" y="36639"/>
                  </a:cubicBezTo>
                  <a:lnTo>
                    <a:pt x="18320" y="36639"/>
                  </a:lnTo>
                  <a:close/>
                </a:path>
              </a:pathLst>
            </a:custGeom>
            <a:solidFill>
              <a:srgbClr val="0A3C53"/>
            </a:solidFill>
            <a:ln w="0" cap="flat">
              <a:noFill/>
              <a:prstDash val="solid"/>
              <a:miter/>
            </a:ln>
          </p:spPr>
          <p:txBody>
            <a:bodyPr rtlCol="0" anchor="ctr"/>
            <a:lstStyle/>
            <a:p>
              <a:endParaRPr lang="en-IN"/>
            </a:p>
          </p:txBody>
        </p:sp>
        <p:sp>
          <p:nvSpPr>
            <p:cNvPr id="21" name="Freeform: Shape 20">
              <a:extLst>
                <a:ext uri="{FF2B5EF4-FFF2-40B4-BE49-F238E27FC236}">
                  <a16:creationId xmlns:a16="http://schemas.microsoft.com/office/drawing/2014/main" id="{5507CF68-D388-4C71-ADD2-B52ECC19D3AF}"/>
                </a:ext>
              </a:extLst>
            </p:cNvPr>
            <p:cNvSpPr/>
            <p:nvPr/>
          </p:nvSpPr>
          <p:spPr>
            <a:xfrm>
              <a:off x="3604217" y="2637147"/>
              <a:ext cx="72219" cy="113297"/>
            </a:xfrm>
            <a:custGeom>
              <a:avLst/>
              <a:gdLst>
                <a:gd name="connsiteX0" fmla="*/ 11109 w 72219"/>
                <a:gd name="connsiteY0" fmla="*/ 2914 h 113297"/>
                <a:gd name="connsiteX1" fmla="*/ 71394 w 72219"/>
                <a:gd name="connsiteY1" fmla="*/ 104289 h 113297"/>
                <a:gd name="connsiteX2" fmla="*/ 69306 w 72219"/>
                <a:gd name="connsiteY2" fmla="*/ 112472 h 113297"/>
                <a:gd name="connsiteX3" fmla="*/ 69306 w 72219"/>
                <a:gd name="connsiteY3" fmla="*/ 112472 h 113297"/>
                <a:gd name="connsiteX4" fmla="*/ 61123 w 72219"/>
                <a:gd name="connsiteY4" fmla="*/ 110384 h 113297"/>
                <a:gd name="connsiteX5" fmla="*/ 838 w 72219"/>
                <a:gd name="connsiteY5" fmla="*/ 9009 h 113297"/>
                <a:gd name="connsiteX6" fmla="*/ 2926 w 72219"/>
                <a:gd name="connsiteY6" fmla="*/ 826 h 113297"/>
                <a:gd name="connsiteX7" fmla="*/ 2926 w 72219"/>
                <a:gd name="connsiteY7" fmla="*/ 826 h 113297"/>
                <a:gd name="connsiteX8" fmla="*/ 11109 w 72219"/>
                <a:gd name="connsiteY8" fmla="*/ 2914 h 113297"/>
                <a:gd name="connsiteX9" fmla="*/ 11109 w 72219"/>
                <a:gd name="connsiteY9" fmla="*/ 2914 h 11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219" h="113297">
                  <a:moveTo>
                    <a:pt x="11109" y="2914"/>
                  </a:moveTo>
                  <a:lnTo>
                    <a:pt x="71394" y="104289"/>
                  </a:lnTo>
                  <a:cubicBezTo>
                    <a:pt x="73059" y="107111"/>
                    <a:pt x="72128" y="110779"/>
                    <a:pt x="69306" y="112472"/>
                  </a:cubicBezTo>
                  <a:lnTo>
                    <a:pt x="69306" y="112472"/>
                  </a:lnTo>
                  <a:cubicBezTo>
                    <a:pt x="66484" y="114137"/>
                    <a:pt x="62788" y="113206"/>
                    <a:pt x="61123" y="110384"/>
                  </a:cubicBezTo>
                  <a:lnTo>
                    <a:pt x="838" y="9009"/>
                  </a:lnTo>
                  <a:cubicBezTo>
                    <a:pt x="-855" y="6187"/>
                    <a:pt x="105" y="2519"/>
                    <a:pt x="2926" y="826"/>
                  </a:cubicBezTo>
                  <a:lnTo>
                    <a:pt x="2926" y="826"/>
                  </a:lnTo>
                  <a:cubicBezTo>
                    <a:pt x="5748" y="-839"/>
                    <a:pt x="9416" y="92"/>
                    <a:pt x="11109" y="2914"/>
                  </a:cubicBezTo>
                  <a:lnTo>
                    <a:pt x="11109" y="2914"/>
                  </a:lnTo>
                  <a:close/>
                </a:path>
              </a:pathLst>
            </a:custGeom>
            <a:solidFill>
              <a:srgbClr val="0A3C53"/>
            </a:solidFill>
            <a:ln w="0" cap="flat">
              <a:noFill/>
              <a:prstDash val="solid"/>
              <a:miter/>
            </a:ln>
          </p:spPr>
          <p:txBody>
            <a:bodyPr rtlCol="0" anchor="ctr"/>
            <a:lstStyle/>
            <a:p>
              <a:endParaRPr lang="en-IN"/>
            </a:p>
          </p:txBody>
        </p:sp>
        <p:sp>
          <p:nvSpPr>
            <p:cNvPr id="22" name="Freeform: Shape 21">
              <a:extLst>
                <a:ext uri="{FF2B5EF4-FFF2-40B4-BE49-F238E27FC236}">
                  <a16:creationId xmlns:a16="http://schemas.microsoft.com/office/drawing/2014/main" id="{DBD3AA7C-5492-44F2-8799-4ABC308547F0}"/>
                </a:ext>
              </a:extLst>
            </p:cNvPr>
            <p:cNvSpPr/>
            <p:nvPr/>
          </p:nvSpPr>
          <p:spPr>
            <a:xfrm>
              <a:off x="3673693" y="2708279"/>
              <a:ext cx="79937" cy="44937"/>
            </a:xfrm>
            <a:custGeom>
              <a:avLst/>
              <a:gdLst>
                <a:gd name="connsiteX0" fmla="*/ 76573 w 79937"/>
                <a:gd name="connsiteY0" fmla="*/ 11345 h 44937"/>
                <a:gd name="connsiteX1" fmla="*/ 8585 w 79937"/>
                <a:gd name="connsiteY1" fmla="*/ 44338 h 44937"/>
                <a:gd name="connsiteX2" fmla="*/ 599 w 79937"/>
                <a:gd name="connsiteY2" fmla="*/ 41572 h 44937"/>
                <a:gd name="connsiteX3" fmla="*/ 599 w 79937"/>
                <a:gd name="connsiteY3" fmla="*/ 41572 h 44937"/>
                <a:gd name="connsiteX4" fmla="*/ 3365 w 79937"/>
                <a:gd name="connsiteY4" fmla="*/ 33587 h 44937"/>
                <a:gd name="connsiteX5" fmla="*/ 71381 w 79937"/>
                <a:gd name="connsiteY5" fmla="*/ 595 h 44937"/>
                <a:gd name="connsiteX6" fmla="*/ 79338 w 79937"/>
                <a:gd name="connsiteY6" fmla="*/ 3360 h 44937"/>
                <a:gd name="connsiteX7" fmla="*/ 79338 w 79937"/>
                <a:gd name="connsiteY7" fmla="*/ 3360 h 44937"/>
                <a:gd name="connsiteX8" fmla="*/ 76573 w 79937"/>
                <a:gd name="connsiteY8" fmla="*/ 11345 h 44937"/>
                <a:gd name="connsiteX9" fmla="*/ 76573 w 79937"/>
                <a:gd name="connsiteY9" fmla="*/ 11345 h 44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937" h="44937">
                  <a:moveTo>
                    <a:pt x="76573" y="11345"/>
                  </a:moveTo>
                  <a:lnTo>
                    <a:pt x="8585" y="44338"/>
                  </a:lnTo>
                  <a:cubicBezTo>
                    <a:pt x="5622" y="45777"/>
                    <a:pt x="2039" y="44535"/>
                    <a:pt x="599" y="41572"/>
                  </a:cubicBezTo>
                  <a:lnTo>
                    <a:pt x="599" y="41572"/>
                  </a:lnTo>
                  <a:cubicBezTo>
                    <a:pt x="-840" y="38610"/>
                    <a:pt x="402" y="35026"/>
                    <a:pt x="3365" y="33587"/>
                  </a:cubicBezTo>
                  <a:lnTo>
                    <a:pt x="71381" y="595"/>
                  </a:lnTo>
                  <a:cubicBezTo>
                    <a:pt x="74316" y="-844"/>
                    <a:pt x="77927" y="425"/>
                    <a:pt x="79338" y="3360"/>
                  </a:cubicBezTo>
                  <a:lnTo>
                    <a:pt x="79338" y="3360"/>
                  </a:lnTo>
                  <a:cubicBezTo>
                    <a:pt x="80777" y="6323"/>
                    <a:pt x="79536" y="9906"/>
                    <a:pt x="76573" y="11345"/>
                  </a:cubicBezTo>
                  <a:lnTo>
                    <a:pt x="76573" y="11345"/>
                  </a:lnTo>
                  <a:close/>
                </a:path>
              </a:pathLst>
            </a:custGeom>
            <a:solidFill>
              <a:srgbClr val="0A3C53"/>
            </a:solidFill>
            <a:ln w="0" cap="flat">
              <a:noFill/>
              <a:prstDash val="solid"/>
              <a:miter/>
            </a:ln>
          </p:spPr>
          <p:txBody>
            <a:bodyPr rtlCol="0" anchor="ctr"/>
            <a:lstStyle/>
            <a:p>
              <a:endParaRPr lang="en-IN"/>
            </a:p>
          </p:txBody>
        </p:sp>
      </p:grpSp>
      <p:grpSp>
        <p:nvGrpSpPr>
          <p:cNvPr id="32" name="Group 31">
            <a:extLst>
              <a:ext uri="{FF2B5EF4-FFF2-40B4-BE49-F238E27FC236}">
                <a16:creationId xmlns:a16="http://schemas.microsoft.com/office/drawing/2014/main" id="{9A07EA60-7869-4D38-BDA8-D641E86FD06B}"/>
              </a:ext>
            </a:extLst>
          </p:cNvPr>
          <p:cNvGrpSpPr/>
          <p:nvPr/>
        </p:nvGrpSpPr>
        <p:grpSpPr>
          <a:xfrm>
            <a:off x="6028107" y="2530873"/>
            <a:ext cx="349569" cy="374453"/>
            <a:chOff x="6028107" y="2530873"/>
            <a:chExt cx="349569" cy="374453"/>
          </a:xfrm>
        </p:grpSpPr>
        <p:sp>
          <p:nvSpPr>
            <p:cNvPr id="27" name="Freeform: Shape 26">
              <a:extLst>
                <a:ext uri="{FF2B5EF4-FFF2-40B4-BE49-F238E27FC236}">
                  <a16:creationId xmlns:a16="http://schemas.microsoft.com/office/drawing/2014/main" id="{E93B327E-AAC6-4A9E-91F4-64B465DC7E54}"/>
                </a:ext>
              </a:extLst>
            </p:cNvPr>
            <p:cNvSpPr/>
            <p:nvPr/>
          </p:nvSpPr>
          <p:spPr>
            <a:xfrm>
              <a:off x="6028107" y="2749259"/>
              <a:ext cx="349569" cy="156067"/>
            </a:xfrm>
            <a:custGeom>
              <a:avLst/>
              <a:gdLst>
                <a:gd name="connsiteX0" fmla="*/ 299619 w 349569"/>
                <a:gd name="connsiteY0" fmla="*/ 0 h 156067"/>
                <a:gd name="connsiteX1" fmla="*/ 255925 w 349569"/>
                <a:gd name="connsiteY1" fmla="*/ 0 h 156067"/>
                <a:gd name="connsiteX2" fmla="*/ 209299 w 349569"/>
                <a:gd name="connsiteY2" fmla="*/ 32155 h 156067"/>
                <a:gd name="connsiteX3" fmla="*/ 199748 w 349569"/>
                <a:gd name="connsiteY3" fmla="*/ 31218 h 156067"/>
                <a:gd name="connsiteX4" fmla="*/ 140255 w 349569"/>
                <a:gd name="connsiteY4" fmla="*/ 32155 h 156067"/>
                <a:gd name="connsiteX5" fmla="*/ 93628 w 349569"/>
                <a:gd name="connsiteY5" fmla="*/ 0 h 156067"/>
                <a:gd name="connsiteX6" fmla="*/ 49935 w 349569"/>
                <a:gd name="connsiteY6" fmla="*/ 0 h 156067"/>
                <a:gd name="connsiteX7" fmla="*/ 0 w 349569"/>
                <a:gd name="connsiteY7" fmla="*/ 49935 h 156067"/>
                <a:gd name="connsiteX8" fmla="*/ 0 w 349569"/>
                <a:gd name="connsiteY8" fmla="*/ 118604 h 156067"/>
                <a:gd name="connsiteX9" fmla="*/ 37451 w 349569"/>
                <a:gd name="connsiteY9" fmla="*/ 156055 h 156067"/>
                <a:gd name="connsiteX10" fmla="*/ 106120 w 349569"/>
                <a:gd name="connsiteY10" fmla="*/ 156055 h 156067"/>
                <a:gd name="connsiteX11" fmla="*/ 312119 w 349569"/>
                <a:gd name="connsiteY11" fmla="*/ 156055 h 156067"/>
                <a:gd name="connsiteX12" fmla="*/ 349570 w 349569"/>
                <a:gd name="connsiteY12" fmla="*/ 118604 h 156067"/>
                <a:gd name="connsiteX13" fmla="*/ 349570 w 349569"/>
                <a:gd name="connsiteY13" fmla="*/ 49935 h 156067"/>
                <a:gd name="connsiteX14" fmla="*/ 299635 w 349569"/>
                <a:gd name="connsiteY14" fmla="*/ 0 h 156067"/>
                <a:gd name="connsiteX15" fmla="*/ 199748 w 349569"/>
                <a:gd name="connsiteY15" fmla="*/ 43693 h 156067"/>
                <a:gd name="connsiteX16" fmla="*/ 237200 w 349569"/>
                <a:gd name="connsiteY16" fmla="*/ 81144 h 156067"/>
                <a:gd name="connsiteX17" fmla="*/ 237200 w 349569"/>
                <a:gd name="connsiteY17" fmla="*/ 106112 h 156067"/>
                <a:gd name="connsiteX18" fmla="*/ 230958 w 349569"/>
                <a:gd name="connsiteY18" fmla="*/ 106112 h 156067"/>
                <a:gd name="connsiteX19" fmla="*/ 209462 w 349569"/>
                <a:gd name="connsiteY19" fmla="*/ 143563 h 156067"/>
                <a:gd name="connsiteX20" fmla="*/ 140092 w 349569"/>
                <a:gd name="connsiteY20" fmla="*/ 143563 h 156067"/>
                <a:gd name="connsiteX21" fmla="*/ 118596 w 349569"/>
                <a:gd name="connsiteY21" fmla="*/ 106112 h 156067"/>
                <a:gd name="connsiteX22" fmla="*/ 112354 w 349569"/>
                <a:gd name="connsiteY22" fmla="*/ 106112 h 156067"/>
                <a:gd name="connsiteX23" fmla="*/ 112354 w 349569"/>
                <a:gd name="connsiteY23" fmla="*/ 81144 h 156067"/>
                <a:gd name="connsiteX24" fmla="*/ 149805 w 349569"/>
                <a:gd name="connsiteY24" fmla="*/ 43693 h 156067"/>
                <a:gd name="connsiteX25" fmla="*/ 199740 w 349569"/>
                <a:gd name="connsiteY25" fmla="*/ 43693 h 156067"/>
                <a:gd name="connsiteX26" fmla="*/ 106112 w 349569"/>
                <a:gd name="connsiteY26" fmla="*/ 143571 h 156067"/>
                <a:gd name="connsiteX27" fmla="*/ 37443 w 349569"/>
                <a:gd name="connsiteY27" fmla="*/ 143571 h 156067"/>
                <a:gd name="connsiteX28" fmla="*/ 12476 w 349569"/>
                <a:gd name="connsiteY28" fmla="*/ 118604 h 156067"/>
                <a:gd name="connsiteX29" fmla="*/ 12476 w 349569"/>
                <a:gd name="connsiteY29" fmla="*/ 49935 h 156067"/>
                <a:gd name="connsiteX30" fmla="*/ 49927 w 349569"/>
                <a:gd name="connsiteY30" fmla="*/ 12484 h 156067"/>
                <a:gd name="connsiteX31" fmla="*/ 93620 w 349569"/>
                <a:gd name="connsiteY31" fmla="*/ 12484 h 156067"/>
                <a:gd name="connsiteX32" fmla="*/ 128358 w 349569"/>
                <a:gd name="connsiteY32" fmla="*/ 36115 h 156067"/>
                <a:gd name="connsiteX33" fmla="*/ 99862 w 349569"/>
                <a:gd name="connsiteY33" fmla="*/ 81144 h 156067"/>
                <a:gd name="connsiteX34" fmla="*/ 99862 w 349569"/>
                <a:gd name="connsiteY34" fmla="*/ 106104 h 156067"/>
                <a:gd name="connsiteX35" fmla="*/ 60862 w 349569"/>
                <a:gd name="connsiteY35" fmla="*/ 106088 h 156067"/>
                <a:gd name="connsiteX36" fmla="*/ 49691 w 349569"/>
                <a:gd name="connsiteY36" fmla="*/ 66950 h 156067"/>
                <a:gd name="connsiteX37" fmla="*/ 41974 w 349569"/>
                <a:gd name="connsiteY37" fmla="*/ 62663 h 156067"/>
                <a:gd name="connsiteX38" fmla="*/ 37679 w 349569"/>
                <a:gd name="connsiteY38" fmla="*/ 70380 h 156067"/>
                <a:gd name="connsiteX39" fmla="*/ 48884 w 349569"/>
                <a:gd name="connsiteY39" fmla="*/ 109616 h 156067"/>
                <a:gd name="connsiteX40" fmla="*/ 60854 w 349569"/>
                <a:gd name="connsiteY40" fmla="*/ 118604 h 156067"/>
                <a:gd name="connsiteX41" fmla="*/ 118596 w 349569"/>
                <a:gd name="connsiteY41" fmla="*/ 118604 h 156067"/>
                <a:gd name="connsiteX42" fmla="*/ 118596 w 349569"/>
                <a:gd name="connsiteY42" fmla="*/ 143571 h 156067"/>
                <a:gd name="connsiteX43" fmla="*/ 106112 w 349569"/>
                <a:gd name="connsiteY43" fmla="*/ 143571 h 156067"/>
                <a:gd name="connsiteX44" fmla="*/ 337078 w 349569"/>
                <a:gd name="connsiteY44" fmla="*/ 118604 h 156067"/>
                <a:gd name="connsiteX45" fmla="*/ 312110 w 349569"/>
                <a:gd name="connsiteY45" fmla="*/ 143571 h 156067"/>
                <a:gd name="connsiteX46" fmla="*/ 230958 w 349569"/>
                <a:gd name="connsiteY46" fmla="*/ 143571 h 156067"/>
                <a:gd name="connsiteX47" fmla="*/ 230958 w 349569"/>
                <a:gd name="connsiteY47" fmla="*/ 118604 h 156067"/>
                <a:gd name="connsiteX48" fmla="*/ 288699 w 349569"/>
                <a:gd name="connsiteY48" fmla="*/ 118604 h 156067"/>
                <a:gd name="connsiteX49" fmla="*/ 300694 w 349569"/>
                <a:gd name="connsiteY49" fmla="*/ 109518 h 156067"/>
                <a:gd name="connsiteX50" fmla="*/ 311866 w 349569"/>
                <a:gd name="connsiteY50" fmla="*/ 70380 h 156067"/>
                <a:gd name="connsiteX51" fmla="*/ 307572 w 349569"/>
                <a:gd name="connsiteY51" fmla="*/ 62663 h 156067"/>
                <a:gd name="connsiteX52" fmla="*/ 299855 w 349569"/>
                <a:gd name="connsiteY52" fmla="*/ 66950 h 156067"/>
                <a:gd name="connsiteX53" fmla="*/ 288691 w 349569"/>
                <a:gd name="connsiteY53" fmla="*/ 106120 h 156067"/>
                <a:gd name="connsiteX54" fmla="*/ 249675 w 349569"/>
                <a:gd name="connsiteY54" fmla="*/ 106120 h 156067"/>
                <a:gd name="connsiteX55" fmla="*/ 249675 w 349569"/>
                <a:gd name="connsiteY55" fmla="*/ 81153 h 156067"/>
                <a:gd name="connsiteX56" fmla="*/ 221179 w 349569"/>
                <a:gd name="connsiteY56" fmla="*/ 36123 h 156067"/>
                <a:gd name="connsiteX57" fmla="*/ 255917 w 349569"/>
                <a:gd name="connsiteY57" fmla="*/ 12492 h 156067"/>
                <a:gd name="connsiteX58" fmla="*/ 299610 w 349569"/>
                <a:gd name="connsiteY58" fmla="*/ 12492 h 156067"/>
                <a:gd name="connsiteX59" fmla="*/ 337062 w 349569"/>
                <a:gd name="connsiteY59" fmla="*/ 49943 h 156067"/>
                <a:gd name="connsiteX60" fmla="*/ 337062 w 349569"/>
                <a:gd name="connsiteY60" fmla="*/ 118612 h 156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349569" h="156067">
                  <a:moveTo>
                    <a:pt x="299619" y="0"/>
                  </a:moveTo>
                  <a:lnTo>
                    <a:pt x="255925" y="0"/>
                  </a:lnTo>
                  <a:cubicBezTo>
                    <a:pt x="234853" y="0"/>
                    <a:pt x="216510" y="12956"/>
                    <a:pt x="209299" y="32155"/>
                  </a:cubicBezTo>
                  <a:cubicBezTo>
                    <a:pt x="206202" y="31552"/>
                    <a:pt x="203016" y="31218"/>
                    <a:pt x="199748" y="31218"/>
                  </a:cubicBezTo>
                  <a:cubicBezTo>
                    <a:pt x="192675" y="31544"/>
                    <a:pt x="146163" y="30338"/>
                    <a:pt x="140255" y="32155"/>
                  </a:cubicBezTo>
                  <a:cubicBezTo>
                    <a:pt x="133043" y="12956"/>
                    <a:pt x="114701" y="0"/>
                    <a:pt x="93628" y="0"/>
                  </a:cubicBezTo>
                  <a:lnTo>
                    <a:pt x="49935" y="0"/>
                  </a:lnTo>
                  <a:cubicBezTo>
                    <a:pt x="22401" y="0"/>
                    <a:pt x="0" y="22401"/>
                    <a:pt x="0" y="49935"/>
                  </a:cubicBezTo>
                  <a:lnTo>
                    <a:pt x="0" y="118604"/>
                  </a:lnTo>
                  <a:cubicBezTo>
                    <a:pt x="0" y="139261"/>
                    <a:pt x="16803" y="156055"/>
                    <a:pt x="37451" y="156055"/>
                  </a:cubicBezTo>
                  <a:lnTo>
                    <a:pt x="106120" y="156055"/>
                  </a:lnTo>
                  <a:cubicBezTo>
                    <a:pt x="161107" y="155990"/>
                    <a:pt x="257694" y="156104"/>
                    <a:pt x="312119" y="156055"/>
                  </a:cubicBezTo>
                  <a:cubicBezTo>
                    <a:pt x="332775" y="156055"/>
                    <a:pt x="349570" y="139253"/>
                    <a:pt x="349570" y="118604"/>
                  </a:cubicBezTo>
                  <a:lnTo>
                    <a:pt x="349570" y="49935"/>
                  </a:lnTo>
                  <a:cubicBezTo>
                    <a:pt x="349570" y="22401"/>
                    <a:pt x="327169" y="0"/>
                    <a:pt x="299635" y="0"/>
                  </a:cubicBezTo>
                  <a:close/>
                  <a:moveTo>
                    <a:pt x="199748" y="43693"/>
                  </a:moveTo>
                  <a:cubicBezTo>
                    <a:pt x="220405" y="43693"/>
                    <a:pt x="237200" y="60496"/>
                    <a:pt x="237200" y="81144"/>
                  </a:cubicBezTo>
                  <a:lnTo>
                    <a:pt x="237200" y="106112"/>
                  </a:lnTo>
                  <a:lnTo>
                    <a:pt x="230958" y="106112"/>
                  </a:lnTo>
                  <a:cubicBezTo>
                    <a:pt x="212363" y="105444"/>
                    <a:pt x="199406" y="127950"/>
                    <a:pt x="209462" y="143563"/>
                  </a:cubicBezTo>
                  <a:lnTo>
                    <a:pt x="140092" y="143563"/>
                  </a:lnTo>
                  <a:cubicBezTo>
                    <a:pt x="150147" y="127942"/>
                    <a:pt x="137191" y="105444"/>
                    <a:pt x="118596" y="106112"/>
                  </a:cubicBezTo>
                  <a:cubicBezTo>
                    <a:pt x="118596" y="106112"/>
                    <a:pt x="112354" y="106112"/>
                    <a:pt x="112354" y="106112"/>
                  </a:cubicBezTo>
                  <a:lnTo>
                    <a:pt x="112354" y="81144"/>
                  </a:lnTo>
                  <a:cubicBezTo>
                    <a:pt x="112354" y="60488"/>
                    <a:pt x="129156" y="43693"/>
                    <a:pt x="149805" y="43693"/>
                  </a:cubicBezTo>
                  <a:lnTo>
                    <a:pt x="199740" y="43693"/>
                  </a:lnTo>
                  <a:close/>
                  <a:moveTo>
                    <a:pt x="106112" y="143571"/>
                  </a:moveTo>
                  <a:lnTo>
                    <a:pt x="37443" y="143571"/>
                  </a:lnTo>
                  <a:cubicBezTo>
                    <a:pt x="23672" y="143571"/>
                    <a:pt x="12476" y="132367"/>
                    <a:pt x="12476" y="118604"/>
                  </a:cubicBezTo>
                  <a:lnTo>
                    <a:pt x="12476" y="49935"/>
                  </a:lnTo>
                  <a:cubicBezTo>
                    <a:pt x="12476" y="29278"/>
                    <a:pt x="29278" y="12484"/>
                    <a:pt x="49927" y="12484"/>
                  </a:cubicBezTo>
                  <a:lnTo>
                    <a:pt x="93620" y="12484"/>
                  </a:lnTo>
                  <a:cubicBezTo>
                    <a:pt x="109249" y="12484"/>
                    <a:pt x="122833" y="22001"/>
                    <a:pt x="128358" y="36115"/>
                  </a:cubicBezTo>
                  <a:cubicBezTo>
                    <a:pt x="111539" y="44158"/>
                    <a:pt x="99862" y="61294"/>
                    <a:pt x="99862" y="81144"/>
                  </a:cubicBezTo>
                  <a:lnTo>
                    <a:pt x="99862" y="106104"/>
                  </a:lnTo>
                  <a:lnTo>
                    <a:pt x="60862" y="106088"/>
                  </a:lnTo>
                  <a:lnTo>
                    <a:pt x="49691" y="66950"/>
                  </a:lnTo>
                  <a:cubicBezTo>
                    <a:pt x="48737" y="63633"/>
                    <a:pt x="45258" y="61718"/>
                    <a:pt x="41974" y="62663"/>
                  </a:cubicBezTo>
                  <a:cubicBezTo>
                    <a:pt x="38657" y="63609"/>
                    <a:pt x="36734" y="67064"/>
                    <a:pt x="37679" y="70380"/>
                  </a:cubicBezTo>
                  <a:lnTo>
                    <a:pt x="48884" y="109616"/>
                  </a:lnTo>
                  <a:cubicBezTo>
                    <a:pt x="50481" y="114913"/>
                    <a:pt x="55403" y="118604"/>
                    <a:pt x="60854" y="118604"/>
                  </a:cubicBezTo>
                  <a:lnTo>
                    <a:pt x="118596" y="118604"/>
                  </a:lnTo>
                  <a:cubicBezTo>
                    <a:pt x="135007" y="119011"/>
                    <a:pt x="135097" y="143140"/>
                    <a:pt x="118596" y="143571"/>
                  </a:cubicBezTo>
                  <a:cubicBezTo>
                    <a:pt x="118596" y="143571"/>
                    <a:pt x="106112" y="143571"/>
                    <a:pt x="106112" y="143571"/>
                  </a:cubicBezTo>
                  <a:close/>
                  <a:moveTo>
                    <a:pt x="337078" y="118604"/>
                  </a:moveTo>
                  <a:cubicBezTo>
                    <a:pt x="337078" y="132375"/>
                    <a:pt x="325882" y="143571"/>
                    <a:pt x="312110" y="143571"/>
                  </a:cubicBezTo>
                  <a:cubicBezTo>
                    <a:pt x="303285" y="143596"/>
                    <a:pt x="237941" y="143555"/>
                    <a:pt x="230958" y="143571"/>
                  </a:cubicBezTo>
                  <a:cubicBezTo>
                    <a:pt x="214497" y="143140"/>
                    <a:pt x="214497" y="119028"/>
                    <a:pt x="230958" y="118604"/>
                  </a:cubicBezTo>
                  <a:cubicBezTo>
                    <a:pt x="230958" y="118604"/>
                    <a:pt x="288699" y="118604"/>
                    <a:pt x="288699" y="118604"/>
                  </a:cubicBezTo>
                  <a:cubicBezTo>
                    <a:pt x="294143" y="118604"/>
                    <a:pt x="299073" y="114904"/>
                    <a:pt x="300694" y="109518"/>
                  </a:cubicBezTo>
                  <a:lnTo>
                    <a:pt x="311866" y="70380"/>
                  </a:lnTo>
                  <a:cubicBezTo>
                    <a:pt x="312811" y="67064"/>
                    <a:pt x="310888" y="63609"/>
                    <a:pt x="307572" y="62663"/>
                  </a:cubicBezTo>
                  <a:cubicBezTo>
                    <a:pt x="304280" y="61718"/>
                    <a:pt x="300808" y="63633"/>
                    <a:pt x="299855" y="66950"/>
                  </a:cubicBezTo>
                  <a:lnTo>
                    <a:pt x="288691" y="106120"/>
                  </a:lnTo>
                  <a:lnTo>
                    <a:pt x="249675" y="106120"/>
                  </a:lnTo>
                  <a:lnTo>
                    <a:pt x="249675" y="81153"/>
                  </a:lnTo>
                  <a:cubicBezTo>
                    <a:pt x="249675" y="61302"/>
                    <a:pt x="237998" y="44166"/>
                    <a:pt x="221179" y="36123"/>
                  </a:cubicBezTo>
                  <a:cubicBezTo>
                    <a:pt x="226704" y="22001"/>
                    <a:pt x="240280" y="12492"/>
                    <a:pt x="255917" y="12492"/>
                  </a:cubicBezTo>
                  <a:lnTo>
                    <a:pt x="299610" y="12492"/>
                  </a:lnTo>
                  <a:cubicBezTo>
                    <a:pt x="320267" y="12492"/>
                    <a:pt x="337062" y="29294"/>
                    <a:pt x="337062" y="49943"/>
                  </a:cubicBezTo>
                  <a:lnTo>
                    <a:pt x="337062" y="118612"/>
                  </a:lnTo>
                  <a:close/>
                </a:path>
              </a:pathLst>
            </a:custGeom>
            <a:solidFill>
              <a:srgbClr val="0A3C53"/>
            </a:solidFill>
            <a:ln w="0" cap="flat">
              <a:noFill/>
              <a:prstDash val="solid"/>
              <a:miter/>
            </a:ln>
          </p:spPr>
          <p:txBody>
            <a:bodyPr rtlCol="0" anchor="ctr"/>
            <a:lstStyle/>
            <a:p>
              <a:endParaRPr lang="en-IN"/>
            </a:p>
          </p:txBody>
        </p:sp>
        <p:sp>
          <p:nvSpPr>
            <p:cNvPr id="28" name="Freeform: Shape 27">
              <a:extLst>
                <a:ext uri="{FF2B5EF4-FFF2-40B4-BE49-F238E27FC236}">
                  <a16:creationId xmlns:a16="http://schemas.microsoft.com/office/drawing/2014/main" id="{69754010-3CCB-4224-8397-7EB31D79C371}"/>
                </a:ext>
              </a:extLst>
            </p:cNvPr>
            <p:cNvSpPr/>
            <p:nvPr/>
          </p:nvSpPr>
          <p:spPr>
            <a:xfrm>
              <a:off x="6165428" y="2677235"/>
              <a:ext cx="74910" cy="87342"/>
            </a:xfrm>
            <a:custGeom>
              <a:avLst/>
              <a:gdLst>
                <a:gd name="connsiteX0" fmla="*/ 34330 w 74910"/>
                <a:gd name="connsiteY0" fmla="*/ 234 h 87342"/>
                <a:gd name="connsiteX1" fmla="*/ 0 w 74910"/>
                <a:gd name="connsiteY1" fmla="*/ 34564 h 87342"/>
                <a:gd name="connsiteX2" fmla="*/ 0 w 74910"/>
                <a:gd name="connsiteY2" fmla="*/ 50169 h 87342"/>
                <a:gd name="connsiteX3" fmla="*/ 74911 w 74910"/>
                <a:gd name="connsiteY3" fmla="*/ 50169 h 87342"/>
                <a:gd name="connsiteX4" fmla="*/ 74911 w 74910"/>
                <a:gd name="connsiteY4" fmla="*/ 34564 h 87342"/>
                <a:gd name="connsiteX5" fmla="*/ 34339 w 74910"/>
                <a:gd name="connsiteY5" fmla="*/ 234 h 87342"/>
                <a:gd name="connsiteX6" fmla="*/ 62427 w 74910"/>
                <a:gd name="connsiteY6" fmla="*/ 34564 h 87342"/>
                <a:gd name="connsiteX7" fmla="*/ 62427 w 74910"/>
                <a:gd name="connsiteY7" fmla="*/ 50169 h 87342"/>
                <a:gd name="connsiteX8" fmla="*/ 37459 w 74910"/>
                <a:gd name="connsiteY8" fmla="*/ 75137 h 87342"/>
                <a:gd name="connsiteX9" fmla="*/ 12492 w 74910"/>
                <a:gd name="connsiteY9" fmla="*/ 50169 h 87342"/>
                <a:gd name="connsiteX10" fmla="*/ 12492 w 74910"/>
                <a:gd name="connsiteY10" fmla="*/ 34564 h 87342"/>
                <a:gd name="connsiteX11" fmla="*/ 34339 w 74910"/>
                <a:gd name="connsiteY11" fmla="*/ 12718 h 87342"/>
                <a:gd name="connsiteX12" fmla="*/ 40580 w 74910"/>
                <a:gd name="connsiteY12" fmla="*/ 12718 h 87342"/>
                <a:gd name="connsiteX13" fmla="*/ 62427 w 74910"/>
                <a:gd name="connsiteY13" fmla="*/ 34564 h 87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10" h="87342">
                  <a:moveTo>
                    <a:pt x="34330" y="234"/>
                  </a:moveTo>
                  <a:cubicBezTo>
                    <a:pt x="15401" y="234"/>
                    <a:pt x="0" y="15635"/>
                    <a:pt x="0" y="34564"/>
                  </a:cubicBezTo>
                  <a:lnTo>
                    <a:pt x="0" y="50169"/>
                  </a:lnTo>
                  <a:cubicBezTo>
                    <a:pt x="1752" y="99729"/>
                    <a:pt x="73159" y="99737"/>
                    <a:pt x="74911" y="50169"/>
                  </a:cubicBezTo>
                  <a:cubicBezTo>
                    <a:pt x="74911" y="50169"/>
                    <a:pt x="74911" y="34564"/>
                    <a:pt x="74911" y="34564"/>
                  </a:cubicBezTo>
                  <a:cubicBezTo>
                    <a:pt x="74870" y="12579"/>
                    <a:pt x="55533" y="-2048"/>
                    <a:pt x="34339" y="234"/>
                  </a:cubicBezTo>
                  <a:close/>
                  <a:moveTo>
                    <a:pt x="62427" y="34564"/>
                  </a:moveTo>
                  <a:lnTo>
                    <a:pt x="62427" y="50169"/>
                  </a:lnTo>
                  <a:cubicBezTo>
                    <a:pt x="62427" y="63940"/>
                    <a:pt x="51231" y="75137"/>
                    <a:pt x="37459" y="75137"/>
                  </a:cubicBezTo>
                  <a:cubicBezTo>
                    <a:pt x="23688" y="75137"/>
                    <a:pt x="12492" y="63932"/>
                    <a:pt x="12492" y="50169"/>
                  </a:cubicBezTo>
                  <a:lnTo>
                    <a:pt x="12492" y="34564"/>
                  </a:lnTo>
                  <a:cubicBezTo>
                    <a:pt x="12492" y="22521"/>
                    <a:pt x="22295" y="12718"/>
                    <a:pt x="34339" y="12718"/>
                  </a:cubicBezTo>
                  <a:lnTo>
                    <a:pt x="40580" y="12718"/>
                  </a:lnTo>
                  <a:cubicBezTo>
                    <a:pt x="52624" y="12718"/>
                    <a:pt x="62427" y="22521"/>
                    <a:pt x="62427" y="34564"/>
                  </a:cubicBezTo>
                  <a:close/>
                </a:path>
              </a:pathLst>
            </a:custGeom>
            <a:solidFill>
              <a:srgbClr val="0A3C53"/>
            </a:solidFill>
            <a:ln w="0" cap="flat">
              <a:noFill/>
              <a:prstDash val="solid"/>
              <a:miter/>
            </a:ln>
          </p:spPr>
          <p:txBody>
            <a:bodyPr rtlCol="0" anchor="ctr"/>
            <a:lstStyle/>
            <a:p>
              <a:endParaRPr lang="en-IN"/>
            </a:p>
          </p:txBody>
        </p:sp>
        <p:sp>
          <p:nvSpPr>
            <p:cNvPr id="29" name="Freeform: Shape 28">
              <a:extLst>
                <a:ext uri="{FF2B5EF4-FFF2-40B4-BE49-F238E27FC236}">
                  <a16:creationId xmlns:a16="http://schemas.microsoft.com/office/drawing/2014/main" id="{F5BE43F1-EF8A-46CA-9880-35E3297DFA86}"/>
                </a:ext>
              </a:extLst>
            </p:cNvPr>
            <p:cNvSpPr/>
            <p:nvPr/>
          </p:nvSpPr>
          <p:spPr>
            <a:xfrm>
              <a:off x="6065558" y="2642905"/>
              <a:ext cx="74902" cy="87620"/>
            </a:xfrm>
            <a:custGeom>
              <a:avLst/>
              <a:gdLst>
                <a:gd name="connsiteX0" fmla="*/ 37451 w 74902"/>
                <a:gd name="connsiteY0" fmla="*/ 87620 h 87620"/>
                <a:gd name="connsiteX1" fmla="*/ 74903 w 74902"/>
                <a:gd name="connsiteY1" fmla="*/ 50169 h 87620"/>
                <a:gd name="connsiteX2" fmla="*/ 74903 w 74902"/>
                <a:gd name="connsiteY2" fmla="*/ 34564 h 87620"/>
                <a:gd name="connsiteX3" fmla="*/ 34330 w 74902"/>
                <a:gd name="connsiteY3" fmla="*/ 234 h 87620"/>
                <a:gd name="connsiteX4" fmla="*/ 0 w 74902"/>
                <a:gd name="connsiteY4" fmla="*/ 34564 h 87620"/>
                <a:gd name="connsiteX5" fmla="*/ 0 w 74902"/>
                <a:gd name="connsiteY5" fmla="*/ 50169 h 87620"/>
                <a:gd name="connsiteX6" fmla="*/ 37451 w 74902"/>
                <a:gd name="connsiteY6" fmla="*/ 87620 h 87620"/>
                <a:gd name="connsiteX7" fmla="*/ 12476 w 74902"/>
                <a:gd name="connsiteY7" fmla="*/ 34564 h 87620"/>
                <a:gd name="connsiteX8" fmla="*/ 34322 w 74902"/>
                <a:gd name="connsiteY8" fmla="*/ 12718 h 87620"/>
                <a:gd name="connsiteX9" fmla="*/ 40564 w 74902"/>
                <a:gd name="connsiteY9" fmla="*/ 12718 h 87620"/>
                <a:gd name="connsiteX10" fmla="*/ 62411 w 74902"/>
                <a:gd name="connsiteY10" fmla="*/ 34564 h 87620"/>
                <a:gd name="connsiteX11" fmla="*/ 62411 w 74902"/>
                <a:gd name="connsiteY11" fmla="*/ 50169 h 87620"/>
                <a:gd name="connsiteX12" fmla="*/ 37443 w 74902"/>
                <a:gd name="connsiteY12" fmla="*/ 75137 h 87620"/>
                <a:gd name="connsiteX13" fmla="*/ 12476 w 74902"/>
                <a:gd name="connsiteY13" fmla="*/ 50169 h 87620"/>
                <a:gd name="connsiteX14" fmla="*/ 12476 w 74902"/>
                <a:gd name="connsiteY14" fmla="*/ 34564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4902" h="87620">
                  <a:moveTo>
                    <a:pt x="37451" y="87620"/>
                  </a:moveTo>
                  <a:cubicBezTo>
                    <a:pt x="58108" y="87620"/>
                    <a:pt x="74903" y="70818"/>
                    <a:pt x="74903" y="50169"/>
                  </a:cubicBezTo>
                  <a:lnTo>
                    <a:pt x="74903" y="34564"/>
                  </a:lnTo>
                  <a:cubicBezTo>
                    <a:pt x="74862" y="12579"/>
                    <a:pt x="55525" y="-2048"/>
                    <a:pt x="34330" y="234"/>
                  </a:cubicBezTo>
                  <a:cubicBezTo>
                    <a:pt x="15401" y="234"/>
                    <a:pt x="0" y="15635"/>
                    <a:pt x="0" y="34564"/>
                  </a:cubicBezTo>
                  <a:lnTo>
                    <a:pt x="0" y="50169"/>
                  </a:lnTo>
                  <a:cubicBezTo>
                    <a:pt x="0" y="70826"/>
                    <a:pt x="16803" y="87620"/>
                    <a:pt x="37451" y="87620"/>
                  </a:cubicBezTo>
                  <a:close/>
                  <a:moveTo>
                    <a:pt x="12476" y="34564"/>
                  </a:moveTo>
                  <a:cubicBezTo>
                    <a:pt x="12476" y="22521"/>
                    <a:pt x="22278" y="12718"/>
                    <a:pt x="34322" y="12718"/>
                  </a:cubicBezTo>
                  <a:lnTo>
                    <a:pt x="40564" y="12718"/>
                  </a:lnTo>
                  <a:cubicBezTo>
                    <a:pt x="52608" y="12718"/>
                    <a:pt x="62411" y="22521"/>
                    <a:pt x="62411" y="34564"/>
                  </a:cubicBezTo>
                  <a:lnTo>
                    <a:pt x="62411" y="50169"/>
                  </a:lnTo>
                  <a:cubicBezTo>
                    <a:pt x="62411" y="63940"/>
                    <a:pt x="51214" y="75137"/>
                    <a:pt x="37443" y="75137"/>
                  </a:cubicBezTo>
                  <a:cubicBezTo>
                    <a:pt x="23672" y="75137"/>
                    <a:pt x="12476" y="63932"/>
                    <a:pt x="12476" y="50169"/>
                  </a:cubicBezTo>
                  <a:lnTo>
                    <a:pt x="12476" y="34564"/>
                  </a:lnTo>
                  <a:close/>
                </a:path>
              </a:pathLst>
            </a:custGeom>
            <a:solidFill>
              <a:srgbClr val="0A3C53"/>
            </a:solidFill>
            <a:ln w="0" cap="flat">
              <a:noFill/>
              <a:prstDash val="solid"/>
              <a:miter/>
            </a:ln>
          </p:spPr>
          <p:txBody>
            <a:bodyPr rtlCol="0" anchor="ctr"/>
            <a:lstStyle/>
            <a:p>
              <a:endParaRPr lang="en-IN"/>
            </a:p>
          </p:txBody>
        </p:sp>
        <p:sp>
          <p:nvSpPr>
            <p:cNvPr id="30" name="Freeform: Shape 29">
              <a:extLst>
                <a:ext uri="{FF2B5EF4-FFF2-40B4-BE49-F238E27FC236}">
                  <a16:creationId xmlns:a16="http://schemas.microsoft.com/office/drawing/2014/main" id="{05DEA8F6-ECEF-44A6-963D-E925F30E7544}"/>
                </a:ext>
              </a:extLst>
            </p:cNvPr>
            <p:cNvSpPr/>
            <p:nvPr/>
          </p:nvSpPr>
          <p:spPr>
            <a:xfrm>
              <a:off x="6265306" y="2642905"/>
              <a:ext cx="74902" cy="87620"/>
            </a:xfrm>
            <a:custGeom>
              <a:avLst/>
              <a:gdLst>
                <a:gd name="connsiteX0" fmla="*/ 0 w 74902"/>
                <a:gd name="connsiteY0" fmla="*/ 34564 h 87620"/>
                <a:gd name="connsiteX1" fmla="*/ 0 w 74902"/>
                <a:gd name="connsiteY1" fmla="*/ 50169 h 87620"/>
                <a:gd name="connsiteX2" fmla="*/ 37451 w 74902"/>
                <a:gd name="connsiteY2" fmla="*/ 87620 h 87620"/>
                <a:gd name="connsiteX3" fmla="*/ 74903 w 74902"/>
                <a:gd name="connsiteY3" fmla="*/ 50169 h 87620"/>
                <a:gd name="connsiteX4" fmla="*/ 74903 w 74902"/>
                <a:gd name="connsiteY4" fmla="*/ 34564 h 87620"/>
                <a:gd name="connsiteX5" fmla="*/ 34330 w 74902"/>
                <a:gd name="connsiteY5" fmla="*/ 234 h 87620"/>
                <a:gd name="connsiteX6" fmla="*/ 0 w 74902"/>
                <a:gd name="connsiteY6" fmla="*/ 34564 h 87620"/>
                <a:gd name="connsiteX7" fmla="*/ 12484 w 74902"/>
                <a:gd name="connsiteY7" fmla="*/ 34564 h 87620"/>
                <a:gd name="connsiteX8" fmla="*/ 34330 w 74902"/>
                <a:gd name="connsiteY8" fmla="*/ 12718 h 87620"/>
                <a:gd name="connsiteX9" fmla="*/ 40572 w 74902"/>
                <a:gd name="connsiteY9" fmla="*/ 12718 h 87620"/>
                <a:gd name="connsiteX10" fmla="*/ 62419 w 74902"/>
                <a:gd name="connsiteY10" fmla="*/ 34564 h 87620"/>
                <a:gd name="connsiteX11" fmla="*/ 62419 w 74902"/>
                <a:gd name="connsiteY11" fmla="*/ 50169 h 87620"/>
                <a:gd name="connsiteX12" fmla="*/ 37451 w 74902"/>
                <a:gd name="connsiteY12" fmla="*/ 75137 h 87620"/>
                <a:gd name="connsiteX13" fmla="*/ 12484 w 74902"/>
                <a:gd name="connsiteY13" fmla="*/ 50169 h 87620"/>
                <a:gd name="connsiteX14" fmla="*/ 12484 w 74902"/>
                <a:gd name="connsiteY14" fmla="*/ 34564 h 87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4902" h="87620">
                  <a:moveTo>
                    <a:pt x="0" y="34564"/>
                  </a:moveTo>
                  <a:lnTo>
                    <a:pt x="0" y="50169"/>
                  </a:lnTo>
                  <a:cubicBezTo>
                    <a:pt x="0" y="70826"/>
                    <a:pt x="16803" y="87620"/>
                    <a:pt x="37451" y="87620"/>
                  </a:cubicBezTo>
                  <a:cubicBezTo>
                    <a:pt x="58100" y="87620"/>
                    <a:pt x="74903" y="70818"/>
                    <a:pt x="74903" y="50169"/>
                  </a:cubicBezTo>
                  <a:lnTo>
                    <a:pt x="74903" y="34564"/>
                  </a:lnTo>
                  <a:cubicBezTo>
                    <a:pt x="74862" y="12579"/>
                    <a:pt x="55525" y="-2048"/>
                    <a:pt x="34330" y="234"/>
                  </a:cubicBezTo>
                  <a:cubicBezTo>
                    <a:pt x="15401" y="234"/>
                    <a:pt x="0" y="15635"/>
                    <a:pt x="0" y="34564"/>
                  </a:cubicBezTo>
                  <a:close/>
                  <a:moveTo>
                    <a:pt x="12484" y="34564"/>
                  </a:moveTo>
                  <a:cubicBezTo>
                    <a:pt x="12484" y="22521"/>
                    <a:pt x="22287" y="12718"/>
                    <a:pt x="34330" y="12718"/>
                  </a:cubicBezTo>
                  <a:lnTo>
                    <a:pt x="40572" y="12718"/>
                  </a:lnTo>
                  <a:cubicBezTo>
                    <a:pt x="52616" y="12718"/>
                    <a:pt x="62419" y="22521"/>
                    <a:pt x="62419" y="34564"/>
                  </a:cubicBezTo>
                  <a:lnTo>
                    <a:pt x="62419" y="50169"/>
                  </a:lnTo>
                  <a:cubicBezTo>
                    <a:pt x="62419" y="63940"/>
                    <a:pt x="51223" y="75137"/>
                    <a:pt x="37451" y="75137"/>
                  </a:cubicBezTo>
                  <a:cubicBezTo>
                    <a:pt x="23680" y="75137"/>
                    <a:pt x="12484" y="63932"/>
                    <a:pt x="12484" y="50169"/>
                  </a:cubicBezTo>
                  <a:lnTo>
                    <a:pt x="12484" y="34564"/>
                  </a:lnTo>
                  <a:close/>
                </a:path>
              </a:pathLst>
            </a:custGeom>
            <a:solidFill>
              <a:srgbClr val="0A3C53"/>
            </a:solidFill>
            <a:ln w="0" cap="flat">
              <a:noFill/>
              <a:prstDash val="solid"/>
              <a:miter/>
            </a:ln>
          </p:spPr>
          <p:txBody>
            <a:bodyPr rtlCol="0" anchor="ctr"/>
            <a:lstStyle/>
            <a:p>
              <a:endParaRPr lang="en-IN"/>
            </a:p>
          </p:txBody>
        </p:sp>
        <p:sp>
          <p:nvSpPr>
            <p:cNvPr id="31" name="Freeform: Shape 30">
              <a:extLst>
                <a:ext uri="{FF2B5EF4-FFF2-40B4-BE49-F238E27FC236}">
                  <a16:creationId xmlns:a16="http://schemas.microsoft.com/office/drawing/2014/main" id="{9B8F6C82-4687-405F-BF75-2826889FE311}"/>
                </a:ext>
              </a:extLst>
            </p:cNvPr>
            <p:cNvSpPr/>
            <p:nvPr/>
          </p:nvSpPr>
          <p:spPr>
            <a:xfrm>
              <a:off x="6127971" y="2530873"/>
              <a:ext cx="149816" cy="130990"/>
            </a:xfrm>
            <a:custGeom>
              <a:avLst/>
              <a:gdLst>
                <a:gd name="connsiteX0" fmla="*/ 71421 w 149816"/>
                <a:gd name="connsiteY0" fmla="*/ 129924 h 130990"/>
                <a:gd name="connsiteX1" fmla="*/ 78396 w 149816"/>
                <a:gd name="connsiteY1" fmla="*/ 129924 h 130990"/>
                <a:gd name="connsiteX2" fmla="*/ 149811 w 149816"/>
                <a:gd name="connsiteY2" fmla="*/ 38985 h 130990"/>
                <a:gd name="connsiteX3" fmla="*/ 74908 w 149816"/>
                <a:gd name="connsiteY3" fmla="*/ 15696 h 130990"/>
                <a:gd name="connsiteX4" fmla="*/ 6 w 149816"/>
                <a:gd name="connsiteY4" fmla="*/ 38993 h 130990"/>
                <a:gd name="connsiteX5" fmla="*/ 71421 w 149816"/>
                <a:gd name="connsiteY5" fmla="*/ 129924 h 130990"/>
                <a:gd name="connsiteX6" fmla="*/ 24158 w 149816"/>
                <a:gd name="connsiteY6" fmla="*/ 16772 h 130990"/>
                <a:gd name="connsiteX7" fmla="*/ 69970 w 149816"/>
                <a:gd name="connsiteY7" fmla="*/ 28987 h 130990"/>
                <a:gd name="connsiteX8" fmla="*/ 79855 w 149816"/>
                <a:gd name="connsiteY8" fmla="*/ 28987 h 130990"/>
                <a:gd name="connsiteX9" fmla="*/ 125666 w 149816"/>
                <a:gd name="connsiteY9" fmla="*/ 16772 h 130990"/>
                <a:gd name="connsiteX10" fmla="*/ 74908 w 149816"/>
                <a:gd name="connsiteY10" fmla="*/ 117196 h 130990"/>
                <a:gd name="connsiteX11" fmla="*/ 24150 w 149816"/>
                <a:gd name="connsiteY11" fmla="*/ 16772 h 130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9816" h="130990">
                  <a:moveTo>
                    <a:pt x="71421" y="129924"/>
                  </a:moveTo>
                  <a:cubicBezTo>
                    <a:pt x="73531" y="131342"/>
                    <a:pt x="76285" y="131350"/>
                    <a:pt x="78396" y="129924"/>
                  </a:cubicBezTo>
                  <a:cubicBezTo>
                    <a:pt x="137987" y="89768"/>
                    <a:pt x="150121" y="58306"/>
                    <a:pt x="149811" y="38985"/>
                  </a:cubicBezTo>
                  <a:cubicBezTo>
                    <a:pt x="147823" y="-3005"/>
                    <a:pt x="100960" y="-11569"/>
                    <a:pt x="74908" y="15696"/>
                  </a:cubicBezTo>
                  <a:cubicBezTo>
                    <a:pt x="48857" y="-11569"/>
                    <a:pt x="1994" y="-2997"/>
                    <a:pt x="6" y="38993"/>
                  </a:cubicBezTo>
                  <a:cubicBezTo>
                    <a:pt x="-304" y="58314"/>
                    <a:pt x="11829" y="89776"/>
                    <a:pt x="71421" y="129924"/>
                  </a:cubicBezTo>
                  <a:close/>
                  <a:moveTo>
                    <a:pt x="24158" y="16772"/>
                  </a:moveTo>
                  <a:cubicBezTo>
                    <a:pt x="39934" y="7393"/>
                    <a:pt x="57984" y="13814"/>
                    <a:pt x="69970" y="28987"/>
                  </a:cubicBezTo>
                  <a:cubicBezTo>
                    <a:pt x="72333" y="32051"/>
                    <a:pt x="77491" y="32051"/>
                    <a:pt x="79855" y="28987"/>
                  </a:cubicBezTo>
                  <a:cubicBezTo>
                    <a:pt x="92200" y="12991"/>
                    <a:pt x="111480" y="7857"/>
                    <a:pt x="125666" y="16772"/>
                  </a:cubicBezTo>
                  <a:cubicBezTo>
                    <a:pt x="151750" y="37779"/>
                    <a:pt x="134687" y="75556"/>
                    <a:pt x="74908" y="117196"/>
                  </a:cubicBezTo>
                  <a:cubicBezTo>
                    <a:pt x="15154" y="75589"/>
                    <a:pt x="-1950" y="37779"/>
                    <a:pt x="24150" y="16772"/>
                  </a:cubicBezTo>
                  <a:close/>
                </a:path>
              </a:pathLst>
            </a:custGeom>
            <a:solidFill>
              <a:srgbClr val="0A3C53"/>
            </a:solidFill>
            <a:ln w="0" cap="flat">
              <a:noFill/>
              <a:prstDash val="solid"/>
              <a:miter/>
            </a:ln>
          </p:spPr>
          <p:txBody>
            <a:bodyPr rtlCol="0" anchor="ctr"/>
            <a:lstStyle/>
            <a:p>
              <a:endParaRPr lang="en-IN"/>
            </a:p>
          </p:txBody>
        </p:sp>
      </p:grpSp>
    </p:spTree>
    <p:custDataLst>
      <p:tags r:id="rId1"/>
    </p:custDataLst>
    <p:extLst>
      <p:ext uri="{BB962C8B-B14F-4D97-AF65-F5344CB8AC3E}">
        <p14:creationId xmlns:p14="http://schemas.microsoft.com/office/powerpoint/2010/main" val="5326272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55689AE-BC0A-43EA-BDA4-562BEB172971}"/>
              </a:ext>
            </a:extLst>
          </p:cNvPr>
          <p:cNvSpPr>
            <a:spLocks noGrp="1"/>
          </p:cNvSpPr>
          <p:nvPr>
            <p:ph type="body" sz="quarter" idx="13"/>
          </p:nvPr>
        </p:nvSpPr>
        <p:spPr/>
        <p:txBody>
          <a:bodyPr>
            <a:normAutofit fontScale="85000" lnSpcReduction="10000"/>
          </a:bodyPr>
          <a:lstStyle/>
          <a:p>
            <a:r>
              <a:rPr lang="en-US" sz="3200">
                <a:solidFill>
                  <a:schemeClr val="bg1"/>
                </a:solidFill>
                <a:latin typeface="Effra Pro" panose="020B0603020203020204" pitchFamily="34" charset="0"/>
              </a:rPr>
              <a:t>A 1</a:t>
            </a:r>
            <a:r>
              <a:rPr lang="en-US" sz="3200" baseline="30000">
                <a:solidFill>
                  <a:schemeClr val="bg1"/>
                </a:solidFill>
                <a:latin typeface="Effra Pro" panose="020B0603020203020204" pitchFamily="34" charset="0"/>
              </a:rPr>
              <a:t>st</a:t>
            </a:r>
            <a:r>
              <a:rPr lang="en-US" sz="3200">
                <a:solidFill>
                  <a:schemeClr val="bg1"/>
                </a:solidFill>
                <a:latin typeface="Effra Pro" panose="020B0603020203020204" pitchFamily="34" charset="0"/>
              </a:rPr>
              <a:t> prior org agent needs guidance on how to determine who to focus on and how to get introduced to them, and how to ask for personal introductions. What role do family members play in the client’s finances?</a:t>
            </a:r>
          </a:p>
          <a:p>
            <a:endParaRPr lang="en-IN"/>
          </a:p>
        </p:txBody>
      </p:sp>
      <p:sp>
        <p:nvSpPr>
          <p:cNvPr id="4" name="Text Placeholder 3">
            <a:extLst>
              <a:ext uri="{FF2B5EF4-FFF2-40B4-BE49-F238E27FC236}">
                <a16:creationId xmlns:a16="http://schemas.microsoft.com/office/drawing/2014/main" id="{B1F0FBE5-7307-42D2-9AC5-08B341194A90}"/>
              </a:ext>
            </a:extLst>
          </p:cNvPr>
          <p:cNvSpPr>
            <a:spLocks noGrp="1"/>
          </p:cNvSpPr>
          <p:nvPr>
            <p:ph type="body" sz="quarter" idx="14"/>
          </p:nvPr>
        </p:nvSpPr>
        <p:spPr/>
        <p:txBody>
          <a:bodyPr/>
          <a:lstStyle/>
          <a:p>
            <a:r>
              <a:rPr lang="en-US" sz="1600">
                <a:solidFill>
                  <a:schemeClr val="bg1"/>
                </a:solidFill>
                <a:latin typeface="Effra Pro bold" panose="020B0803020203020204" pitchFamily="34" charset="0"/>
              </a:rPr>
              <a:t>John Doe</a:t>
            </a:r>
            <a:endParaRPr lang="en-US" sz="1600" b="0" u="none" strike="noStrike" baseline="0">
              <a:solidFill>
                <a:schemeClr val="bg1"/>
              </a:solidFill>
              <a:latin typeface="Effra Pro bold" panose="020B0803020203020204" pitchFamily="34" charset="0"/>
            </a:endParaRPr>
          </a:p>
          <a:p>
            <a:endParaRPr lang="en-IN"/>
          </a:p>
        </p:txBody>
      </p:sp>
      <p:sp>
        <p:nvSpPr>
          <p:cNvPr id="7" name="Text Placeholder 6">
            <a:extLst>
              <a:ext uri="{FF2B5EF4-FFF2-40B4-BE49-F238E27FC236}">
                <a16:creationId xmlns:a16="http://schemas.microsoft.com/office/drawing/2014/main" id="{A3A19D69-C825-45AC-9E78-09B22FBE9E04}"/>
              </a:ext>
            </a:extLst>
          </p:cNvPr>
          <p:cNvSpPr>
            <a:spLocks noGrp="1"/>
          </p:cNvSpPr>
          <p:nvPr>
            <p:ph type="body" sz="quarter" idx="15"/>
          </p:nvPr>
        </p:nvSpPr>
        <p:spPr/>
        <p:txBody>
          <a:bodyPr/>
          <a:lstStyle/>
          <a:p>
            <a:r>
              <a:rPr lang="en-IN" sz="1600" b="0" i="0">
                <a:solidFill>
                  <a:schemeClr val="bg1"/>
                </a:solidFill>
                <a:effectLst/>
                <a:latin typeface="Effra Pro" panose="020B0603020203020204" pitchFamily="34" charset="0"/>
              </a:rPr>
              <a:t>NYL Agent</a:t>
            </a:r>
          </a:p>
        </p:txBody>
      </p:sp>
      <p:sp>
        <p:nvSpPr>
          <p:cNvPr id="5" name="Text Placeholder 2">
            <a:extLst>
              <a:ext uri="{FF2B5EF4-FFF2-40B4-BE49-F238E27FC236}">
                <a16:creationId xmlns:a16="http://schemas.microsoft.com/office/drawing/2014/main" id="{EB6AA15C-D056-596D-EB20-94D04B57A38A}"/>
              </a:ext>
            </a:extLst>
          </p:cNvPr>
          <p:cNvSpPr>
            <a:spLocks noGrp="1"/>
          </p:cNvSpPr>
          <p:nvPr>
            <p:ph type="body" sz="quarter" idx="10"/>
          </p:nvPr>
        </p:nvSpPr>
        <p:spPr>
          <a:xfrm>
            <a:off x="441071" y="439927"/>
            <a:ext cx="8644872" cy="953443"/>
          </a:xfrm>
        </p:spPr>
        <p:txBody>
          <a:bodyPr vert="horz" lIns="91440" tIns="45720" rIns="91440" bIns="45720" rtlCol="0">
            <a:normAutofit/>
          </a:bodyPr>
          <a:lstStyle/>
          <a:p>
            <a:r>
              <a:rPr lang="en-US"/>
              <a:t>Who, How, What—Whole Family Process </a:t>
            </a:r>
          </a:p>
        </p:txBody>
      </p:sp>
      <p:sp>
        <p:nvSpPr>
          <p:cNvPr id="13" name="Slide Number Placeholder 2">
            <a:extLst>
              <a:ext uri="{FF2B5EF4-FFF2-40B4-BE49-F238E27FC236}">
                <a16:creationId xmlns:a16="http://schemas.microsoft.com/office/drawing/2014/main" id="{3FF91C65-2D4E-DFFE-A6CB-D11322D205A8}"/>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50</a:t>
            </a:fld>
            <a:endParaRPr lang="en-US" b="1">
              <a:solidFill>
                <a:srgbClr val="0A3C53"/>
              </a:solidFill>
            </a:endParaRPr>
          </a:p>
        </p:txBody>
      </p:sp>
      <p:pic>
        <p:nvPicPr>
          <p:cNvPr id="9" name="Picture Placeholder 8" descr="A person in a suit and tie&#10;&#10;Description automatically generated">
            <a:extLst>
              <a:ext uri="{FF2B5EF4-FFF2-40B4-BE49-F238E27FC236}">
                <a16:creationId xmlns:a16="http://schemas.microsoft.com/office/drawing/2014/main" id="{DB3A2633-E4FB-4131-B0F6-93B9C43DC247}"/>
              </a:ext>
            </a:extLst>
          </p:cNvPr>
          <p:cNvPicPr>
            <a:picLocks noGrp="1" noChangeAspect="1"/>
          </p:cNvPicPr>
          <p:nvPr>
            <p:ph type="pic" sz="quarter" idx="12"/>
          </p:nvPr>
        </p:nvPicPr>
        <p:blipFill>
          <a:blip r:embed="rId4">
            <a:extLst>
              <a:ext uri="{28A0092B-C50C-407E-A947-70E740481C1C}">
                <a14:useLocalDpi xmlns:a14="http://schemas.microsoft.com/office/drawing/2010/main" val="0"/>
              </a:ext>
            </a:extLst>
          </a:blip>
          <a:srcRect t="104" b="104"/>
          <a:stretch>
            <a:fillRect/>
          </a:stretch>
        </p:blipFill>
        <p:spPr/>
      </p:pic>
    </p:spTree>
    <p:custDataLst>
      <p:tags r:id="rId1"/>
    </p:custDataLst>
    <p:extLst>
      <p:ext uri="{BB962C8B-B14F-4D97-AF65-F5344CB8AC3E}">
        <p14:creationId xmlns:p14="http://schemas.microsoft.com/office/powerpoint/2010/main" val="17063298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F3FEBFD-FB72-0340-E393-297CB866DE7B}"/>
              </a:ext>
            </a:extLst>
          </p:cNvPr>
          <p:cNvSpPr>
            <a:spLocks noGrp="1"/>
          </p:cNvSpPr>
          <p:nvPr>
            <p:ph type="body" sz="quarter" idx="10"/>
          </p:nvPr>
        </p:nvSpPr>
        <p:spPr/>
        <p:txBody>
          <a:bodyPr/>
          <a:lstStyle/>
          <a:p>
            <a:r>
              <a:rPr lang="en-US">
                <a:solidFill>
                  <a:srgbClr val="0A3C53"/>
                </a:solidFill>
              </a:rPr>
              <a:t>Discussion</a:t>
            </a:r>
            <a:endParaRPr lang="en-IN">
              <a:solidFill>
                <a:srgbClr val="0A3C53"/>
              </a:solidFill>
            </a:endParaRPr>
          </a:p>
        </p:txBody>
      </p:sp>
      <p:sp>
        <p:nvSpPr>
          <p:cNvPr id="5" name="Text Placeholder 4">
            <a:extLst>
              <a:ext uri="{FF2B5EF4-FFF2-40B4-BE49-F238E27FC236}">
                <a16:creationId xmlns:a16="http://schemas.microsoft.com/office/drawing/2014/main" id="{FCBDEEF3-0B1D-4E57-A7FB-2DD314CCF6FB}"/>
              </a:ext>
            </a:extLst>
          </p:cNvPr>
          <p:cNvSpPr>
            <a:spLocks noGrp="1"/>
          </p:cNvSpPr>
          <p:nvPr>
            <p:ph type="body" sz="quarter" idx="13"/>
          </p:nvPr>
        </p:nvSpPr>
        <p:spPr/>
        <p:txBody>
          <a:bodyPr/>
          <a:lstStyle/>
          <a:p>
            <a:pPr marL="0" indent="0">
              <a:buNone/>
            </a:pPr>
            <a:r>
              <a:rPr lang="en-IN"/>
              <a:t>15 min</a:t>
            </a:r>
          </a:p>
        </p:txBody>
      </p:sp>
      <p:sp>
        <p:nvSpPr>
          <p:cNvPr id="4" name="Text Placeholder 3">
            <a:extLst>
              <a:ext uri="{FF2B5EF4-FFF2-40B4-BE49-F238E27FC236}">
                <a16:creationId xmlns:a16="http://schemas.microsoft.com/office/drawing/2014/main" id="{E0D59EDB-2EA8-4E8D-94F1-9E509AD7A04D}"/>
              </a:ext>
            </a:extLst>
          </p:cNvPr>
          <p:cNvSpPr>
            <a:spLocks noGrp="1"/>
          </p:cNvSpPr>
          <p:nvPr>
            <p:ph type="body" sz="quarter" idx="11"/>
          </p:nvPr>
        </p:nvSpPr>
        <p:spPr>
          <a:xfrm>
            <a:off x="468000" y="1926907"/>
            <a:ext cx="5310188" cy="1877437"/>
          </a:xfrm>
        </p:spPr>
        <p:txBody>
          <a:bodyPr/>
          <a:lstStyle/>
          <a:p>
            <a:pPr marL="0" indent="0">
              <a:buNone/>
            </a:pPr>
            <a:r>
              <a:rPr lang="en-US"/>
              <a:t>Q1. How to determine who to focus on and how to get introduced to whole family?</a:t>
            </a:r>
          </a:p>
          <a:p>
            <a:pPr marL="0" indent="0">
              <a:buNone/>
            </a:pPr>
            <a:r>
              <a:rPr lang="en-US"/>
              <a:t>Q2. How to ask for personal introductions when prospecting a whole family?</a:t>
            </a:r>
          </a:p>
          <a:p>
            <a:pPr marL="0" indent="0">
              <a:buNone/>
            </a:pPr>
            <a:r>
              <a:rPr lang="en-US"/>
              <a:t>Q3. What role do family members play in the client’s finances?</a:t>
            </a:r>
          </a:p>
        </p:txBody>
      </p:sp>
      <p:sp>
        <p:nvSpPr>
          <p:cNvPr id="22" name="Slide Number Placeholder 2">
            <a:extLst>
              <a:ext uri="{FF2B5EF4-FFF2-40B4-BE49-F238E27FC236}">
                <a16:creationId xmlns:a16="http://schemas.microsoft.com/office/drawing/2014/main" id="{59AF037D-30B9-B194-14C5-29D126E86A13}"/>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51</a:t>
            </a:fld>
            <a:endParaRPr lang="en-US" b="1">
              <a:solidFill>
                <a:srgbClr val="0A3C53"/>
              </a:solidFill>
            </a:endParaRPr>
          </a:p>
        </p:txBody>
      </p:sp>
      <p:sp>
        <p:nvSpPr>
          <p:cNvPr id="12" name="TextBox 11">
            <a:extLst>
              <a:ext uri="{FF2B5EF4-FFF2-40B4-BE49-F238E27FC236}">
                <a16:creationId xmlns:a16="http://schemas.microsoft.com/office/drawing/2014/main" id="{2C37C990-FDA8-9680-1E62-2097689B5E09}"/>
              </a:ext>
            </a:extLst>
          </p:cNvPr>
          <p:cNvSpPr txBox="1"/>
          <p:nvPr/>
        </p:nvSpPr>
        <p:spPr>
          <a:xfrm>
            <a:off x="-3985863" y="2420215"/>
            <a:ext cx="5654929" cy="535531"/>
          </a:xfrm>
          <a:prstGeom prst="rect">
            <a:avLst/>
          </a:prstGeom>
        </p:spPr>
        <p:txBody>
          <a:bodyPr/>
          <a:lstStyle>
            <a:defPPr>
              <a:defRPr lang="en-US"/>
            </a:defPPr>
            <a:lvl1pPr indent="0">
              <a:lnSpc>
                <a:spcPct val="90000"/>
              </a:lnSpc>
              <a:spcBef>
                <a:spcPts val="1000"/>
              </a:spcBef>
              <a:buFont typeface="Arial" panose="020B0604020202020204" pitchFamily="34" charset="0"/>
              <a:buNone/>
              <a:defRPr sz="1600">
                <a:solidFill>
                  <a:srgbClr val="0A3C53"/>
                </a:solidFill>
                <a:latin typeface="Effra Pro" panose="020B0603020203020204" pitchFamily="34" charset="0"/>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endParaRPr lang="en-US"/>
          </a:p>
        </p:txBody>
      </p:sp>
      <p:sp>
        <p:nvSpPr>
          <p:cNvPr id="15" name="TextBox 14">
            <a:extLst>
              <a:ext uri="{FF2B5EF4-FFF2-40B4-BE49-F238E27FC236}">
                <a16:creationId xmlns:a16="http://schemas.microsoft.com/office/drawing/2014/main" id="{EB90A024-E8C8-5E31-8BBD-6FB72FAF48CD}"/>
              </a:ext>
            </a:extLst>
          </p:cNvPr>
          <p:cNvSpPr txBox="1"/>
          <p:nvPr/>
        </p:nvSpPr>
        <p:spPr>
          <a:xfrm>
            <a:off x="-3985863" y="3115068"/>
            <a:ext cx="5769229" cy="313932"/>
          </a:xfrm>
          <a:prstGeom prst="rect">
            <a:avLst/>
          </a:prstGeom>
        </p:spPr>
        <p:txBody>
          <a:bodyPr/>
          <a:lstStyle>
            <a:defPPr>
              <a:defRPr lang="en-US"/>
            </a:defPPr>
            <a:lvl1pPr indent="0">
              <a:lnSpc>
                <a:spcPct val="90000"/>
              </a:lnSpc>
              <a:spcBef>
                <a:spcPts val="1000"/>
              </a:spcBef>
              <a:buFont typeface="Arial" panose="020B0604020202020204" pitchFamily="34" charset="0"/>
              <a:buNone/>
              <a:defRPr sz="1600">
                <a:solidFill>
                  <a:srgbClr val="0A3C53"/>
                </a:solidFill>
                <a:latin typeface="Effra Pro" panose="020B0603020203020204" pitchFamily="34" charset="0"/>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endParaRPr lang="en-US"/>
          </a:p>
        </p:txBody>
      </p:sp>
    </p:spTree>
    <p:custDataLst>
      <p:tags r:id="rId1"/>
    </p:custDataLst>
    <p:extLst>
      <p:ext uri="{BB962C8B-B14F-4D97-AF65-F5344CB8AC3E}">
        <p14:creationId xmlns:p14="http://schemas.microsoft.com/office/powerpoint/2010/main" val="19059787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5854F0C-B714-0543-C7D6-8065098BE8FD}"/>
              </a:ext>
            </a:extLst>
          </p:cNvPr>
          <p:cNvSpPr>
            <a:spLocks noGrp="1"/>
          </p:cNvSpPr>
          <p:nvPr>
            <p:ph type="body" sz="quarter" idx="10"/>
          </p:nvPr>
        </p:nvSpPr>
        <p:spPr/>
        <p:txBody>
          <a:bodyPr>
            <a:noAutofit/>
          </a:bodyPr>
          <a:lstStyle/>
          <a:p>
            <a:r>
              <a:rPr lang="en-US">
                <a:solidFill>
                  <a:srgbClr val="0A3C53"/>
                </a:solidFill>
              </a:rPr>
              <a:t>Role Play -Whole Family/Referrals and Personal Introductions</a:t>
            </a:r>
          </a:p>
        </p:txBody>
      </p:sp>
      <p:sp>
        <p:nvSpPr>
          <p:cNvPr id="5" name="Text Placeholder 4">
            <a:extLst>
              <a:ext uri="{FF2B5EF4-FFF2-40B4-BE49-F238E27FC236}">
                <a16:creationId xmlns:a16="http://schemas.microsoft.com/office/drawing/2014/main" id="{1DA9EE22-163C-4D6C-81EA-55DDDE3F5736}"/>
              </a:ext>
            </a:extLst>
          </p:cNvPr>
          <p:cNvSpPr>
            <a:spLocks noGrp="1"/>
          </p:cNvSpPr>
          <p:nvPr>
            <p:ph type="body" sz="quarter" idx="11"/>
          </p:nvPr>
        </p:nvSpPr>
        <p:spPr>
          <a:xfrm>
            <a:off x="468000" y="2537943"/>
            <a:ext cx="5310188" cy="3021027"/>
          </a:xfrm>
        </p:spPr>
        <p:txBody>
          <a:bodyPr>
            <a:noAutofit/>
          </a:bodyPr>
          <a:lstStyle/>
          <a:p>
            <a:pPr marL="0" indent="0">
              <a:buNone/>
            </a:pPr>
            <a:r>
              <a:rPr lang="en-US" sz="1600"/>
              <a:t>Role-play scenario where one person is the client, and the other is the agent. </a:t>
            </a:r>
            <a:endParaRPr lang="en-IN"/>
          </a:p>
          <a:p>
            <a:pPr marL="0" indent="0">
              <a:buNone/>
            </a:pPr>
            <a:r>
              <a:rPr lang="en-US"/>
              <a:t>Our goal is to demonstrate how to use questions and active listening to identify potential prospects within the client's family and to practice asking for an introduction in a respectful and professional manner.</a:t>
            </a:r>
          </a:p>
          <a:p>
            <a:pPr marL="0" indent="0">
              <a:buNone/>
            </a:pPr>
            <a:endParaRPr lang="en-IN"/>
          </a:p>
        </p:txBody>
      </p:sp>
      <p:sp>
        <p:nvSpPr>
          <p:cNvPr id="3" name="Slide Number Placeholder 2">
            <a:extLst>
              <a:ext uri="{FF2B5EF4-FFF2-40B4-BE49-F238E27FC236}">
                <a16:creationId xmlns:a16="http://schemas.microsoft.com/office/drawing/2014/main" id="{024ADF94-A683-4679-0780-24DC03B0FA66}"/>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52</a:t>
            </a:fld>
            <a:endParaRPr lang="en-US" b="1">
              <a:solidFill>
                <a:srgbClr val="0A3C53"/>
              </a:solidFill>
            </a:endParaRPr>
          </a:p>
        </p:txBody>
      </p:sp>
      <p:sp>
        <p:nvSpPr>
          <p:cNvPr id="26" name="Rectangle: Rounded Corners 25">
            <a:extLst>
              <a:ext uri="{FF2B5EF4-FFF2-40B4-BE49-F238E27FC236}">
                <a16:creationId xmlns:a16="http://schemas.microsoft.com/office/drawing/2014/main" id="{F1A01E9A-C6CC-4315-A2C5-D723C50265F6}"/>
              </a:ext>
            </a:extLst>
          </p:cNvPr>
          <p:cNvSpPr/>
          <p:nvPr/>
        </p:nvSpPr>
        <p:spPr>
          <a:xfrm>
            <a:off x="567928" y="1812577"/>
            <a:ext cx="557159" cy="457200"/>
          </a:xfrm>
          <a:prstGeom prst="roundRect">
            <a:avLst>
              <a:gd name="adj" fmla="val 8855"/>
            </a:avLst>
          </a:prstGeom>
          <a:solidFill>
            <a:srgbClr val="A769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Rounded Corners 26">
            <a:extLst>
              <a:ext uri="{FF2B5EF4-FFF2-40B4-BE49-F238E27FC236}">
                <a16:creationId xmlns:a16="http://schemas.microsoft.com/office/drawing/2014/main" id="{9E884379-E654-4B52-8D58-FF292A14AC42}"/>
              </a:ext>
            </a:extLst>
          </p:cNvPr>
          <p:cNvSpPr/>
          <p:nvPr/>
        </p:nvSpPr>
        <p:spPr>
          <a:xfrm>
            <a:off x="577210" y="1813275"/>
            <a:ext cx="2331106" cy="456502"/>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Graphic 2" descr="Projector screen outline">
            <a:extLst>
              <a:ext uri="{FF2B5EF4-FFF2-40B4-BE49-F238E27FC236}">
                <a16:creationId xmlns:a16="http://schemas.microsoft.com/office/drawing/2014/main" id="{3F1E5157-34EB-4367-AC28-D9C4CE48F3FE}"/>
              </a:ext>
            </a:extLst>
          </p:cNvPr>
          <p:cNvSpPr/>
          <p:nvPr/>
        </p:nvSpPr>
        <p:spPr>
          <a:xfrm>
            <a:off x="695737" y="1892444"/>
            <a:ext cx="301540" cy="297465"/>
          </a:xfrm>
          <a:custGeom>
            <a:avLst/>
            <a:gdLst>
              <a:gd name="connsiteX0" fmla="*/ 695325 w 704850"/>
              <a:gd name="connsiteY0" fmla="*/ 457200 h 695325"/>
              <a:gd name="connsiteX1" fmla="*/ 657225 w 704850"/>
              <a:gd name="connsiteY1" fmla="*/ 457200 h 695325"/>
              <a:gd name="connsiteX2" fmla="*/ 657225 w 704850"/>
              <a:gd name="connsiteY2" fmla="*/ 66675 h 695325"/>
              <a:gd name="connsiteX3" fmla="*/ 695325 w 704850"/>
              <a:gd name="connsiteY3" fmla="*/ 66675 h 695325"/>
              <a:gd name="connsiteX4" fmla="*/ 704850 w 704850"/>
              <a:gd name="connsiteY4" fmla="*/ 57150 h 695325"/>
              <a:gd name="connsiteX5" fmla="*/ 695325 w 704850"/>
              <a:gd name="connsiteY5" fmla="*/ 47625 h 695325"/>
              <a:gd name="connsiteX6" fmla="*/ 361950 w 704850"/>
              <a:gd name="connsiteY6" fmla="*/ 47625 h 695325"/>
              <a:gd name="connsiteX7" fmla="*/ 361950 w 704850"/>
              <a:gd name="connsiteY7" fmla="*/ 9525 h 695325"/>
              <a:gd name="connsiteX8" fmla="*/ 352425 w 704850"/>
              <a:gd name="connsiteY8" fmla="*/ 0 h 695325"/>
              <a:gd name="connsiteX9" fmla="*/ 342900 w 704850"/>
              <a:gd name="connsiteY9" fmla="*/ 9525 h 695325"/>
              <a:gd name="connsiteX10" fmla="*/ 342900 w 704850"/>
              <a:gd name="connsiteY10" fmla="*/ 47625 h 695325"/>
              <a:gd name="connsiteX11" fmla="*/ 9525 w 704850"/>
              <a:gd name="connsiteY11" fmla="*/ 47625 h 695325"/>
              <a:gd name="connsiteX12" fmla="*/ 0 w 704850"/>
              <a:gd name="connsiteY12" fmla="*/ 57150 h 695325"/>
              <a:gd name="connsiteX13" fmla="*/ 9525 w 704850"/>
              <a:gd name="connsiteY13" fmla="*/ 66675 h 695325"/>
              <a:gd name="connsiteX14" fmla="*/ 47625 w 704850"/>
              <a:gd name="connsiteY14" fmla="*/ 66675 h 695325"/>
              <a:gd name="connsiteX15" fmla="*/ 47625 w 704850"/>
              <a:gd name="connsiteY15" fmla="*/ 457200 h 695325"/>
              <a:gd name="connsiteX16" fmla="*/ 9525 w 704850"/>
              <a:gd name="connsiteY16" fmla="*/ 457200 h 695325"/>
              <a:gd name="connsiteX17" fmla="*/ 0 w 704850"/>
              <a:gd name="connsiteY17" fmla="*/ 466725 h 695325"/>
              <a:gd name="connsiteX18" fmla="*/ 9525 w 704850"/>
              <a:gd name="connsiteY18" fmla="*/ 476250 h 695325"/>
              <a:gd name="connsiteX19" fmla="*/ 329432 w 704850"/>
              <a:gd name="connsiteY19" fmla="*/ 476250 h 695325"/>
              <a:gd name="connsiteX20" fmla="*/ 159953 w 704850"/>
              <a:gd name="connsiteY20" fmla="*/ 645728 h 695325"/>
              <a:gd name="connsiteX21" fmla="*/ 160188 w 704850"/>
              <a:gd name="connsiteY21" fmla="*/ 659197 h 695325"/>
              <a:gd name="connsiteX22" fmla="*/ 173422 w 704850"/>
              <a:gd name="connsiteY22" fmla="*/ 659197 h 695325"/>
              <a:gd name="connsiteX23" fmla="*/ 342738 w 704850"/>
              <a:gd name="connsiteY23" fmla="*/ 489880 h 695325"/>
              <a:gd name="connsiteX24" fmla="*/ 342900 w 704850"/>
              <a:gd name="connsiteY24" fmla="*/ 489947 h 695325"/>
              <a:gd name="connsiteX25" fmla="*/ 342900 w 704850"/>
              <a:gd name="connsiteY25" fmla="*/ 685800 h 695325"/>
              <a:gd name="connsiteX26" fmla="*/ 352425 w 704850"/>
              <a:gd name="connsiteY26" fmla="*/ 695325 h 695325"/>
              <a:gd name="connsiteX27" fmla="*/ 361950 w 704850"/>
              <a:gd name="connsiteY27" fmla="*/ 685800 h 695325"/>
              <a:gd name="connsiteX28" fmla="*/ 361950 w 704850"/>
              <a:gd name="connsiteY28" fmla="*/ 489947 h 695325"/>
              <a:gd name="connsiteX29" fmla="*/ 362112 w 704850"/>
              <a:gd name="connsiteY29" fmla="*/ 489880 h 695325"/>
              <a:gd name="connsiteX30" fmla="*/ 531428 w 704850"/>
              <a:gd name="connsiteY30" fmla="*/ 659197 h 695325"/>
              <a:gd name="connsiteX31" fmla="*/ 544897 w 704850"/>
              <a:gd name="connsiteY31" fmla="*/ 658962 h 695325"/>
              <a:gd name="connsiteX32" fmla="*/ 544897 w 704850"/>
              <a:gd name="connsiteY32" fmla="*/ 645728 h 695325"/>
              <a:gd name="connsiteX33" fmla="*/ 375418 w 704850"/>
              <a:gd name="connsiteY33" fmla="*/ 476250 h 695325"/>
              <a:gd name="connsiteX34" fmla="*/ 695325 w 704850"/>
              <a:gd name="connsiteY34" fmla="*/ 476250 h 695325"/>
              <a:gd name="connsiteX35" fmla="*/ 704850 w 704850"/>
              <a:gd name="connsiteY35" fmla="*/ 466725 h 695325"/>
              <a:gd name="connsiteX36" fmla="*/ 695325 w 704850"/>
              <a:gd name="connsiteY36" fmla="*/ 457200 h 695325"/>
              <a:gd name="connsiteX37" fmla="*/ 66675 w 704850"/>
              <a:gd name="connsiteY37" fmla="*/ 457200 h 695325"/>
              <a:gd name="connsiteX38" fmla="*/ 66675 w 704850"/>
              <a:gd name="connsiteY38" fmla="*/ 66675 h 695325"/>
              <a:gd name="connsiteX39" fmla="*/ 638175 w 704850"/>
              <a:gd name="connsiteY39" fmla="*/ 66675 h 695325"/>
              <a:gd name="connsiteX40" fmla="*/ 638175 w 704850"/>
              <a:gd name="connsiteY40" fmla="*/ 457200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04850" h="695325">
                <a:moveTo>
                  <a:pt x="695325" y="457200"/>
                </a:moveTo>
                <a:lnTo>
                  <a:pt x="657225" y="457200"/>
                </a:lnTo>
                <a:lnTo>
                  <a:pt x="657225" y="66675"/>
                </a:lnTo>
                <a:lnTo>
                  <a:pt x="695325" y="66675"/>
                </a:lnTo>
                <a:cubicBezTo>
                  <a:pt x="700586" y="66675"/>
                  <a:pt x="704850" y="62411"/>
                  <a:pt x="704850" y="57150"/>
                </a:cubicBezTo>
                <a:cubicBezTo>
                  <a:pt x="704850" y="51889"/>
                  <a:pt x="700586" y="47625"/>
                  <a:pt x="695325" y="47625"/>
                </a:cubicBezTo>
                <a:lnTo>
                  <a:pt x="361950" y="47625"/>
                </a:lnTo>
                <a:lnTo>
                  <a:pt x="361950" y="9525"/>
                </a:lnTo>
                <a:cubicBezTo>
                  <a:pt x="361950" y="4264"/>
                  <a:pt x="357686" y="0"/>
                  <a:pt x="352425" y="0"/>
                </a:cubicBezTo>
                <a:cubicBezTo>
                  <a:pt x="347164" y="0"/>
                  <a:pt x="342900" y="4264"/>
                  <a:pt x="342900" y="9525"/>
                </a:cubicBezTo>
                <a:lnTo>
                  <a:pt x="342900" y="47625"/>
                </a:lnTo>
                <a:lnTo>
                  <a:pt x="9525" y="47625"/>
                </a:lnTo>
                <a:cubicBezTo>
                  <a:pt x="4264" y="47625"/>
                  <a:pt x="0" y="51889"/>
                  <a:pt x="0" y="57150"/>
                </a:cubicBezTo>
                <a:cubicBezTo>
                  <a:pt x="0" y="62411"/>
                  <a:pt x="4264" y="66675"/>
                  <a:pt x="9525" y="66675"/>
                </a:cubicBezTo>
                <a:lnTo>
                  <a:pt x="47625" y="66675"/>
                </a:lnTo>
                <a:lnTo>
                  <a:pt x="47625" y="457200"/>
                </a:lnTo>
                <a:lnTo>
                  <a:pt x="9525" y="457200"/>
                </a:lnTo>
                <a:cubicBezTo>
                  <a:pt x="4264" y="457200"/>
                  <a:pt x="0" y="461464"/>
                  <a:pt x="0" y="466725"/>
                </a:cubicBezTo>
                <a:cubicBezTo>
                  <a:pt x="0" y="471986"/>
                  <a:pt x="4264" y="476250"/>
                  <a:pt x="9525" y="476250"/>
                </a:cubicBezTo>
                <a:lnTo>
                  <a:pt x="329432" y="476250"/>
                </a:lnTo>
                <a:lnTo>
                  <a:pt x="159953" y="645728"/>
                </a:lnTo>
                <a:cubicBezTo>
                  <a:pt x="156299" y="649513"/>
                  <a:pt x="156403" y="655542"/>
                  <a:pt x="160188" y="659197"/>
                </a:cubicBezTo>
                <a:cubicBezTo>
                  <a:pt x="163879" y="662762"/>
                  <a:pt x="169731" y="662762"/>
                  <a:pt x="173422" y="659197"/>
                </a:cubicBezTo>
                <a:lnTo>
                  <a:pt x="342738" y="489880"/>
                </a:lnTo>
                <a:cubicBezTo>
                  <a:pt x="342824" y="489795"/>
                  <a:pt x="342900" y="489823"/>
                  <a:pt x="342900" y="489947"/>
                </a:cubicBezTo>
                <a:lnTo>
                  <a:pt x="342900" y="685800"/>
                </a:lnTo>
                <a:cubicBezTo>
                  <a:pt x="342900" y="691061"/>
                  <a:pt x="347164" y="695325"/>
                  <a:pt x="352425" y="695325"/>
                </a:cubicBezTo>
                <a:cubicBezTo>
                  <a:pt x="357686" y="695325"/>
                  <a:pt x="361950" y="691061"/>
                  <a:pt x="361950" y="685800"/>
                </a:cubicBezTo>
                <a:lnTo>
                  <a:pt x="361950" y="489947"/>
                </a:lnTo>
                <a:cubicBezTo>
                  <a:pt x="361950" y="489823"/>
                  <a:pt x="362026" y="489785"/>
                  <a:pt x="362112" y="489880"/>
                </a:cubicBezTo>
                <a:lnTo>
                  <a:pt x="531428" y="659197"/>
                </a:lnTo>
                <a:cubicBezTo>
                  <a:pt x="535213" y="662851"/>
                  <a:pt x="541242" y="662747"/>
                  <a:pt x="544897" y="658962"/>
                </a:cubicBezTo>
                <a:cubicBezTo>
                  <a:pt x="548462" y="655271"/>
                  <a:pt x="548462" y="649419"/>
                  <a:pt x="544897" y="645728"/>
                </a:cubicBezTo>
                <a:lnTo>
                  <a:pt x="375418" y="476250"/>
                </a:lnTo>
                <a:lnTo>
                  <a:pt x="695325" y="476250"/>
                </a:lnTo>
                <a:cubicBezTo>
                  <a:pt x="700586" y="476250"/>
                  <a:pt x="704850" y="471986"/>
                  <a:pt x="704850" y="466725"/>
                </a:cubicBezTo>
                <a:cubicBezTo>
                  <a:pt x="704850" y="461464"/>
                  <a:pt x="700586" y="457200"/>
                  <a:pt x="695325" y="457200"/>
                </a:cubicBezTo>
                <a:close/>
                <a:moveTo>
                  <a:pt x="66675" y="457200"/>
                </a:moveTo>
                <a:lnTo>
                  <a:pt x="66675" y="66675"/>
                </a:lnTo>
                <a:lnTo>
                  <a:pt x="638175" y="66675"/>
                </a:lnTo>
                <a:lnTo>
                  <a:pt x="638175" y="457200"/>
                </a:lnTo>
                <a:close/>
              </a:path>
            </a:pathLst>
          </a:custGeom>
          <a:solidFill>
            <a:srgbClr val="FFFFFF"/>
          </a:solidFill>
          <a:ln w="9525" cap="flat">
            <a:noFill/>
            <a:prstDash val="solid"/>
            <a:miter/>
          </a:ln>
        </p:spPr>
        <p:txBody>
          <a:bodyPr rtlCol="0" anchor="ctr"/>
          <a:lstStyle/>
          <a:p>
            <a:endParaRPr lang="en-IN"/>
          </a:p>
        </p:txBody>
      </p:sp>
      <p:grpSp>
        <p:nvGrpSpPr>
          <p:cNvPr id="29" name="Graphic 19" descr="Alarm clock outline">
            <a:extLst>
              <a:ext uri="{FF2B5EF4-FFF2-40B4-BE49-F238E27FC236}">
                <a16:creationId xmlns:a16="http://schemas.microsoft.com/office/drawing/2014/main" id="{3A9DE7E9-928C-46F5-ADDA-44924BAFF175}"/>
              </a:ext>
            </a:extLst>
          </p:cNvPr>
          <p:cNvGrpSpPr/>
          <p:nvPr/>
        </p:nvGrpSpPr>
        <p:grpSpPr>
          <a:xfrm>
            <a:off x="2333289" y="1911992"/>
            <a:ext cx="247248" cy="247357"/>
            <a:chOff x="5776799" y="3110159"/>
            <a:chExt cx="638162" cy="638436"/>
          </a:xfrm>
          <a:solidFill>
            <a:srgbClr val="FFFFFF"/>
          </a:solidFill>
        </p:grpSpPr>
        <p:sp>
          <p:nvSpPr>
            <p:cNvPr id="30" name="Freeform: Shape 29">
              <a:extLst>
                <a:ext uri="{FF2B5EF4-FFF2-40B4-BE49-F238E27FC236}">
                  <a16:creationId xmlns:a16="http://schemas.microsoft.com/office/drawing/2014/main" id="{B17CFF32-B359-4F0D-8D3B-2CEF9A305DA9}"/>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31" name="Freeform: Shape 30">
              <a:extLst>
                <a:ext uri="{FF2B5EF4-FFF2-40B4-BE49-F238E27FC236}">
                  <a16:creationId xmlns:a16="http://schemas.microsoft.com/office/drawing/2014/main" id="{7DF77D37-F1D7-4CA8-A53C-D534E7C88DB0}"/>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32" name="Freeform: Shape 31">
              <a:extLst>
                <a:ext uri="{FF2B5EF4-FFF2-40B4-BE49-F238E27FC236}">
                  <a16:creationId xmlns:a16="http://schemas.microsoft.com/office/drawing/2014/main" id="{4EC354A6-3282-4649-874B-F2A485E79A01}"/>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33" name="Freeform: Shape 32">
              <a:extLst>
                <a:ext uri="{FF2B5EF4-FFF2-40B4-BE49-F238E27FC236}">
                  <a16:creationId xmlns:a16="http://schemas.microsoft.com/office/drawing/2014/main" id="{78F06064-A33E-445B-BB48-D64E6D794F5D}"/>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sp>
        <p:nvSpPr>
          <p:cNvPr id="34" name="Rectangle: Rounded Corners 33">
            <a:extLst>
              <a:ext uri="{FF2B5EF4-FFF2-40B4-BE49-F238E27FC236}">
                <a16:creationId xmlns:a16="http://schemas.microsoft.com/office/drawing/2014/main" id="{FF5A8C76-B4AE-4F11-A5BC-31396D827E3A}"/>
              </a:ext>
            </a:extLst>
          </p:cNvPr>
          <p:cNvSpPr/>
          <p:nvPr/>
        </p:nvSpPr>
        <p:spPr>
          <a:xfrm>
            <a:off x="3528413" y="1812577"/>
            <a:ext cx="1490400" cy="457200"/>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0B4A1CA0-FFCA-496E-8268-90BBDEC4F725}"/>
              </a:ext>
            </a:extLst>
          </p:cNvPr>
          <p:cNvSpPr/>
          <p:nvPr/>
        </p:nvSpPr>
        <p:spPr>
          <a:xfrm>
            <a:off x="3737425" y="2007964"/>
            <a:ext cx="66319" cy="66427"/>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solidFill>
            <a:srgbClr val="FFFFFF"/>
          </a:solidFill>
          <a:ln w="9525" cap="flat">
            <a:noFill/>
            <a:prstDash val="solid"/>
            <a:miter/>
          </a:ln>
        </p:spPr>
        <p:txBody>
          <a:bodyPr rtlCol="0" anchor="ctr"/>
          <a:lstStyle/>
          <a:p>
            <a:endParaRPr lang="en-IN"/>
          </a:p>
        </p:txBody>
      </p:sp>
      <p:grpSp>
        <p:nvGrpSpPr>
          <p:cNvPr id="36" name="Group 35">
            <a:extLst>
              <a:ext uri="{FF2B5EF4-FFF2-40B4-BE49-F238E27FC236}">
                <a16:creationId xmlns:a16="http://schemas.microsoft.com/office/drawing/2014/main" id="{B3858C65-2179-47DE-903C-0657318D734D}"/>
              </a:ext>
            </a:extLst>
          </p:cNvPr>
          <p:cNvGrpSpPr/>
          <p:nvPr/>
        </p:nvGrpSpPr>
        <p:grpSpPr>
          <a:xfrm>
            <a:off x="3541984" y="1812577"/>
            <a:ext cx="457200" cy="457200"/>
            <a:chOff x="2210666" y="1165042"/>
            <a:chExt cx="457200" cy="457200"/>
          </a:xfrm>
        </p:grpSpPr>
        <p:sp>
          <p:nvSpPr>
            <p:cNvPr id="37" name="Rectangle: Rounded Corners 36">
              <a:extLst>
                <a:ext uri="{FF2B5EF4-FFF2-40B4-BE49-F238E27FC236}">
                  <a16:creationId xmlns:a16="http://schemas.microsoft.com/office/drawing/2014/main" id="{E26057BB-9964-4640-9AF9-742CE19257A2}"/>
                </a:ext>
              </a:extLst>
            </p:cNvPr>
            <p:cNvSpPr/>
            <p:nvPr/>
          </p:nvSpPr>
          <p:spPr>
            <a:xfrm>
              <a:off x="2210666" y="1165042"/>
              <a:ext cx="457200" cy="457200"/>
            </a:xfrm>
            <a:prstGeom prst="roundRect">
              <a:avLst>
                <a:gd name="adj" fmla="val 8855"/>
              </a:avLst>
            </a:prstGeom>
            <a:solidFill>
              <a:srgbClr val="A769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aphic 19" descr="Alarm clock outline">
              <a:extLst>
                <a:ext uri="{FF2B5EF4-FFF2-40B4-BE49-F238E27FC236}">
                  <a16:creationId xmlns:a16="http://schemas.microsoft.com/office/drawing/2014/main" id="{AAE460B0-41E0-4AB9-8C44-B25CA2255115}"/>
                </a:ext>
              </a:extLst>
            </p:cNvPr>
            <p:cNvGrpSpPr/>
            <p:nvPr/>
          </p:nvGrpSpPr>
          <p:grpSpPr>
            <a:xfrm>
              <a:off x="2316224" y="1264457"/>
              <a:ext cx="247248" cy="247357"/>
              <a:chOff x="5776799" y="3110159"/>
              <a:chExt cx="638162" cy="638436"/>
            </a:xfrm>
            <a:solidFill>
              <a:srgbClr val="FFFFFF"/>
            </a:solidFill>
          </p:grpSpPr>
          <p:sp>
            <p:nvSpPr>
              <p:cNvPr id="39" name="Freeform: Shape 38">
                <a:extLst>
                  <a:ext uri="{FF2B5EF4-FFF2-40B4-BE49-F238E27FC236}">
                    <a16:creationId xmlns:a16="http://schemas.microsoft.com/office/drawing/2014/main" id="{4A5FA9D2-034D-4E75-8D6F-613BAF4B2790}"/>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40" name="Freeform: Shape 39">
                <a:extLst>
                  <a:ext uri="{FF2B5EF4-FFF2-40B4-BE49-F238E27FC236}">
                    <a16:creationId xmlns:a16="http://schemas.microsoft.com/office/drawing/2014/main" id="{7A3FC66E-D5E8-473C-983C-794EF740F890}"/>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41" name="Freeform: Shape 40">
                <a:extLst>
                  <a:ext uri="{FF2B5EF4-FFF2-40B4-BE49-F238E27FC236}">
                    <a16:creationId xmlns:a16="http://schemas.microsoft.com/office/drawing/2014/main" id="{C3196156-FE0F-4B47-B3F0-996ABA26F060}"/>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42" name="Freeform: Shape 41">
                <a:extLst>
                  <a:ext uri="{FF2B5EF4-FFF2-40B4-BE49-F238E27FC236}">
                    <a16:creationId xmlns:a16="http://schemas.microsoft.com/office/drawing/2014/main" id="{24A00302-0DA2-41C5-836B-B40BBD037709}"/>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grpSp>
      <p:sp>
        <p:nvSpPr>
          <p:cNvPr id="43" name="Text Placeholder 36">
            <a:extLst>
              <a:ext uri="{FF2B5EF4-FFF2-40B4-BE49-F238E27FC236}">
                <a16:creationId xmlns:a16="http://schemas.microsoft.com/office/drawing/2014/main" id="{7CAC308F-2292-43B8-A1C8-39BC753ADDBC}"/>
              </a:ext>
            </a:extLst>
          </p:cNvPr>
          <p:cNvSpPr txBox="1">
            <a:spLocks/>
          </p:cNvSpPr>
          <p:nvPr/>
        </p:nvSpPr>
        <p:spPr>
          <a:xfrm>
            <a:off x="1134369" y="1883982"/>
            <a:ext cx="1773947" cy="313932"/>
          </a:xfrm>
          <a:prstGeom prst="rect">
            <a:avLst/>
          </a:prstGeom>
          <a:noFill/>
        </p:spPr>
        <p:txBody>
          <a:bodyPr wrap="square">
            <a:spAutoFit/>
          </a:bodyPr>
          <a:lstStyle>
            <a:lvl1pPr marL="0" indent="0" algn="ctr" defTabSz="914400" rtl="0" eaLnBrk="1" latinLnBrk="0" hangingPunct="1">
              <a:lnSpc>
                <a:spcPct val="90000"/>
              </a:lnSpc>
              <a:spcBef>
                <a:spcPts val="1000"/>
              </a:spcBef>
              <a:buFont typeface="Arial" panose="020B0604020202020204" pitchFamily="34" charset="0"/>
              <a:buNone/>
              <a:defRPr lang="en-US" sz="1600" kern="1200" dirty="0" smtClean="0">
                <a:solidFill>
                  <a:srgbClr val="0A3C53"/>
                </a:solidFill>
                <a:latin typeface="Effra Pro" panose="020B0603020203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rgbClr val="0A3C53"/>
              </a:buClr>
            </a:pPr>
            <a:r>
              <a:rPr lang="en-IN"/>
              <a:t>Role Play</a:t>
            </a:r>
          </a:p>
        </p:txBody>
      </p:sp>
      <p:sp>
        <p:nvSpPr>
          <p:cNvPr id="44" name="Text Placeholder 38">
            <a:extLst>
              <a:ext uri="{FF2B5EF4-FFF2-40B4-BE49-F238E27FC236}">
                <a16:creationId xmlns:a16="http://schemas.microsoft.com/office/drawing/2014/main" id="{EA6B84F5-8E6D-46E7-87C2-44ED9C13C659}"/>
              </a:ext>
            </a:extLst>
          </p:cNvPr>
          <p:cNvSpPr txBox="1">
            <a:spLocks/>
          </p:cNvSpPr>
          <p:nvPr/>
        </p:nvSpPr>
        <p:spPr>
          <a:xfrm>
            <a:off x="4000621" y="1893218"/>
            <a:ext cx="983242" cy="313932"/>
          </a:xfrm>
          <a:prstGeom prst="rect">
            <a:avLst/>
          </a:prstGeom>
          <a:noFill/>
        </p:spPr>
        <p:txBody>
          <a:bodyPr vert="horz" wrap="square" lIns="91440" tIns="45720" rIns="91440" bIns="45720" rtlCol="0">
            <a:spAutoFit/>
          </a:bodyPr>
          <a:lstStyle>
            <a:lvl1pPr marL="228600" indent="-228600" algn="ctr" defTabSz="914400" rtl="0" eaLnBrk="1" latinLnBrk="0" hangingPunct="1">
              <a:lnSpc>
                <a:spcPct val="90000"/>
              </a:lnSpc>
              <a:spcBef>
                <a:spcPts val="1000"/>
              </a:spcBef>
              <a:buFont typeface="Arial" panose="020B0604020202020204" pitchFamily="34" charset="0"/>
              <a:buChar char="•"/>
              <a:defRPr lang="en-US" sz="1600" kern="1200" dirty="0" smtClean="0">
                <a:solidFill>
                  <a:srgbClr val="0A3C53"/>
                </a:solidFill>
                <a:latin typeface="Effra Pro" panose="020B0603020203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0A3C53"/>
              </a:buClr>
              <a:buFont typeface="Arial" panose="020B0604020202020204" pitchFamily="34" charset="0"/>
              <a:buNone/>
            </a:pPr>
            <a:r>
              <a:rPr lang="en-IN"/>
              <a:t>40 mins</a:t>
            </a:r>
          </a:p>
        </p:txBody>
      </p:sp>
    </p:spTree>
    <p:custDataLst>
      <p:tags r:id="rId1"/>
    </p:custDataLst>
    <p:extLst>
      <p:ext uri="{BB962C8B-B14F-4D97-AF65-F5344CB8AC3E}">
        <p14:creationId xmlns:p14="http://schemas.microsoft.com/office/powerpoint/2010/main" val="39516138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5854F0C-B714-0543-C7D6-8065098BE8FD}"/>
              </a:ext>
            </a:extLst>
          </p:cNvPr>
          <p:cNvSpPr>
            <a:spLocks noGrp="1"/>
          </p:cNvSpPr>
          <p:nvPr>
            <p:ph type="body" sz="quarter" idx="10"/>
          </p:nvPr>
        </p:nvSpPr>
        <p:spPr>
          <a:xfrm>
            <a:off x="441070" y="439928"/>
            <a:ext cx="5654929" cy="489896"/>
          </a:xfrm>
        </p:spPr>
        <p:txBody>
          <a:bodyPr vert="horz" lIns="91440" tIns="45720" rIns="91440" bIns="45720" rtlCol="0">
            <a:noAutofit/>
          </a:bodyPr>
          <a:lstStyle/>
          <a:p>
            <a:r>
              <a:rPr lang="en-US"/>
              <a:t>Scenario 1 | Listen for Life Events </a:t>
            </a:r>
          </a:p>
        </p:txBody>
      </p:sp>
      <p:sp>
        <p:nvSpPr>
          <p:cNvPr id="5" name="Text Placeholder 4">
            <a:extLst>
              <a:ext uri="{FF2B5EF4-FFF2-40B4-BE49-F238E27FC236}">
                <a16:creationId xmlns:a16="http://schemas.microsoft.com/office/drawing/2014/main" id="{5AECBA84-1005-4A11-9C60-5FCD6A4ED21A}"/>
              </a:ext>
            </a:extLst>
          </p:cNvPr>
          <p:cNvSpPr>
            <a:spLocks noGrp="1"/>
          </p:cNvSpPr>
          <p:nvPr>
            <p:ph type="body" sz="quarter" idx="12"/>
          </p:nvPr>
        </p:nvSpPr>
        <p:spPr>
          <a:xfrm>
            <a:off x="1134369" y="1244889"/>
            <a:ext cx="1773947" cy="313932"/>
          </a:xfrm>
        </p:spPr>
        <p:txBody>
          <a:bodyPr/>
          <a:lstStyle/>
          <a:p>
            <a:r>
              <a:rPr lang="en-IN" sz="1600">
                <a:solidFill>
                  <a:srgbClr val="0A3C53"/>
                </a:solidFill>
                <a:latin typeface="Effra Pro" panose="020B0603020203020204" pitchFamily="34" charset="0"/>
              </a:rPr>
              <a:t>Role Play</a:t>
            </a:r>
          </a:p>
        </p:txBody>
      </p:sp>
      <p:sp>
        <p:nvSpPr>
          <p:cNvPr id="6" name="Text Placeholder 5">
            <a:extLst>
              <a:ext uri="{FF2B5EF4-FFF2-40B4-BE49-F238E27FC236}">
                <a16:creationId xmlns:a16="http://schemas.microsoft.com/office/drawing/2014/main" id="{97420957-C08E-4841-8779-2EE22E2539CB}"/>
              </a:ext>
            </a:extLst>
          </p:cNvPr>
          <p:cNvSpPr>
            <a:spLocks noGrp="1"/>
          </p:cNvSpPr>
          <p:nvPr>
            <p:ph type="body" sz="quarter" idx="13"/>
          </p:nvPr>
        </p:nvSpPr>
        <p:spPr>
          <a:xfrm>
            <a:off x="4000621" y="1254125"/>
            <a:ext cx="983242" cy="313932"/>
          </a:xfrm>
        </p:spPr>
        <p:txBody>
          <a:bodyPr/>
          <a:lstStyle/>
          <a:p>
            <a:r>
              <a:rPr lang="en-IN" sz="1600">
                <a:solidFill>
                  <a:srgbClr val="0A3C53"/>
                </a:solidFill>
                <a:latin typeface="Effra Pro" panose="020B0603020203020204" pitchFamily="34" charset="0"/>
              </a:rPr>
              <a:t>10 mins</a:t>
            </a:r>
            <a:endParaRPr lang="en-US" sz="1600">
              <a:solidFill>
                <a:srgbClr val="0A3C53"/>
              </a:solidFill>
              <a:latin typeface="Effra Pro" panose="020B0603020203020204" pitchFamily="34" charset="0"/>
            </a:endParaRPr>
          </a:p>
        </p:txBody>
      </p:sp>
      <p:sp>
        <p:nvSpPr>
          <p:cNvPr id="2" name="Text Placeholder 1">
            <a:extLst>
              <a:ext uri="{FF2B5EF4-FFF2-40B4-BE49-F238E27FC236}">
                <a16:creationId xmlns:a16="http://schemas.microsoft.com/office/drawing/2014/main" id="{541572CC-8144-4818-8195-3E03DF4D9FCE}"/>
              </a:ext>
            </a:extLst>
          </p:cNvPr>
          <p:cNvSpPr>
            <a:spLocks noGrp="1"/>
          </p:cNvSpPr>
          <p:nvPr>
            <p:ph type="body" sz="quarter" idx="11"/>
          </p:nvPr>
        </p:nvSpPr>
        <p:spPr>
          <a:xfrm>
            <a:off x="468000" y="1926907"/>
            <a:ext cx="5310188" cy="2277547"/>
          </a:xfrm>
        </p:spPr>
        <p:txBody>
          <a:bodyPr/>
          <a:lstStyle/>
          <a:p>
            <a:pPr marL="0" indent="0">
              <a:buNone/>
            </a:pPr>
            <a:r>
              <a:rPr lang="en-US"/>
              <a:t>You are conducting a routine follow-up call with Jordan to discuss the performance of their current service plan. </a:t>
            </a:r>
          </a:p>
          <a:p>
            <a:pPr marL="0" indent="0">
              <a:buNone/>
            </a:pPr>
            <a:r>
              <a:rPr lang="en-US"/>
              <a:t>During the conversation, you'll listen for any life events that could signal a need for additional services for Jordan's family members.</a:t>
            </a:r>
          </a:p>
          <a:p>
            <a:pPr marL="0" indent="0">
              <a:buNone/>
            </a:pPr>
            <a:r>
              <a:rPr lang="en-US" b="1"/>
              <a:t>Need a volunteer!</a:t>
            </a:r>
          </a:p>
          <a:p>
            <a:pPr marL="0" indent="0">
              <a:buNone/>
            </a:pPr>
            <a:endParaRPr lang="en-IN"/>
          </a:p>
        </p:txBody>
      </p:sp>
      <p:sp>
        <p:nvSpPr>
          <p:cNvPr id="3" name="Slide Number Placeholder 2">
            <a:extLst>
              <a:ext uri="{FF2B5EF4-FFF2-40B4-BE49-F238E27FC236}">
                <a16:creationId xmlns:a16="http://schemas.microsoft.com/office/drawing/2014/main" id="{024ADF94-A683-4679-0780-24DC03B0FA66}"/>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53</a:t>
            </a:fld>
            <a:endParaRPr lang="en-US" b="1">
              <a:solidFill>
                <a:srgbClr val="0A3C53"/>
              </a:solidFill>
            </a:endParaRPr>
          </a:p>
        </p:txBody>
      </p:sp>
    </p:spTree>
    <p:custDataLst>
      <p:tags r:id="rId1"/>
    </p:custDataLst>
    <p:extLst>
      <p:ext uri="{BB962C8B-B14F-4D97-AF65-F5344CB8AC3E}">
        <p14:creationId xmlns:p14="http://schemas.microsoft.com/office/powerpoint/2010/main" val="36567662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5854F0C-B714-0543-C7D6-8065098BE8FD}"/>
              </a:ext>
            </a:extLst>
          </p:cNvPr>
          <p:cNvSpPr>
            <a:spLocks noGrp="1"/>
          </p:cNvSpPr>
          <p:nvPr>
            <p:ph type="body" sz="quarter" idx="10"/>
          </p:nvPr>
        </p:nvSpPr>
        <p:spPr/>
        <p:txBody>
          <a:bodyPr>
            <a:normAutofit/>
          </a:bodyPr>
          <a:lstStyle/>
          <a:p>
            <a:r>
              <a:rPr lang="en-US">
                <a:solidFill>
                  <a:srgbClr val="0A3C53"/>
                </a:solidFill>
              </a:rPr>
              <a:t>Scenario 2 | New Home</a:t>
            </a:r>
          </a:p>
        </p:txBody>
      </p:sp>
      <p:sp>
        <p:nvSpPr>
          <p:cNvPr id="5" name="Text Placeholder 4">
            <a:extLst>
              <a:ext uri="{FF2B5EF4-FFF2-40B4-BE49-F238E27FC236}">
                <a16:creationId xmlns:a16="http://schemas.microsoft.com/office/drawing/2014/main" id="{11644CE4-E416-4CA3-90A9-7773D6B295A6}"/>
              </a:ext>
            </a:extLst>
          </p:cNvPr>
          <p:cNvSpPr>
            <a:spLocks noGrp="1"/>
          </p:cNvSpPr>
          <p:nvPr>
            <p:ph type="body" sz="quarter" idx="12"/>
          </p:nvPr>
        </p:nvSpPr>
        <p:spPr>
          <a:xfrm>
            <a:off x="1134369" y="1244889"/>
            <a:ext cx="1773947" cy="313932"/>
          </a:xfrm>
        </p:spPr>
        <p:txBody>
          <a:bodyPr/>
          <a:lstStyle/>
          <a:p>
            <a:r>
              <a:rPr lang="en-IN" sz="1600">
                <a:solidFill>
                  <a:srgbClr val="0A3C53"/>
                </a:solidFill>
                <a:latin typeface="Effra Pro" panose="020B0603020203020204" pitchFamily="34" charset="0"/>
              </a:rPr>
              <a:t>Role Play</a:t>
            </a:r>
          </a:p>
        </p:txBody>
      </p:sp>
      <p:sp>
        <p:nvSpPr>
          <p:cNvPr id="6" name="Text Placeholder 5">
            <a:extLst>
              <a:ext uri="{FF2B5EF4-FFF2-40B4-BE49-F238E27FC236}">
                <a16:creationId xmlns:a16="http://schemas.microsoft.com/office/drawing/2014/main" id="{7188FB86-56BA-4808-9EA2-3559105A49CE}"/>
              </a:ext>
            </a:extLst>
          </p:cNvPr>
          <p:cNvSpPr>
            <a:spLocks noGrp="1"/>
          </p:cNvSpPr>
          <p:nvPr>
            <p:ph type="body" sz="quarter" idx="13"/>
          </p:nvPr>
        </p:nvSpPr>
        <p:spPr>
          <a:xfrm>
            <a:off x="4000621" y="1254125"/>
            <a:ext cx="983242" cy="313932"/>
          </a:xfrm>
        </p:spPr>
        <p:txBody>
          <a:bodyPr/>
          <a:lstStyle/>
          <a:p>
            <a:r>
              <a:rPr lang="en-IN" sz="1600">
                <a:solidFill>
                  <a:srgbClr val="0A3C53"/>
                </a:solidFill>
                <a:latin typeface="Effra Pro" panose="020B0603020203020204" pitchFamily="34" charset="0"/>
              </a:rPr>
              <a:t>10 mins</a:t>
            </a:r>
            <a:endParaRPr lang="en-US" sz="1600">
              <a:solidFill>
                <a:srgbClr val="0A3C53"/>
              </a:solidFill>
              <a:latin typeface="Effra Pro" panose="020B0603020203020204" pitchFamily="34" charset="0"/>
            </a:endParaRPr>
          </a:p>
        </p:txBody>
      </p:sp>
      <p:sp>
        <p:nvSpPr>
          <p:cNvPr id="2" name="Text Placeholder 1">
            <a:extLst>
              <a:ext uri="{FF2B5EF4-FFF2-40B4-BE49-F238E27FC236}">
                <a16:creationId xmlns:a16="http://schemas.microsoft.com/office/drawing/2014/main" id="{BAA95965-D1C3-4584-BC70-196453AD465D}"/>
              </a:ext>
            </a:extLst>
          </p:cNvPr>
          <p:cNvSpPr>
            <a:spLocks noGrp="1"/>
          </p:cNvSpPr>
          <p:nvPr>
            <p:ph type="body" sz="quarter" idx="11"/>
          </p:nvPr>
        </p:nvSpPr>
        <p:spPr>
          <a:xfrm>
            <a:off x="468000" y="1926907"/>
            <a:ext cx="5310188" cy="3477875"/>
          </a:xfrm>
        </p:spPr>
        <p:txBody>
          <a:bodyPr>
            <a:noAutofit/>
          </a:bodyPr>
          <a:lstStyle/>
          <a:p>
            <a:pPr marL="0" indent="0">
              <a:buNone/>
            </a:pPr>
            <a:r>
              <a:rPr lang="en-US"/>
              <a:t>You are having a casual conversation with Morgan, who recently moved into a new home with their family. </a:t>
            </a:r>
          </a:p>
          <a:p>
            <a:pPr marL="0" indent="0">
              <a:buNone/>
            </a:pPr>
            <a:r>
              <a:rPr lang="en-US"/>
              <a:t>You want to check in on how they are settling in and identify any potential needs that could lead to opportunities for additional services.</a:t>
            </a:r>
          </a:p>
          <a:p>
            <a:pPr marL="0" indent="0">
              <a:buNone/>
            </a:pPr>
            <a:r>
              <a:rPr lang="en-US" b="1"/>
              <a:t>Need a volunteer!</a:t>
            </a:r>
          </a:p>
          <a:p>
            <a:pPr marL="0" indent="0">
              <a:buNone/>
            </a:pPr>
            <a:endParaRPr lang="en-US"/>
          </a:p>
          <a:p>
            <a:pPr marL="0" indent="0">
              <a:buNone/>
            </a:pPr>
            <a:endParaRPr lang="en-IN"/>
          </a:p>
        </p:txBody>
      </p:sp>
      <p:sp>
        <p:nvSpPr>
          <p:cNvPr id="3" name="Slide Number Placeholder 2">
            <a:extLst>
              <a:ext uri="{FF2B5EF4-FFF2-40B4-BE49-F238E27FC236}">
                <a16:creationId xmlns:a16="http://schemas.microsoft.com/office/drawing/2014/main" id="{024ADF94-A683-4679-0780-24DC03B0FA66}"/>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54</a:t>
            </a:fld>
            <a:endParaRPr lang="en-US" b="1">
              <a:solidFill>
                <a:srgbClr val="0A3C53"/>
              </a:solidFill>
            </a:endParaRPr>
          </a:p>
        </p:txBody>
      </p:sp>
    </p:spTree>
    <p:custDataLst>
      <p:tags r:id="rId1"/>
    </p:custDataLst>
    <p:extLst>
      <p:ext uri="{BB962C8B-B14F-4D97-AF65-F5344CB8AC3E}">
        <p14:creationId xmlns:p14="http://schemas.microsoft.com/office/powerpoint/2010/main" val="360634599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5854F0C-B714-0543-C7D6-8065098BE8FD}"/>
              </a:ext>
            </a:extLst>
          </p:cNvPr>
          <p:cNvSpPr>
            <a:spLocks noGrp="1"/>
          </p:cNvSpPr>
          <p:nvPr>
            <p:ph type="body" sz="quarter" idx="10"/>
          </p:nvPr>
        </p:nvSpPr>
        <p:spPr/>
        <p:txBody>
          <a:bodyPr>
            <a:normAutofit/>
          </a:bodyPr>
          <a:lstStyle/>
          <a:p>
            <a:r>
              <a:rPr lang="en-US">
                <a:solidFill>
                  <a:srgbClr val="0A3C53"/>
                </a:solidFill>
              </a:rPr>
              <a:t>Scenario 3 | Respect Privacy</a:t>
            </a:r>
          </a:p>
        </p:txBody>
      </p:sp>
      <p:sp>
        <p:nvSpPr>
          <p:cNvPr id="5" name="Text Placeholder 4">
            <a:extLst>
              <a:ext uri="{FF2B5EF4-FFF2-40B4-BE49-F238E27FC236}">
                <a16:creationId xmlns:a16="http://schemas.microsoft.com/office/drawing/2014/main" id="{F4DD285D-F76C-4794-94AD-680F30C533EE}"/>
              </a:ext>
            </a:extLst>
          </p:cNvPr>
          <p:cNvSpPr>
            <a:spLocks noGrp="1"/>
          </p:cNvSpPr>
          <p:nvPr>
            <p:ph type="body" sz="quarter" idx="12"/>
          </p:nvPr>
        </p:nvSpPr>
        <p:spPr>
          <a:xfrm>
            <a:off x="1134369" y="1244889"/>
            <a:ext cx="1773947" cy="313932"/>
          </a:xfrm>
        </p:spPr>
        <p:txBody>
          <a:bodyPr/>
          <a:lstStyle/>
          <a:p>
            <a:r>
              <a:rPr lang="en-IN" sz="1600">
                <a:solidFill>
                  <a:srgbClr val="0A3C53"/>
                </a:solidFill>
                <a:latin typeface="Effra Pro" panose="020B0603020203020204" pitchFamily="34" charset="0"/>
              </a:rPr>
              <a:t>Role Play</a:t>
            </a:r>
          </a:p>
        </p:txBody>
      </p:sp>
      <p:sp>
        <p:nvSpPr>
          <p:cNvPr id="6" name="Text Placeholder 5">
            <a:extLst>
              <a:ext uri="{FF2B5EF4-FFF2-40B4-BE49-F238E27FC236}">
                <a16:creationId xmlns:a16="http://schemas.microsoft.com/office/drawing/2014/main" id="{02AEF1F1-46E6-44B4-8425-6E27912AB48A}"/>
              </a:ext>
            </a:extLst>
          </p:cNvPr>
          <p:cNvSpPr>
            <a:spLocks noGrp="1"/>
          </p:cNvSpPr>
          <p:nvPr>
            <p:ph type="body" sz="quarter" idx="13"/>
          </p:nvPr>
        </p:nvSpPr>
        <p:spPr>
          <a:xfrm>
            <a:off x="4000621" y="1254125"/>
            <a:ext cx="983242" cy="313932"/>
          </a:xfrm>
        </p:spPr>
        <p:txBody>
          <a:bodyPr/>
          <a:lstStyle/>
          <a:p>
            <a:r>
              <a:rPr lang="en-IN" sz="1600">
                <a:solidFill>
                  <a:srgbClr val="0A3C53"/>
                </a:solidFill>
                <a:latin typeface="Effra Pro" panose="020B0603020203020204" pitchFamily="34" charset="0"/>
              </a:rPr>
              <a:t>10 mins</a:t>
            </a:r>
            <a:endParaRPr lang="en-US" sz="1600">
              <a:solidFill>
                <a:srgbClr val="0A3C53"/>
              </a:solidFill>
              <a:latin typeface="Effra Pro" panose="020B0603020203020204" pitchFamily="34" charset="0"/>
            </a:endParaRPr>
          </a:p>
        </p:txBody>
      </p:sp>
      <p:sp>
        <p:nvSpPr>
          <p:cNvPr id="2" name="Text Placeholder 1">
            <a:extLst>
              <a:ext uri="{FF2B5EF4-FFF2-40B4-BE49-F238E27FC236}">
                <a16:creationId xmlns:a16="http://schemas.microsoft.com/office/drawing/2014/main" id="{8CFD89E3-E7CE-4846-ABE6-A535755CC973}"/>
              </a:ext>
            </a:extLst>
          </p:cNvPr>
          <p:cNvSpPr>
            <a:spLocks noGrp="1"/>
          </p:cNvSpPr>
          <p:nvPr>
            <p:ph type="body" sz="quarter" idx="11"/>
          </p:nvPr>
        </p:nvSpPr>
        <p:spPr/>
        <p:txBody>
          <a:bodyPr/>
          <a:lstStyle/>
          <a:p>
            <a:pPr marL="0" indent="0">
              <a:buNone/>
            </a:pPr>
            <a:r>
              <a:rPr lang="en-US"/>
              <a:t>You are at your NYL office, and a client comes in to discuss potential adjustments to their life insurance policy. </a:t>
            </a:r>
          </a:p>
          <a:p>
            <a:pPr marL="0" indent="0">
              <a:buNone/>
            </a:pPr>
            <a:r>
              <a:rPr lang="en-US"/>
              <a:t>During the conversation, the topic of their family comes up.</a:t>
            </a:r>
          </a:p>
          <a:p>
            <a:pPr marL="0" indent="0">
              <a:buNone/>
            </a:pPr>
            <a:r>
              <a:rPr lang="en-US" b="1"/>
              <a:t>Need a volunteer!</a:t>
            </a:r>
          </a:p>
          <a:p>
            <a:pPr marL="0" indent="0">
              <a:buNone/>
            </a:pPr>
            <a:endParaRPr lang="en-US"/>
          </a:p>
          <a:p>
            <a:pPr marL="0" indent="0">
              <a:buNone/>
            </a:pPr>
            <a:endParaRPr lang="en-IN"/>
          </a:p>
        </p:txBody>
      </p:sp>
      <p:sp>
        <p:nvSpPr>
          <p:cNvPr id="3" name="Slide Number Placeholder 2">
            <a:extLst>
              <a:ext uri="{FF2B5EF4-FFF2-40B4-BE49-F238E27FC236}">
                <a16:creationId xmlns:a16="http://schemas.microsoft.com/office/drawing/2014/main" id="{024ADF94-A683-4679-0780-24DC03B0FA66}"/>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55</a:t>
            </a:fld>
            <a:endParaRPr lang="en-US" b="1">
              <a:solidFill>
                <a:srgbClr val="0A3C53"/>
              </a:solidFill>
            </a:endParaRPr>
          </a:p>
        </p:txBody>
      </p:sp>
    </p:spTree>
    <p:custDataLst>
      <p:tags r:id="rId1"/>
    </p:custDataLst>
    <p:extLst>
      <p:ext uri="{BB962C8B-B14F-4D97-AF65-F5344CB8AC3E}">
        <p14:creationId xmlns:p14="http://schemas.microsoft.com/office/powerpoint/2010/main" val="286105462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5854F0C-B714-0543-C7D6-8065098BE8FD}"/>
              </a:ext>
            </a:extLst>
          </p:cNvPr>
          <p:cNvSpPr>
            <a:spLocks noGrp="1"/>
          </p:cNvSpPr>
          <p:nvPr>
            <p:ph type="body" sz="quarter" idx="10"/>
          </p:nvPr>
        </p:nvSpPr>
        <p:spPr/>
        <p:txBody>
          <a:bodyPr>
            <a:normAutofit/>
          </a:bodyPr>
          <a:lstStyle/>
          <a:p>
            <a:r>
              <a:rPr lang="en-US">
                <a:solidFill>
                  <a:srgbClr val="0A3C53"/>
                </a:solidFill>
              </a:rPr>
              <a:t>Scenario 4 | Family Dynamics</a:t>
            </a:r>
          </a:p>
        </p:txBody>
      </p:sp>
      <p:sp>
        <p:nvSpPr>
          <p:cNvPr id="5" name="Text Placeholder 4">
            <a:extLst>
              <a:ext uri="{FF2B5EF4-FFF2-40B4-BE49-F238E27FC236}">
                <a16:creationId xmlns:a16="http://schemas.microsoft.com/office/drawing/2014/main" id="{D962E674-FABD-41D8-A9DC-37E68CF4B86F}"/>
              </a:ext>
            </a:extLst>
          </p:cNvPr>
          <p:cNvSpPr>
            <a:spLocks noGrp="1"/>
          </p:cNvSpPr>
          <p:nvPr>
            <p:ph type="body" sz="quarter" idx="12"/>
          </p:nvPr>
        </p:nvSpPr>
        <p:spPr>
          <a:xfrm>
            <a:off x="1134369" y="1244889"/>
            <a:ext cx="1773947" cy="313932"/>
          </a:xfrm>
        </p:spPr>
        <p:txBody>
          <a:bodyPr/>
          <a:lstStyle/>
          <a:p>
            <a:r>
              <a:rPr lang="en-IN" sz="1600">
                <a:solidFill>
                  <a:srgbClr val="0A3C53"/>
                </a:solidFill>
                <a:latin typeface="Effra Pro" panose="020B0603020203020204" pitchFamily="34" charset="0"/>
              </a:rPr>
              <a:t>Role Play</a:t>
            </a:r>
          </a:p>
        </p:txBody>
      </p:sp>
      <p:sp>
        <p:nvSpPr>
          <p:cNvPr id="6" name="Text Placeholder 5">
            <a:extLst>
              <a:ext uri="{FF2B5EF4-FFF2-40B4-BE49-F238E27FC236}">
                <a16:creationId xmlns:a16="http://schemas.microsoft.com/office/drawing/2014/main" id="{BB794302-D778-4345-B253-F8D71C47A781}"/>
              </a:ext>
            </a:extLst>
          </p:cNvPr>
          <p:cNvSpPr>
            <a:spLocks noGrp="1"/>
          </p:cNvSpPr>
          <p:nvPr>
            <p:ph type="body" sz="quarter" idx="13"/>
          </p:nvPr>
        </p:nvSpPr>
        <p:spPr>
          <a:xfrm>
            <a:off x="4000621" y="1254125"/>
            <a:ext cx="983242" cy="313932"/>
          </a:xfrm>
        </p:spPr>
        <p:txBody>
          <a:bodyPr/>
          <a:lstStyle/>
          <a:p>
            <a:r>
              <a:rPr lang="en-IN"/>
              <a:t>10 mins</a:t>
            </a:r>
          </a:p>
        </p:txBody>
      </p:sp>
      <p:sp>
        <p:nvSpPr>
          <p:cNvPr id="2" name="Text Placeholder 1">
            <a:extLst>
              <a:ext uri="{FF2B5EF4-FFF2-40B4-BE49-F238E27FC236}">
                <a16:creationId xmlns:a16="http://schemas.microsoft.com/office/drawing/2014/main" id="{84714E53-C423-478C-B9F8-73E3C23F932C}"/>
              </a:ext>
            </a:extLst>
          </p:cNvPr>
          <p:cNvSpPr>
            <a:spLocks noGrp="1"/>
          </p:cNvSpPr>
          <p:nvPr>
            <p:ph type="body" sz="quarter" idx="11"/>
          </p:nvPr>
        </p:nvSpPr>
        <p:spPr/>
        <p:txBody>
          <a:bodyPr/>
          <a:lstStyle/>
          <a:p>
            <a:pPr marL="0" indent="0">
              <a:buNone/>
            </a:pPr>
            <a:r>
              <a:rPr lang="en-US"/>
              <a:t>You're in a meeting room with a client who has been considering updating their life insurance policy.</a:t>
            </a:r>
          </a:p>
          <a:p>
            <a:pPr marL="0" indent="0">
              <a:buNone/>
            </a:pPr>
            <a:r>
              <a:rPr lang="en-US" b="1"/>
              <a:t>Need a volunteer!</a:t>
            </a:r>
          </a:p>
          <a:p>
            <a:pPr marL="0" indent="0">
              <a:buNone/>
            </a:pPr>
            <a:endParaRPr lang="en-US"/>
          </a:p>
          <a:p>
            <a:pPr marL="0" indent="0">
              <a:buNone/>
            </a:pPr>
            <a:endParaRPr lang="en-IN"/>
          </a:p>
        </p:txBody>
      </p:sp>
      <p:sp>
        <p:nvSpPr>
          <p:cNvPr id="3" name="Slide Number Placeholder 2">
            <a:extLst>
              <a:ext uri="{FF2B5EF4-FFF2-40B4-BE49-F238E27FC236}">
                <a16:creationId xmlns:a16="http://schemas.microsoft.com/office/drawing/2014/main" id="{024ADF94-A683-4679-0780-24DC03B0FA66}"/>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56</a:t>
            </a:fld>
            <a:endParaRPr lang="en-US" b="1">
              <a:solidFill>
                <a:srgbClr val="0A3C53"/>
              </a:solidFill>
            </a:endParaRPr>
          </a:p>
        </p:txBody>
      </p:sp>
    </p:spTree>
    <p:custDataLst>
      <p:tags r:id="rId1"/>
    </p:custDataLst>
    <p:extLst>
      <p:ext uri="{BB962C8B-B14F-4D97-AF65-F5344CB8AC3E}">
        <p14:creationId xmlns:p14="http://schemas.microsoft.com/office/powerpoint/2010/main" val="109516283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94E0356-D78A-912D-4EE5-C537B49534D5}"/>
              </a:ext>
            </a:extLst>
          </p:cNvPr>
          <p:cNvSpPr/>
          <p:nvPr/>
        </p:nvSpPr>
        <p:spPr>
          <a:xfrm>
            <a:off x="1366075" y="1435100"/>
            <a:ext cx="9863266" cy="3987800"/>
          </a:xfrm>
          <a:prstGeom prst="rect">
            <a:avLst/>
          </a:prstGeom>
          <a:solidFill>
            <a:srgbClr val="0079C2"/>
          </a:solidFill>
          <a:ln w="57150">
            <a:solidFill>
              <a:srgbClr val="E3F4FE"/>
            </a:solidFill>
          </a:ln>
          <a:effectLst>
            <a:outerShdw blurRad="1193800" dist="50800" dir="5400000" algn="ctr" rotWithShape="0">
              <a:srgbClr val="00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9" name="Picture Placeholder 18">
            <a:extLst>
              <a:ext uri="{FF2B5EF4-FFF2-40B4-BE49-F238E27FC236}">
                <a16:creationId xmlns:a16="http://schemas.microsoft.com/office/drawing/2014/main" id="{7B313FD4-D240-8F79-E49D-7F59B4B9A482}"/>
              </a:ext>
            </a:extLst>
          </p:cNvPr>
          <p:cNvPicPr>
            <a:picLocks noGrp="1" noChangeAspect="1"/>
          </p:cNvPicPr>
          <p:nvPr>
            <p:ph type="pic" sz="quarter" idx="12"/>
          </p:nvPr>
        </p:nvPicPr>
        <p:blipFill>
          <a:blip r:embed="rId4">
            <a:extLst>
              <a:ext uri="{28A0092B-C50C-407E-A947-70E740481C1C}">
                <a14:useLocalDpi xmlns:a14="http://schemas.microsoft.com/office/drawing/2010/main" val="0"/>
              </a:ext>
            </a:extLst>
          </a:blip>
          <a:srcRect/>
          <a:stretch/>
        </p:blipFill>
        <p:spPr>
          <a:xfrm>
            <a:off x="2912166" y="3863756"/>
            <a:ext cx="765754" cy="765754"/>
          </a:xfrm>
        </p:spPr>
      </p:pic>
      <p:sp>
        <p:nvSpPr>
          <p:cNvPr id="3" name="Text Placeholder 2">
            <a:extLst>
              <a:ext uri="{FF2B5EF4-FFF2-40B4-BE49-F238E27FC236}">
                <a16:creationId xmlns:a16="http://schemas.microsoft.com/office/drawing/2014/main" id="{52BF142C-C153-422C-97FD-07441A2F8D73}"/>
              </a:ext>
            </a:extLst>
          </p:cNvPr>
          <p:cNvSpPr>
            <a:spLocks noGrp="1"/>
          </p:cNvSpPr>
          <p:nvPr>
            <p:ph type="body" sz="quarter" idx="13"/>
          </p:nvPr>
        </p:nvSpPr>
        <p:spPr/>
        <p:txBody>
          <a:bodyPr/>
          <a:lstStyle/>
          <a:p>
            <a:r>
              <a:rPr lang="en-US" sz="3200">
                <a:solidFill>
                  <a:schemeClr val="bg1"/>
                </a:solidFill>
                <a:latin typeface="Effra Pro" panose="020B0603020203020204" pitchFamily="34" charset="0"/>
              </a:rPr>
              <a:t>"The wise person doesn't give the right answers, they pose the right questions."</a:t>
            </a:r>
          </a:p>
          <a:p>
            <a:endParaRPr lang="en-IN"/>
          </a:p>
        </p:txBody>
      </p:sp>
      <p:sp>
        <p:nvSpPr>
          <p:cNvPr id="4" name="Text Placeholder 3">
            <a:extLst>
              <a:ext uri="{FF2B5EF4-FFF2-40B4-BE49-F238E27FC236}">
                <a16:creationId xmlns:a16="http://schemas.microsoft.com/office/drawing/2014/main" id="{50362413-7990-4361-B02B-B45C300EB1C2}"/>
              </a:ext>
            </a:extLst>
          </p:cNvPr>
          <p:cNvSpPr>
            <a:spLocks noGrp="1"/>
          </p:cNvSpPr>
          <p:nvPr>
            <p:ph type="body" sz="quarter" idx="14"/>
          </p:nvPr>
        </p:nvSpPr>
        <p:spPr>
          <a:xfrm>
            <a:off x="3841750" y="3942410"/>
            <a:ext cx="2660650" cy="214816"/>
          </a:xfrm>
        </p:spPr>
        <p:txBody>
          <a:bodyPr/>
          <a:lstStyle/>
          <a:p>
            <a:r>
              <a:rPr lang="en-IN"/>
              <a:t>Claude Lévi-Strauss</a:t>
            </a:r>
          </a:p>
          <a:p>
            <a:endParaRPr lang="en-IN"/>
          </a:p>
        </p:txBody>
      </p:sp>
      <p:sp>
        <p:nvSpPr>
          <p:cNvPr id="7" name="Text Placeholder 6">
            <a:extLst>
              <a:ext uri="{FF2B5EF4-FFF2-40B4-BE49-F238E27FC236}">
                <a16:creationId xmlns:a16="http://schemas.microsoft.com/office/drawing/2014/main" id="{67E9BD7F-CC96-459C-8E3A-3539C37DCDD8}"/>
              </a:ext>
            </a:extLst>
          </p:cNvPr>
          <p:cNvSpPr>
            <a:spLocks noGrp="1"/>
          </p:cNvSpPr>
          <p:nvPr>
            <p:ph type="body" sz="quarter" idx="15"/>
          </p:nvPr>
        </p:nvSpPr>
        <p:spPr>
          <a:xfrm>
            <a:off x="3841749" y="4242105"/>
            <a:ext cx="3241653" cy="338554"/>
          </a:xfrm>
        </p:spPr>
        <p:txBody>
          <a:bodyPr/>
          <a:lstStyle/>
          <a:p>
            <a:r>
              <a:rPr lang="en-IN" sz="1600">
                <a:solidFill>
                  <a:schemeClr val="bg1"/>
                </a:solidFill>
                <a:latin typeface="Effra Pro" panose="020B0603020203020204" pitchFamily="34" charset="0"/>
              </a:rPr>
              <a:t>A</a:t>
            </a:r>
            <a:r>
              <a:rPr lang="en-IN" sz="1600" b="0" i="0">
                <a:solidFill>
                  <a:schemeClr val="bg1"/>
                </a:solidFill>
                <a:effectLst/>
                <a:latin typeface="Effra Pro" panose="020B0603020203020204" pitchFamily="34" charset="0"/>
              </a:rPr>
              <a:t>nthropologist and Ethnologist </a:t>
            </a:r>
          </a:p>
          <a:p>
            <a:endParaRPr lang="en-IN"/>
          </a:p>
        </p:txBody>
      </p:sp>
      <p:sp>
        <p:nvSpPr>
          <p:cNvPr id="5" name="Text Placeholder 2">
            <a:extLst>
              <a:ext uri="{FF2B5EF4-FFF2-40B4-BE49-F238E27FC236}">
                <a16:creationId xmlns:a16="http://schemas.microsoft.com/office/drawing/2014/main" id="{EB6AA15C-D056-596D-EB20-94D04B57A38A}"/>
              </a:ext>
            </a:extLst>
          </p:cNvPr>
          <p:cNvSpPr>
            <a:spLocks noGrp="1"/>
          </p:cNvSpPr>
          <p:nvPr>
            <p:ph type="body" sz="quarter" idx="10"/>
          </p:nvPr>
        </p:nvSpPr>
        <p:spPr>
          <a:xfrm>
            <a:off x="441070" y="439928"/>
            <a:ext cx="9136317" cy="489896"/>
          </a:xfrm>
        </p:spPr>
        <p:txBody>
          <a:bodyPr>
            <a:normAutofit/>
          </a:bodyPr>
          <a:lstStyle/>
          <a:p>
            <a:r>
              <a:rPr lang="en-US" sz="2800"/>
              <a:t>Importance of Active Listening and Questions</a:t>
            </a:r>
          </a:p>
        </p:txBody>
      </p:sp>
      <p:sp>
        <p:nvSpPr>
          <p:cNvPr id="13" name="Slide Number Placeholder 2">
            <a:extLst>
              <a:ext uri="{FF2B5EF4-FFF2-40B4-BE49-F238E27FC236}">
                <a16:creationId xmlns:a16="http://schemas.microsoft.com/office/drawing/2014/main" id="{3FF91C65-2D4E-DFFE-A6CB-D11322D205A8}"/>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57</a:t>
            </a:fld>
            <a:endParaRPr lang="en-US" b="1">
              <a:solidFill>
                <a:srgbClr val="0A3C53"/>
              </a:solidFill>
            </a:endParaRPr>
          </a:p>
        </p:txBody>
      </p:sp>
      <p:sp>
        <p:nvSpPr>
          <p:cNvPr id="10" name="TextBox 9">
            <a:extLst>
              <a:ext uri="{FF2B5EF4-FFF2-40B4-BE49-F238E27FC236}">
                <a16:creationId xmlns:a16="http://schemas.microsoft.com/office/drawing/2014/main" id="{CED757E5-897E-3DED-9BEF-9BAE9AB162B9}"/>
              </a:ext>
            </a:extLst>
          </p:cNvPr>
          <p:cNvSpPr txBox="1"/>
          <p:nvPr/>
        </p:nvSpPr>
        <p:spPr>
          <a:xfrm>
            <a:off x="9295936" y="3760761"/>
            <a:ext cx="942753" cy="2015936"/>
          </a:xfrm>
          <a:prstGeom prst="rect">
            <a:avLst/>
          </a:prstGeom>
          <a:noFill/>
        </p:spPr>
        <p:txBody>
          <a:bodyPr wrap="square" rtlCol="0">
            <a:spAutoFit/>
          </a:bodyPr>
          <a:lstStyle/>
          <a:p>
            <a:pPr algn="ctr"/>
            <a:r>
              <a:rPr lang="en-US" sz="12500">
                <a:solidFill>
                  <a:schemeClr val="bg1"/>
                </a:solidFill>
                <a:latin typeface="Amasis MT Pro" panose="02040504050005020304" pitchFamily="18" charset="0"/>
              </a:rPr>
              <a:t>”</a:t>
            </a:r>
            <a:endParaRPr lang="en-IN" sz="12500">
              <a:solidFill>
                <a:schemeClr val="bg1"/>
              </a:solidFill>
              <a:latin typeface="Amasis MT Pro" panose="02040504050005020304" pitchFamily="18" charset="0"/>
            </a:endParaRPr>
          </a:p>
        </p:txBody>
      </p:sp>
      <p:sp>
        <p:nvSpPr>
          <p:cNvPr id="6" name="Rectangle 5">
            <a:extLst>
              <a:ext uri="{FF2B5EF4-FFF2-40B4-BE49-F238E27FC236}">
                <a16:creationId xmlns:a16="http://schemas.microsoft.com/office/drawing/2014/main" id="{37A8DB6E-42D5-1001-6C57-C96F69E8D4E2}"/>
              </a:ext>
            </a:extLst>
          </p:cNvPr>
          <p:cNvSpPr/>
          <p:nvPr/>
        </p:nvSpPr>
        <p:spPr>
          <a:xfrm>
            <a:off x="12192000" y="51307"/>
            <a:ext cx="3399692" cy="2590800"/>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a:t>
            </a:r>
          </a:p>
          <a:p>
            <a:endParaRPr lang="en-US">
              <a:latin typeface="Segoe UI" panose="020B0502040204020203" pitchFamily="34" charset="0"/>
            </a:endParaRPr>
          </a:p>
          <a:p>
            <a:r>
              <a:rPr lang="en-US" sz="1800">
                <a:effectLst/>
                <a:latin typeface="Segoe UI" panose="020B0502040204020203" pitchFamily="34" charset="0"/>
              </a:rPr>
              <a:t>We included this web quote. Kindly inform us if you want it to be included. If not, we'll take it down. </a:t>
            </a:r>
            <a:endParaRPr lang="en-US" sz="1800">
              <a:effectLst/>
              <a:latin typeface="Arial" panose="020B0604020202020204" pitchFamily="34" charset="0"/>
            </a:endParaRPr>
          </a:p>
          <a:p>
            <a:endParaRPr lang="en-US"/>
          </a:p>
          <a:p>
            <a:endParaRPr lang="en-IN"/>
          </a:p>
        </p:txBody>
      </p:sp>
    </p:spTree>
    <p:custDataLst>
      <p:tags r:id="rId1"/>
    </p:custDataLst>
    <p:extLst>
      <p:ext uri="{BB962C8B-B14F-4D97-AF65-F5344CB8AC3E}">
        <p14:creationId xmlns:p14="http://schemas.microsoft.com/office/powerpoint/2010/main" val="119882517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Slide Number Placeholder 2">
            <a:extLst>
              <a:ext uri="{FF2B5EF4-FFF2-40B4-BE49-F238E27FC236}">
                <a16:creationId xmlns:a16="http://schemas.microsoft.com/office/drawing/2014/main" id="{136BBCCB-9407-8B3D-FDEB-5D844FA1E0E5}"/>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58</a:t>
            </a:fld>
            <a:endParaRPr lang="en-US" b="1">
              <a:solidFill>
                <a:srgbClr val="0A3C53"/>
              </a:solidFill>
            </a:endParaRPr>
          </a:p>
        </p:txBody>
      </p:sp>
      <p:sp>
        <p:nvSpPr>
          <p:cNvPr id="28" name="Text Placeholder 27">
            <a:extLst>
              <a:ext uri="{FF2B5EF4-FFF2-40B4-BE49-F238E27FC236}">
                <a16:creationId xmlns:a16="http://schemas.microsoft.com/office/drawing/2014/main" id="{BAA4ADEB-2D86-6768-9521-D69F35E388BA}"/>
              </a:ext>
            </a:extLst>
          </p:cNvPr>
          <p:cNvSpPr>
            <a:spLocks noGrp="1"/>
          </p:cNvSpPr>
          <p:nvPr>
            <p:ph type="body" sz="quarter" idx="10"/>
          </p:nvPr>
        </p:nvSpPr>
        <p:spPr>
          <a:xfrm>
            <a:off x="441070" y="439928"/>
            <a:ext cx="6429629" cy="489896"/>
          </a:xfrm>
        </p:spPr>
        <p:txBody>
          <a:bodyPr>
            <a:noAutofit/>
          </a:bodyPr>
          <a:lstStyle/>
          <a:p>
            <a:r>
              <a:rPr lang="en-US"/>
              <a:t>Whole Family/Referrals and Personal Introductions Summary</a:t>
            </a:r>
            <a:endParaRPr lang="en-IN"/>
          </a:p>
        </p:txBody>
      </p:sp>
      <p:sp>
        <p:nvSpPr>
          <p:cNvPr id="5" name="TextBox 4">
            <a:extLst>
              <a:ext uri="{FF2B5EF4-FFF2-40B4-BE49-F238E27FC236}">
                <a16:creationId xmlns:a16="http://schemas.microsoft.com/office/drawing/2014/main" id="{51064AEC-E0C8-1118-67C1-E4C5AACDFD6B}"/>
              </a:ext>
            </a:extLst>
          </p:cNvPr>
          <p:cNvSpPr txBox="1"/>
          <p:nvPr/>
        </p:nvSpPr>
        <p:spPr>
          <a:xfrm>
            <a:off x="549828" y="1529622"/>
            <a:ext cx="6068713" cy="3400931"/>
          </a:xfrm>
          <a:prstGeom prst="rect">
            <a:avLst/>
          </a:prstGeom>
          <a:noFill/>
        </p:spPr>
        <p:txBody>
          <a:bodyPr vert="horz" wrap="square" lIns="91440" tIns="45720" rIns="91440" bIns="45720" rtlCol="0">
            <a:spAutoFit/>
          </a:bodyPr>
          <a:lstStyle>
            <a:lvl1pPr indent="0">
              <a:lnSpc>
                <a:spcPct val="100000"/>
              </a:lnSpc>
              <a:spcBef>
                <a:spcPts val="600"/>
              </a:spcBef>
              <a:spcAft>
                <a:spcPts val="600"/>
              </a:spcAft>
              <a:buFont typeface="Wingdings" panose="05000000000000000000" pitchFamily="2" charset="2"/>
              <a:buNone/>
              <a:defRPr lang="en-US" sz="1600" smtClean="0">
                <a:solidFill>
                  <a:srgbClr val="0A3C53"/>
                </a:solidFill>
                <a:latin typeface="Effan Pro"/>
                <a:cs typeface="Effra" panose="020B0603020203020204" pitchFamily="34" charset="0"/>
              </a:defRPr>
            </a:lvl1pPr>
            <a:lvl2pPr marL="285750" indent="0">
              <a:lnSpc>
                <a:spcPct val="100000"/>
              </a:lnSpc>
              <a:spcBef>
                <a:spcPts val="600"/>
              </a:spcBef>
              <a:spcAft>
                <a:spcPts val="600"/>
              </a:spcAft>
              <a:buFont typeface="Wingdings" panose="05000000000000000000" pitchFamily="2" charset="2"/>
              <a:buNone/>
              <a:defRPr lang="en-IN" sz="1600" dirty="0" smtClean="0">
                <a:solidFill>
                  <a:srgbClr val="0A3C53"/>
                </a:solidFill>
                <a:latin typeface="Effra Pro" panose="020B0603020203020204" pitchFamily="34" charset="0"/>
                <a:cs typeface="Effra" panose="020B0603020203020204" pitchFamily="34" charset="0"/>
              </a:defRPr>
            </a:lvl2pPr>
            <a:lvl3pPr marL="571500" indent="-285750">
              <a:lnSpc>
                <a:spcPct val="100000"/>
              </a:lnSpc>
              <a:spcBef>
                <a:spcPts val="600"/>
              </a:spcBef>
              <a:spcAft>
                <a:spcPts val="600"/>
              </a:spcAft>
              <a:buFont typeface="Arial" panose="020B0604020202020204" pitchFamily="34" charset="0"/>
              <a:buChar char="•"/>
              <a:defRPr lang="en-US" sz="1600" smtClean="0">
                <a:solidFill>
                  <a:srgbClr val="0A3C53"/>
                </a:solidFill>
                <a:latin typeface="Effra Pro" panose="020B0603020203020204" pitchFamily="34" charset="0"/>
                <a:cs typeface="Effra" panose="020B0603020203020204" pitchFamily="34" charset="0"/>
              </a:defRPr>
            </a:lvl3pPr>
            <a:lvl4pPr marL="571500" indent="-285750">
              <a:lnSpc>
                <a:spcPct val="90000"/>
              </a:lnSpc>
              <a:spcBef>
                <a:spcPts val="500"/>
              </a:spcBef>
              <a:buFont typeface="Arial" panose="020B0604020202020204" pitchFamily="34" charset="0"/>
              <a:buChar char="•"/>
              <a:defRPr lang="en-US" sz="1600" smtClean="0">
                <a:solidFill>
                  <a:srgbClr val="0A3C53"/>
                </a:solidFill>
                <a:latin typeface="Effra Pro" panose="020B0603020203020204" pitchFamily="34" charset="0"/>
                <a:cs typeface="Effra" panose="020B0603020203020204" pitchFamily="34" charset="0"/>
              </a:defRPr>
            </a:lvl4pPr>
            <a:lvl5pPr marL="571500" indent="-285750">
              <a:lnSpc>
                <a:spcPct val="90000"/>
              </a:lnSpc>
              <a:spcBef>
                <a:spcPts val="500"/>
              </a:spcBef>
              <a:buFont typeface="Arial" panose="020B0604020202020204" pitchFamily="34" charset="0"/>
              <a:buChar char="•"/>
              <a:defRPr lang="en-IN" sz="1600">
                <a:solidFill>
                  <a:srgbClr val="0A3C53"/>
                </a:solidFill>
                <a:latin typeface="Effra Pro" panose="020B0603020203020204" pitchFamily="34" charset="0"/>
                <a:cs typeface="Effra" panose="020B0603020203020204" pitchFamily="34" charset="0"/>
              </a:defRPr>
            </a:lvl5pPr>
            <a:lvl6pPr marL="2628900" indent="0">
              <a:lnSpc>
                <a:spcPct val="90000"/>
              </a:lnSpc>
              <a:spcBef>
                <a:spcPts val="500"/>
              </a:spcBef>
              <a:buFontTx/>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a:t>The essence of The Whole Family revolves around fostering discussions that trigger revelations and lead to forming deeper connections through personal introductions. </a:t>
            </a:r>
          </a:p>
          <a:p>
            <a:r>
              <a:rPr lang="en-US"/>
              <a:t>Explain the Whole Family Process and its benefits to you and your clients.</a:t>
            </a:r>
          </a:p>
          <a:p>
            <a:r>
              <a:rPr lang="en-US"/>
              <a:t>Practice conversations that result in:</a:t>
            </a:r>
          </a:p>
          <a:p>
            <a:pPr marL="285750" indent="-285750">
              <a:buFont typeface="Wingdings" panose="05000000000000000000" pitchFamily="2" charset="2"/>
              <a:buChar char="§"/>
            </a:pPr>
            <a:r>
              <a:rPr lang="en-US"/>
              <a:t>Better client outcomes</a:t>
            </a:r>
          </a:p>
          <a:p>
            <a:pPr marL="285750" indent="-285750">
              <a:buFont typeface="Wingdings" panose="05000000000000000000" pitchFamily="2" charset="2"/>
              <a:buChar char="§"/>
            </a:pPr>
            <a:r>
              <a:rPr lang="en-US"/>
              <a:t>Deeper relationships</a:t>
            </a:r>
          </a:p>
          <a:p>
            <a:pPr marL="285750" indent="-285750">
              <a:buFont typeface="Wingdings" panose="05000000000000000000" pitchFamily="2" charset="2"/>
              <a:buChar char="§"/>
            </a:pPr>
            <a:r>
              <a:rPr lang="en-US"/>
              <a:t>More personal introductions</a:t>
            </a:r>
          </a:p>
          <a:p>
            <a:endParaRPr lang="en-US"/>
          </a:p>
        </p:txBody>
      </p:sp>
    </p:spTree>
    <p:custDataLst>
      <p:tags r:id="rId1"/>
    </p:custDataLst>
    <p:extLst>
      <p:ext uri="{BB962C8B-B14F-4D97-AF65-F5344CB8AC3E}">
        <p14:creationId xmlns:p14="http://schemas.microsoft.com/office/powerpoint/2010/main" val="405638430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person in a suit and tie smiling&#10;&#10;Description automatically generated">
            <a:extLst>
              <a:ext uri="{FF2B5EF4-FFF2-40B4-BE49-F238E27FC236}">
                <a16:creationId xmlns:a16="http://schemas.microsoft.com/office/drawing/2014/main" id="{FE2D0258-9AF9-4B40-BDD4-A3E6F7F6DE50}"/>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l="22130" r="22130"/>
          <a:stretch>
            <a:fillRect/>
          </a:stretch>
        </p:blipFill>
        <p:spPr/>
      </p:pic>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noAutofit/>
          </a:bodyPr>
          <a:lstStyle/>
          <a:p>
            <a:r>
              <a:rPr lang="en-US"/>
              <a:t>Example Language to Introduce Your Whole Family Process</a:t>
            </a:r>
            <a:endParaRPr lang="en-IN"/>
          </a:p>
        </p:txBody>
      </p:sp>
      <p:sp>
        <p:nvSpPr>
          <p:cNvPr id="8" name="Text Placeholder 7">
            <a:extLst>
              <a:ext uri="{FF2B5EF4-FFF2-40B4-BE49-F238E27FC236}">
                <a16:creationId xmlns:a16="http://schemas.microsoft.com/office/drawing/2014/main" id="{D5C414CD-A303-4849-847A-1BEF9A7DF07A}"/>
              </a:ext>
            </a:extLst>
          </p:cNvPr>
          <p:cNvSpPr>
            <a:spLocks noGrp="1"/>
          </p:cNvSpPr>
          <p:nvPr>
            <p:ph type="body" sz="quarter" idx="13"/>
          </p:nvPr>
        </p:nvSpPr>
        <p:spPr>
          <a:xfrm>
            <a:off x="550862" y="1536699"/>
            <a:ext cx="5545137" cy="4374573"/>
          </a:xfrm>
        </p:spPr>
        <p:txBody>
          <a:bodyPr/>
          <a:lstStyle/>
          <a:p>
            <a:r>
              <a:rPr lang="en-US"/>
              <a:t>Agent:</a:t>
            </a:r>
          </a:p>
          <a:p>
            <a:pPr marL="285750" indent="-285750">
              <a:buFont typeface="Wingdings" panose="05000000000000000000" pitchFamily="2" charset="2"/>
              <a:buChar char="§"/>
            </a:pPr>
            <a:r>
              <a:rPr lang="en-US"/>
              <a:t>As your trusted partner, I aim to provide personalized advice and guidance to help you reach your goals.</a:t>
            </a:r>
          </a:p>
          <a:p>
            <a:pPr marL="285750" indent="-285750">
              <a:buFont typeface="Wingdings" panose="05000000000000000000" pitchFamily="2" charset="2"/>
              <a:buChar char="§"/>
            </a:pPr>
            <a:r>
              <a:rPr lang="en-US"/>
              <a:t>One aspect we must address is that families are connected by responsibilities to each other; therefore, so is my holistic process to serve you. </a:t>
            </a:r>
          </a:p>
          <a:p>
            <a:pPr marL="285750" indent="-285750">
              <a:buFont typeface="Wingdings" panose="05000000000000000000" pitchFamily="2" charset="2"/>
              <a:buChar char="§"/>
            </a:pPr>
            <a:r>
              <a:rPr lang="en-US"/>
              <a:t>It’s important that we work with the folks that are impacted by your financial decisions and vice versa, those whose financial decisions can have an impact on you. </a:t>
            </a:r>
          </a:p>
          <a:p>
            <a:pPr marL="285750" indent="-285750">
              <a:buFont typeface="Wingdings" panose="05000000000000000000" pitchFamily="2" charset="2"/>
              <a:buChar char="§"/>
            </a:pPr>
            <a:r>
              <a:rPr lang="en-US"/>
              <a:t> Too often, families come together in a time of crisis when stress levels are at their peak. Unfortunately, making decisions during or following a crisis is a bad situation. </a:t>
            </a:r>
          </a:p>
          <a:p>
            <a:endParaRPr lang="en-IN"/>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59</a:t>
            </a:fld>
            <a:endParaRPr lang="en-US" b="1">
              <a:solidFill>
                <a:srgbClr val="0A3C53"/>
              </a:solidFill>
            </a:endParaRPr>
          </a:p>
        </p:txBody>
      </p:sp>
    </p:spTree>
    <p:custDataLst>
      <p:tags r:id="rId1"/>
    </p:custDataLst>
    <p:extLst>
      <p:ext uri="{BB962C8B-B14F-4D97-AF65-F5344CB8AC3E}">
        <p14:creationId xmlns:p14="http://schemas.microsoft.com/office/powerpoint/2010/main" val="410279480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0DF6BBB-03C6-419F-8810-90C9DD92C770}"/>
              </a:ext>
            </a:extLst>
          </p:cNvPr>
          <p:cNvSpPr>
            <a:spLocks noGrp="1"/>
          </p:cNvSpPr>
          <p:nvPr>
            <p:ph type="body" sz="quarter" idx="10"/>
          </p:nvPr>
        </p:nvSpPr>
        <p:spPr/>
        <p:txBody>
          <a:bodyPr vert="horz" lIns="91440" tIns="45720" rIns="91440" bIns="45720" rtlCol="0">
            <a:noAutofit/>
          </a:bodyPr>
          <a:lstStyle/>
          <a:p>
            <a:r>
              <a:rPr lang="en-IN"/>
              <a:t>Customized Language Examples </a:t>
            </a:r>
          </a:p>
        </p:txBody>
      </p:sp>
      <p:sp>
        <p:nvSpPr>
          <p:cNvPr id="3" name="Text Placeholder 2">
            <a:extLst>
              <a:ext uri="{FF2B5EF4-FFF2-40B4-BE49-F238E27FC236}">
                <a16:creationId xmlns:a16="http://schemas.microsoft.com/office/drawing/2014/main" id="{553C4468-4B70-4AF9-90CA-009ED21FEF3F}"/>
              </a:ext>
            </a:extLst>
          </p:cNvPr>
          <p:cNvSpPr>
            <a:spLocks noGrp="1"/>
          </p:cNvSpPr>
          <p:nvPr>
            <p:ph type="body" sz="quarter" idx="12"/>
          </p:nvPr>
        </p:nvSpPr>
        <p:spPr>
          <a:xfrm>
            <a:off x="1134369" y="1244889"/>
            <a:ext cx="1773947" cy="313932"/>
          </a:xfrm>
        </p:spPr>
        <p:txBody>
          <a:bodyPr/>
          <a:lstStyle/>
          <a:p>
            <a:r>
              <a:rPr lang="en-US" sz="1600">
                <a:solidFill>
                  <a:srgbClr val="002060"/>
                </a:solidFill>
                <a:latin typeface="Effra Pro" panose="020B0603020203020204" pitchFamily="34" charset="0"/>
              </a:rPr>
              <a:t>S</a:t>
            </a:r>
            <a:r>
              <a:rPr lang="en-IN" sz="1600">
                <a:solidFill>
                  <a:srgbClr val="002060"/>
                </a:solidFill>
                <a:latin typeface="Effra Pro" panose="020B0603020203020204" pitchFamily="34" charset="0"/>
              </a:rPr>
              <a:t>elf-assessment</a:t>
            </a:r>
          </a:p>
        </p:txBody>
      </p:sp>
      <p:sp>
        <p:nvSpPr>
          <p:cNvPr id="5" name="Text Placeholder 4">
            <a:extLst>
              <a:ext uri="{FF2B5EF4-FFF2-40B4-BE49-F238E27FC236}">
                <a16:creationId xmlns:a16="http://schemas.microsoft.com/office/drawing/2014/main" id="{D8CE54D0-55E0-404A-AB31-805E6FBD24B4}"/>
              </a:ext>
            </a:extLst>
          </p:cNvPr>
          <p:cNvSpPr>
            <a:spLocks noGrp="1"/>
          </p:cNvSpPr>
          <p:nvPr>
            <p:ph type="body" sz="quarter" idx="13"/>
          </p:nvPr>
        </p:nvSpPr>
        <p:spPr>
          <a:xfrm>
            <a:off x="4000621" y="1254125"/>
            <a:ext cx="983242" cy="313932"/>
          </a:xfrm>
        </p:spPr>
        <p:txBody>
          <a:bodyPr/>
          <a:lstStyle/>
          <a:p>
            <a:r>
              <a:rPr lang="en-IN" sz="1600">
                <a:solidFill>
                  <a:srgbClr val="002060"/>
                </a:solidFill>
                <a:latin typeface="Effra Pro" panose="020B0603020203020204" pitchFamily="34" charset="0"/>
              </a:rPr>
              <a:t>30 mins</a:t>
            </a:r>
            <a:endParaRPr lang="en-US" sz="1600">
              <a:solidFill>
                <a:srgbClr val="002060"/>
              </a:solidFill>
              <a:latin typeface="Effra Pro" panose="020B0603020203020204" pitchFamily="34" charset="0"/>
            </a:endParaRPr>
          </a:p>
        </p:txBody>
      </p:sp>
      <p:sp>
        <p:nvSpPr>
          <p:cNvPr id="2" name="Text Placeholder 1">
            <a:extLst>
              <a:ext uri="{FF2B5EF4-FFF2-40B4-BE49-F238E27FC236}">
                <a16:creationId xmlns:a16="http://schemas.microsoft.com/office/drawing/2014/main" id="{762F40A8-E292-4C87-B1F0-F099FC6AE503}"/>
              </a:ext>
            </a:extLst>
          </p:cNvPr>
          <p:cNvSpPr>
            <a:spLocks noGrp="1"/>
          </p:cNvSpPr>
          <p:nvPr>
            <p:ph type="body" sz="quarter" idx="11"/>
          </p:nvPr>
        </p:nvSpPr>
        <p:spPr/>
        <p:txBody>
          <a:bodyPr/>
          <a:lstStyle/>
          <a:p>
            <a:pPr marL="0" indent="0">
              <a:buNone/>
            </a:pPr>
            <a:r>
              <a:rPr lang="en-US"/>
              <a:t>Create customized language examples for different situations that you may face. </a:t>
            </a:r>
          </a:p>
          <a:p>
            <a:pPr marL="0" indent="0">
              <a:buNone/>
            </a:pPr>
            <a:endParaRPr lang="en-IN"/>
          </a:p>
        </p:txBody>
      </p:sp>
      <p:sp>
        <p:nvSpPr>
          <p:cNvPr id="28" name="Slide Number Placeholder 2">
            <a:extLst>
              <a:ext uri="{FF2B5EF4-FFF2-40B4-BE49-F238E27FC236}">
                <a16:creationId xmlns:a16="http://schemas.microsoft.com/office/drawing/2014/main" id="{7D8E164F-BE92-41E0-8909-100E7BEBE564}"/>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60</a:t>
            </a:fld>
            <a:endParaRPr lang="en-US" b="1">
              <a:solidFill>
                <a:srgbClr val="0A3C53"/>
              </a:solidFill>
            </a:endParaRPr>
          </a:p>
        </p:txBody>
      </p:sp>
    </p:spTree>
    <p:custDataLst>
      <p:tags r:id="rId1"/>
    </p:custDataLst>
    <p:extLst>
      <p:ext uri="{BB962C8B-B14F-4D97-AF65-F5344CB8AC3E}">
        <p14:creationId xmlns:p14="http://schemas.microsoft.com/office/powerpoint/2010/main" val="42202229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person and person sitting at a table&#10;&#10;Description automatically generated">
            <a:extLst>
              <a:ext uri="{FF2B5EF4-FFF2-40B4-BE49-F238E27FC236}">
                <a16:creationId xmlns:a16="http://schemas.microsoft.com/office/drawing/2014/main" id="{91E927E2-7BFE-4333-B351-CDC08F4C9875}"/>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l="22130" r="22130"/>
          <a:stretch>
            <a:fillRect/>
          </a:stretch>
        </p:blipFill>
        <p:spPr/>
      </p:pic>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a:xfrm>
            <a:off x="441070" y="439928"/>
            <a:ext cx="6016129" cy="489896"/>
          </a:xfrm>
        </p:spPr>
        <p:txBody>
          <a:bodyPr>
            <a:noAutofit/>
          </a:bodyPr>
          <a:lstStyle/>
          <a:p>
            <a:r>
              <a:rPr lang="en-US"/>
              <a:t>Example 1 | Language to Introduce Your Whole Family Process</a:t>
            </a:r>
            <a:endParaRPr lang="en-IN"/>
          </a:p>
        </p:txBody>
      </p:sp>
      <p:sp>
        <p:nvSpPr>
          <p:cNvPr id="5" name="Text Placeholder 4">
            <a:extLst>
              <a:ext uri="{FF2B5EF4-FFF2-40B4-BE49-F238E27FC236}">
                <a16:creationId xmlns:a16="http://schemas.microsoft.com/office/drawing/2014/main" id="{0B3A0A9B-EBEE-4E12-B02C-A4B58E37EF8A}"/>
              </a:ext>
            </a:extLst>
          </p:cNvPr>
          <p:cNvSpPr>
            <a:spLocks noGrp="1"/>
          </p:cNvSpPr>
          <p:nvPr>
            <p:ph type="body" sz="quarter" idx="13"/>
          </p:nvPr>
        </p:nvSpPr>
        <p:spPr>
          <a:xfrm>
            <a:off x="550863" y="1382713"/>
            <a:ext cx="5824282" cy="4655560"/>
          </a:xfrm>
        </p:spPr>
        <p:txBody>
          <a:bodyPr/>
          <a:lstStyle/>
          <a:p>
            <a:r>
              <a:rPr lang="en-US" b="1">
                <a:latin typeface="Effra Pro" panose="020B0603020203020204" pitchFamily="34" charset="0"/>
              </a:rPr>
              <a:t>Client</a:t>
            </a:r>
          </a:p>
          <a:p>
            <a:r>
              <a:rPr lang="en-US" i="1">
                <a:latin typeface="Effra Pro" panose="020B0603020203020204" pitchFamily="34" charset="0"/>
              </a:rPr>
              <a:t>I've been thinking a lot about my life insurance and financial plans, and I'm just not sure I have everything covered. I have a big family and a close circle of friends, and I want to make sure that if anything happens to me, they won't have to worry about financial matters. But it's overwhelming to think about where to start or who should be included in these plans.</a:t>
            </a:r>
          </a:p>
          <a:p>
            <a:r>
              <a:rPr lang="en-US" b="1">
                <a:latin typeface="Effra Pro" panose="020B0603020203020204" pitchFamily="34" charset="0"/>
              </a:rPr>
              <a:t>Agent</a:t>
            </a:r>
          </a:p>
          <a:p>
            <a:r>
              <a:rPr lang="en-US" i="1">
                <a:latin typeface="Effra Pro" panose="020B0603020203020204" pitchFamily="34" charset="0"/>
              </a:rPr>
              <a:t>I completely understand that you want to ensure all your loved ones are well taken care of. When we talk about financial planning, it's important to consider the full circle of people who are important to you. Think of your mother, father, in-laws, brother, sister, children, and other loved ones like close friends. Our Whole Family Process is designed to take a comprehensive look at your life and help you create a plan that includes the people you care about most. Let's work together to make sure that each person who plays a significant role in your life is considered in your financial strategy.</a:t>
            </a:r>
          </a:p>
          <a:p>
            <a:pPr marL="285750" indent="-285750">
              <a:buFont typeface="Arial" panose="020B0604020202020204" pitchFamily="34" charset="0"/>
              <a:buChar char="•"/>
            </a:pPr>
            <a:endParaRPr lang="en-US" i="1">
              <a:latin typeface="Effra Pro" panose="020B0603020203020204" pitchFamily="34" charset="0"/>
            </a:endParaRPr>
          </a:p>
          <a:p>
            <a:endParaRPr lang="en-US" i="1">
              <a:latin typeface="Effra Pro" panose="020B0603020203020204" pitchFamily="34" charset="0"/>
            </a:endParaRPr>
          </a:p>
          <a:p>
            <a:endParaRPr lang="en-IN"/>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61</a:t>
            </a:fld>
            <a:endParaRPr lang="en-US" b="1">
              <a:solidFill>
                <a:srgbClr val="0A3C53"/>
              </a:solidFill>
            </a:endParaRPr>
          </a:p>
        </p:txBody>
      </p:sp>
      <p:sp>
        <p:nvSpPr>
          <p:cNvPr id="11" name="TextBox 10">
            <a:extLst>
              <a:ext uri="{FF2B5EF4-FFF2-40B4-BE49-F238E27FC236}">
                <a16:creationId xmlns:a16="http://schemas.microsoft.com/office/drawing/2014/main" id="{38112305-3526-2395-58EA-9B0517C05F31}"/>
              </a:ext>
            </a:extLst>
          </p:cNvPr>
          <p:cNvSpPr txBox="1"/>
          <p:nvPr/>
        </p:nvSpPr>
        <p:spPr>
          <a:xfrm>
            <a:off x="279145" y="5004546"/>
            <a:ext cx="6096000" cy="369332"/>
          </a:xfrm>
          <a:prstGeom prst="rect">
            <a:avLst/>
          </a:prstGeom>
          <a:noFill/>
        </p:spPr>
        <p:txBody>
          <a:bodyPr wrap="square">
            <a:spAutoFit/>
          </a:bodyPr>
          <a:lstStyle/>
          <a:p>
            <a:r>
              <a:rPr lang="en-US" i="1">
                <a:latin typeface="Effra Pro" panose="020B0603020203020204" pitchFamily="34" charset="0"/>
              </a:rPr>
              <a:t>.</a:t>
            </a:r>
          </a:p>
        </p:txBody>
      </p:sp>
    </p:spTree>
    <p:custDataLst>
      <p:tags r:id="rId1"/>
    </p:custDataLst>
    <p:extLst>
      <p:ext uri="{BB962C8B-B14F-4D97-AF65-F5344CB8AC3E}">
        <p14:creationId xmlns:p14="http://schemas.microsoft.com/office/powerpoint/2010/main" val="39670703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a:xfrm>
            <a:off x="441071" y="439928"/>
            <a:ext cx="5934074" cy="489896"/>
          </a:xfrm>
        </p:spPr>
        <p:txBody>
          <a:bodyPr>
            <a:noAutofit/>
          </a:bodyPr>
          <a:lstStyle/>
          <a:p>
            <a:r>
              <a:rPr lang="en-US"/>
              <a:t>Example 2 | Language to Introduce Your Whole Family Process</a:t>
            </a:r>
            <a:endParaRPr lang="en-IN"/>
          </a:p>
        </p:txBody>
      </p:sp>
      <p:sp>
        <p:nvSpPr>
          <p:cNvPr id="5" name="Text Placeholder 4">
            <a:extLst>
              <a:ext uri="{FF2B5EF4-FFF2-40B4-BE49-F238E27FC236}">
                <a16:creationId xmlns:a16="http://schemas.microsoft.com/office/drawing/2014/main" id="{C8821CB2-211E-4CF5-A540-09A6DA8CB819}"/>
              </a:ext>
            </a:extLst>
          </p:cNvPr>
          <p:cNvSpPr>
            <a:spLocks noGrp="1"/>
          </p:cNvSpPr>
          <p:nvPr>
            <p:ph type="body" sz="quarter" idx="13"/>
          </p:nvPr>
        </p:nvSpPr>
        <p:spPr>
          <a:xfrm>
            <a:off x="550862" y="1382400"/>
            <a:ext cx="5734799" cy="4655560"/>
          </a:xfrm>
        </p:spPr>
        <p:txBody>
          <a:bodyPr/>
          <a:lstStyle/>
          <a:p>
            <a:r>
              <a:rPr lang="en-US" b="1">
                <a:latin typeface="Effra Pro" panose="020B0603020203020204" pitchFamily="34" charset="0"/>
              </a:rPr>
              <a:t>Client</a:t>
            </a:r>
          </a:p>
          <a:p>
            <a:r>
              <a:rPr lang="en-US" i="1">
                <a:latin typeface="Effra Pro" panose="020B0603020203020204" pitchFamily="34" charset="0"/>
              </a:rPr>
              <a:t>I've seen some of my friends go through tough times when a family member passed away or became seriously ill without any plan in place. It was chaotic and stressful for everyone involved. I'm worried about putting my own family through that kind of situation. How can we prevent this from happening?</a:t>
            </a:r>
          </a:p>
          <a:p>
            <a:r>
              <a:rPr lang="en-US" b="1">
                <a:latin typeface="Effra Pro" panose="020B0603020203020204" pitchFamily="34" charset="0"/>
              </a:rPr>
              <a:t>Agent</a:t>
            </a:r>
          </a:p>
          <a:p>
            <a:r>
              <a:rPr lang="en-US" i="1">
                <a:latin typeface="Effra Pro" panose="020B0603020203020204" pitchFamily="34" charset="0"/>
              </a:rPr>
              <a:t>You're right to be thinking ahead. Too often, families come together in a time of crisis when stress levels are at their peak. It's our goal to help you prepare a solid financial plan now, so that in the event of an unforeseen circumstance, your family can come together in support rather than in stress. By taking proactive steps today, we can help ensure that your loved ones will have one less thing to worry about during difficult times.</a:t>
            </a:r>
          </a:p>
          <a:p>
            <a:endParaRPr lang="en-US" i="1">
              <a:latin typeface="Effra Pro" panose="020B0603020203020204" pitchFamily="34" charset="0"/>
            </a:endParaRPr>
          </a:p>
          <a:p>
            <a:endParaRPr lang="en-IN"/>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62</a:t>
            </a:fld>
            <a:endParaRPr lang="en-US" b="1">
              <a:solidFill>
                <a:srgbClr val="0A3C53"/>
              </a:solidFill>
            </a:endParaRPr>
          </a:p>
        </p:txBody>
      </p:sp>
      <p:sp>
        <p:nvSpPr>
          <p:cNvPr id="11" name="TextBox 10">
            <a:extLst>
              <a:ext uri="{FF2B5EF4-FFF2-40B4-BE49-F238E27FC236}">
                <a16:creationId xmlns:a16="http://schemas.microsoft.com/office/drawing/2014/main" id="{38112305-3526-2395-58EA-9B0517C05F31}"/>
              </a:ext>
            </a:extLst>
          </p:cNvPr>
          <p:cNvSpPr txBox="1"/>
          <p:nvPr/>
        </p:nvSpPr>
        <p:spPr>
          <a:xfrm>
            <a:off x="279145" y="5004546"/>
            <a:ext cx="6096000" cy="369332"/>
          </a:xfrm>
          <a:prstGeom prst="rect">
            <a:avLst/>
          </a:prstGeom>
          <a:noFill/>
        </p:spPr>
        <p:txBody>
          <a:bodyPr wrap="square">
            <a:spAutoFit/>
          </a:bodyPr>
          <a:lstStyle/>
          <a:p>
            <a:r>
              <a:rPr lang="en-US" i="1">
                <a:latin typeface="Effra Pro" panose="020B0603020203020204" pitchFamily="34" charset="0"/>
              </a:rPr>
              <a:t>.</a:t>
            </a:r>
          </a:p>
        </p:txBody>
      </p:sp>
      <p:pic>
        <p:nvPicPr>
          <p:cNvPr id="18" name="Picture Placeholder 17" descr="Two men holding coffee cups&#10;&#10;Description automatically generated">
            <a:extLst>
              <a:ext uri="{FF2B5EF4-FFF2-40B4-BE49-F238E27FC236}">
                <a16:creationId xmlns:a16="http://schemas.microsoft.com/office/drawing/2014/main" id="{970B5B24-EC5B-4BB7-BDF0-B03E43195A08}"/>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l="6072" r="6072"/>
          <a:stretch>
            <a:fillRect/>
          </a:stretch>
        </p:blipFill>
        <p:spPr/>
      </p:pic>
    </p:spTree>
    <p:custDataLst>
      <p:tags r:id="rId1"/>
    </p:custDataLst>
    <p:extLst>
      <p:ext uri="{BB962C8B-B14F-4D97-AF65-F5344CB8AC3E}">
        <p14:creationId xmlns:p14="http://schemas.microsoft.com/office/powerpoint/2010/main" val="389856775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A person talking to another person&#10;&#10;Description automatically generated">
            <a:extLst>
              <a:ext uri="{FF2B5EF4-FFF2-40B4-BE49-F238E27FC236}">
                <a16:creationId xmlns:a16="http://schemas.microsoft.com/office/drawing/2014/main" id="{790C3F99-B728-4E5A-8DC0-6DF8456FFFEA}"/>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l="22130" r="22130"/>
          <a:stretch>
            <a:fillRect/>
          </a:stretch>
        </p:blipFill>
        <p:spPr/>
      </p:pic>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noAutofit/>
          </a:bodyPr>
          <a:lstStyle/>
          <a:p>
            <a:r>
              <a:rPr lang="en-US"/>
              <a:t>Example 3 | Language to Introduce Your Whole Family Process</a:t>
            </a:r>
            <a:endParaRPr lang="en-IN"/>
          </a:p>
        </p:txBody>
      </p:sp>
      <p:sp>
        <p:nvSpPr>
          <p:cNvPr id="12" name="Text Placeholder 11">
            <a:extLst>
              <a:ext uri="{FF2B5EF4-FFF2-40B4-BE49-F238E27FC236}">
                <a16:creationId xmlns:a16="http://schemas.microsoft.com/office/drawing/2014/main" id="{B1E77439-648E-4B81-99D3-9226E2572E23}"/>
              </a:ext>
            </a:extLst>
          </p:cNvPr>
          <p:cNvSpPr>
            <a:spLocks noGrp="1"/>
          </p:cNvSpPr>
          <p:nvPr>
            <p:ph type="body" sz="quarter" idx="13"/>
          </p:nvPr>
        </p:nvSpPr>
        <p:spPr>
          <a:xfrm>
            <a:off x="550862" y="1382400"/>
            <a:ext cx="5734799" cy="4655560"/>
          </a:xfrm>
        </p:spPr>
        <p:txBody>
          <a:bodyPr/>
          <a:lstStyle/>
          <a:p>
            <a:r>
              <a:rPr lang="en-US" b="1">
                <a:latin typeface="Effra Pro" panose="020B0603020203020204" pitchFamily="34" charset="0"/>
              </a:rPr>
              <a:t>Client</a:t>
            </a:r>
          </a:p>
          <a:p>
            <a:r>
              <a:rPr lang="en-US" i="1">
                <a:latin typeface="Effra Pro" panose="020B0603020203020204" pitchFamily="34" charset="0"/>
              </a:rPr>
              <a:t>I've been thinking about my financial plan, and it's not just about me. I have a family and a tight-knit group of friends who are like family to me. I want to make sure that if anything happens, they're all taken care of. But I'm not sure how to go about involving them in these discussions or what steps we should take.</a:t>
            </a:r>
          </a:p>
          <a:p>
            <a:r>
              <a:rPr lang="en-US" b="1">
                <a:latin typeface="Effra Pro" panose="020B0603020203020204" pitchFamily="34" charset="0"/>
              </a:rPr>
              <a:t>Agent</a:t>
            </a:r>
          </a:p>
          <a:p>
            <a:pPr lvl="0">
              <a:defRPr/>
            </a:pPr>
            <a:r>
              <a:rPr lang="en-US" i="1">
                <a:solidFill>
                  <a:prstClr val="black"/>
                </a:solidFill>
                <a:latin typeface="Arial" panose="020B0604020202020204" pitchFamily="34" charset="0"/>
              </a:rPr>
              <a:t>I</a:t>
            </a:r>
            <a:r>
              <a:rPr lang="en-US" i="1">
                <a:latin typeface="Effra Pro" panose="020B0603020203020204" pitchFamily="34" charset="0"/>
              </a:rPr>
              <a:t>t's commendable that you're considering the well-being of your entire family group, including close friends who are like family to you. Let's talk about which family members and close friends we should be speaking with to ensure your whole family group is secure. We can discuss how to approach these conversations and the best way to include them in the planning process so that everyone's needs are addressed.</a:t>
            </a:r>
          </a:p>
          <a:p>
            <a:endParaRPr lang="en-US" i="1">
              <a:latin typeface="Effra Pro" panose="020B0603020203020204" pitchFamily="34" charset="0"/>
            </a:endParaRPr>
          </a:p>
          <a:p>
            <a:endParaRPr lang="en-IN"/>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63</a:t>
            </a:fld>
            <a:endParaRPr lang="en-US" b="1">
              <a:solidFill>
                <a:srgbClr val="0A3C53"/>
              </a:solidFill>
            </a:endParaRPr>
          </a:p>
        </p:txBody>
      </p:sp>
      <p:sp>
        <p:nvSpPr>
          <p:cNvPr id="11" name="TextBox 10">
            <a:extLst>
              <a:ext uri="{FF2B5EF4-FFF2-40B4-BE49-F238E27FC236}">
                <a16:creationId xmlns:a16="http://schemas.microsoft.com/office/drawing/2014/main" id="{38112305-3526-2395-58EA-9B0517C05F31}"/>
              </a:ext>
            </a:extLst>
          </p:cNvPr>
          <p:cNvSpPr txBox="1"/>
          <p:nvPr/>
        </p:nvSpPr>
        <p:spPr>
          <a:xfrm>
            <a:off x="279145" y="5004546"/>
            <a:ext cx="6096000" cy="369332"/>
          </a:xfrm>
          <a:prstGeom prst="rect">
            <a:avLst/>
          </a:prstGeom>
          <a:noFill/>
        </p:spPr>
        <p:txBody>
          <a:bodyPr wrap="square">
            <a:spAutoFit/>
          </a:bodyPr>
          <a:lstStyle/>
          <a:p>
            <a:r>
              <a:rPr lang="en-US" i="1">
                <a:latin typeface="Effra Pro" panose="020B0603020203020204" pitchFamily="34" charset="0"/>
              </a:rPr>
              <a:t>.</a:t>
            </a:r>
          </a:p>
        </p:txBody>
      </p:sp>
    </p:spTree>
    <p:custDataLst>
      <p:tags r:id="rId1"/>
    </p:custDataLst>
    <p:extLst>
      <p:ext uri="{BB962C8B-B14F-4D97-AF65-F5344CB8AC3E}">
        <p14:creationId xmlns:p14="http://schemas.microsoft.com/office/powerpoint/2010/main" val="422034163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5FE072EF-863E-4826-3819-E257E1DEBCA5}"/>
              </a:ext>
            </a:extLst>
          </p:cNvPr>
          <p:cNvSpPr/>
          <p:nvPr/>
        </p:nvSpPr>
        <p:spPr>
          <a:xfrm>
            <a:off x="7992448" y="3622876"/>
            <a:ext cx="3488702" cy="2155515"/>
          </a:xfrm>
          <a:prstGeom prst="rect">
            <a:avLst/>
          </a:prstGeom>
          <a:solidFill>
            <a:srgbClr val="0079C2">
              <a:alpha val="1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0" name="Rectangle 49">
            <a:extLst>
              <a:ext uri="{FF2B5EF4-FFF2-40B4-BE49-F238E27FC236}">
                <a16:creationId xmlns:a16="http://schemas.microsoft.com/office/drawing/2014/main" id="{4B383CF4-177A-33D9-D5C5-507A684FF4F0}"/>
              </a:ext>
            </a:extLst>
          </p:cNvPr>
          <p:cNvSpPr/>
          <p:nvPr/>
        </p:nvSpPr>
        <p:spPr>
          <a:xfrm>
            <a:off x="7992448" y="1254011"/>
            <a:ext cx="3488702" cy="2155515"/>
          </a:xfrm>
          <a:prstGeom prst="rect">
            <a:avLst/>
          </a:prstGeom>
          <a:solidFill>
            <a:srgbClr val="0079C2">
              <a:alpha val="1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1" name="Rectangle 50">
            <a:extLst>
              <a:ext uri="{FF2B5EF4-FFF2-40B4-BE49-F238E27FC236}">
                <a16:creationId xmlns:a16="http://schemas.microsoft.com/office/drawing/2014/main" id="{715DC740-E8DD-C72D-3E03-CD9FDB882907}"/>
              </a:ext>
            </a:extLst>
          </p:cNvPr>
          <p:cNvSpPr/>
          <p:nvPr/>
        </p:nvSpPr>
        <p:spPr>
          <a:xfrm>
            <a:off x="4266275" y="3622876"/>
            <a:ext cx="3488702" cy="2155515"/>
          </a:xfrm>
          <a:prstGeom prst="rect">
            <a:avLst/>
          </a:prstGeom>
          <a:solidFill>
            <a:srgbClr val="0079C2">
              <a:alpha val="1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2" name="Rectangle 51">
            <a:extLst>
              <a:ext uri="{FF2B5EF4-FFF2-40B4-BE49-F238E27FC236}">
                <a16:creationId xmlns:a16="http://schemas.microsoft.com/office/drawing/2014/main" id="{CDB2A3DE-F3E2-686C-A1D1-1FFBEC2CD4B8}"/>
              </a:ext>
            </a:extLst>
          </p:cNvPr>
          <p:cNvSpPr/>
          <p:nvPr/>
        </p:nvSpPr>
        <p:spPr>
          <a:xfrm>
            <a:off x="4266275" y="1254011"/>
            <a:ext cx="3488702" cy="2155515"/>
          </a:xfrm>
          <a:prstGeom prst="rect">
            <a:avLst/>
          </a:prstGeom>
          <a:solidFill>
            <a:srgbClr val="0079C2">
              <a:alpha val="1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3" name="Rectangle 52">
            <a:extLst>
              <a:ext uri="{FF2B5EF4-FFF2-40B4-BE49-F238E27FC236}">
                <a16:creationId xmlns:a16="http://schemas.microsoft.com/office/drawing/2014/main" id="{ED1043DA-7313-B8AC-17BF-14EBAB591A28}"/>
              </a:ext>
            </a:extLst>
          </p:cNvPr>
          <p:cNvSpPr/>
          <p:nvPr/>
        </p:nvSpPr>
        <p:spPr>
          <a:xfrm>
            <a:off x="540102" y="3622876"/>
            <a:ext cx="3488702" cy="2155515"/>
          </a:xfrm>
          <a:prstGeom prst="rect">
            <a:avLst/>
          </a:prstGeom>
          <a:solidFill>
            <a:srgbClr val="0079C2">
              <a:alpha val="1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4" name="Rectangle 53">
            <a:extLst>
              <a:ext uri="{FF2B5EF4-FFF2-40B4-BE49-F238E27FC236}">
                <a16:creationId xmlns:a16="http://schemas.microsoft.com/office/drawing/2014/main" id="{D89F9292-D977-37FB-CA9F-63F07E03F24F}"/>
              </a:ext>
            </a:extLst>
          </p:cNvPr>
          <p:cNvSpPr/>
          <p:nvPr/>
        </p:nvSpPr>
        <p:spPr>
          <a:xfrm>
            <a:off x="540102" y="1254011"/>
            <a:ext cx="3488702" cy="2155515"/>
          </a:xfrm>
          <a:prstGeom prst="rect">
            <a:avLst/>
          </a:prstGeom>
          <a:solidFill>
            <a:srgbClr val="0079C2">
              <a:alpha val="1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 Placeholder 2">
            <a:extLst>
              <a:ext uri="{FF2B5EF4-FFF2-40B4-BE49-F238E27FC236}">
                <a16:creationId xmlns:a16="http://schemas.microsoft.com/office/drawing/2014/main" id="{BAC20FB7-4402-B48D-3EF0-0FD7E56096F2}"/>
              </a:ext>
            </a:extLst>
          </p:cNvPr>
          <p:cNvSpPr>
            <a:spLocks noGrp="1"/>
          </p:cNvSpPr>
          <p:nvPr>
            <p:ph type="body" sz="quarter" idx="10"/>
          </p:nvPr>
        </p:nvSpPr>
        <p:spPr/>
        <p:txBody>
          <a:bodyPr>
            <a:normAutofit/>
          </a:bodyPr>
          <a:lstStyle/>
          <a:p>
            <a:r>
              <a:rPr lang="en-IN">
                <a:solidFill>
                  <a:srgbClr val="205F7C"/>
                </a:solidFill>
              </a:rPr>
              <a:t>Key Takeaways | Whole Family Process</a:t>
            </a:r>
          </a:p>
        </p:txBody>
      </p:sp>
      <p:sp>
        <p:nvSpPr>
          <p:cNvPr id="49" name="Slide Number Placeholder 2">
            <a:extLst>
              <a:ext uri="{FF2B5EF4-FFF2-40B4-BE49-F238E27FC236}">
                <a16:creationId xmlns:a16="http://schemas.microsoft.com/office/drawing/2014/main" id="{81492858-A0F2-03CD-0B9B-6419038D9764}"/>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64</a:t>
            </a:fld>
            <a:endParaRPr lang="en-US" b="1">
              <a:solidFill>
                <a:srgbClr val="0A3C53"/>
              </a:solidFill>
            </a:endParaRPr>
          </a:p>
        </p:txBody>
      </p:sp>
      <p:sp>
        <p:nvSpPr>
          <p:cNvPr id="6" name="Text Placeholder 7">
            <a:extLst>
              <a:ext uri="{FF2B5EF4-FFF2-40B4-BE49-F238E27FC236}">
                <a16:creationId xmlns:a16="http://schemas.microsoft.com/office/drawing/2014/main" id="{B8B9FCA7-2551-CABE-D6F9-1C97DD9251DC}"/>
              </a:ext>
            </a:extLst>
          </p:cNvPr>
          <p:cNvSpPr txBox="1">
            <a:spLocks/>
          </p:cNvSpPr>
          <p:nvPr/>
        </p:nvSpPr>
        <p:spPr>
          <a:xfrm>
            <a:off x="736255" y="1933710"/>
            <a:ext cx="3068105" cy="860790"/>
          </a:xfrm>
          <a:prstGeom prst="rect">
            <a:avLst/>
          </a:prstGeom>
        </p:spPr>
        <p:txBody>
          <a:bodyPr lIns="0" tIns="0" rIns="0" bIns="0"/>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nSpc>
                <a:spcPct val="105000"/>
              </a:lnSpc>
              <a:spcBef>
                <a:spcPts val="0"/>
              </a:spcBef>
              <a:spcAft>
                <a:spcPts val="200"/>
              </a:spcAft>
              <a:buClr>
                <a:srgbClr val="B3B3B3"/>
              </a:buClr>
              <a:buNone/>
              <a:defRPr/>
            </a:pPr>
            <a:r>
              <a:rPr lang="en-US" sz="1600">
                <a:solidFill>
                  <a:srgbClr val="0A3C53"/>
                </a:solidFill>
                <a:latin typeface="Effra Pro" panose="020B0603020203020204" pitchFamily="34" charset="0"/>
              </a:rPr>
              <a:t>Always ask for permission before sharing a family member's contact information or personal details with others, even within the family. </a:t>
            </a:r>
          </a:p>
        </p:txBody>
      </p:sp>
      <p:cxnSp>
        <p:nvCxnSpPr>
          <p:cNvPr id="9" name="Straight Connector 8">
            <a:extLst>
              <a:ext uri="{FF2B5EF4-FFF2-40B4-BE49-F238E27FC236}">
                <a16:creationId xmlns:a16="http://schemas.microsoft.com/office/drawing/2014/main" id="{F4532D45-EF65-935B-A918-E310CB0E10D4}"/>
              </a:ext>
            </a:extLst>
          </p:cNvPr>
          <p:cNvCxnSpPr>
            <a:cxnSpLocks/>
          </p:cNvCxnSpPr>
          <p:nvPr/>
        </p:nvCxnSpPr>
        <p:spPr bwMode="gray">
          <a:xfrm>
            <a:off x="736255" y="1821959"/>
            <a:ext cx="3060000" cy="0"/>
          </a:xfrm>
          <a:prstGeom prst="line">
            <a:avLst/>
          </a:prstGeom>
          <a:noFill/>
          <a:ln w="12700" cap="rnd">
            <a:solidFill>
              <a:srgbClr val="2E87B0"/>
            </a:solidFill>
            <a:round/>
            <a:headEnd/>
            <a:tailEnd/>
          </a:ln>
          <a:effectLst/>
        </p:spPr>
      </p:cxnSp>
      <p:sp>
        <p:nvSpPr>
          <p:cNvPr id="12" name="Rectangle 11">
            <a:extLst>
              <a:ext uri="{FF2B5EF4-FFF2-40B4-BE49-F238E27FC236}">
                <a16:creationId xmlns:a16="http://schemas.microsoft.com/office/drawing/2014/main" id="{611EE629-50CB-BA38-6B0A-BC570A37682B}"/>
              </a:ext>
            </a:extLst>
          </p:cNvPr>
          <p:cNvSpPr/>
          <p:nvPr/>
        </p:nvSpPr>
        <p:spPr>
          <a:xfrm>
            <a:off x="736255" y="1477033"/>
            <a:ext cx="2398187" cy="338554"/>
          </a:xfrm>
          <a:prstGeom prst="rect">
            <a:avLst/>
          </a:prstGeom>
          <a:noFill/>
        </p:spPr>
        <p:txBody>
          <a:bodyPr wrap="square" lIns="0">
            <a:spAutoFit/>
          </a:bodyPr>
          <a:lstStyle/>
          <a:p>
            <a:r>
              <a:rPr lang="en-US" sz="1600" b="1">
                <a:solidFill>
                  <a:srgbClr val="0A3C53"/>
                </a:solidFill>
                <a:latin typeface="Effra Pro" panose="020B0603020203020204" pitchFamily="34" charset="0"/>
              </a:rPr>
              <a:t>Respect Privacy</a:t>
            </a:r>
          </a:p>
        </p:txBody>
      </p:sp>
      <p:sp>
        <p:nvSpPr>
          <p:cNvPr id="7" name="Text Placeholder 8">
            <a:extLst>
              <a:ext uri="{FF2B5EF4-FFF2-40B4-BE49-F238E27FC236}">
                <a16:creationId xmlns:a16="http://schemas.microsoft.com/office/drawing/2014/main" id="{B4CFF7CE-BA00-3963-B25D-19C8C92A7FC8}"/>
              </a:ext>
            </a:extLst>
          </p:cNvPr>
          <p:cNvSpPr txBox="1">
            <a:spLocks/>
          </p:cNvSpPr>
          <p:nvPr/>
        </p:nvSpPr>
        <p:spPr>
          <a:xfrm>
            <a:off x="4471127" y="1933710"/>
            <a:ext cx="2619398" cy="860790"/>
          </a:xfrm>
          <a:prstGeom prst="rect">
            <a:avLst/>
          </a:prstGeom>
        </p:spPr>
        <p:txBody>
          <a:bodyPr lIns="0" tIns="0" rIns="0" bIns="0"/>
          <a:lstStyle>
            <a:defPPr>
              <a:defRPr lang="en-US"/>
            </a:defPPr>
            <a:lvl1pPr lvl="0" indent="0">
              <a:lnSpc>
                <a:spcPct val="105000"/>
              </a:lnSpc>
              <a:spcBef>
                <a:spcPts val="0"/>
              </a:spcBef>
              <a:spcAft>
                <a:spcPts val="200"/>
              </a:spcAft>
              <a:buClr>
                <a:srgbClr val="B3B3B3"/>
              </a:buClr>
              <a:buFont typeface="Arial" pitchFamily="34" charset="0"/>
              <a:buNone/>
              <a:defRPr sz="1600">
                <a:solidFill>
                  <a:srgbClr val="0A3C53"/>
                </a:solidFill>
                <a:latin typeface="Effra Pro" panose="020B0603020203020204" pitchFamily="34" charset="0"/>
              </a:defRPr>
            </a:lvl1pPr>
            <a:lvl2pPr marL="742950" indent="-285750">
              <a:spcBef>
                <a:spcPct val="20000"/>
              </a:spcBef>
              <a:buFont typeface="Arial" pitchFamily="34" charset="0"/>
              <a:buChar char="–"/>
              <a:defRPr sz="2800"/>
            </a:lvl2pPr>
            <a:lvl3pPr marL="1143000" indent="-228600">
              <a:spcBef>
                <a:spcPct val="20000"/>
              </a:spcBef>
              <a:buFont typeface="Arial" pitchFamily="34" charset="0"/>
              <a:buChar char="•"/>
              <a:defRPr sz="2400"/>
            </a:lvl3pPr>
            <a:lvl4pPr marL="1600200" indent="-228600">
              <a:spcBef>
                <a:spcPct val="20000"/>
              </a:spcBef>
              <a:buFont typeface="Arial" pitchFamily="34" charset="0"/>
              <a:buChar char="–"/>
              <a:defRPr sz="2000"/>
            </a:lvl4pPr>
            <a:lvl5pPr marL="2057400" indent="-228600">
              <a:spcBef>
                <a:spcPct val="20000"/>
              </a:spcBef>
              <a:buFont typeface="Arial" pitchFamily="34" charset="0"/>
              <a:buChar char="»"/>
              <a:defRPr sz="2000"/>
            </a:lvl5pPr>
            <a:lvl6pPr marL="2514600" indent="-228600">
              <a:spcBef>
                <a:spcPct val="20000"/>
              </a:spcBef>
              <a:buFont typeface="Arial" pitchFamily="34" charset="0"/>
              <a:buChar char="•"/>
              <a:defRPr sz="2000"/>
            </a:lvl6pPr>
            <a:lvl7pPr marL="2971800" indent="-228600">
              <a:spcBef>
                <a:spcPct val="20000"/>
              </a:spcBef>
              <a:buFont typeface="Arial" pitchFamily="34" charset="0"/>
              <a:buChar char="•"/>
              <a:defRPr sz="2000"/>
            </a:lvl7pPr>
            <a:lvl8pPr marL="3429000" indent="-228600">
              <a:spcBef>
                <a:spcPct val="20000"/>
              </a:spcBef>
              <a:buFont typeface="Arial" pitchFamily="34" charset="0"/>
              <a:buChar char="•"/>
              <a:defRPr sz="2000"/>
            </a:lvl8pPr>
            <a:lvl9pPr marL="3886200" indent="-228600">
              <a:spcBef>
                <a:spcPct val="20000"/>
              </a:spcBef>
              <a:buFont typeface="Arial" pitchFamily="34" charset="0"/>
              <a:buChar char="•"/>
              <a:defRPr sz="2000"/>
            </a:lvl9pPr>
          </a:lstStyle>
          <a:p>
            <a:r>
              <a:rPr lang="en-US"/>
              <a:t>Aim for introductions and referrals that provide mutual benefits to all parties involved. </a:t>
            </a:r>
          </a:p>
        </p:txBody>
      </p:sp>
      <p:cxnSp>
        <p:nvCxnSpPr>
          <p:cNvPr id="10" name="Straight Connector 9">
            <a:extLst>
              <a:ext uri="{FF2B5EF4-FFF2-40B4-BE49-F238E27FC236}">
                <a16:creationId xmlns:a16="http://schemas.microsoft.com/office/drawing/2014/main" id="{F28C3C41-CDD3-DCC1-7259-42558C650395}"/>
              </a:ext>
            </a:extLst>
          </p:cNvPr>
          <p:cNvCxnSpPr>
            <a:cxnSpLocks/>
          </p:cNvCxnSpPr>
          <p:nvPr/>
        </p:nvCxnSpPr>
        <p:spPr bwMode="gray">
          <a:xfrm>
            <a:off x="4471127" y="1821959"/>
            <a:ext cx="3060000" cy="0"/>
          </a:xfrm>
          <a:prstGeom prst="line">
            <a:avLst/>
          </a:prstGeom>
          <a:noFill/>
          <a:ln w="9525" cap="rnd">
            <a:solidFill>
              <a:srgbClr val="2E87B0"/>
            </a:solidFill>
            <a:round/>
            <a:headEnd/>
            <a:tailEnd/>
          </a:ln>
          <a:effectLst/>
        </p:spPr>
      </p:cxnSp>
      <p:sp>
        <p:nvSpPr>
          <p:cNvPr id="13" name="Rectangle 12">
            <a:extLst>
              <a:ext uri="{FF2B5EF4-FFF2-40B4-BE49-F238E27FC236}">
                <a16:creationId xmlns:a16="http://schemas.microsoft.com/office/drawing/2014/main" id="{3EB7E0ED-5CFD-8157-9516-5B3568F3233C}"/>
              </a:ext>
            </a:extLst>
          </p:cNvPr>
          <p:cNvSpPr/>
          <p:nvPr/>
        </p:nvSpPr>
        <p:spPr>
          <a:xfrm>
            <a:off x="4471127" y="1477033"/>
            <a:ext cx="2058256" cy="338554"/>
          </a:xfrm>
          <a:prstGeom prst="rect">
            <a:avLst/>
          </a:prstGeom>
          <a:noFill/>
        </p:spPr>
        <p:txBody>
          <a:bodyPr wrap="square" lIns="0">
            <a:spAutoFit/>
          </a:bodyPr>
          <a:lstStyle/>
          <a:p>
            <a:r>
              <a:rPr lang="en-US" sz="1600" b="1">
                <a:solidFill>
                  <a:srgbClr val="0A3C53"/>
                </a:solidFill>
                <a:latin typeface="Effra Pro" panose="020B0603020203020204" pitchFamily="34" charset="0"/>
              </a:rPr>
              <a:t>Mutual Benefit</a:t>
            </a:r>
          </a:p>
        </p:txBody>
      </p:sp>
      <p:sp>
        <p:nvSpPr>
          <p:cNvPr id="8" name="Text Placeholder 9">
            <a:extLst>
              <a:ext uri="{FF2B5EF4-FFF2-40B4-BE49-F238E27FC236}">
                <a16:creationId xmlns:a16="http://schemas.microsoft.com/office/drawing/2014/main" id="{2FFF8B8C-DAC6-E3D7-11E8-353D61F30869}"/>
              </a:ext>
            </a:extLst>
          </p:cNvPr>
          <p:cNvSpPr txBox="1">
            <a:spLocks/>
          </p:cNvSpPr>
          <p:nvPr/>
        </p:nvSpPr>
        <p:spPr>
          <a:xfrm>
            <a:off x="8187353" y="1933710"/>
            <a:ext cx="2814517" cy="860790"/>
          </a:xfrm>
          <a:prstGeom prst="rect">
            <a:avLst/>
          </a:prstGeom>
        </p:spPr>
        <p:txBody>
          <a:bodyPr lIns="0" tIns="0" rIns="0" bIns="0"/>
          <a:lstStyle>
            <a:defPPr>
              <a:defRPr lang="en-US"/>
            </a:defPPr>
            <a:lvl1pPr lvl="0" indent="0">
              <a:lnSpc>
                <a:spcPct val="105000"/>
              </a:lnSpc>
              <a:spcBef>
                <a:spcPts val="0"/>
              </a:spcBef>
              <a:spcAft>
                <a:spcPts val="200"/>
              </a:spcAft>
              <a:buClr>
                <a:srgbClr val="B3B3B3"/>
              </a:buClr>
              <a:buFont typeface="Arial" pitchFamily="34" charset="0"/>
              <a:buNone/>
              <a:defRPr sz="1600">
                <a:solidFill>
                  <a:srgbClr val="0A3C53"/>
                </a:solidFill>
                <a:latin typeface="Effra Pro" panose="020B0603020203020204" pitchFamily="34" charset="0"/>
              </a:defRPr>
            </a:lvl1pPr>
            <a:lvl2pPr marL="742950" indent="-285750">
              <a:spcBef>
                <a:spcPct val="20000"/>
              </a:spcBef>
              <a:buFont typeface="Arial" pitchFamily="34" charset="0"/>
              <a:buChar char="–"/>
              <a:defRPr sz="2800"/>
            </a:lvl2pPr>
            <a:lvl3pPr marL="1143000" indent="-228600">
              <a:spcBef>
                <a:spcPct val="20000"/>
              </a:spcBef>
              <a:buFont typeface="Arial" pitchFamily="34" charset="0"/>
              <a:buChar char="•"/>
              <a:defRPr sz="2400"/>
            </a:lvl3pPr>
            <a:lvl4pPr marL="1600200" indent="-228600">
              <a:spcBef>
                <a:spcPct val="20000"/>
              </a:spcBef>
              <a:buFont typeface="Arial" pitchFamily="34" charset="0"/>
              <a:buChar char="–"/>
              <a:defRPr sz="2000"/>
            </a:lvl4pPr>
            <a:lvl5pPr marL="2057400" indent="-228600">
              <a:spcBef>
                <a:spcPct val="20000"/>
              </a:spcBef>
              <a:buFont typeface="Arial" pitchFamily="34" charset="0"/>
              <a:buChar char="»"/>
              <a:defRPr sz="2000"/>
            </a:lvl5pPr>
            <a:lvl6pPr marL="2514600" indent="-228600">
              <a:spcBef>
                <a:spcPct val="20000"/>
              </a:spcBef>
              <a:buFont typeface="Arial" pitchFamily="34" charset="0"/>
              <a:buChar char="•"/>
              <a:defRPr sz="2000"/>
            </a:lvl6pPr>
            <a:lvl7pPr marL="2971800" indent="-228600">
              <a:spcBef>
                <a:spcPct val="20000"/>
              </a:spcBef>
              <a:buFont typeface="Arial" pitchFamily="34" charset="0"/>
              <a:buChar char="•"/>
              <a:defRPr sz="2000"/>
            </a:lvl7pPr>
            <a:lvl8pPr marL="3429000" indent="-228600">
              <a:spcBef>
                <a:spcPct val="20000"/>
              </a:spcBef>
              <a:buFont typeface="Arial" pitchFamily="34" charset="0"/>
              <a:buChar char="•"/>
              <a:defRPr sz="2000"/>
            </a:lvl8pPr>
            <a:lvl9pPr marL="3886200" indent="-228600">
              <a:spcBef>
                <a:spcPct val="20000"/>
              </a:spcBef>
              <a:buFont typeface="Arial" pitchFamily="34" charset="0"/>
              <a:buChar char="•"/>
              <a:defRPr sz="2000"/>
            </a:lvl9pPr>
          </a:lstStyle>
          <a:p>
            <a:r>
              <a:rPr lang="en-US"/>
              <a:t>Always thank someone who has made a referral or facilitated an introduction for you.</a:t>
            </a:r>
          </a:p>
        </p:txBody>
      </p:sp>
      <p:cxnSp>
        <p:nvCxnSpPr>
          <p:cNvPr id="11" name="Straight Connector 10">
            <a:extLst>
              <a:ext uri="{FF2B5EF4-FFF2-40B4-BE49-F238E27FC236}">
                <a16:creationId xmlns:a16="http://schemas.microsoft.com/office/drawing/2014/main" id="{7364C78C-A7CE-954A-8FEB-30B288AEF6EA}"/>
              </a:ext>
            </a:extLst>
          </p:cNvPr>
          <p:cNvCxnSpPr>
            <a:cxnSpLocks/>
          </p:cNvCxnSpPr>
          <p:nvPr/>
        </p:nvCxnSpPr>
        <p:spPr bwMode="gray">
          <a:xfrm>
            <a:off x="8187353" y="1821959"/>
            <a:ext cx="3060000" cy="0"/>
          </a:xfrm>
          <a:prstGeom prst="line">
            <a:avLst/>
          </a:prstGeom>
          <a:noFill/>
          <a:ln w="9525" cap="rnd">
            <a:solidFill>
              <a:srgbClr val="2E87B0"/>
            </a:solidFill>
            <a:round/>
            <a:headEnd/>
            <a:tailEnd/>
          </a:ln>
          <a:effectLst/>
        </p:spPr>
      </p:cxnSp>
      <p:sp>
        <p:nvSpPr>
          <p:cNvPr id="14" name="Rectangle 13">
            <a:extLst>
              <a:ext uri="{FF2B5EF4-FFF2-40B4-BE49-F238E27FC236}">
                <a16:creationId xmlns:a16="http://schemas.microsoft.com/office/drawing/2014/main" id="{CC7F780E-3084-4848-3C16-FD80A3F8AC49}"/>
              </a:ext>
            </a:extLst>
          </p:cNvPr>
          <p:cNvSpPr/>
          <p:nvPr/>
        </p:nvSpPr>
        <p:spPr>
          <a:xfrm>
            <a:off x="8187353" y="1477033"/>
            <a:ext cx="2588596" cy="338554"/>
          </a:xfrm>
          <a:prstGeom prst="rect">
            <a:avLst/>
          </a:prstGeom>
          <a:noFill/>
        </p:spPr>
        <p:txBody>
          <a:bodyPr wrap="square" lIns="0">
            <a:spAutoFit/>
          </a:bodyPr>
          <a:lstStyle/>
          <a:p>
            <a:r>
              <a:rPr lang="en-US" sz="1600" b="1">
                <a:solidFill>
                  <a:srgbClr val="0A3C53"/>
                </a:solidFill>
                <a:latin typeface="Effra Pro" panose="020B0603020203020204" pitchFamily="34" charset="0"/>
              </a:rPr>
              <a:t>Express Gratitude</a:t>
            </a:r>
          </a:p>
        </p:txBody>
      </p:sp>
      <p:sp>
        <p:nvSpPr>
          <p:cNvPr id="55" name="Text Placeholder 7">
            <a:extLst>
              <a:ext uri="{FF2B5EF4-FFF2-40B4-BE49-F238E27FC236}">
                <a16:creationId xmlns:a16="http://schemas.microsoft.com/office/drawing/2014/main" id="{B34061EB-DD2D-E2CA-1C4A-E18D22A44901}"/>
              </a:ext>
            </a:extLst>
          </p:cNvPr>
          <p:cNvSpPr txBox="1">
            <a:spLocks/>
          </p:cNvSpPr>
          <p:nvPr/>
        </p:nvSpPr>
        <p:spPr>
          <a:xfrm>
            <a:off x="736254" y="4259581"/>
            <a:ext cx="3068105" cy="1344407"/>
          </a:xfrm>
          <a:prstGeom prst="rect">
            <a:avLst/>
          </a:prstGeom>
        </p:spPr>
        <p:txBody>
          <a:bodyPr lIns="0" tIns="0" rIns="0" bIns="0"/>
          <a:lstStyle>
            <a:defPPr>
              <a:defRPr lang="en-US"/>
            </a:defPPr>
            <a:lvl1pPr lvl="0" indent="0">
              <a:lnSpc>
                <a:spcPct val="105000"/>
              </a:lnSpc>
              <a:spcBef>
                <a:spcPts val="0"/>
              </a:spcBef>
              <a:spcAft>
                <a:spcPts val="200"/>
              </a:spcAft>
              <a:buClr>
                <a:srgbClr val="B3B3B3"/>
              </a:buClr>
              <a:buFont typeface="Arial" pitchFamily="34" charset="0"/>
              <a:buNone/>
              <a:defRPr sz="1600">
                <a:solidFill>
                  <a:srgbClr val="0A3C53"/>
                </a:solidFill>
                <a:latin typeface="Effra Pro" panose="020B0603020203020204" pitchFamily="34" charset="0"/>
              </a:defRPr>
            </a:lvl1pPr>
            <a:lvl2pPr marL="742950" indent="-285750">
              <a:spcBef>
                <a:spcPct val="20000"/>
              </a:spcBef>
              <a:buFont typeface="Arial" pitchFamily="34" charset="0"/>
              <a:buChar char="–"/>
              <a:defRPr sz="2800"/>
            </a:lvl2pPr>
            <a:lvl3pPr marL="1143000" indent="-228600">
              <a:spcBef>
                <a:spcPct val="20000"/>
              </a:spcBef>
              <a:buFont typeface="Arial" pitchFamily="34" charset="0"/>
              <a:buChar char="•"/>
              <a:defRPr sz="2400"/>
            </a:lvl3pPr>
            <a:lvl4pPr marL="1600200" indent="-228600">
              <a:spcBef>
                <a:spcPct val="20000"/>
              </a:spcBef>
              <a:buFont typeface="Arial" pitchFamily="34" charset="0"/>
              <a:buChar char="–"/>
              <a:defRPr sz="2000"/>
            </a:lvl4pPr>
            <a:lvl5pPr marL="2057400" indent="-228600">
              <a:spcBef>
                <a:spcPct val="20000"/>
              </a:spcBef>
              <a:buFont typeface="Arial" pitchFamily="34" charset="0"/>
              <a:buChar char="»"/>
              <a:defRPr sz="2000"/>
            </a:lvl5pPr>
            <a:lvl6pPr marL="2514600" indent="-228600">
              <a:spcBef>
                <a:spcPct val="20000"/>
              </a:spcBef>
              <a:buFont typeface="Arial" pitchFamily="34" charset="0"/>
              <a:buChar char="•"/>
              <a:defRPr sz="2000"/>
            </a:lvl6pPr>
            <a:lvl7pPr marL="2971800" indent="-228600">
              <a:spcBef>
                <a:spcPct val="20000"/>
              </a:spcBef>
              <a:buFont typeface="Arial" pitchFamily="34" charset="0"/>
              <a:buChar char="•"/>
              <a:defRPr sz="2000"/>
            </a:lvl7pPr>
            <a:lvl8pPr marL="3429000" indent="-228600">
              <a:spcBef>
                <a:spcPct val="20000"/>
              </a:spcBef>
              <a:buFont typeface="Arial" pitchFamily="34" charset="0"/>
              <a:buChar char="•"/>
              <a:defRPr sz="2000"/>
            </a:lvl8pPr>
            <a:lvl9pPr marL="3886200" indent="-228600">
              <a:spcBef>
                <a:spcPct val="20000"/>
              </a:spcBef>
              <a:buFont typeface="Arial" pitchFamily="34" charset="0"/>
              <a:buChar char="•"/>
              <a:defRPr sz="2000"/>
            </a:lvl9pPr>
          </a:lstStyle>
          <a:p>
            <a:r>
              <a:rPr lang="en-US"/>
              <a:t>When introducing family members to professional contacts, ensure that all parties are briefed about each other’s backgrounds and interests. </a:t>
            </a:r>
          </a:p>
        </p:txBody>
      </p:sp>
      <p:cxnSp>
        <p:nvCxnSpPr>
          <p:cNvPr id="56" name="Straight Connector 55">
            <a:extLst>
              <a:ext uri="{FF2B5EF4-FFF2-40B4-BE49-F238E27FC236}">
                <a16:creationId xmlns:a16="http://schemas.microsoft.com/office/drawing/2014/main" id="{1E46087D-924C-77D4-E08F-8C3D4ADEBB76}"/>
              </a:ext>
            </a:extLst>
          </p:cNvPr>
          <p:cNvCxnSpPr>
            <a:cxnSpLocks/>
          </p:cNvCxnSpPr>
          <p:nvPr/>
        </p:nvCxnSpPr>
        <p:spPr bwMode="gray">
          <a:xfrm>
            <a:off x="736255" y="4156636"/>
            <a:ext cx="3060000" cy="0"/>
          </a:xfrm>
          <a:prstGeom prst="line">
            <a:avLst/>
          </a:prstGeom>
          <a:noFill/>
          <a:ln w="12700" cap="rnd">
            <a:solidFill>
              <a:srgbClr val="2E87B0"/>
            </a:solidFill>
            <a:round/>
            <a:headEnd/>
            <a:tailEnd/>
          </a:ln>
          <a:effectLst/>
        </p:spPr>
      </p:cxnSp>
      <p:sp>
        <p:nvSpPr>
          <p:cNvPr id="57" name="Rectangle 56">
            <a:extLst>
              <a:ext uri="{FF2B5EF4-FFF2-40B4-BE49-F238E27FC236}">
                <a16:creationId xmlns:a16="http://schemas.microsoft.com/office/drawing/2014/main" id="{DFEF8362-E36C-8476-4C30-19E4B9912D56}"/>
              </a:ext>
            </a:extLst>
          </p:cNvPr>
          <p:cNvSpPr/>
          <p:nvPr/>
        </p:nvSpPr>
        <p:spPr>
          <a:xfrm>
            <a:off x="736255" y="3811710"/>
            <a:ext cx="1705397" cy="338554"/>
          </a:xfrm>
          <a:prstGeom prst="rect">
            <a:avLst/>
          </a:prstGeom>
          <a:noFill/>
        </p:spPr>
        <p:txBody>
          <a:bodyPr wrap="square" lIns="0">
            <a:spAutoFit/>
          </a:bodyPr>
          <a:lstStyle/>
          <a:p>
            <a:r>
              <a:rPr lang="en-US" sz="1600" b="1">
                <a:solidFill>
                  <a:srgbClr val="0A3C53"/>
                </a:solidFill>
                <a:latin typeface="Effra Pro" panose="020B0603020203020204" pitchFamily="34" charset="0"/>
              </a:rPr>
              <a:t>Be Prepared</a:t>
            </a:r>
          </a:p>
        </p:txBody>
      </p:sp>
      <p:sp>
        <p:nvSpPr>
          <p:cNvPr id="59" name="Text Placeholder 8">
            <a:extLst>
              <a:ext uri="{FF2B5EF4-FFF2-40B4-BE49-F238E27FC236}">
                <a16:creationId xmlns:a16="http://schemas.microsoft.com/office/drawing/2014/main" id="{922DFC70-AE49-E821-C644-66899621A25F}"/>
              </a:ext>
            </a:extLst>
          </p:cNvPr>
          <p:cNvSpPr txBox="1">
            <a:spLocks/>
          </p:cNvSpPr>
          <p:nvPr/>
        </p:nvSpPr>
        <p:spPr>
          <a:xfrm>
            <a:off x="4471127" y="4259582"/>
            <a:ext cx="3060000" cy="860790"/>
          </a:xfrm>
          <a:prstGeom prst="rect">
            <a:avLst/>
          </a:prstGeom>
        </p:spPr>
        <p:txBody>
          <a:bodyPr lIns="0" tIns="0" rIns="0" bIns="0"/>
          <a:lstStyle>
            <a:defPPr>
              <a:defRPr lang="en-US"/>
            </a:defPPr>
            <a:lvl1pPr lvl="0" indent="0">
              <a:lnSpc>
                <a:spcPct val="105000"/>
              </a:lnSpc>
              <a:spcBef>
                <a:spcPts val="0"/>
              </a:spcBef>
              <a:spcAft>
                <a:spcPts val="200"/>
              </a:spcAft>
              <a:buClr>
                <a:srgbClr val="B3B3B3"/>
              </a:buClr>
              <a:buFont typeface="Arial" pitchFamily="34" charset="0"/>
              <a:buNone/>
              <a:defRPr sz="1600">
                <a:solidFill>
                  <a:srgbClr val="0A3C53"/>
                </a:solidFill>
                <a:latin typeface="Effra Pro" panose="020B0603020203020204" pitchFamily="34" charset="0"/>
              </a:defRPr>
            </a:lvl1pPr>
            <a:lvl2pPr marL="742950" indent="-285750">
              <a:spcBef>
                <a:spcPct val="20000"/>
              </a:spcBef>
              <a:buFont typeface="Arial" pitchFamily="34" charset="0"/>
              <a:buChar char="–"/>
              <a:defRPr sz="2800"/>
            </a:lvl2pPr>
            <a:lvl3pPr marL="1143000" indent="-228600">
              <a:spcBef>
                <a:spcPct val="20000"/>
              </a:spcBef>
              <a:buFont typeface="Arial" pitchFamily="34" charset="0"/>
              <a:buChar char="•"/>
              <a:defRPr sz="2400"/>
            </a:lvl3pPr>
            <a:lvl4pPr marL="1600200" indent="-228600">
              <a:spcBef>
                <a:spcPct val="20000"/>
              </a:spcBef>
              <a:buFont typeface="Arial" pitchFamily="34" charset="0"/>
              <a:buChar char="–"/>
              <a:defRPr sz="2000"/>
            </a:lvl4pPr>
            <a:lvl5pPr marL="2057400" indent="-228600">
              <a:spcBef>
                <a:spcPct val="20000"/>
              </a:spcBef>
              <a:buFont typeface="Arial" pitchFamily="34" charset="0"/>
              <a:buChar char="»"/>
              <a:defRPr sz="2000"/>
            </a:lvl5pPr>
            <a:lvl6pPr marL="2514600" indent="-228600">
              <a:spcBef>
                <a:spcPct val="20000"/>
              </a:spcBef>
              <a:buFont typeface="Arial" pitchFamily="34" charset="0"/>
              <a:buChar char="•"/>
              <a:defRPr sz="2000"/>
            </a:lvl6pPr>
            <a:lvl7pPr marL="2971800" indent="-228600">
              <a:spcBef>
                <a:spcPct val="20000"/>
              </a:spcBef>
              <a:buFont typeface="Arial" pitchFamily="34" charset="0"/>
              <a:buChar char="•"/>
              <a:defRPr sz="2000"/>
            </a:lvl7pPr>
            <a:lvl8pPr marL="3429000" indent="-228600">
              <a:spcBef>
                <a:spcPct val="20000"/>
              </a:spcBef>
              <a:buFont typeface="Arial" pitchFamily="34" charset="0"/>
              <a:buChar char="•"/>
              <a:defRPr sz="2000"/>
            </a:lvl8pPr>
            <a:lvl9pPr marL="3886200" indent="-228600">
              <a:spcBef>
                <a:spcPct val="20000"/>
              </a:spcBef>
              <a:buFont typeface="Arial" pitchFamily="34" charset="0"/>
              <a:buChar char="•"/>
              <a:defRPr sz="2000"/>
            </a:lvl9pPr>
          </a:lstStyle>
          <a:p>
            <a:r>
              <a:rPr lang="en-US"/>
              <a:t>Be clear about what each party can expect from the introduction or referral. </a:t>
            </a:r>
          </a:p>
        </p:txBody>
      </p:sp>
      <p:cxnSp>
        <p:nvCxnSpPr>
          <p:cNvPr id="60" name="Straight Connector 59">
            <a:extLst>
              <a:ext uri="{FF2B5EF4-FFF2-40B4-BE49-F238E27FC236}">
                <a16:creationId xmlns:a16="http://schemas.microsoft.com/office/drawing/2014/main" id="{95D173C0-9D75-E322-BD3B-B55A42E327DC}"/>
              </a:ext>
            </a:extLst>
          </p:cNvPr>
          <p:cNvCxnSpPr>
            <a:cxnSpLocks/>
          </p:cNvCxnSpPr>
          <p:nvPr/>
        </p:nvCxnSpPr>
        <p:spPr bwMode="gray">
          <a:xfrm>
            <a:off x="4471127" y="4156636"/>
            <a:ext cx="3060000" cy="0"/>
          </a:xfrm>
          <a:prstGeom prst="line">
            <a:avLst/>
          </a:prstGeom>
          <a:noFill/>
          <a:ln w="9525" cap="rnd">
            <a:solidFill>
              <a:srgbClr val="2E87B0"/>
            </a:solidFill>
            <a:round/>
            <a:headEnd/>
            <a:tailEnd/>
          </a:ln>
          <a:effectLst/>
        </p:spPr>
      </p:cxnSp>
      <p:sp>
        <p:nvSpPr>
          <p:cNvPr id="61" name="Rectangle 60">
            <a:extLst>
              <a:ext uri="{FF2B5EF4-FFF2-40B4-BE49-F238E27FC236}">
                <a16:creationId xmlns:a16="http://schemas.microsoft.com/office/drawing/2014/main" id="{E1346B90-5EFD-BB8F-24B2-DB4C53203C65}"/>
              </a:ext>
            </a:extLst>
          </p:cNvPr>
          <p:cNvSpPr/>
          <p:nvPr/>
        </p:nvSpPr>
        <p:spPr>
          <a:xfrm>
            <a:off x="4471127" y="3811710"/>
            <a:ext cx="2551973" cy="338554"/>
          </a:xfrm>
          <a:prstGeom prst="rect">
            <a:avLst/>
          </a:prstGeom>
          <a:noFill/>
        </p:spPr>
        <p:txBody>
          <a:bodyPr wrap="square" lIns="0">
            <a:spAutoFit/>
          </a:bodyPr>
          <a:lstStyle/>
          <a:p>
            <a:r>
              <a:rPr lang="en-US" sz="1600" b="1">
                <a:solidFill>
                  <a:srgbClr val="0A3C53"/>
                </a:solidFill>
                <a:latin typeface="Effra Pro" panose="020B0603020203020204" pitchFamily="34" charset="0"/>
              </a:rPr>
              <a:t>Set Expectations</a:t>
            </a:r>
          </a:p>
        </p:txBody>
      </p:sp>
      <p:sp>
        <p:nvSpPr>
          <p:cNvPr id="64" name="Text Placeholder 9">
            <a:extLst>
              <a:ext uri="{FF2B5EF4-FFF2-40B4-BE49-F238E27FC236}">
                <a16:creationId xmlns:a16="http://schemas.microsoft.com/office/drawing/2014/main" id="{5BDF9D70-E436-BFDF-383A-E735FDC7D12E}"/>
              </a:ext>
            </a:extLst>
          </p:cNvPr>
          <p:cNvSpPr txBox="1">
            <a:spLocks/>
          </p:cNvSpPr>
          <p:nvPr/>
        </p:nvSpPr>
        <p:spPr>
          <a:xfrm>
            <a:off x="8187353" y="4259582"/>
            <a:ext cx="3067388" cy="860790"/>
          </a:xfrm>
          <a:prstGeom prst="rect">
            <a:avLst/>
          </a:prstGeom>
        </p:spPr>
        <p:txBody>
          <a:bodyPr lIns="0" tIns="0" rIns="0" bIns="0"/>
          <a:lstStyle>
            <a:defPPr>
              <a:defRPr lang="en-US"/>
            </a:defPPr>
            <a:lvl1pPr lvl="0" indent="0">
              <a:lnSpc>
                <a:spcPct val="105000"/>
              </a:lnSpc>
              <a:spcBef>
                <a:spcPts val="0"/>
              </a:spcBef>
              <a:spcAft>
                <a:spcPts val="200"/>
              </a:spcAft>
              <a:buClr>
                <a:srgbClr val="B3B3B3"/>
              </a:buClr>
              <a:buFont typeface="Arial" pitchFamily="34" charset="0"/>
              <a:buNone/>
              <a:defRPr sz="1600">
                <a:solidFill>
                  <a:srgbClr val="0A3C53"/>
                </a:solidFill>
                <a:latin typeface="Effra Pro" panose="020B0603020203020204" pitchFamily="34" charset="0"/>
              </a:defRPr>
            </a:lvl1pPr>
            <a:lvl2pPr marL="742950" indent="-285750">
              <a:spcBef>
                <a:spcPct val="20000"/>
              </a:spcBef>
              <a:buFont typeface="Arial" pitchFamily="34" charset="0"/>
              <a:buChar char="–"/>
              <a:defRPr sz="2800"/>
            </a:lvl2pPr>
            <a:lvl3pPr marL="1143000" indent="-228600">
              <a:spcBef>
                <a:spcPct val="20000"/>
              </a:spcBef>
              <a:buFont typeface="Arial" pitchFamily="34" charset="0"/>
              <a:buChar char="•"/>
              <a:defRPr sz="2400"/>
            </a:lvl3pPr>
            <a:lvl4pPr marL="1600200" indent="-228600">
              <a:spcBef>
                <a:spcPct val="20000"/>
              </a:spcBef>
              <a:buFont typeface="Arial" pitchFamily="34" charset="0"/>
              <a:buChar char="–"/>
              <a:defRPr sz="2000"/>
            </a:lvl4pPr>
            <a:lvl5pPr marL="2057400" indent="-228600">
              <a:spcBef>
                <a:spcPct val="20000"/>
              </a:spcBef>
              <a:buFont typeface="Arial" pitchFamily="34" charset="0"/>
              <a:buChar char="»"/>
              <a:defRPr sz="2000"/>
            </a:lvl5pPr>
            <a:lvl6pPr marL="2514600" indent="-228600">
              <a:spcBef>
                <a:spcPct val="20000"/>
              </a:spcBef>
              <a:buFont typeface="Arial" pitchFamily="34" charset="0"/>
              <a:buChar char="•"/>
              <a:defRPr sz="2000"/>
            </a:lvl6pPr>
            <a:lvl7pPr marL="2971800" indent="-228600">
              <a:spcBef>
                <a:spcPct val="20000"/>
              </a:spcBef>
              <a:buFont typeface="Arial" pitchFamily="34" charset="0"/>
              <a:buChar char="•"/>
              <a:defRPr sz="2000"/>
            </a:lvl7pPr>
            <a:lvl8pPr marL="3429000" indent="-228600">
              <a:spcBef>
                <a:spcPct val="20000"/>
              </a:spcBef>
              <a:buFont typeface="Arial" pitchFamily="34" charset="0"/>
              <a:buChar char="•"/>
              <a:defRPr sz="2000"/>
            </a:lvl8pPr>
            <a:lvl9pPr marL="3886200" indent="-228600">
              <a:spcBef>
                <a:spcPct val="20000"/>
              </a:spcBef>
              <a:buFont typeface="Arial" pitchFamily="34" charset="0"/>
              <a:buChar char="•"/>
              <a:defRPr sz="2000"/>
            </a:lvl9pPr>
          </a:lstStyle>
          <a:p>
            <a:r>
              <a:rPr lang="en-US"/>
              <a:t>Handle sensitive information with care and be tactful in your communications.</a:t>
            </a:r>
          </a:p>
        </p:txBody>
      </p:sp>
      <p:cxnSp>
        <p:nvCxnSpPr>
          <p:cNvPr id="65" name="Straight Connector 64">
            <a:extLst>
              <a:ext uri="{FF2B5EF4-FFF2-40B4-BE49-F238E27FC236}">
                <a16:creationId xmlns:a16="http://schemas.microsoft.com/office/drawing/2014/main" id="{607FED38-E052-DED7-15F0-8EF2E8968DCB}"/>
              </a:ext>
            </a:extLst>
          </p:cNvPr>
          <p:cNvCxnSpPr>
            <a:cxnSpLocks/>
          </p:cNvCxnSpPr>
          <p:nvPr/>
        </p:nvCxnSpPr>
        <p:spPr bwMode="gray">
          <a:xfrm>
            <a:off x="8187353" y="4156636"/>
            <a:ext cx="3060000" cy="0"/>
          </a:xfrm>
          <a:prstGeom prst="line">
            <a:avLst/>
          </a:prstGeom>
          <a:noFill/>
          <a:ln w="9525" cap="rnd">
            <a:solidFill>
              <a:srgbClr val="2E87B0"/>
            </a:solidFill>
            <a:round/>
            <a:headEnd/>
            <a:tailEnd/>
          </a:ln>
          <a:effectLst/>
        </p:spPr>
      </p:cxnSp>
      <p:sp>
        <p:nvSpPr>
          <p:cNvPr id="68" name="Rectangle 67">
            <a:extLst>
              <a:ext uri="{FF2B5EF4-FFF2-40B4-BE49-F238E27FC236}">
                <a16:creationId xmlns:a16="http://schemas.microsoft.com/office/drawing/2014/main" id="{2FB30470-0B99-A621-69E7-E634DEA86C5C}"/>
              </a:ext>
            </a:extLst>
          </p:cNvPr>
          <p:cNvSpPr/>
          <p:nvPr/>
        </p:nvSpPr>
        <p:spPr>
          <a:xfrm>
            <a:off x="8187353" y="3811710"/>
            <a:ext cx="3049393" cy="338554"/>
          </a:xfrm>
          <a:prstGeom prst="rect">
            <a:avLst/>
          </a:prstGeom>
          <a:noFill/>
        </p:spPr>
        <p:txBody>
          <a:bodyPr wrap="square" lIns="0">
            <a:spAutoFit/>
          </a:bodyPr>
          <a:lstStyle/>
          <a:p>
            <a:r>
              <a:rPr lang="en-US" sz="1600" b="1">
                <a:solidFill>
                  <a:srgbClr val="0A3C53"/>
                </a:solidFill>
                <a:latin typeface="Effra Pro" panose="020B0603020203020204" pitchFamily="34" charset="0"/>
              </a:rPr>
              <a:t>Sensitive Information</a:t>
            </a:r>
          </a:p>
        </p:txBody>
      </p:sp>
    </p:spTree>
    <p:custDataLst>
      <p:tags r:id="rId1"/>
    </p:custDataLst>
    <p:extLst>
      <p:ext uri="{BB962C8B-B14F-4D97-AF65-F5344CB8AC3E}">
        <p14:creationId xmlns:p14="http://schemas.microsoft.com/office/powerpoint/2010/main" val="238044409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648B30E1-9B90-DAA2-63D4-AE368827DE4F}"/>
              </a:ext>
            </a:extLst>
          </p:cNvPr>
          <p:cNvGrpSpPr/>
          <p:nvPr/>
        </p:nvGrpSpPr>
        <p:grpSpPr>
          <a:xfrm>
            <a:off x="842342" y="2660485"/>
            <a:ext cx="6097656" cy="2214140"/>
            <a:chOff x="842342" y="2679856"/>
            <a:chExt cx="6097656" cy="2214140"/>
          </a:xfrm>
        </p:grpSpPr>
        <p:sp>
          <p:nvSpPr>
            <p:cNvPr id="7" name="TextBox 6">
              <a:extLst>
                <a:ext uri="{FF2B5EF4-FFF2-40B4-BE49-F238E27FC236}">
                  <a16:creationId xmlns:a16="http://schemas.microsoft.com/office/drawing/2014/main" id="{495F9959-0965-EB5A-BA39-3257748FCEB0}"/>
                </a:ext>
              </a:extLst>
            </p:cNvPr>
            <p:cNvSpPr txBox="1"/>
            <p:nvPr/>
          </p:nvSpPr>
          <p:spPr>
            <a:xfrm>
              <a:off x="842342" y="2679856"/>
              <a:ext cx="6097656" cy="646331"/>
            </a:xfrm>
            <a:prstGeom prst="rect">
              <a:avLst/>
            </a:prstGeom>
            <a:noFill/>
          </p:spPr>
          <p:txBody>
            <a:bodyPr wrap="square">
              <a:spAutoFit/>
            </a:bodyPr>
            <a:lstStyle/>
            <a:p>
              <a:r>
                <a:rPr lang="en-US" sz="3600">
                  <a:solidFill>
                    <a:schemeClr val="bg1"/>
                  </a:solidFill>
                  <a:latin typeface="Effra Pro" panose="020B0603020203020204" pitchFamily="34" charset="0"/>
                </a:rPr>
                <a:t>Section 05</a:t>
              </a:r>
            </a:p>
          </p:txBody>
        </p:sp>
        <p:sp>
          <p:nvSpPr>
            <p:cNvPr id="11" name="TextBox 10">
              <a:extLst>
                <a:ext uri="{FF2B5EF4-FFF2-40B4-BE49-F238E27FC236}">
                  <a16:creationId xmlns:a16="http://schemas.microsoft.com/office/drawing/2014/main" id="{816D38CF-8498-CBDB-F34A-81DFF6D3B0AC}"/>
                </a:ext>
              </a:extLst>
            </p:cNvPr>
            <p:cNvSpPr txBox="1"/>
            <p:nvPr/>
          </p:nvSpPr>
          <p:spPr>
            <a:xfrm>
              <a:off x="842342" y="3447446"/>
              <a:ext cx="6097656" cy="1446550"/>
            </a:xfrm>
            <a:prstGeom prst="rect">
              <a:avLst/>
            </a:prstGeom>
            <a:noFill/>
          </p:spPr>
          <p:txBody>
            <a:bodyPr wrap="square">
              <a:spAutoFit/>
            </a:bodyPr>
            <a:lstStyle/>
            <a:p>
              <a:r>
                <a:rPr lang="en-US" sz="4400" b="1">
                  <a:solidFill>
                    <a:schemeClr val="bg1"/>
                  </a:solidFill>
                  <a:latin typeface="Effra Pro" panose="020B0603020203020204" pitchFamily="34" charset="0"/>
                </a:rPr>
                <a:t>Agent Marketing and Prospecting Plan</a:t>
              </a:r>
              <a:endParaRPr lang="en-IN" sz="4400" b="1">
                <a:solidFill>
                  <a:schemeClr val="bg1"/>
                </a:solidFill>
                <a:latin typeface="Effra Pro" panose="020B0603020203020204" pitchFamily="34" charset="0"/>
              </a:endParaRPr>
            </a:p>
          </p:txBody>
        </p:sp>
      </p:grpSp>
      <p:sp>
        <p:nvSpPr>
          <p:cNvPr id="2" name="Slide Number Placeholder 2">
            <a:extLst>
              <a:ext uri="{FF2B5EF4-FFF2-40B4-BE49-F238E27FC236}">
                <a16:creationId xmlns:a16="http://schemas.microsoft.com/office/drawing/2014/main" id="{D0611E38-DCCD-BCAB-B5ED-C74CDE03D575}"/>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65</a:t>
            </a:fld>
            <a:endParaRPr lang="en-US" b="1">
              <a:solidFill>
                <a:srgbClr val="0A3C53"/>
              </a:solidFill>
            </a:endParaRPr>
          </a:p>
        </p:txBody>
      </p:sp>
    </p:spTree>
    <p:custDataLst>
      <p:tags r:id="rId1"/>
    </p:custDataLst>
    <p:extLst>
      <p:ext uri="{BB962C8B-B14F-4D97-AF65-F5344CB8AC3E}">
        <p14:creationId xmlns:p14="http://schemas.microsoft.com/office/powerpoint/2010/main" val="311317875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0DF6BBB-03C6-419F-8810-90C9DD92C770}"/>
              </a:ext>
            </a:extLst>
          </p:cNvPr>
          <p:cNvSpPr>
            <a:spLocks noGrp="1"/>
          </p:cNvSpPr>
          <p:nvPr>
            <p:ph type="body" sz="quarter" idx="10"/>
          </p:nvPr>
        </p:nvSpPr>
        <p:spPr/>
        <p:txBody>
          <a:bodyPr vert="horz" lIns="91440" tIns="45720" rIns="91440" bIns="45720" rtlCol="0">
            <a:noAutofit/>
          </a:bodyPr>
          <a:lstStyle/>
          <a:p>
            <a:r>
              <a:rPr lang="en-IN"/>
              <a:t>Marketing and Prospecting: Recall</a:t>
            </a:r>
          </a:p>
        </p:txBody>
      </p:sp>
      <p:sp>
        <p:nvSpPr>
          <p:cNvPr id="6" name="Text Placeholder 5">
            <a:extLst>
              <a:ext uri="{FF2B5EF4-FFF2-40B4-BE49-F238E27FC236}">
                <a16:creationId xmlns:a16="http://schemas.microsoft.com/office/drawing/2014/main" id="{05117571-5D71-41EA-BB08-4EC6B24D34C6}"/>
              </a:ext>
            </a:extLst>
          </p:cNvPr>
          <p:cNvSpPr>
            <a:spLocks noGrp="1"/>
          </p:cNvSpPr>
          <p:nvPr>
            <p:ph type="body" sz="quarter" idx="11"/>
          </p:nvPr>
        </p:nvSpPr>
        <p:spPr>
          <a:xfrm>
            <a:off x="468000" y="1926907"/>
            <a:ext cx="5310188" cy="1938992"/>
          </a:xfrm>
        </p:spPr>
        <p:txBody>
          <a:bodyPr/>
          <a:lstStyle/>
          <a:p>
            <a:r>
              <a:rPr lang="en-US"/>
              <a:t>Open the Ventla App.</a:t>
            </a:r>
          </a:p>
          <a:p>
            <a:r>
              <a:rPr lang="en-US"/>
              <a:t>Read the question and the four answer options.</a:t>
            </a:r>
          </a:p>
          <a:p>
            <a:r>
              <a:rPr lang="en-US"/>
              <a:t>Choose the correct answer option. </a:t>
            </a:r>
          </a:p>
          <a:p>
            <a:r>
              <a:rPr lang="en-US"/>
              <a:t>Submit your answer.</a:t>
            </a:r>
          </a:p>
          <a:p>
            <a:endParaRPr lang="en-IN"/>
          </a:p>
        </p:txBody>
      </p:sp>
      <p:sp>
        <p:nvSpPr>
          <p:cNvPr id="31" name="Text Placeholder 30">
            <a:extLst>
              <a:ext uri="{FF2B5EF4-FFF2-40B4-BE49-F238E27FC236}">
                <a16:creationId xmlns:a16="http://schemas.microsoft.com/office/drawing/2014/main" id="{4BD2CED2-6FF6-4027-87EE-6A433E5AE2FA}"/>
              </a:ext>
            </a:extLst>
          </p:cNvPr>
          <p:cNvSpPr>
            <a:spLocks noGrp="1"/>
          </p:cNvSpPr>
          <p:nvPr>
            <p:ph type="body" sz="quarter" idx="12"/>
          </p:nvPr>
        </p:nvSpPr>
        <p:spPr>
          <a:xfrm>
            <a:off x="1134369" y="1244889"/>
            <a:ext cx="1773947" cy="313932"/>
          </a:xfrm>
        </p:spPr>
        <p:txBody>
          <a:bodyPr/>
          <a:lstStyle/>
          <a:p>
            <a:r>
              <a:rPr lang="en-US" sz="1600">
                <a:solidFill>
                  <a:srgbClr val="002060"/>
                </a:solidFill>
                <a:latin typeface="Effra Pro" panose="020B0603020203020204" pitchFamily="34" charset="0"/>
              </a:rPr>
              <a:t>Activity</a:t>
            </a:r>
            <a:endParaRPr lang="en-IN" sz="1600">
              <a:solidFill>
                <a:srgbClr val="002060"/>
              </a:solidFill>
              <a:latin typeface="Effra Pro" panose="020B0603020203020204" pitchFamily="34" charset="0"/>
            </a:endParaRPr>
          </a:p>
        </p:txBody>
      </p:sp>
      <p:sp>
        <p:nvSpPr>
          <p:cNvPr id="32" name="Text Placeholder 31">
            <a:extLst>
              <a:ext uri="{FF2B5EF4-FFF2-40B4-BE49-F238E27FC236}">
                <a16:creationId xmlns:a16="http://schemas.microsoft.com/office/drawing/2014/main" id="{8DCC2E19-2787-40FC-B426-FEA89CAECEDA}"/>
              </a:ext>
            </a:extLst>
          </p:cNvPr>
          <p:cNvSpPr>
            <a:spLocks noGrp="1"/>
          </p:cNvSpPr>
          <p:nvPr>
            <p:ph type="body" sz="quarter" idx="13"/>
          </p:nvPr>
        </p:nvSpPr>
        <p:spPr/>
        <p:txBody>
          <a:bodyPr/>
          <a:lstStyle/>
          <a:p>
            <a:r>
              <a:rPr lang="en-IN"/>
              <a:t>2 min</a:t>
            </a:r>
          </a:p>
        </p:txBody>
      </p:sp>
      <p:sp>
        <p:nvSpPr>
          <p:cNvPr id="28" name="Slide Number Placeholder 2">
            <a:extLst>
              <a:ext uri="{FF2B5EF4-FFF2-40B4-BE49-F238E27FC236}">
                <a16:creationId xmlns:a16="http://schemas.microsoft.com/office/drawing/2014/main" id="{7D8E164F-BE92-41E0-8909-100E7BEBE564}"/>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66</a:t>
            </a:fld>
            <a:endParaRPr lang="en-US" b="1">
              <a:solidFill>
                <a:srgbClr val="0A3C53"/>
              </a:solidFill>
            </a:endParaRPr>
          </a:p>
        </p:txBody>
      </p:sp>
    </p:spTree>
    <p:custDataLst>
      <p:tags r:id="rId1"/>
    </p:custDataLst>
    <p:extLst>
      <p:ext uri="{BB962C8B-B14F-4D97-AF65-F5344CB8AC3E}">
        <p14:creationId xmlns:p14="http://schemas.microsoft.com/office/powerpoint/2010/main" val="363058796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5854F0C-B714-0543-C7D6-8065098BE8FD}"/>
              </a:ext>
            </a:extLst>
          </p:cNvPr>
          <p:cNvSpPr>
            <a:spLocks noGrp="1"/>
          </p:cNvSpPr>
          <p:nvPr>
            <p:ph type="body" sz="quarter" idx="10"/>
          </p:nvPr>
        </p:nvSpPr>
        <p:spPr/>
        <p:txBody>
          <a:bodyPr vert="horz" lIns="91440" tIns="45720" rIns="91440" bIns="45720" rtlCol="0">
            <a:normAutofit/>
          </a:bodyPr>
          <a:lstStyle/>
          <a:p>
            <a:pPr marL="0" indent="0">
              <a:buNone/>
            </a:pPr>
            <a:r>
              <a:rPr lang="en-US">
                <a:solidFill>
                  <a:schemeClr val="bg1"/>
                </a:solidFill>
                <a:latin typeface="Alda Pro" pitchFamily="50" charset="0"/>
              </a:rPr>
              <a:t>Marketing and Prospecting: Recall </a:t>
            </a:r>
            <a:endParaRPr lang="en-IN">
              <a:solidFill>
                <a:schemeClr val="bg1"/>
              </a:solidFill>
              <a:latin typeface="Alda Pro" pitchFamily="50" charset="0"/>
            </a:endParaRPr>
          </a:p>
        </p:txBody>
      </p:sp>
      <p:sp>
        <p:nvSpPr>
          <p:cNvPr id="3" name="Slide Number Placeholder 2">
            <a:extLst>
              <a:ext uri="{FF2B5EF4-FFF2-40B4-BE49-F238E27FC236}">
                <a16:creationId xmlns:a16="http://schemas.microsoft.com/office/drawing/2014/main" id="{70B74DC7-AF9B-3FD5-DAA2-CF10932B6140}"/>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67</a:t>
            </a:fld>
            <a:endParaRPr lang="en-US" b="1">
              <a:solidFill>
                <a:srgbClr val="0A3C53"/>
              </a:solidFill>
            </a:endParaRPr>
          </a:p>
        </p:txBody>
      </p:sp>
      <p:grpSp>
        <p:nvGrpSpPr>
          <p:cNvPr id="6" name="Group 5">
            <a:extLst>
              <a:ext uri="{FF2B5EF4-FFF2-40B4-BE49-F238E27FC236}">
                <a16:creationId xmlns:a16="http://schemas.microsoft.com/office/drawing/2014/main" id="{175CB5DD-FEBB-4E11-B227-4C9A229E41B2}"/>
              </a:ext>
            </a:extLst>
          </p:cNvPr>
          <p:cNvGrpSpPr/>
          <p:nvPr/>
        </p:nvGrpSpPr>
        <p:grpSpPr>
          <a:xfrm>
            <a:off x="2975352" y="2390815"/>
            <a:ext cx="6241296" cy="2779510"/>
            <a:chOff x="1659833" y="2390815"/>
            <a:chExt cx="6241296" cy="2779510"/>
          </a:xfrm>
        </p:grpSpPr>
        <p:sp>
          <p:nvSpPr>
            <p:cNvPr id="9" name="Rectangle 8">
              <a:extLst>
                <a:ext uri="{FF2B5EF4-FFF2-40B4-BE49-F238E27FC236}">
                  <a16:creationId xmlns:a16="http://schemas.microsoft.com/office/drawing/2014/main" id="{850A85EF-AB25-43A6-8FDF-A55565D26B61}"/>
                </a:ext>
              </a:extLst>
            </p:cNvPr>
            <p:cNvSpPr/>
            <p:nvPr/>
          </p:nvSpPr>
          <p:spPr bwMode="gray">
            <a:xfrm>
              <a:off x="4898729" y="2390815"/>
              <a:ext cx="3002400" cy="822960"/>
            </a:xfrm>
            <a:prstGeom prst="rect">
              <a:avLst/>
            </a:prstGeom>
            <a:solidFill>
              <a:srgbClr val="205F7C"/>
            </a:solidFill>
            <a:ln w="19050">
              <a:noFill/>
              <a:headEnd/>
              <a:tailEnd/>
            </a:ln>
          </p:spPr>
          <p:style>
            <a:lnRef idx="2">
              <a:schemeClr val="accent6"/>
            </a:lnRef>
            <a:fillRef idx="1">
              <a:schemeClr val="lt1"/>
            </a:fillRef>
            <a:effectRef idx="0">
              <a:schemeClr val="accent6"/>
            </a:effectRef>
            <a:fontRef idx="minor">
              <a:schemeClr val="dk1"/>
            </a:fontRef>
          </p:style>
          <p:txBody>
            <a:bodyPr lIns="91440" tIns="91440" rIns="91440" bIns="91440" rtlCol="0" anchor="ctr" anchorCtr="0"/>
            <a:lstStyle/>
            <a:p>
              <a:pPr algn="ctr">
                <a:spcBef>
                  <a:spcPct val="0"/>
                </a:spcBef>
                <a:spcAft>
                  <a:spcPts val="600"/>
                </a:spcAft>
                <a:buClrTx/>
                <a:buSzPct val="90000"/>
              </a:pPr>
              <a:r>
                <a:rPr lang="en-US" sz="1600">
                  <a:solidFill>
                    <a:schemeClr val="bg1"/>
                  </a:solidFill>
                  <a:latin typeface="Effra Pro" panose="020B0603020203020204" pitchFamily="34" charset="0"/>
                  <a:cs typeface="Arial" pitchFamily="34" charset="0"/>
                </a:rPr>
                <a:t>Marketing</a:t>
              </a:r>
            </a:p>
          </p:txBody>
        </p:sp>
        <p:sp>
          <p:nvSpPr>
            <p:cNvPr id="10" name="Rectangle 9">
              <a:extLst>
                <a:ext uri="{FF2B5EF4-FFF2-40B4-BE49-F238E27FC236}">
                  <a16:creationId xmlns:a16="http://schemas.microsoft.com/office/drawing/2014/main" id="{C946E892-2EE5-461E-880B-FF242E6EE562}"/>
                </a:ext>
              </a:extLst>
            </p:cNvPr>
            <p:cNvSpPr/>
            <p:nvPr/>
          </p:nvSpPr>
          <p:spPr bwMode="gray">
            <a:xfrm>
              <a:off x="4898729" y="3401134"/>
              <a:ext cx="3002400" cy="1769191"/>
            </a:xfrm>
            <a:prstGeom prst="rect">
              <a:avLst/>
            </a:prstGeom>
            <a:ln w="19050">
              <a:solidFill>
                <a:schemeClr val="bg1">
                  <a:lumMod val="75000"/>
                </a:schemeClr>
              </a:solid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marL="285750" lvl="0" indent="-285750">
                <a:spcBef>
                  <a:spcPct val="0"/>
                </a:spcBef>
                <a:spcAft>
                  <a:spcPts val="600"/>
                </a:spcAft>
                <a:buSzPct val="90000"/>
                <a:buFont typeface="Arial" panose="020B0604020202020204" pitchFamily="34" charset="0"/>
                <a:buChar char="•"/>
              </a:pPr>
              <a:r>
                <a:rPr lang="en-US" sz="1600">
                  <a:solidFill>
                    <a:srgbClr val="0A3C53"/>
                  </a:solidFill>
                  <a:latin typeface="Effra Pro" panose="020B0603020203020204" pitchFamily="34" charset="0"/>
                  <a:cs typeface="Arial" pitchFamily="34" charset="0"/>
                </a:rPr>
                <a:t>Advertising on a billboard</a:t>
              </a:r>
            </a:p>
            <a:p>
              <a:pPr marL="285750" lvl="0" indent="-285750">
                <a:spcBef>
                  <a:spcPct val="0"/>
                </a:spcBef>
                <a:spcAft>
                  <a:spcPts val="600"/>
                </a:spcAft>
                <a:buSzPct val="90000"/>
                <a:buFont typeface="Arial" panose="020B0604020202020204" pitchFamily="34" charset="0"/>
                <a:buChar char="•"/>
              </a:pPr>
              <a:r>
                <a:rPr lang="en-US" sz="1600">
                  <a:solidFill>
                    <a:srgbClr val="0A3C53"/>
                  </a:solidFill>
                  <a:latin typeface="Effra Pro" panose="020B0603020203020204" pitchFamily="34" charset="0"/>
                  <a:cs typeface="Arial" pitchFamily="34" charset="0"/>
                </a:rPr>
                <a:t>Marketing through email</a:t>
              </a:r>
            </a:p>
            <a:p>
              <a:pPr marL="285750" lvl="0" indent="-285750">
                <a:spcBef>
                  <a:spcPct val="0"/>
                </a:spcBef>
                <a:spcAft>
                  <a:spcPts val="600"/>
                </a:spcAft>
                <a:buSzPct val="90000"/>
                <a:buFont typeface="Arial" panose="020B0604020202020204" pitchFamily="34" charset="0"/>
                <a:buChar char="•"/>
              </a:pPr>
              <a:r>
                <a:rPr lang="en-US" sz="1600">
                  <a:solidFill>
                    <a:srgbClr val="0A3C53"/>
                  </a:solidFill>
                  <a:latin typeface="Effra Pro" panose="020B0603020203020204" pitchFamily="34" charset="0"/>
                  <a:cs typeface="Arial" pitchFamily="34" charset="0"/>
                </a:rPr>
                <a:t>Posting approved content from Sales Central to social media</a:t>
              </a:r>
            </a:p>
          </p:txBody>
        </p:sp>
        <p:sp>
          <p:nvSpPr>
            <p:cNvPr id="11" name="Rectangle 10">
              <a:extLst>
                <a:ext uri="{FF2B5EF4-FFF2-40B4-BE49-F238E27FC236}">
                  <a16:creationId xmlns:a16="http://schemas.microsoft.com/office/drawing/2014/main" id="{21F831EB-9EF1-48EE-960D-72721F9222FE}"/>
                </a:ext>
              </a:extLst>
            </p:cNvPr>
            <p:cNvSpPr/>
            <p:nvPr/>
          </p:nvSpPr>
          <p:spPr bwMode="gray">
            <a:xfrm>
              <a:off x="1659833" y="2390815"/>
              <a:ext cx="3002031" cy="822960"/>
            </a:xfrm>
            <a:prstGeom prst="rect">
              <a:avLst/>
            </a:prstGeom>
            <a:solidFill>
              <a:srgbClr val="0079C2"/>
            </a:solidFill>
            <a:ln w="19050">
              <a:noFill/>
              <a:headEnd/>
              <a:tailEnd/>
            </a:ln>
          </p:spPr>
          <p:style>
            <a:lnRef idx="2">
              <a:schemeClr val="accent6"/>
            </a:lnRef>
            <a:fillRef idx="1">
              <a:schemeClr val="lt1"/>
            </a:fillRef>
            <a:effectRef idx="0">
              <a:schemeClr val="accent6"/>
            </a:effectRef>
            <a:fontRef idx="minor">
              <a:schemeClr val="dk1"/>
            </a:fontRef>
          </p:style>
          <p:txBody>
            <a:bodyPr lIns="91440" tIns="91440" rIns="91440" bIns="91440" rtlCol="0" anchor="ctr" anchorCtr="0"/>
            <a:lstStyle/>
            <a:p>
              <a:pPr algn="ctr">
                <a:spcBef>
                  <a:spcPct val="0"/>
                </a:spcBef>
                <a:spcAft>
                  <a:spcPts val="600"/>
                </a:spcAft>
                <a:buClrTx/>
                <a:buSzPct val="90000"/>
              </a:pPr>
              <a:r>
                <a:rPr lang="en-US" sz="1600">
                  <a:solidFill>
                    <a:schemeClr val="bg1"/>
                  </a:solidFill>
                  <a:latin typeface="Effra Pro" panose="020B0603020203020204" pitchFamily="34" charset="0"/>
                  <a:cs typeface="Arial" pitchFamily="34" charset="0"/>
                </a:rPr>
                <a:t>Prospecting</a:t>
              </a:r>
            </a:p>
          </p:txBody>
        </p:sp>
        <p:sp>
          <p:nvSpPr>
            <p:cNvPr id="12" name="Rectangle 11">
              <a:extLst>
                <a:ext uri="{FF2B5EF4-FFF2-40B4-BE49-F238E27FC236}">
                  <a16:creationId xmlns:a16="http://schemas.microsoft.com/office/drawing/2014/main" id="{16E82210-D47E-4A28-B3EE-C48367B5746E}"/>
                </a:ext>
              </a:extLst>
            </p:cNvPr>
            <p:cNvSpPr/>
            <p:nvPr/>
          </p:nvSpPr>
          <p:spPr bwMode="gray">
            <a:xfrm>
              <a:off x="1659833" y="3401134"/>
              <a:ext cx="3002031" cy="1769191"/>
            </a:xfrm>
            <a:prstGeom prst="rect">
              <a:avLst/>
            </a:prstGeom>
            <a:ln w="19050">
              <a:solidFill>
                <a:schemeClr val="bg1">
                  <a:lumMod val="75000"/>
                </a:schemeClr>
              </a:solidFill>
              <a:miter lim="800000"/>
              <a:headEnd/>
              <a:tailEnd/>
            </a:ln>
          </p:spPr>
          <p:style>
            <a:lnRef idx="2">
              <a:schemeClr val="accent3"/>
            </a:lnRef>
            <a:fillRef idx="1">
              <a:schemeClr val="lt1"/>
            </a:fillRef>
            <a:effectRef idx="0">
              <a:schemeClr val="accent3"/>
            </a:effectRef>
            <a:fontRef idx="minor">
              <a:schemeClr val="dk1"/>
            </a:fontRef>
          </p:style>
          <p:txBody>
            <a:bodyPr lIns="216000" tIns="182880" rIns="180000" bIns="137160" rtlCol="0" anchor="t" anchorCtr="0"/>
            <a:lstStyle/>
            <a:p>
              <a:pPr marL="285750" indent="-285750">
                <a:spcBef>
                  <a:spcPct val="0"/>
                </a:spcBef>
                <a:spcAft>
                  <a:spcPts val="600"/>
                </a:spcAft>
                <a:buClrTx/>
                <a:buSzPct val="90000"/>
                <a:buFont typeface="Arial" panose="020B0604020202020204" pitchFamily="34" charset="0"/>
                <a:buChar char="•"/>
              </a:pPr>
              <a:r>
                <a:rPr lang="en-US" sz="1600">
                  <a:solidFill>
                    <a:srgbClr val="0A3C53"/>
                  </a:solidFill>
                  <a:latin typeface="Effra Pro" panose="020B0603020203020204" pitchFamily="34" charset="0"/>
                  <a:cs typeface="Arial" pitchFamily="34" charset="0"/>
                </a:rPr>
                <a:t>Hosting a seminar</a:t>
              </a:r>
            </a:p>
          </p:txBody>
        </p:sp>
      </p:grpSp>
      <p:sp>
        <p:nvSpPr>
          <p:cNvPr id="15" name="Text Placeholder 2">
            <a:extLst>
              <a:ext uri="{FF2B5EF4-FFF2-40B4-BE49-F238E27FC236}">
                <a16:creationId xmlns:a16="http://schemas.microsoft.com/office/drawing/2014/main" id="{E086BF50-0B11-43F5-A164-1EBC3D22D067}"/>
              </a:ext>
            </a:extLst>
          </p:cNvPr>
          <p:cNvSpPr txBox="1">
            <a:spLocks/>
          </p:cNvSpPr>
          <p:nvPr/>
        </p:nvSpPr>
        <p:spPr>
          <a:xfrm>
            <a:off x="441070" y="439928"/>
            <a:ext cx="6593911" cy="48989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Tx/>
              <a:buNone/>
              <a:defRPr sz="2800" kern="1200">
                <a:solidFill>
                  <a:srgbClr val="0A3C53"/>
                </a:solidFill>
                <a:latin typeface="Alda Pro" pitchFamily="50"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IN">
                <a:solidFill>
                  <a:srgbClr val="205F7C"/>
                </a:solidFill>
              </a:rPr>
              <a:t>Key Takeaways | Whole Family Process</a:t>
            </a:r>
          </a:p>
        </p:txBody>
      </p:sp>
      <p:grpSp>
        <p:nvGrpSpPr>
          <p:cNvPr id="16" name="Group 15">
            <a:extLst>
              <a:ext uri="{FF2B5EF4-FFF2-40B4-BE49-F238E27FC236}">
                <a16:creationId xmlns:a16="http://schemas.microsoft.com/office/drawing/2014/main" id="{2DE2448A-C44F-46B5-BAC4-E54B48F5B56E}"/>
              </a:ext>
            </a:extLst>
          </p:cNvPr>
          <p:cNvGrpSpPr/>
          <p:nvPr/>
        </p:nvGrpSpPr>
        <p:grpSpPr>
          <a:xfrm>
            <a:off x="4255795" y="1500553"/>
            <a:ext cx="511064" cy="682458"/>
            <a:chOff x="3070524" y="1573974"/>
            <a:chExt cx="587129" cy="784033"/>
          </a:xfrm>
          <a:solidFill>
            <a:srgbClr val="0A3C53"/>
          </a:solidFill>
        </p:grpSpPr>
        <p:sp>
          <p:nvSpPr>
            <p:cNvPr id="17" name="Freeform: Shape 16">
              <a:extLst>
                <a:ext uri="{FF2B5EF4-FFF2-40B4-BE49-F238E27FC236}">
                  <a16:creationId xmlns:a16="http://schemas.microsoft.com/office/drawing/2014/main" id="{6FA9D12E-5271-4C5E-B387-F45007408CFA}"/>
                </a:ext>
              </a:extLst>
            </p:cNvPr>
            <p:cNvSpPr/>
            <p:nvPr/>
          </p:nvSpPr>
          <p:spPr>
            <a:xfrm>
              <a:off x="3070524" y="1573974"/>
              <a:ext cx="511403" cy="511565"/>
            </a:xfrm>
            <a:custGeom>
              <a:avLst/>
              <a:gdLst>
                <a:gd name="connsiteX0" fmla="*/ 256042 w 511403"/>
                <a:gd name="connsiteY0" fmla="*/ 511565 h 511565"/>
                <a:gd name="connsiteX1" fmla="*/ 189460 w 511403"/>
                <a:gd name="connsiteY1" fmla="*/ 502750 h 511565"/>
                <a:gd name="connsiteX2" fmla="*/ 34212 w 511403"/>
                <a:gd name="connsiteY2" fmla="*/ 383632 h 511565"/>
                <a:gd name="connsiteX3" fmla="*/ 127790 w 511403"/>
                <a:gd name="connsiteY3" fmla="*/ 34365 h 511565"/>
                <a:gd name="connsiteX4" fmla="*/ 321791 w 511403"/>
                <a:gd name="connsiteY4" fmla="*/ 8825 h 511565"/>
                <a:gd name="connsiteX5" fmla="*/ 477039 w 511403"/>
                <a:gd name="connsiteY5" fmla="*/ 127943 h 511565"/>
                <a:gd name="connsiteX6" fmla="*/ 502579 w 511403"/>
                <a:gd name="connsiteY6" fmla="*/ 321945 h 511565"/>
                <a:gd name="connsiteX7" fmla="*/ 383461 w 511403"/>
                <a:gd name="connsiteY7" fmla="*/ 477192 h 511565"/>
                <a:gd name="connsiteX8" fmla="*/ 256042 w 511403"/>
                <a:gd name="connsiteY8" fmla="*/ 511565 h 511565"/>
                <a:gd name="connsiteX9" fmla="*/ 136658 w 511403"/>
                <a:gd name="connsiteY9" fmla="*/ 49725 h 511565"/>
                <a:gd name="connsiteX10" fmla="*/ 49572 w 511403"/>
                <a:gd name="connsiteY10" fmla="*/ 374746 h 511565"/>
                <a:gd name="connsiteX11" fmla="*/ 194053 w 511403"/>
                <a:gd name="connsiteY11" fmla="*/ 485599 h 511565"/>
                <a:gd name="connsiteX12" fmla="*/ 374611 w 511403"/>
                <a:gd name="connsiteY12" fmla="*/ 461832 h 511565"/>
                <a:gd name="connsiteX13" fmla="*/ 485463 w 511403"/>
                <a:gd name="connsiteY13" fmla="*/ 317351 h 511565"/>
                <a:gd name="connsiteX14" fmla="*/ 461697 w 511403"/>
                <a:gd name="connsiteY14" fmla="*/ 136794 h 511565"/>
                <a:gd name="connsiteX15" fmla="*/ 317215 w 511403"/>
                <a:gd name="connsiteY15" fmla="*/ 25941 h 511565"/>
                <a:gd name="connsiteX16" fmla="*/ 136658 w 511403"/>
                <a:gd name="connsiteY16" fmla="*/ 49725 h 511565"/>
                <a:gd name="connsiteX17" fmla="*/ 136658 w 511403"/>
                <a:gd name="connsiteY17" fmla="*/ 49725 h 511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403" h="511565">
                  <a:moveTo>
                    <a:pt x="256042" y="511565"/>
                  </a:moveTo>
                  <a:cubicBezTo>
                    <a:pt x="233836" y="511565"/>
                    <a:pt x="211488" y="508639"/>
                    <a:pt x="189460" y="502750"/>
                  </a:cubicBezTo>
                  <a:cubicBezTo>
                    <a:pt x="123498" y="485067"/>
                    <a:pt x="68355" y="442765"/>
                    <a:pt x="34212" y="383632"/>
                  </a:cubicBezTo>
                  <a:cubicBezTo>
                    <a:pt x="-36290" y="261516"/>
                    <a:pt x="5692" y="104850"/>
                    <a:pt x="127790" y="34365"/>
                  </a:cubicBezTo>
                  <a:cubicBezTo>
                    <a:pt x="186941" y="223"/>
                    <a:pt x="255829" y="-8858"/>
                    <a:pt x="321791" y="8825"/>
                  </a:cubicBezTo>
                  <a:cubicBezTo>
                    <a:pt x="387753" y="26508"/>
                    <a:pt x="442896" y="68810"/>
                    <a:pt x="477039" y="127943"/>
                  </a:cubicBezTo>
                  <a:cubicBezTo>
                    <a:pt x="511181" y="187076"/>
                    <a:pt x="520262" y="255983"/>
                    <a:pt x="502579" y="321945"/>
                  </a:cubicBezTo>
                  <a:cubicBezTo>
                    <a:pt x="484896" y="387907"/>
                    <a:pt x="442594" y="443049"/>
                    <a:pt x="383461" y="477192"/>
                  </a:cubicBezTo>
                  <a:cubicBezTo>
                    <a:pt x="344068" y="499948"/>
                    <a:pt x="300348" y="511565"/>
                    <a:pt x="256042" y="511565"/>
                  </a:cubicBezTo>
                  <a:close/>
                  <a:moveTo>
                    <a:pt x="136658" y="49725"/>
                  </a:moveTo>
                  <a:cubicBezTo>
                    <a:pt x="23038" y="115332"/>
                    <a:pt x="-16035" y="261126"/>
                    <a:pt x="49572" y="374746"/>
                  </a:cubicBezTo>
                  <a:cubicBezTo>
                    <a:pt x="81356" y="429782"/>
                    <a:pt x="132667" y="469157"/>
                    <a:pt x="194053" y="485599"/>
                  </a:cubicBezTo>
                  <a:cubicBezTo>
                    <a:pt x="255439" y="502058"/>
                    <a:pt x="319557" y="493598"/>
                    <a:pt x="374611" y="461832"/>
                  </a:cubicBezTo>
                  <a:cubicBezTo>
                    <a:pt x="429647" y="430048"/>
                    <a:pt x="469022" y="378754"/>
                    <a:pt x="485463" y="317351"/>
                  </a:cubicBezTo>
                  <a:cubicBezTo>
                    <a:pt x="501905" y="255965"/>
                    <a:pt x="493463" y="191848"/>
                    <a:pt x="461697" y="136794"/>
                  </a:cubicBezTo>
                  <a:cubicBezTo>
                    <a:pt x="429931" y="81740"/>
                    <a:pt x="378619" y="42382"/>
                    <a:pt x="317215" y="25941"/>
                  </a:cubicBezTo>
                  <a:cubicBezTo>
                    <a:pt x="255812" y="9499"/>
                    <a:pt x="191694" y="17941"/>
                    <a:pt x="136658" y="49725"/>
                  </a:cubicBezTo>
                  <a:lnTo>
                    <a:pt x="136658" y="49725"/>
                  </a:lnTo>
                  <a:close/>
                </a:path>
              </a:pathLst>
            </a:custGeom>
            <a:grpFill/>
            <a:ln w="3175" cap="flat">
              <a:solidFill>
                <a:srgbClr val="0A3C53"/>
              </a:solidFill>
              <a:prstDash val="solid"/>
              <a:miter/>
            </a:ln>
          </p:spPr>
          <p:txBody>
            <a:bodyPr rtlCol="0" anchor="ctr"/>
            <a:lstStyle/>
            <a:p>
              <a:endParaRPr lang="en-IN"/>
            </a:p>
          </p:txBody>
        </p:sp>
        <p:sp>
          <p:nvSpPr>
            <p:cNvPr id="18" name="Freeform: Shape 17">
              <a:extLst>
                <a:ext uri="{FF2B5EF4-FFF2-40B4-BE49-F238E27FC236}">
                  <a16:creationId xmlns:a16="http://schemas.microsoft.com/office/drawing/2014/main" id="{1CA1D9FE-4E05-42F8-98F6-C66C3CE1FB4F}"/>
                </a:ext>
              </a:extLst>
            </p:cNvPr>
            <p:cNvSpPr/>
            <p:nvPr/>
          </p:nvSpPr>
          <p:spPr>
            <a:xfrm>
              <a:off x="3133334" y="1636938"/>
              <a:ext cx="385749" cy="385619"/>
            </a:xfrm>
            <a:custGeom>
              <a:avLst/>
              <a:gdLst>
                <a:gd name="connsiteX0" fmla="*/ 193143 w 385749"/>
                <a:gd name="connsiteY0" fmla="*/ 385620 h 385619"/>
                <a:gd name="connsiteX1" fmla="*/ 25800 w 385749"/>
                <a:gd name="connsiteY1" fmla="*/ 289240 h 385619"/>
                <a:gd name="connsiteX2" fmla="*/ 96391 w 385749"/>
                <a:gd name="connsiteY2" fmla="*/ 25800 h 385619"/>
                <a:gd name="connsiteX3" fmla="*/ 359831 w 385749"/>
                <a:gd name="connsiteY3" fmla="*/ 96391 h 385619"/>
                <a:gd name="connsiteX4" fmla="*/ 379093 w 385749"/>
                <a:gd name="connsiteY4" fmla="*/ 242735 h 385619"/>
                <a:gd name="connsiteX5" fmla="*/ 289240 w 385749"/>
                <a:gd name="connsiteY5" fmla="*/ 359831 h 385619"/>
                <a:gd name="connsiteX6" fmla="*/ 193143 w 385749"/>
                <a:gd name="connsiteY6" fmla="*/ 385620 h 385619"/>
                <a:gd name="connsiteX7" fmla="*/ 192523 w 385749"/>
                <a:gd name="connsiteY7" fmla="*/ 17730 h 385619"/>
                <a:gd name="connsiteX8" fmla="*/ 105259 w 385749"/>
                <a:gd name="connsiteY8" fmla="*/ 41160 h 385619"/>
                <a:gd name="connsiteX9" fmla="*/ 41160 w 385749"/>
                <a:gd name="connsiteY9" fmla="*/ 280371 h 385619"/>
                <a:gd name="connsiteX10" fmla="*/ 193108 w 385749"/>
                <a:gd name="connsiteY10" fmla="*/ 367901 h 385619"/>
                <a:gd name="connsiteX11" fmla="*/ 280371 w 385749"/>
                <a:gd name="connsiteY11" fmla="*/ 344471 h 385619"/>
                <a:gd name="connsiteX12" fmla="*/ 361959 w 385749"/>
                <a:gd name="connsiteY12" fmla="*/ 238141 h 385619"/>
                <a:gd name="connsiteX13" fmla="*/ 344471 w 385749"/>
                <a:gd name="connsiteY13" fmla="*/ 105259 h 385619"/>
                <a:gd name="connsiteX14" fmla="*/ 192523 w 385749"/>
                <a:gd name="connsiteY14" fmla="*/ 17730 h 385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5749" h="385619">
                  <a:moveTo>
                    <a:pt x="193143" y="385620"/>
                  </a:moveTo>
                  <a:cubicBezTo>
                    <a:pt x="126437" y="385620"/>
                    <a:pt x="61486" y="351034"/>
                    <a:pt x="25800" y="289240"/>
                  </a:cubicBezTo>
                  <a:cubicBezTo>
                    <a:pt x="-27374" y="197152"/>
                    <a:pt x="4303" y="78974"/>
                    <a:pt x="96391" y="25800"/>
                  </a:cubicBezTo>
                  <a:cubicBezTo>
                    <a:pt x="188479" y="-27374"/>
                    <a:pt x="306657" y="4303"/>
                    <a:pt x="359831" y="96391"/>
                  </a:cubicBezTo>
                  <a:cubicBezTo>
                    <a:pt x="385584" y="140998"/>
                    <a:pt x="392430" y="192966"/>
                    <a:pt x="379093" y="242735"/>
                  </a:cubicBezTo>
                  <a:cubicBezTo>
                    <a:pt x="365755" y="292503"/>
                    <a:pt x="333847" y="334078"/>
                    <a:pt x="289240" y="359831"/>
                  </a:cubicBezTo>
                  <a:cubicBezTo>
                    <a:pt x="258946" y="377319"/>
                    <a:pt x="225832" y="385620"/>
                    <a:pt x="193143" y="385620"/>
                  </a:cubicBezTo>
                  <a:close/>
                  <a:moveTo>
                    <a:pt x="192523" y="17730"/>
                  </a:moveTo>
                  <a:cubicBezTo>
                    <a:pt x="162832" y="17730"/>
                    <a:pt x="132769" y="25268"/>
                    <a:pt x="105259" y="41160"/>
                  </a:cubicBezTo>
                  <a:cubicBezTo>
                    <a:pt x="21632" y="89438"/>
                    <a:pt x="-7119" y="196744"/>
                    <a:pt x="41160" y="280371"/>
                  </a:cubicBezTo>
                  <a:cubicBezTo>
                    <a:pt x="73564" y="336490"/>
                    <a:pt x="132538" y="367883"/>
                    <a:pt x="193108" y="367901"/>
                  </a:cubicBezTo>
                  <a:cubicBezTo>
                    <a:pt x="222799" y="367901"/>
                    <a:pt x="252862" y="360363"/>
                    <a:pt x="280371" y="344471"/>
                  </a:cubicBezTo>
                  <a:cubicBezTo>
                    <a:pt x="320881" y="321077"/>
                    <a:pt x="349863" y="283316"/>
                    <a:pt x="361959" y="238141"/>
                  </a:cubicBezTo>
                  <a:cubicBezTo>
                    <a:pt x="374073" y="192966"/>
                    <a:pt x="367848" y="145769"/>
                    <a:pt x="344471" y="105259"/>
                  </a:cubicBezTo>
                  <a:cubicBezTo>
                    <a:pt x="312066" y="49141"/>
                    <a:pt x="253075" y="17730"/>
                    <a:pt x="192523" y="17730"/>
                  </a:cubicBezTo>
                  <a:close/>
                </a:path>
              </a:pathLst>
            </a:custGeom>
            <a:grpFill/>
            <a:ln w="3175" cap="flat">
              <a:solidFill>
                <a:srgbClr val="0A3C53"/>
              </a:solidFill>
              <a:prstDash val="solid"/>
              <a:miter/>
            </a:ln>
          </p:spPr>
          <p:txBody>
            <a:bodyPr rtlCol="0" anchor="ctr"/>
            <a:lstStyle/>
            <a:p>
              <a:endParaRPr lang="en-IN"/>
            </a:p>
          </p:txBody>
        </p:sp>
        <p:sp>
          <p:nvSpPr>
            <p:cNvPr id="19" name="Freeform: Shape 18">
              <a:extLst>
                <a:ext uri="{FF2B5EF4-FFF2-40B4-BE49-F238E27FC236}">
                  <a16:creationId xmlns:a16="http://schemas.microsoft.com/office/drawing/2014/main" id="{F755FC86-ABEC-49D4-B7F6-418A46864C97}"/>
                </a:ext>
              </a:extLst>
            </p:cNvPr>
            <p:cNvSpPr/>
            <p:nvPr/>
          </p:nvSpPr>
          <p:spPr>
            <a:xfrm>
              <a:off x="3219012" y="1844867"/>
              <a:ext cx="214274" cy="149312"/>
            </a:xfrm>
            <a:custGeom>
              <a:avLst/>
              <a:gdLst>
                <a:gd name="connsiteX0" fmla="*/ 8868 w 214274"/>
                <a:gd name="connsiteY0" fmla="*/ 149312 h 149312"/>
                <a:gd name="connsiteX1" fmla="*/ 0 w 214274"/>
                <a:gd name="connsiteY1" fmla="*/ 140444 h 149312"/>
                <a:gd name="connsiteX2" fmla="*/ 0 w 214274"/>
                <a:gd name="connsiteY2" fmla="*/ 97025 h 149312"/>
                <a:gd name="connsiteX3" fmla="*/ 59896 w 214274"/>
                <a:gd name="connsiteY3" fmla="*/ 929 h 149312"/>
                <a:gd name="connsiteX4" fmla="*/ 71779 w 214274"/>
                <a:gd name="connsiteY4" fmla="*/ 4937 h 149312"/>
                <a:gd name="connsiteX5" fmla="*/ 67771 w 214274"/>
                <a:gd name="connsiteY5" fmla="*/ 16821 h 149312"/>
                <a:gd name="connsiteX6" fmla="*/ 17736 w 214274"/>
                <a:gd name="connsiteY6" fmla="*/ 97025 h 149312"/>
                <a:gd name="connsiteX7" fmla="*/ 17736 w 214274"/>
                <a:gd name="connsiteY7" fmla="*/ 140444 h 149312"/>
                <a:gd name="connsiteX8" fmla="*/ 8868 w 214274"/>
                <a:gd name="connsiteY8" fmla="*/ 149312 h 149312"/>
                <a:gd name="connsiteX9" fmla="*/ 205406 w 214274"/>
                <a:gd name="connsiteY9" fmla="*/ 149277 h 149312"/>
                <a:gd name="connsiteX10" fmla="*/ 196538 w 214274"/>
                <a:gd name="connsiteY10" fmla="*/ 140409 h 149312"/>
                <a:gd name="connsiteX11" fmla="*/ 196538 w 214274"/>
                <a:gd name="connsiteY11" fmla="*/ 97025 h 149312"/>
                <a:gd name="connsiteX12" fmla="*/ 146503 w 214274"/>
                <a:gd name="connsiteY12" fmla="*/ 16821 h 149312"/>
                <a:gd name="connsiteX13" fmla="*/ 142495 w 214274"/>
                <a:gd name="connsiteY13" fmla="*/ 4937 h 149312"/>
                <a:gd name="connsiteX14" fmla="*/ 154378 w 214274"/>
                <a:gd name="connsiteY14" fmla="*/ 929 h 149312"/>
                <a:gd name="connsiteX15" fmla="*/ 214274 w 214274"/>
                <a:gd name="connsiteY15" fmla="*/ 97025 h 149312"/>
                <a:gd name="connsiteX16" fmla="*/ 214274 w 214274"/>
                <a:gd name="connsiteY16" fmla="*/ 140409 h 149312"/>
                <a:gd name="connsiteX17" fmla="*/ 205406 w 214274"/>
                <a:gd name="connsiteY17" fmla="*/ 149277 h 1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274" h="149312">
                  <a:moveTo>
                    <a:pt x="8868" y="149312"/>
                  </a:moveTo>
                  <a:cubicBezTo>
                    <a:pt x="3973" y="149312"/>
                    <a:pt x="0" y="145339"/>
                    <a:pt x="0" y="140444"/>
                  </a:cubicBezTo>
                  <a:lnTo>
                    <a:pt x="0" y="97025"/>
                  </a:lnTo>
                  <a:cubicBezTo>
                    <a:pt x="0" y="56657"/>
                    <a:pt x="23519" y="18949"/>
                    <a:pt x="59896" y="929"/>
                  </a:cubicBezTo>
                  <a:cubicBezTo>
                    <a:pt x="64295" y="-1253"/>
                    <a:pt x="69598" y="556"/>
                    <a:pt x="71779" y="4937"/>
                  </a:cubicBezTo>
                  <a:cubicBezTo>
                    <a:pt x="73961" y="9318"/>
                    <a:pt x="72152" y="14639"/>
                    <a:pt x="67771" y="16821"/>
                  </a:cubicBezTo>
                  <a:cubicBezTo>
                    <a:pt x="37371" y="31861"/>
                    <a:pt x="17736" y="63344"/>
                    <a:pt x="17736" y="97025"/>
                  </a:cubicBezTo>
                  <a:lnTo>
                    <a:pt x="17736" y="140444"/>
                  </a:lnTo>
                  <a:cubicBezTo>
                    <a:pt x="17736" y="145339"/>
                    <a:pt x="13764" y="149312"/>
                    <a:pt x="8868" y="149312"/>
                  </a:cubicBezTo>
                  <a:close/>
                  <a:moveTo>
                    <a:pt x="205406" y="149277"/>
                  </a:moveTo>
                  <a:cubicBezTo>
                    <a:pt x="200511" y="149277"/>
                    <a:pt x="196538" y="145304"/>
                    <a:pt x="196538" y="140409"/>
                  </a:cubicBezTo>
                  <a:lnTo>
                    <a:pt x="196538" y="97025"/>
                  </a:lnTo>
                  <a:cubicBezTo>
                    <a:pt x="196538" y="63344"/>
                    <a:pt x="176904" y="31879"/>
                    <a:pt x="146503" y="16821"/>
                  </a:cubicBezTo>
                  <a:cubicBezTo>
                    <a:pt x="142105" y="14657"/>
                    <a:pt x="140313" y="9336"/>
                    <a:pt x="142495" y="4937"/>
                  </a:cubicBezTo>
                  <a:cubicBezTo>
                    <a:pt x="144676" y="539"/>
                    <a:pt x="149980" y="-1253"/>
                    <a:pt x="154378" y="929"/>
                  </a:cubicBezTo>
                  <a:cubicBezTo>
                    <a:pt x="190773" y="18931"/>
                    <a:pt x="214274" y="56657"/>
                    <a:pt x="214274" y="97025"/>
                  </a:cubicBezTo>
                  <a:lnTo>
                    <a:pt x="214274" y="140409"/>
                  </a:lnTo>
                  <a:cubicBezTo>
                    <a:pt x="214274" y="145304"/>
                    <a:pt x="210301" y="149277"/>
                    <a:pt x="205406" y="149277"/>
                  </a:cubicBezTo>
                  <a:close/>
                </a:path>
              </a:pathLst>
            </a:custGeom>
            <a:grpFill/>
            <a:ln w="3175" cap="flat">
              <a:solidFill>
                <a:srgbClr val="0A3C53"/>
              </a:solidFill>
              <a:prstDash val="solid"/>
              <a:miter/>
            </a:ln>
          </p:spPr>
          <p:txBody>
            <a:bodyPr rtlCol="0" anchor="ctr"/>
            <a:lstStyle/>
            <a:p>
              <a:endParaRPr lang="en-IN"/>
            </a:p>
          </p:txBody>
        </p:sp>
        <p:sp>
          <p:nvSpPr>
            <p:cNvPr id="20" name="Freeform: Shape 19">
              <a:extLst>
                <a:ext uri="{FF2B5EF4-FFF2-40B4-BE49-F238E27FC236}">
                  <a16:creationId xmlns:a16="http://schemas.microsoft.com/office/drawing/2014/main" id="{C5350C7C-4995-4DEF-A0C6-91D1E7C33CAD}"/>
                </a:ext>
              </a:extLst>
            </p:cNvPr>
            <p:cNvSpPr/>
            <p:nvPr/>
          </p:nvSpPr>
          <p:spPr>
            <a:xfrm>
              <a:off x="3238274" y="1699807"/>
              <a:ext cx="175732" cy="175732"/>
            </a:xfrm>
            <a:custGeom>
              <a:avLst/>
              <a:gdLst>
                <a:gd name="connsiteX0" fmla="*/ 87866 w 175732"/>
                <a:gd name="connsiteY0" fmla="*/ 175733 h 175732"/>
                <a:gd name="connsiteX1" fmla="*/ 0 w 175732"/>
                <a:gd name="connsiteY1" fmla="*/ 87866 h 175732"/>
                <a:gd name="connsiteX2" fmla="*/ 87866 w 175732"/>
                <a:gd name="connsiteY2" fmla="*/ 0 h 175732"/>
                <a:gd name="connsiteX3" fmla="*/ 175733 w 175732"/>
                <a:gd name="connsiteY3" fmla="*/ 87866 h 175732"/>
                <a:gd name="connsiteX4" fmla="*/ 87866 w 175732"/>
                <a:gd name="connsiteY4" fmla="*/ 175733 h 175732"/>
                <a:gd name="connsiteX5" fmla="*/ 87866 w 175732"/>
                <a:gd name="connsiteY5" fmla="*/ 17754 h 175732"/>
                <a:gd name="connsiteX6" fmla="*/ 17736 w 175732"/>
                <a:gd name="connsiteY6" fmla="*/ 87884 h 175732"/>
                <a:gd name="connsiteX7" fmla="*/ 87866 w 175732"/>
                <a:gd name="connsiteY7" fmla="*/ 158014 h 175732"/>
                <a:gd name="connsiteX8" fmla="*/ 157996 w 175732"/>
                <a:gd name="connsiteY8" fmla="*/ 87884 h 175732"/>
                <a:gd name="connsiteX9" fmla="*/ 87866 w 175732"/>
                <a:gd name="connsiteY9" fmla="*/ 17754 h 17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732" h="175732">
                  <a:moveTo>
                    <a:pt x="87866" y="175733"/>
                  </a:moveTo>
                  <a:cubicBezTo>
                    <a:pt x="39428" y="175733"/>
                    <a:pt x="0" y="136323"/>
                    <a:pt x="0" y="87866"/>
                  </a:cubicBezTo>
                  <a:cubicBezTo>
                    <a:pt x="0" y="39410"/>
                    <a:pt x="39410" y="0"/>
                    <a:pt x="87866" y="0"/>
                  </a:cubicBezTo>
                  <a:cubicBezTo>
                    <a:pt x="136322" y="0"/>
                    <a:pt x="175733" y="39410"/>
                    <a:pt x="175733" y="87866"/>
                  </a:cubicBezTo>
                  <a:cubicBezTo>
                    <a:pt x="175733" y="136323"/>
                    <a:pt x="136322" y="175733"/>
                    <a:pt x="87866" y="175733"/>
                  </a:cubicBezTo>
                  <a:close/>
                  <a:moveTo>
                    <a:pt x="87866" y="17754"/>
                  </a:moveTo>
                  <a:cubicBezTo>
                    <a:pt x="49201" y="17754"/>
                    <a:pt x="17736" y="49219"/>
                    <a:pt x="17736" y="87884"/>
                  </a:cubicBezTo>
                  <a:cubicBezTo>
                    <a:pt x="17736" y="126550"/>
                    <a:pt x="49201" y="158014"/>
                    <a:pt x="87866" y="158014"/>
                  </a:cubicBezTo>
                  <a:cubicBezTo>
                    <a:pt x="126532" y="158014"/>
                    <a:pt x="157996" y="126550"/>
                    <a:pt x="157996" y="87884"/>
                  </a:cubicBezTo>
                  <a:cubicBezTo>
                    <a:pt x="157996" y="49219"/>
                    <a:pt x="126550" y="17754"/>
                    <a:pt x="87866" y="17754"/>
                  </a:cubicBezTo>
                  <a:close/>
                </a:path>
              </a:pathLst>
            </a:custGeom>
            <a:grpFill/>
            <a:ln w="3175" cap="flat">
              <a:solidFill>
                <a:srgbClr val="0A3C53"/>
              </a:solidFill>
              <a:prstDash val="solid"/>
              <a:miter/>
            </a:ln>
          </p:spPr>
          <p:txBody>
            <a:bodyPr rtlCol="0" anchor="ctr"/>
            <a:lstStyle/>
            <a:p>
              <a:endParaRPr lang="en-IN"/>
            </a:p>
          </p:txBody>
        </p:sp>
        <p:sp>
          <p:nvSpPr>
            <p:cNvPr id="21" name="Freeform: Shape 20">
              <a:extLst>
                <a:ext uri="{FF2B5EF4-FFF2-40B4-BE49-F238E27FC236}">
                  <a16:creationId xmlns:a16="http://schemas.microsoft.com/office/drawing/2014/main" id="{192C0266-F015-4774-A68B-309D3603EED7}"/>
                </a:ext>
              </a:extLst>
            </p:cNvPr>
            <p:cNvSpPr/>
            <p:nvPr/>
          </p:nvSpPr>
          <p:spPr>
            <a:xfrm>
              <a:off x="3440682" y="2034636"/>
              <a:ext cx="51844" cy="76799"/>
            </a:xfrm>
            <a:custGeom>
              <a:avLst/>
              <a:gdLst>
                <a:gd name="connsiteX0" fmla="*/ 42976 w 51844"/>
                <a:gd name="connsiteY0" fmla="*/ 76799 h 76799"/>
                <a:gd name="connsiteX1" fmla="*/ 35296 w 51844"/>
                <a:gd name="connsiteY1" fmla="*/ 72365 h 76799"/>
                <a:gd name="connsiteX2" fmla="*/ 1189 w 51844"/>
                <a:gd name="connsiteY2" fmla="*/ 13303 h 76799"/>
                <a:gd name="connsiteX3" fmla="*/ 4434 w 51844"/>
                <a:gd name="connsiteY3" fmla="*/ 1189 h 76799"/>
                <a:gd name="connsiteX4" fmla="*/ 16548 w 51844"/>
                <a:gd name="connsiteY4" fmla="*/ 4434 h 76799"/>
                <a:gd name="connsiteX5" fmla="*/ 50656 w 51844"/>
                <a:gd name="connsiteY5" fmla="*/ 63497 h 76799"/>
                <a:gd name="connsiteX6" fmla="*/ 47410 w 51844"/>
                <a:gd name="connsiteY6" fmla="*/ 75611 h 76799"/>
                <a:gd name="connsiteX7" fmla="*/ 42976 w 51844"/>
                <a:gd name="connsiteY7" fmla="*/ 76799 h 76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844" h="76799">
                  <a:moveTo>
                    <a:pt x="42976" y="76799"/>
                  </a:moveTo>
                  <a:cubicBezTo>
                    <a:pt x="39907" y="76799"/>
                    <a:pt x="36928" y="75203"/>
                    <a:pt x="35296" y="72365"/>
                  </a:cubicBezTo>
                  <a:lnTo>
                    <a:pt x="1189" y="13303"/>
                  </a:lnTo>
                  <a:cubicBezTo>
                    <a:pt x="-1259" y="9064"/>
                    <a:pt x="195" y="3636"/>
                    <a:pt x="4434" y="1189"/>
                  </a:cubicBezTo>
                  <a:cubicBezTo>
                    <a:pt x="8673" y="-1259"/>
                    <a:pt x="14101" y="195"/>
                    <a:pt x="16548" y="4434"/>
                  </a:cubicBezTo>
                  <a:lnTo>
                    <a:pt x="50656" y="63497"/>
                  </a:lnTo>
                  <a:cubicBezTo>
                    <a:pt x="53103" y="67736"/>
                    <a:pt x="51649" y="73163"/>
                    <a:pt x="47410" y="75611"/>
                  </a:cubicBezTo>
                  <a:cubicBezTo>
                    <a:pt x="46009" y="76409"/>
                    <a:pt x="44483" y="76799"/>
                    <a:pt x="42976" y="76799"/>
                  </a:cubicBezTo>
                  <a:close/>
                </a:path>
              </a:pathLst>
            </a:custGeom>
            <a:grpFill/>
            <a:ln w="3175" cap="flat">
              <a:solidFill>
                <a:srgbClr val="0A3C53"/>
              </a:solidFill>
              <a:prstDash val="solid"/>
              <a:miter/>
            </a:ln>
          </p:spPr>
          <p:txBody>
            <a:bodyPr rtlCol="0" anchor="ctr"/>
            <a:lstStyle/>
            <a:p>
              <a:endParaRPr lang="en-IN"/>
            </a:p>
          </p:txBody>
        </p:sp>
        <p:sp>
          <p:nvSpPr>
            <p:cNvPr id="22" name="Freeform: Shape 21">
              <a:extLst>
                <a:ext uri="{FF2B5EF4-FFF2-40B4-BE49-F238E27FC236}">
                  <a16:creationId xmlns:a16="http://schemas.microsoft.com/office/drawing/2014/main" id="{FC070C99-209E-4212-8448-807587857BB6}"/>
                </a:ext>
              </a:extLst>
            </p:cNvPr>
            <p:cNvSpPr/>
            <p:nvPr/>
          </p:nvSpPr>
          <p:spPr>
            <a:xfrm>
              <a:off x="3439980" y="2078612"/>
              <a:ext cx="217673" cy="279395"/>
            </a:xfrm>
            <a:custGeom>
              <a:avLst/>
              <a:gdLst>
                <a:gd name="connsiteX0" fmla="*/ 155169 w 217673"/>
                <a:gd name="connsiteY0" fmla="*/ 279395 h 279395"/>
                <a:gd name="connsiteX1" fmla="*/ 138745 w 217673"/>
                <a:gd name="connsiteY1" fmla="*/ 277214 h 279395"/>
                <a:gd name="connsiteX2" fmla="*/ 100647 w 217673"/>
                <a:gd name="connsiteY2" fmla="*/ 248055 h 279395"/>
                <a:gd name="connsiteX3" fmla="*/ 5509 w 217673"/>
                <a:gd name="connsiteY3" fmla="*/ 83283 h 279395"/>
                <a:gd name="connsiteX4" fmla="*/ 1429 w 217673"/>
                <a:gd name="connsiteY4" fmla="*/ 52049 h 279395"/>
                <a:gd name="connsiteX5" fmla="*/ 20585 w 217673"/>
                <a:gd name="connsiteY5" fmla="*/ 27041 h 279395"/>
                <a:gd name="connsiteX6" fmla="*/ 57902 w 217673"/>
                <a:gd name="connsiteY6" fmla="*/ 5509 h 279395"/>
                <a:gd name="connsiteX7" fmla="*/ 89136 w 217673"/>
                <a:gd name="connsiteY7" fmla="*/ 1429 h 279395"/>
                <a:gd name="connsiteX8" fmla="*/ 114145 w 217673"/>
                <a:gd name="connsiteY8" fmla="*/ 20585 h 279395"/>
                <a:gd name="connsiteX9" fmla="*/ 209283 w 217673"/>
                <a:gd name="connsiteY9" fmla="*/ 185357 h 279395"/>
                <a:gd name="connsiteX10" fmla="*/ 186332 w 217673"/>
                <a:gd name="connsiteY10" fmla="*/ 271024 h 279395"/>
                <a:gd name="connsiteX11" fmla="*/ 155169 w 217673"/>
                <a:gd name="connsiteY11" fmla="*/ 279395 h 279395"/>
                <a:gd name="connsiteX12" fmla="*/ 78370 w 217673"/>
                <a:gd name="connsiteY12" fmla="*/ 17729 h 279395"/>
                <a:gd name="connsiteX13" fmla="*/ 66753 w 217673"/>
                <a:gd name="connsiteY13" fmla="*/ 20851 h 279395"/>
                <a:gd name="connsiteX14" fmla="*/ 29435 w 217673"/>
                <a:gd name="connsiteY14" fmla="*/ 42383 h 279395"/>
                <a:gd name="connsiteX15" fmla="*/ 29435 w 217673"/>
                <a:gd name="connsiteY15" fmla="*/ 42383 h 279395"/>
                <a:gd name="connsiteX16" fmla="*/ 18545 w 217673"/>
                <a:gd name="connsiteY16" fmla="*/ 56625 h 279395"/>
                <a:gd name="connsiteX17" fmla="*/ 20851 w 217673"/>
                <a:gd name="connsiteY17" fmla="*/ 74397 h 279395"/>
                <a:gd name="connsiteX18" fmla="*/ 115989 w 217673"/>
                <a:gd name="connsiteY18" fmla="*/ 239169 h 279395"/>
                <a:gd name="connsiteX19" fmla="*/ 143321 w 217673"/>
                <a:gd name="connsiteY19" fmla="*/ 260063 h 279395"/>
                <a:gd name="connsiteX20" fmla="*/ 177428 w 217673"/>
                <a:gd name="connsiteY20" fmla="*/ 255629 h 279395"/>
                <a:gd name="connsiteX21" fmla="*/ 198322 w 217673"/>
                <a:gd name="connsiteY21" fmla="*/ 228297 h 279395"/>
                <a:gd name="connsiteX22" fmla="*/ 193888 w 217673"/>
                <a:gd name="connsiteY22" fmla="*/ 194189 h 279395"/>
                <a:gd name="connsiteX23" fmla="*/ 98749 w 217673"/>
                <a:gd name="connsiteY23" fmla="*/ 29418 h 279395"/>
                <a:gd name="connsiteX24" fmla="*/ 84507 w 217673"/>
                <a:gd name="connsiteY24" fmla="*/ 18527 h 279395"/>
                <a:gd name="connsiteX25" fmla="*/ 78370 w 217673"/>
                <a:gd name="connsiteY25" fmla="*/ 17729 h 279395"/>
                <a:gd name="connsiteX26" fmla="*/ 25019 w 217673"/>
                <a:gd name="connsiteY26" fmla="*/ 34721 h 279395"/>
                <a:gd name="connsiteX27" fmla="*/ 25019 w 217673"/>
                <a:gd name="connsiteY27" fmla="*/ 34721 h 279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7673" h="279395">
                  <a:moveTo>
                    <a:pt x="155169" y="279395"/>
                  </a:moveTo>
                  <a:cubicBezTo>
                    <a:pt x="149689" y="279395"/>
                    <a:pt x="144173" y="278668"/>
                    <a:pt x="138745" y="277214"/>
                  </a:cubicBezTo>
                  <a:cubicBezTo>
                    <a:pt x="122516" y="272868"/>
                    <a:pt x="109001" y="262510"/>
                    <a:pt x="100647" y="248055"/>
                  </a:cubicBezTo>
                  <a:lnTo>
                    <a:pt x="5509" y="83283"/>
                  </a:lnTo>
                  <a:cubicBezTo>
                    <a:pt x="28" y="73794"/>
                    <a:pt x="-1426" y="62691"/>
                    <a:pt x="1429" y="52049"/>
                  </a:cubicBezTo>
                  <a:cubicBezTo>
                    <a:pt x="4285" y="41407"/>
                    <a:pt x="11078" y="32521"/>
                    <a:pt x="20585" y="27041"/>
                  </a:cubicBezTo>
                  <a:lnTo>
                    <a:pt x="57902" y="5509"/>
                  </a:lnTo>
                  <a:cubicBezTo>
                    <a:pt x="67391" y="28"/>
                    <a:pt x="78494" y="-1426"/>
                    <a:pt x="89136" y="1429"/>
                  </a:cubicBezTo>
                  <a:cubicBezTo>
                    <a:pt x="99778" y="4285"/>
                    <a:pt x="108664" y="11078"/>
                    <a:pt x="114145" y="20585"/>
                  </a:cubicBezTo>
                  <a:lnTo>
                    <a:pt x="209283" y="185357"/>
                  </a:lnTo>
                  <a:cubicBezTo>
                    <a:pt x="226576" y="215314"/>
                    <a:pt x="216271" y="253731"/>
                    <a:pt x="186332" y="271024"/>
                  </a:cubicBezTo>
                  <a:cubicBezTo>
                    <a:pt x="176701" y="276558"/>
                    <a:pt x="166024" y="279395"/>
                    <a:pt x="155169" y="279395"/>
                  </a:cubicBezTo>
                  <a:close/>
                  <a:moveTo>
                    <a:pt x="78370" y="17729"/>
                  </a:moveTo>
                  <a:cubicBezTo>
                    <a:pt x="74326" y="17729"/>
                    <a:pt x="70336" y="18776"/>
                    <a:pt x="66753" y="20851"/>
                  </a:cubicBezTo>
                  <a:lnTo>
                    <a:pt x="29435" y="42383"/>
                  </a:lnTo>
                  <a:lnTo>
                    <a:pt x="29435" y="42383"/>
                  </a:lnTo>
                  <a:cubicBezTo>
                    <a:pt x="24043" y="45487"/>
                    <a:pt x="20177" y="50559"/>
                    <a:pt x="18545" y="56625"/>
                  </a:cubicBezTo>
                  <a:cubicBezTo>
                    <a:pt x="16913" y="62691"/>
                    <a:pt x="17729" y="69005"/>
                    <a:pt x="20851" y="74397"/>
                  </a:cubicBezTo>
                  <a:lnTo>
                    <a:pt x="115989" y="239169"/>
                  </a:lnTo>
                  <a:cubicBezTo>
                    <a:pt x="121966" y="249527"/>
                    <a:pt x="131668" y="256941"/>
                    <a:pt x="143321" y="260063"/>
                  </a:cubicBezTo>
                  <a:cubicBezTo>
                    <a:pt x="154956" y="263184"/>
                    <a:pt x="167088" y="261606"/>
                    <a:pt x="177428" y="255629"/>
                  </a:cubicBezTo>
                  <a:cubicBezTo>
                    <a:pt x="187786" y="249651"/>
                    <a:pt x="195200" y="239950"/>
                    <a:pt x="198322" y="228297"/>
                  </a:cubicBezTo>
                  <a:cubicBezTo>
                    <a:pt x="201444" y="216644"/>
                    <a:pt x="199865" y="204530"/>
                    <a:pt x="193888" y="194189"/>
                  </a:cubicBezTo>
                  <a:lnTo>
                    <a:pt x="98749" y="29418"/>
                  </a:lnTo>
                  <a:cubicBezTo>
                    <a:pt x="95646" y="24026"/>
                    <a:pt x="90573" y="20159"/>
                    <a:pt x="84507" y="18527"/>
                  </a:cubicBezTo>
                  <a:cubicBezTo>
                    <a:pt x="82503" y="18013"/>
                    <a:pt x="80428" y="17729"/>
                    <a:pt x="78370" y="17729"/>
                  </a:cubicBezTo>
                  <a:close/>
                  <a:moveTo>
                    <a:pt x="25019" y="34721"/>
                  </a:moveTo>
                  <a:lnTo>
                    <a:pt x="25019" y="34721"/>
                  </a:lnTo>
                  <a:close/>
                </a:path>
              </a:pathLst>
            </a:custGeom>
            <a:grpFill/>
            <a:ln w="3175" cap="flat">
              <a:solidFill>
                <a:srgbClr val="0A3C53"/>
              </a:solidFill>
              <a:prstDash val="solid"/>
              <a:miter/>
            </a:ln>
          </p:spPr>
          <p:txBody>
            <a:bodyPr rtlCol="0" anchor="ctr"/>
            <a:lstStyle/>
            <a:p>
              <a:endParaRPr lang="en-IN"/>
            </a:p>
          </p:txBody>
        </p:sp>
        <p:sp>
          <p:nvSpPr>
            <p:cNvPr id="23" name="Freeform: Shape 22">
              <a:extLst>
                <a:ext uri="{FF2B5EF4-FFF2-40B4-BE49-F238E27FC236}">
                  <a16:creationId xmlns:a16="http://schemas.microsoft.com/office/drawing/2014/main" id="{5BB61A82-4167-4331-8747-DD4617ADFACB}"/>
                </a:ext>
              </a:extLst>
            </p:cNvPr>
            <p:cNvSpPr/>
            <p:nvPr/>
          </p:nvSpPr>
          <p:spPr>
            <a:xfrm>
              <a:off x="3469327" y="2138075"/>
              <a:ext cx="166865" cy="168354"/>
            </a:xfrm>
            <a:custGeom>
              <a:avLst/>
              <a:gdLst>
                <a:gd name="connsiteX0" fmla="*/ 64738 w 166865"/>
                <a:gd name="connsiteY0" fmla="*/ 168355 h 168354"/>
                <a:gd name="connsiteX1" fmla="*/ 57058 w 166865"/>
                <a:gd name="connsiteY1" fmla="*/ 163921 h 168354"/>
                <a:gd name="connsiteX2" fmla="*/ 60304 w 166865"/>
                <a:gd name="connsiteY2" fmla="*/ 151807 h 168354"/>
                <a:gd name="connsiteX3" fmla="*/ 153562 w 166865"/>
                <a:gd name="connsiteY3" fmla="*/ 97959 h 168354"/>
                <a:gd name="connsiteX4" fmla="*/ 165677 w 166865"/>
                <a:gd name="connsiteY4" fmla="*/ 101204 h 168354"/>
                <a:gd name="connsiteX5" fmla="*/ 162431 w 166865"/>
                <a:gd name="connsiteY5" fmla="*/ 113319 h 168354"/>
                <a:gd name="connsiteX6" fmla="*/ 69172 w 166865"/>
                <a:gd name="connsiteY6" fmla="*/ 167166 h 168354"/>
                <a:gd name="connsiteX7" fmla="*/ 64738 w 166865"/>
                <a:gd name="connsiteY7" fmla="*/ 168355 h 168354"/>
                <a:gd name="connsiteX8" fmla="*/ 8868 w 166865"/>
                <a:gd name="connsiteY8" fmla="*/ 71585 h 168354"/>
                <a:gd name="connsiteX9" fmla="*/ 1189 w 166865"/>
                <a:gd name="connsiteY9" fmla="*/ 67150 h 168354"/>
                <a:gd name="connsiteX10" fmla="*/ 4434 w 166865"/>
                <a:gd name="connsiteY10" fmla="*/ 55036 h 168354"/>
                <a:gd name="connsiteX11" fmla="*/ 97693 w 166865"/>
                <a:gd name="connsiteY11" fmla="*/ 1189 h 168354"/>
                <a:gd name="connsiteX12" fmla="*/ 109807 w 166865"/>
                <a:gd name="connsiteY12" fmla="*/ 4434 h 168354"/>
                <a:gd name="connsiteX13" fmla="*/ 106561 w 166865"/>
                <a:gd name="connsiteY13" fmla="*/ 16548 h 168354"/>
                <a:gd name="connsiteX14" fmla="*/ 13303 w 166865"/>
                <a:gd name="connsiteY14" fmla="*/ 70396 h 168354"/>
                <a:gd name="connsiteX15" fmla="*/ 8868 w 166865"/>
                <a:gd name="connsiteY15" fmla="*/ 71585 h 168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6865" h="168354">
                  <a:moveTo>
                    <a:pt x="64738" y="168355"/>
                  </a:moveTo>
                  <a:cubicBezTo>
                    <a:pt x="61670" y="168355"/>
                    <a:pt x="58690" y="166759"/>
                    <a:pt x="57058" y="163921"/>
                  </a:cubicBezTo>
                  <a:cubicBezTo>
                    <a:pt x="54611" y="159682"/>
                    <a:pt x="56065" y="154254"/>
                    <a:pt x="60304" y="151807"/>
                  </a:cubicBezTo>
                  <a:lnTo>
                    <a:pt x="153562" y="97959"/>
                  </a:lnTo>
                  <a:cubicBezTo>
                    <a:pt x="157802" y="95511"/>
                    <a:pt x="163229" y="96965"/>
                    <a:pt x="165677" y="101204"/>
                  </a:cubicBezTo>
                  <a:cubicBezTo>
                    <a:pt x="168124" y="105444"/>
                    <a:pt x="166670" y="110871"/>
                    <a:pt x="162431" y="113319"/>
                  </a:cubicBezTo>
                  <a:lnTo>
                    <a:pt x="69172" y="167166"/>
                  </a:lnTo>
                  <a:cubicBezTo>
                    <a:pt x="67771" y="167982"/>
                    <a:pt x="66246" y="168355"/>
                    <a:pt x="64738" y="168355"/>
                  </a:cubicBezTo>
                  <a:close/>
                  <a:moveTo>
                    <a:pt x="8868" y="71585"/>
                  </a:moveTo>
                  <a:cubicBezTo>
                    <a:pt x="5800" y="71585"/>
                    <a:pt x="2820" y="69988"/>
                    <a:pt x="1189" y="67150"/>
                  </a:cubicBezTo>
                  <a:cubicBezTo>
                    <a:pt x="-1259" y="62911"/>
                    <a:pt x="195" y="57484"/>
                    <a:pt x="4434" y="55036"/>
                  </a:cubicBezTo>
                  <a:lnTo>
                    <a:pt x="97693" y="1189"/>
                  </a:lnTo>
                  <a:cubicBezTo>
                    <a:pt x="101932" y="-1259"/>
                    <a:pt x="107359" y="195"/>
                    <a:pt x="109807" y="4434"/>
                  </a:cubicBezTo>
                  <a:cubicBezTo>
                    <a:pt x="112254" y="8673"/>
                    <a:pt x="110800" y="14101"/>
                    <a:pt x="106561" y="16548"/>
                  </a:cubicBezTo>
                  <a:lnTo>
                    <a:pt x="13303" y="70396"/>
                  </a:lnTo>
                  <a:cubicBezTo>
                    <a:pt x="11901" y="71212"/>
                    <a:pt x="10376" y="71585"/>
                    <a:pt x="8868" y="71585"/>
                  </a:cubicBezTo>
                  <a:close/>
                </a:path>
              </a:pathLst>
            </a:custGeom>
            <a:grpFill/>
            <a:ln w="3175" cap="flat">
              <a:solidFill>
                <a:srgbClr val="0A3C53"/>
              </a:solidFill>
              <a:prstDash val="solid"/>
              <a:miter/>
            </a:ln>
          </p:spPr>
          <p:txBody>
            <a:bodyPr rtlCol="0" anchor="ctr"/>
            <a:lstStyle/>
            <a:p>
              <a:endParaRPr lang="en-IN"/>
            </a:p>
          </p:txBody>
        </p:sp>
      </p:grpSp>
      <p:grpSp>
        <p:nvGrpSpPr>
          <p:cNvPr id="24" name="Group 23">
            <a:extLst>
              <a:ext uri="{FF2B5EF4-FFF2-40B4-BE49-F238E27FC236}">
                <a16:creationId xmlns:a16="http://schemas.microsoft.com/office/drawing/2014/main" id="{12EB324E-86C3-46FB-9DD9-E61270CEE5C8}"/>
              </a:ext>
            </a:extLst>
          </p:cNvPr>
          <p:cNvGrpSpPr/>
          <p:nvPr/>
        </p:nvGrpSpPr>
        <p:grpSpPr>
          <a:xfrm>
            <a:off x="7349079" y="1461086"/>
            <a:ext cx="693486" cy="709715"/>
            <a:chOff x="5644535" y="2928937"/>
            <a:chExt cx="941818" cy="963859"/>
          </a:xfrm>
        </p:grpSpPr>
        <p:sp>
          <p:nvSpPr>
            <p:cNvPr id="25" name="Freeform: Shape 24">
              <a:extLst>
                <a:ext uri="{FF2B5EF4-FFF2-40B4-BE49-F238E27FC236}">
                  <a16:creationId xmlns:a16="http://schemas.microsoft.com/office/drawing/2014/main" id="{937AC3CC-0F82-4399-A881-6350D202901A}"/>
                </a:ext>
              </a:extLst>
            </p:cNvPr>
            <p:cNvSpPr/>
            <p:nvPr/>
          </p:nvSpPr>
          <p:spPr>
            <a:xfrm>
              <a:off x="6069990" y="3403138"/>
              <a:ext cx="92828" cy="158219"/>
            </a:xfrm>
            <a:custGeom>
              <a:avLst/>
              <a:gdLst>
                <a:gd name="connsiteX0" fmla="*/ 54965 w 92828"/>
                <a:gd name="connsiteY0" fmla="*/ 158220 h 158219"/>
                <a:gd name="connsiteX1" fmla="*/ 37863 w 92828"/>
                <a:gd name="connsiteY1" fmla="*/ 158220 h 158219"/>
                <a:gd name="connsiteX2" fmla="*/ 0 w 92828"/>
                <a:gd name="connsiteY2" fmla="*/ 120357 h 158219"/>
                <a:gd name="connsiteX3" fmla="*/ 13718 w 92828"/>
                <a:gd name="connsiteY3" fmla="*/ 106638 h 158219"/>
                <a:gd name="connsiteX4" fmla="*/ 27437 w 92828"/>
                <a:gd name="connsiteY4" fmla="*/ 120357 h 158219"/>
                <a:gd name="connsiteX5" fmla="*/ 37863 w 92828"/>
                <a:gd name="connsiteY5" fmla="*/ 130783 h 158219"/>
                <a:gd name="connsiteX6" fmla="*/ 54965 w 92828"/>
                <a:gd name="connsiteY6" fmla="*/ 130783 h 158219"/>
                <a:gd name="connsiteX7" fmla="*/ 65391 w 92828"/>
                <a:gd name="connsiteY7" fmla="*/ 120357 h 158219"/>
                <a:gd name="connsiteX8" fmla="*/ 65391 w 92828"/>
                <a:gd name="connsiteY8" fmla="*/ 103254 h 158219"/>
                <a:gd name="connsiteX9" fmla="*/ 54965 w 92828"/>
                <a:gd name="connsiteY9" fmla="*/ 92828 h 158219"/>
                <a:gd name="connsiteX10" fmla="*/ 37863 w 92828"/>
                <a:gd name="connsiteY10" fmla="*/ 92828 h 158219"/>
                <a:gd name="connsiteX11" fmla="*/ 0 w 92828"/>
                <a:gd name="connsiteY11" fmla="*/ 54965 h 158219"/>
                <a:gd name="connsiteX12" fmla="*/ 0 w 92828"/>
                <a:gd name="connsiteY12" fmla="*/ 37863 h 158219"/>
                <a:gd name="connsiteX13" fmla="*/ 37863 w 92828"/>
                <a:gd name="connsiteY13" fmla="*/ 0 h 158219"/>
                <a:gd name="connsiteX14" fmla="*/ 54965 w 92828"/>
                <a:gd name="connsiteY14" fmla="*/ 0 h 158219"/>
                <a:gd name="connsiteX15" fmla="*/ 92828 w 92828"/>
                <a:gd name="connsiteY15" fmla="*/ 37863 h 158219"/>
                <a:gd name="connsiteX16" fmla="*/ 79110 w 92828"/>
                <a:gd name="connsiteY16" fmla="*/ 51947 h 158219"/>
                <a:gd name="connsiteX17" fmla="*/ 65391 w 92828"/>
                <a:gd name="connsiteY17" fmla="*/ 38595 h 158219"/>
                <a:gd name="connsiteX18" fmla="*/ 54965 w 92828"/>
                <a:gd name="connsiteY18" fmla="*/ 27437 h 158219"/>
                <a:gd name="connsiteX19" fmla="*/ 37863 w 92828"/>
                <a:gd name="connsiteY19" fmla="*/ 27437 h 158219"/>
                <a:gd name="connsiteX20" fmla="*/ 27437 w 92828"/>
                <a:gd name="connsiteY20" fmla="*/ 37863 h 158219"/>
                <a:gd name="connsiteX21" fmla="*/ 27437 w 92828"/>
                <a:gd name="connsiteY21" fmla="*/ 54965 h 158219"/>
                <a:gd name="connsiteX22" fmla="*/ 37863 w 92828"/>
                <a:gd name="connsiteY22" fmla="*/ 65391 h 158219"/>
                <a:gd name="connsiteX23" fmla="*/ 54965 w 92828"/>
                <a:gd name="connsiteY23" fmla="*/ 65391 h 158219"/>
                <a:gd name="connsiteX24" fmla="*/ 92828 w 92828"/>
                <a:gd name="connsiteY24" fmla="*/ 103254 h 158219"/>
                <a:gd name="connsiteX25" fmla="*/ 92828 w 92828"/>
                <a:gd name="connsiteY25" fmla="*/ 120357 h 158219"/>
                <a:gd name="connsiteX26" fmla="*/ 54965 w 92828"/>
                <a:gd name="connsiteY26" fmla="*/ 158220 h 15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2828" h="158219">
                  <a:moveTo>
                    <a:pt x="54965" y="158220"/>
                  </a:moveTo>
                  <a:lnTo>
                    <a:pt x="37863" y="158220"/>
                  </a:lnTo>
                  <a:cubicBezTo>
                    <a:pt x="17011" y="158220"/>
                    <a:pt x="0" y="141209"/>
                    <a:pt x="0" y="120357"/>
                  </a:cubicBezTo>
                  <a:cubicBezTo>
                    <a:pt x="0" y="112766"/>
                    <a:pt x="6128" y="106638"/>
                    <a:pt x="13718" y="106638"/>
                  </a:cubicBezTo>
                  <a:cubicBezTo>
                    <a:pt x="21309" y="106638"/>
                    <a:pt x="27437" y="112766"/>
                    <a:pt x="27437" y="120357"/>
                  </a:cubicBezTo>
                  <a:cubicBezTo>
                    <a:pt x="27437" y="126118"/>
                    <a:pt x="32101" y="130783"/>
                    <a:pt x="37863" y="130783"/>
                  </a:cubicBezTo>
                  <a:lnTo>
                    <a:pt x="54965" y="130783"/>
                  </a:lnTo>
                  <a:cubicBezTo>
                    <a:pt x="60727" y="130783"/>
                    <a:pt x="65391" y="126118"/>
                    <a:pt x="65391" y="120357"/>
                  </a:cubicBezTo>
                  <a:lnTo>
                    <a:pt x="65391" y="103254"/>
                  </a:lnTo>
                  <a:cubicBezTo>
                    <a:pt x="65391" y="97493"/>
                    <a:pt x="60727" y="92828"/>
                    <a:pt x="54965" y="92828"/>
                  </a:cubicBezTo>
                  <a:lnTo>
                    <a:pt x="37863" y="92828"/>
                  </a:lnTo>
                  <a:cubicBezTo>
                    <a:pt x="17011" y="92828"/>
                    <a:pt x="0" y="75817"/>
                    <a:pt x="0" y="54965"/>
                  </a:cubicBezTo>
                  <a:lnTo>
                    <a:pt x="0" y="37863"/>
                  </a:lnTo>
                  <a:cubicBezTo>
                    <a:pt x="0" y="17011"/>
                    <a:pt x="17011" y="0"/>
                    <a:pt x="37863" y="0"/>
                  </a:cubicBezTo>
                  <a:lnTo>
                    <a:pt x="54965" y="0"/>
                  </a:lnTo>
                  <a:cubicBezTo>
                    <a:pt x="75817" y="0"/>
                    <a:pt x="92828" y="17011"/>
                    <a:pt x="92828" y="37863"/>
                  </a:cubicBezTo>
                  <a:cubicBezTo>
                    <a:pt x="92828" y="45454"/>
                    <a:pt x="86701" y="51947"/>
                    <a:pt x="79110" y="51947"/>
                  </a:cubicBezTo>
                  <a:cubicBezTo>
                    <a:pt x="71519" y="51947"/>
                    <a:pt x="65391" y="46186"/>
                    <a:pt x="65391" y="38595"/>
                  </a:cubicBezTo>
                  <a:cubicBezTo>
                    <a:pt x="65391" y="32101"/>
                    <a:pt x="60727" y="27437"/>
                    <a:pt x="54965" y="27437"/>
                  </a:cubicBezTo>
                  <a:lnTo>
                    <a:pt x="37863" y="27437"/>
                  </a:lnTo>
                  <a:cubicBezTo>
                    <a:pt x="32101" y="27437"/>
                    <a:pt x="27437" y="32101"/>
                    <a:pt x="27437" y="37863"/>
                  </a:cubicBezTo>
                  <a:lnTo>
                    <a:pt x="27437" y="54965"/>
                  </a:lnTo>
                  <a:cubicBezTo>
                    <a:pt x="27437" y="60727"/>
                    <a:pt x="32101" y="65391"/>
                    <a:pt x="37863" y="65391"/>
                  </a:cubicBezTo>
                  <a:lnTo>
                    <a:pt x="54965" y="65391"/>
                  </a:lnTo>
                  <a:cubicBezTo>
                    <a:pt x="75817" y="65391"/>
                    <a:pt x="92828" y="82402"/>
                    <a:pt x="92828" y="103254"/>
                  </a:cubicBezTo>
                  <a:lnTo>
                    <a:pt x="92828" y="120357"/>
                  </a:lnTo>
                  <a:cubicBezTo>
                    <a:pt x="92828" y="141209"/>
                    <a:pt x="75817" y="158220"/>
                    <a:pt x="54965" y="158220"/>
                  </a:cubicBezTo>
                  <a:close/>
                </a:path>
              </a:pathLst>
            </a:custGeom>
            <a:solidFill>
              <a:srgbClr val="0A3C53"/>
            </a:solidFill>
            <a:ln w="0" cap="flat">
              <a:noFill/>
              <a:prstDash val="solid"/>
              <a:miter/>
            </a:ln>
          </p:spPr>
          <p:txBody>
            <a:bodyPr rtlCol="0" anchor="ctr"/>
            <a:lstStyle/>
            <a:p>
              <a:endParaRPr lang="en-IN"/>
            </a:p>
          </p:txBody>
        </p:sp>
        <p:sp>
          <p:nvSpPr>
            <p:cNvPr id="26" name="Freeform: Shape 25">
              <a:extLst>
                <a:ext uri="{FF2B5EF4-FFF2-40B4-BE49-F238E27FC236}">
                  <a16:creationId xmlns:a16="http://schemas.microsoft.com/office/drawing/2014/main" id="{2FDDFA53-96C1-42BB-8349-A7778A7231EC}"/>
                </a:ext>
              </a:extLst>
            </p:cNvPr>
            <p:cNvSpPr/>
            <p:nvPr/>
          </p:nvSpPr>
          <p:spPr>
            <a:xfrm>
              <a:off x="6102640" y="3374695"/>
              <a:ext cx="27436" cy="53227"/>
            </a:xfrm>
            <a:custGeom>
              <a:avLst/>
              <a:gdLst>
                <a:gd name="connsiteX0" fmla="*/ 13718 w 27436"/>
                <a:gd name="connsiteY0" fmla="*/ 53228 h 53227"/>
                <a:gd name="connsiteX1" fmla="*/ 0 w 27436"/>
                <a:gd name="connsiteY1" fmla="*/ 39509 h 53227"/>
                <a:gd name="connsiteX2" fmla="*/ 0 w 27436"/>
                <a:gd name="connsiteY2" fmla="*/ 13718 h 53227"/>
                <a:gd name="connsiteX3" fmla="*/ 13718 w 27436"/>
                <a:gd name="connsiteY3" fmla="*/ 0 h 53227"/>
                <a:gd name="connsiteX4" fmla="*/ 27437 w 27436"/>
                <a:gd name="connsiteY4" fmla="*/ 13718 h 53227"/>
                <a:gd name="connsiteX5" fmla="*/ 27437 w 27436"/>
                <a:gd name="connsiteY5" fmla="*/ 39509 h 53227"/>
                <a:gd name="connsiteX6" fmla="*/ 13718 w 27436"/>
                <a:gd name="connsiteY6" fmla="*/ 53228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436" h="53227">
                  <a:moveTo>
                    <a:pt x="13718" y="53228"/>
                  </a:moveTo>
                  <a:cubicBezTo>
                    <a:pt x="6128" y="53228"/>
                    <a:pt x="0" y="47100"/>
                    <a:pt x="0" y="39509"/>
                  </a:cubicBezTo>
                  <a:lnTo>
                    <a:pt x="0" y="13718"/>
                  </a:lnTo>
                  <a:cubicBezTo>
                    <a:pt x="0" y="6128"/>
                    <a:pt x="6128" y="0"/>
                    <a:pt x="13718" y="0"/>
                  </a:cubicBezTo>
                  <a:cubicBezTo>
                    <a:pt x="21309" y="0"/>
                    <a:pt x="27437" y="6128"/>
                    <a:pt x="27437" y="13718"/>
                  </a:cubicBezTo>
                  <a:lnTo>
                    <a:pt x="27437" y="39509"/>
                  </a:lnTo>
                  <a:cubicBezTo>
                    <a:pt x="27437" y="47100"/>
                    <a:pt x="21309" y="53228"/>
                    <a:pt x="13718" y="53228"/>
                  </a:cubicBezTo>
                  <a:close/>
                </a:path>
              </a:pathLst>
            </a:custGeom>
            <a:solidFill>
              <a:srgbClr val="0A3C53"/>
            </a:solidFill>
            <a:ln w="0" cap="flat">
              <a:noFill/>
              <a:prstDash val="solid"/>
              <a:miter/>
            </a:ln>
          </p:spPr>
          <p:txBody>
            <a:bodyPr rtlCol="0" anchor="ctr"/>
            <a:lstStyle/>
            <a:p>
              <a:endParaRPr lang="en-IN"/>
            </a:p>
          </p:txBody>
        </p:sp>
        <p:sp>
          <p:nvSpPr>
            <p:cNvPr id="27" name="Freeform: Shape 26">
              <a:extLst>
                <a:ext uri="{FF2B5EF4-FFF2-40B4-BE49-F238E27FC236}">
                  <a16:creationId xmlns:a16="http://schemas.microsoft.com/office/drawing/2014/main" id="{60581B20-D929-4E2A-8887-A2FAFC6E0D67}"/>
                </a:ext>
              </a:extLst>
            </p:cNvPr>
            <p:cNvSpPr/>
            <p:nvPr/>
          </p:nvSpPr>
          <p:spPr>
            <a:xfrm>
              <a:off x="6102640" y="3534013"/>
              <a:ext cx="27436" cy="53227"/>
            </a:xfrm>
            <a:custGeom>
              <a:avLst/>
              <a:gdLst>
                <a:gd name="connsiteX0" fmla="*/ 13718 w 27436"/>
                <a:gd name="connsiteY0" fmla="*/ 53228 h 53227"/>
                <a:gd name="connsiteX1" fmla="*/ 0 w 27436"/>
                <a:gd name="connsiteY1" fmla="*/ 39509 h 53227"/>
                <a:gd name="connsiteX2" fmla="*/ 0 w 27436"/>
                <a:gd name="connsiteY2" fmla="*/ 13718 h 53227"/>
                <a:gd name="connsiteX3" fmla="*/ 13718 w 27436"/>
                <a:gd name="connsiteY3" fmla="*/ 0 h 53227"/>
                <a:gd name="connsiteX4" fmla="*/ 27437 w 27436"/>
                <a:gd name="connsiteY4" fmla="*/ 13718 h 53227"/>
                <a:gd name="connsiteX5" fmla="*/ 27437 w 27436"/>
                <a:gd name="connsiteY5" fmla="*/ 39509 h 53227"/>
                <a:gd name="connsiteX6" fmla="*/ 13718 w 27436"/>
                <a:gd name="connsiteY6" fmla="*/ 53228 h 5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436" h="53227">
                  <a:moveTo>
                    <a:pt x="13718" y="53228"/>
                  </a:moveTo>
                  <a:cubicBezTo>
                    <a:pt x="6128" y="53228"/>
                    <a:pt x="0" y="47100"/>
                    <a:pt x="0" y="39509"/>
                  </a:cubicBezTo>
                  <a:lnTo>
                    <a:pt x="0" y="13718"/>
                  </a:lnTo>
                  <a:cubicBezTo>
                    <a:pt x="0" y="6128"/>
                    <a:pt x="6128" y="0"/>
                    <a:pt x="13718" y="0"/>
                  </a:cubicBezTo>
                  <a:cubicBezTo>
                    <a:pt x="21309" y="0"/>
                    <a:pt x="27437" y="6128"/>
                    <a:pt x="27437" y="13718"/>
                  </a:cubicBezTo>
                  <a:lnTo>
                    <a:pt x="27437" y="39509"/>
                  </a:lnTo>
                  <a:cubicBezTo>
                    <a:pt x="27437" y="47100"/>
                    <a:pt x="21309" y="53228"/>
                    <a:pt x="13718" y="53228"/>
                  </a:cubicBezTo>
                  <a:close/>
                </a:path>
              </a:pathLst>
            </a:custGeom>
            <a:solidFill>
              <a:srgbClr val="0A3C53"/>
            </a:solidFill>
            <a:ln w="0" cap="flat">
              <a:noFill/>
              <a:prstDash val="solid"/>
              <a:miter/>
            </a:ln>
          </p:spPr>
          <p:txBody>
            <a:bodyPr rtlCol="0" anchor="ctr"/>
            <a:lstStyle/>
            <a:p>
              <a:endParaRPr lang="en-IN"/>
            </a:p>
          </p:txBody>
        </p:sp>
        <p:sp>
          <p:nvSpPr>
            <p:cNvPr id="28" name="Freeform: Shape 27">
              <a:extLst>
                <a:ext uri="{FF2B5EF4-FFF2-40B4-BE49-F238E27FC236}">
                  <a16:creationId xmlns:a16="http://schemas.microsoft.com/office/drawing/2014/main" id="{9507B36C-9014-4617-B369-4E8A598BE29B}"/>
                </a:ext>
              </a:extLst>
            </p:cNvPr>
            <p:cNvSpPr/>
            <p:nvPr/>
          </p:nvSpPr>
          <p:spPr>
            <a:xfrm>
              <a:off x="5962071" y="3326681"/>
              <a:ext cx="308574" cy="308574"/>
            </a:xfrm>
            <a:custGeom>
              <a:avLst/>
              <a:gdLst>
                <a:gd name="connsiteX0" fmla="*/ 154287 w 308574"/>
                <a:gd name="connsiteY0" fmla="*/ 308574 h 308574"/>
                <a:gd name="connsiteX1" fmla="*/ 113132 w 308574"/>
                <a:gd name="connsiteY1" fmla="*/ 302904 h 308574"/>
                <a:gd name="connsiteX2" fmla="*/ 0 w 308574"/>
                <a:gd name="connsiteY2" fmla="*/ 154287 h 308574"/>
                <a:gd name="connsiteX3" fmla="*/ 56977 w 308574"/>
                <a:gd name="connsiteY3" fmla="*/ 34571 h 308574"/>
                <a:gd name="connsiteX4" fmla="*/ 154287 w 308574"/>
                <a:gd name="connsiteY4" fmla="*/ 0 h 308574"/>
                <a:gd name="connsiteX5" fmla="*/ 308574 w 308574"/>
                <a:gd name="connsiteY5" fmla="*/ 154287 h 308574"/>
                <a:gd name="connsiteX6" fmla="*/ 194711 w 308574"/>
                <a:gd name="connsiteY6" fmla="*/ 303087 h 308574"/>
                <a:gd name="connsiteX7" fmla="*/ 154287 w 308574"/>
                <a:gd name="connsiteY7" fmla="*/ 308574 h 308574"/>
                <a:gd name="connsiteX8" fmla="*/ 154287 w 308574"/>
                <a:gd name="connsiteY8" fmla="*/ 27345 h 308574"/>
                <a:gd name="connsiteX9" fmla="*/ 74263 w 308574"/>
                <a:gd name="connsiteY9" fmla="*/ 55788 h 308574"/>
                <a:gd name="connsiteX10" fmla="*/ 27437 w 308574"/>
                <a:gd name="connsiteY10" fmla="*/ 154196 h 308574"/>
                <a:gd name="connsiteX11" fmla="*/ 120448 w 308574"/>
                <a:gd name="connsiteY11" fmla="*/ 276290 h 308574"/>
                <a:gd name="connsiteX12" fmla="*/ 187577 w 308574"/>
                <a:gd name="connsiteY12" fmla="*/ 276473 h 308574"/>
                <a:gd name="connsiteX13" fmla="*/ 281137 w 308574"/>
                <a:gd name="connsiteY13" fmla="*/ 154196 h 308574"/>
                <a:gd name="connsiteX14" fmla="*/ 154287 w 308574"/>
                <a:gd name="connsiteY14" fmla="*/ 27345 h 30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8574" h="308574">
                  <a:moveTo>
                    <a:pt x="154287" y="308574"/>
                  </a:moveTo>
                  <a:cubicBezTo>
                    <a:pt x="140660" y="308574"/>
                    <a:pt x="126850" y="306654"/>
                    <a:pt x="113132" y="302904"/>
                  </a:cubicBezTo>
                  <a:cubicBezTo>
                    <a:pt x="46551" y="284521"/>
                    <a:pt x="0" y="223428"/>
                    <a:pt x="0" y="154287"/>
                  </a:cubicBezTo>
                  <a:cubicBezTo>
                    <a:pt x="0" y="107644"/>
                    <a:pt x="20761" y="64020"/>
                    <a:pt x="56977" y="34571"/>
                  </a:cubicBezTo>
                  <a:cubicBezTo>
                    <a:pt x="84323" y="12255"/>
                    <a:pt x="118893" y="0"/>
                    <a:pt x="154287" y="0"/>
                  </a:cubicBezTo>
                  <a:cubicBezTo>
                    <a:pt x="239342" y="0"/>
                    <a:pt x="308574" y="69233"/>
                    <a:pt x="308574" y="154287"/>
                  </a:cubicBezTo>
                  <a:cubicBezTo>
                    <a:pt x="308574" y="223703"/>
                    <a:pt x="261749" y="284887"/>
                    <a:pt x="194711" y="303087"/>
                  </a:cubicBezTo>
                  <a:cubicBezTo>
                    <a:pt x="181175" y="306745"/>
                    <a:pt x="167548" y="308574"/>
                    <a:pt x="154287" y="308574"/>
                  </a:cubicBezTo>
                  <a:close/>
                  <a:moveTo>
                    <a:pt x="154287" y="27345"/>
                  </a:moveTo>
                  <a:cubicBezTo>
                    <a:pt x="125204" y="27345"/>
                    <a:pt x="96761" y="37406"/>
                    <a:pt x="74263" y="55788"/>
                  </a:cubicBezTo>
                  <a:cubicBezTo>
                    <a:pt x="44539" y="80024"/>
                    <a:pt x="27437" y="115875"/>
                    <a:pt x="27437" y="154196"/>
                  </a:cubicBezTo>
                  <a:cubicBezTo>
                    <a:pt x="27437" y="210990"/>
                    <a:pt x="65666" y="261200"/>
                    <a:pt x="120448" y="276290"/>
                  </a:cubicBezTo>
                  <a:cubicBezTo>
                    <a:pt x="142855" y="282509"/>
                    <a:pt x="164988" y="282601"/>
                    <a:pt x="187577" y="276473"/>
                  </a:cubicBezTo>
                  <a:cubicBezTo>
                    <a:pt x="242726" y="261474"/>
                    <a:pt x="281137" y="211264"/>
                    <a:pt x="281137" y="154196"/>
                  </a:cubicBezTo>
                  <a:cubicBezTo>
                    <a:pt x="281137" y="84231"/>
                    <a:pt x="224251" y="27345"/>
                    <a:pt x="154287" y="27345"/>
                  </a:cubicBezTo>
                  <a:close/>
                </a:path>
              </a:pathLst>
            </a:custGeom>
            <a:solidFill>
              <a:srgbClr val="0A3C53"/>
            </a:solidFill>
            <a:ln w="0" cap="flat">
              <a:noFill/>
              <a:prstDash val="solid"/>
              <a:miter/>
            </a:ln>
          </p:spPr>
          <p:txBody>
            <a:bodyPr rtlCol="0" anchor="ctr"/>
            <a:lstStyle/>
            <a:p>
              <a:endParaRPr lang="en-IN"/>
            </a:p>
          </p:txBody>
        </p:sp>
        <p:sp>
          <p:nvSpPr>
            <p:cNvPr id="29" name="Freeform: Shape 28">
              <a:extLst>
                <a:ext uri="{FF2B5EF4-FFF2-40B4-BE49-F238E27FC236}">
                  <a16:creationId xmlns:a16="http://schemas.microsoft.com/office/drawing/2014/main" id="{5B410C1D-9BBD-44C1-93BE-870C05655780}"/>
                </a:ext>
              </a:extLst>
            </p:cNvPr>
            <p:cNvSpPr/>
            <p:nvPr/>
          </p:nvSpPr>
          <p:spPr>
            <a:xfrm>
              <a:off x="5712212" y="3171942"/>
              <a:ext cx="27436" cy="27431"/>
            </a:xfrm>
            <a:custGeom>
              <a:avLst/>
              <a:gdLst>
                <a:gd name="connsiteX0" fmla="*/ 13718 w 27436"/>
                <a:gd name="connsiteY0" fmla="*/ 27431 h 27431"/>
                <a:gd name="connsiteX1" fmla="*/ 11066 w 27436"/>
                <a:gd name="connsiteY1" fmla="*/ 27157 h 27431"/>
                <a:gd name="connsiteX2" fmla="*/ 8505 w 27436"/>
                <a:gd name="connsiteY2" fmla="*/ 26334 h 27431"/>
                <a:gd name="connsiteX3" fmla="*/ 6128 w 27436"/>
                <a:gd name="connsiteY3" fmla="*/ 25145 h 27431"/>
                <a:gd name="connsiteX4" fmla="*/ 4024 w 27436"/>
                <a:gd name="connsiteY4" fmla="*/ 23407 h 27431"/>
                <a:gd name="connsiteX5" fmla="*/ 2286 w 27436"/>
                <a:gd name="connsiteY5" fmla="*/ 21304 h 27431"/>
                <a:gd name="connsiteX6" fmla="*/ 1097 w 27436"/>
                <a:gd name="connsiteY6" fmla="*/ 18926 h 27431"/>
                <a:gd name="connsiteX7" fmla="*/ 274 w 27436"/>
                <a:gd name="connsiteY7" fmla="*/ 16365 h 27431"/>
                <a:gd name="connsiteX8" fmla="*/ 0 w 27436"/>
                <a:gd name="connsiteY8" fmla="*/ 13713 h 27431"/>
                <a:gd name="connsiteX9" fmla="*/ 274 w 27436"/>
                <a:gd name="connsiteY9" fmla="*/ 11060 h 27431"/>
                <a:gd name="connsiteX10" fmla="*/ 1097 w 27436"/>
                <a:gd name="connsiteY10" fmla="*/ 8500 h 27431"/>
                <a:gd name="connsiteX11" fmla="*/ 2286 w 27436"/>
                <a:gd name="connsiteY11" fmla="*/ 6122 h 27431"/>
                <a:gd name="connsiteX12" fmla="*/ 4024 w 27436"/>
                <a:gd name="connsiteY12" fmla="*/ 4018 h 27431"/>
                <a:gd name="connsiteX13" fmla="*/ 16371 w 27436"/>
                <a:gd name="connsiteY13" fmla="*/ 269 h 27431"/>
                <a:gd name="connsiteX14" fmla="*/ 18931 w 27436"/>
                <a:gd name="connsiteY14" fmla="*/ 1000 h 27431"/>
                <a:gd name="connsiteX15" fmla="*/ 21309 w 27436"/>
                <a:gd name="connsiteY15" fmla="*/ 2281 h 27431"/>
                <a:gd name="connsiteX16" fmla="*/ 23413 w 27436"/>
                <a:gd name="connsiteY16" fmla="*/ 4018 h 27431"/>
                <a:gd name="connsiteX17" fmla="*/ 25151 w 27436"/>
                <a:gd name="connsiteY17" fmla="*/ 6122 h 27431"/>
                <a:gd name="connsiteX18" fmla="*/ 26431 w 27436"/>
                <a:gd name="connsiteY18" fmla="*/ 8500 h 27431"/>
                <a:gd name="connsiteX19" fmla="*/ 27163 w 27436"/>
                <a:gd name="connsiteY19" fmla="*/ 11060 h 27431"/>
                <a:gd name="connsiteX20" fmla="*/ 27437 w 27436"/>
                <a:gd name="connsiteY20" fmla="*/ 13713 h 27431"/>
                <a:gd name="connsiteX21" fmla="*/ 23413 w 27436"/>
                <a:gd name="connsiteY21" fmla="*/ 23407 h 27431"/>
                <a:gd name="connsiteX22" fmla="*/ 21309 w 27436"/>
                <a:gd name="connsiteY22" fmla="*/ 25145 h 27431"/>
                <a:gd name="connsiteX23" fmla="*/ 18931 w 27436"/>
                <a:gd name="connsiteY23" fmla="*/ 26334 h 27431"/>
                <a:gd name="connsiteX24" fmla="*/ 16371 w 27436"/>
                <a:gd name="connsiteY24" fmla="*/ 27157 h 27431"/>
                <a:gd name="connsiteX25" fmla="*/ 13718 w 27436"/>
                <a:gd name="connsiteY25" fmla="*/ 27431 h 27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7436" h="27431">
                  <a:moveTo>
                    <a:pt x="13718" y="27431"/>
                  </a:moveTo>
                  <a:cubicBezTo>
                    <a:pt x="12804" y="27431"/>
                    <a:pt x="11981" y="27340"/>
                    <a:pt x="11066" y="27157"/>
                  </a:cubicBezTo>
                  <a:cubicBezTo>
                    <a:pt x="10152" y="26974"/>
                    <a:pt x="9329" y="26699"/>
                    <a:pt x="8505" y="26334"/>
                  </a:cubicBezTo>
                  <a:cubicBezTo>
                    <a:pt x="7682" y="26059"/>
                    <a:pt x="6859" y="25602"/>
                    <a:pt x="6128" y="25145"/>
                  </a:cubicBezTo>
                  <a:cubicBezTo>
                    <a:pt x="5396" y="24596"/>
                    <a:pt x="4664" y="24047"/>
                    <a:pt x="4024" y="23407"/>
                  </a:cubicBezTo>
                  <a:cubicBezTo>
                    <a:pt x="3384" y="22767"/>
                    <a:pt x="2835" y="22035"/>
                    <a:pt x="2286" y="21304"/>
                  </a:cubicBezTo>
                  <a:cubicBezTo>
                    <a:pt x="1829" y="20572"/>
                    <a:pt x="1372" y="19749"/>
                    <a:pt x="1097" y="18926"/>
                  </a:cubicBezTo>
                  <a:cubicBezTo>
                    <a:pt x="732" y="18103"/>
                    <a:pt x="457" y="17279"/>
                    <a:pt x="274" y="16365"/>
                  </a:cubicBezTo>
                  <a:cubicBezTo>
                    <a:pt x="91" y="15450"/>
                    <a:pt x="0" y="14627"/>
                    <a:pt x="0" y="13713"/>
                  </a:cubicBezTo>
                  <a:cubicBezTo>
                    <a:pt x="0" y="12798"/>
                    <a:pt x="91" y="11884"/>
                    <a:pt x="274" y="11060"/>
                  </a:cubicBezTo>
                  <a:cubicBezTo>
                    <a:pt x="457" y="10146"/>
                    <a:pt x="732" y="9323"/>
                    <a:pt x="1097" y="8500"/>
                  </a:cubicBezTo>
                  <a:cubicBezTo>
                    <a:pt x="1372" y="7585"/>
                    <a:pt x="1829" y="6853"/>
                    <a:pt x="2286" y="6122"/>
                  </a:cubicBezTo>
                  <a:cubicBezTo>
                    <a:pt x="2835" y="5299"/>
                    <a:pt x="3384" y="4658"/>
                    <a:pt x="4024" y="4018"/>
                  </a:cubicBezTo>
                  <a:cubicBezTo>
                    <a:pt x="7225" y="817"/>
                    <a:pt x="11981" y="-646"/>
                    <a:pt x="16371" y="269"/>
                  </a:cubicBezTo>
                  <a:cubicBezTo>
                    <a:pt x="17285" y="451"/>
                    <a:pt x="18108" y="726"/>
                    <a:pt x="18931" y="1000"/>
                  </a:cubicBezTo>
                  <a:cubicBezTo>
                    <a:pt x="19846" y="1366"/>
                    <a:pt x="20578" y="1823"/>
                    <a:pt x="21309" y="2281"/>
                  </a:cubicBezTo>
                  <a:cubicBezTo>
                    <a:pt x="22132" y="2829"/>
                    <a:pt x="22773" y="3378"/>
                    <a:pt x="23413" y="4018"/>
                  </a:cubicBezTo>
                  <a:cubicBezTo>
                    <a:pt x="24053" y="4658"/>
                    <a:pt x="24602" y="5299"/>
                    <a:pt x="25151" y="6122"/>
                  </a:cubicBezTo>
                  <a:cubicBezTo>
                    <a:pt x="25608" y="6853"/>
                    <a:pt x="26065" y="7585"/>
                    <a:pt x="26431" y="8500"/>
                  </a:cubicBezTo>
                  <a:cubicBezTo>
                    <a:pt x="26705" y="9323"/>
                    <a:pt x="26980" y="10146"/>
                    <a:pt x="27163" y="11060"/>
                  </a:cubicBezTo>
                  <a:cubicBezTo>
                    <a:pt x="27345" y="11884"/>
                    <a:pt x="27437" y="12798"/>
                    <a:pt x="27437" y="13713"/>
                  </a:cubicBezTo>
                  <a:cubicBezTo>
                    <a:pt x="27437" y="17279"/>
                    <a:pt x="25974" y="20846"/>
                    <a:pt x="23413" y="23407"/>
                  </a:cubicBezTo>
                  <a:cubicBezTo>
                    <a:pt x="22773" y="24047"/>
                    <a:pt x="22132" y="24596"/>
                    <a:pt x="21309" y="25145"/>
                  </a:cubicBezTo>
                  <a:cubicBezTo>
                    <a:pt x="20578" y="25602"/>
                    <a:pt x="19846" y="26059"/>
                    <a:pt x="18931" y="26334"/>
                  </a:cubicBezTo>
                  <a:cubicBezTo>
                    <a:pt x="18108" y="26699"/>
                    <a:pt x="17285" y="26974"/>
                    <a:pt x="16371" y="27157"/>
                  </a:cubicBezTo>
                  <a:cubicBezTo>
                    <a:pt x="15548" y="27340"/>
                    <a:pt x="14633" y="27431"/>
                    <a:pt x="13718" y="27431"/>
                  </a:cubicBezTo>
                  <a:close/>
                </a:path>
              </a:pathLst>
            </a:custGeom>
            <a:solidFill>
              <a:srgbClr val="0A3C53"/>
            </a:solidFill>
            <a:ln w="0" cap="flat">
              <a:noFill/>
              <a:prstDash val="solid"/>
              <a:miter/>
            </a:ln>
          </p:spPr>
          <p:txBody>
            <a:bodyPr rtlCol="0" anchor="ctr"/>
            <a:lstStyle/>
            <a:p>
              <a:endParaRPr lang="en-IN"/>
            </a:p>
          </p:txBody>
        </p:sp>
        <p:sp>
          <p:nvSpPr>
            <p:cNvPr id="30" name="Freeform: Shape 29">
              <a:extLst>
                <a:ext uri="{FF2B5EF4-FFF2-40B4-BE49-F238E27FC236}">
                  <a16:creationId xmlns:a16="http://schemas.microsoft.com/office/drawing/2014/main" id="{6ECB8369-26C8-45AC-A913-9B62FBF93E5C}"/>
                </a:ext>
              </a:extLst>
            </p:cNvPr>
            <p:cNvSpPr/>
            <p:nvPr/>
          </p:nvSpPr>
          <p:spPr>
            <a:xfrm>
              <a:off x="5794706" y="3171936"/>
              <a:ext cx="27436" cy="27436"/>
            </a:xfrm>
            <a:custGeom>
              <a:avLst/>
              <a:gdLst>
                <a:gd name="connsiteX0" fmla="*/ 0 w 27436"/>
                <a:gd name="connsiteY0" fmla="*/ 13718 h 27436"/>
                <a:gd name="connsiteX1" fmla="*/ 13718 w 27436"/>
                <a:gd name="connsiteY1" fmla="*/ 0 h 27436"/>
                <a:gd name="connsiteX2" fmla="*/ 13718 w 27436"/>
                <a:gd name="connsiteY2" fmla="*/ 0 h 27436"/>
                <a:gd name="connsiteX3" fmla="*/ 27437 w 27436"/>
                <a:gd name="connsiteY3" fmla="*/ 13718 h 27436"/>
                <a:gd name="connsiteX4" fmla="*/ 27437 w 27436"/>
                <a:gd name="connsiteY4" fmla="*/ 13718 h 27436"/>
                <a:gd name="connsiteX5" fmla="*/ 13718 w 27436"/>
                <a:gd name="connsiteY5" fmla="*/ 27437 h 27436"/>
                <a:gd name="connsiteX6" fmla="*/ 13718 w 27436"/>
                <a:gd name="connsiteY6" fmla="*/ 27437 h 27436"/>
                <a:gd name="connsiteX7" fmla="*/ 0 w 27436"/>
                <a:gd name="connsiteY7" fmla="*/ 13718 h 2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436" h="27436">
                  <a:moveTo>
                    <a:pt x="0" y="13718"/>
                  </a:moveTo>
                  <a:cubicBezTo>
                    <a:pt x="0" y="6128"/>
                    <a:pt x="6128" y="0"/>
                    <a:pt x="13718" y="0"/>
                  </a:cubicBezTo>
                  <a:lnTo>
                    <a:pt x="13718" y="0"/>
                  </a:lnTo>
                  <a:cubicBezTo>
                    <a:pt x="21309" y="0"/>
                    <a:pt x="27437" y="6128"/>
                    <a:pt x="27437" y="13718"/>
                  </a:cubicBezTo>
                  <a:lnTo>
                    <a:pt x="27437" y="13718"/>
                  </a:lnTo>
                  <a:cubicBezTo>
                    <a:pt x="27437" y="21309"/>
                    <a:pt x="21309" y="27437"/>
                    <a:pt x="13718" y="27437"/>
                  </a:cubicBezTo>
                  <a:lnTo>
                    <a:pt x="13718" y="27437"/>
                  </a:lnTo>
                  <a:cubicBezTo>
                    <a:pt x="6128" y="27437"/>
                    <a:pt x="0" y="21309"/>
                    <a:pt x="0" y="13718"/>
                  </a:cubicBezTo>
                  <a:close/>
                </a:path>
              </a:pathLst>
            </a:custGeom>
            <a:solidFill>
              <a:srgbClr val="0A3C53"/>
            </a:solidFill>
            <a:ln w="0" cap="flat">
              <a:noFill/>
              <a:prstDash val="solid"/>
              <a:miter/>
            </a:ln>
          </p:spPr>
          <p:txBody>
            <a:bodyPr rtlCol="0" anchor="ctr"/>
            <a:lstStyle/>
            <a:p>
              <a:endParaRPr lang="en-IN"/>
            </a:p>
          </p:txBody>
        </p:sp>
        <p:sp>
          <p:nvSpPr>
            <p:cNvPr id="31" name="Freeform: Shape 30">
              <a:extLst>
                <a:ext uri="{FF2B5EF4-FFF2-40B4-BE49-F238E27FC236}">
                  <a16:creationId xmlns:a16="http://schemas.microsoft.com/office/drawing/2014/main" id="{19247F95-E58C-4D71-BD36-03B48A453141}"/>
                </a:ext>
              </a:extLst>
            </p:cNvPr>
            <p:cNvSpPr/>
            <p:nvPr/>
          </p:nvSpPr>
          <p:spPr>
            <a:xfrm>
              <a:off x="5877200" y="3171942"/>
              <a:ext cx="27436" cy="27431"/>
            </a:xfrm>
            <a:custGeom>
              <a:avLst/>
              <a:gdLst>
                <a:gd name="connsiteX0" fmla="*/ 13718 w 27436"/>
                <a:gd name="connsiteY0" fmla="*/ 27431 h 27431"/>
                <a:gd name="connsiteX1" fmla="*/ 11066 w 27436"/>
                <a:gd name="connsiteY1" fmla="*/ 27157 h 27431"/>
                <a:gd name="connsiteX2" fmla="*/ 8414 w 27436"/>
                <a:gd name="connsiteY2" fmla="*/ 26334 h 27431"/>
                <a:gd name="connsiteX3" fmla="*/ 6128 w 27436"/>
                <a:gd name="connsiteY3" fmla="*/ 25145 h 27431"/>
                <a:gd name="connsiteX4" fmla="*/ 4024 w 27436"/>
                <a:gd name="connsiteY4" fmla="*/ 23407 h 27431"/>
                <a:gd name="connsiteX5" fmla="*/ 0 w 27436"/>
                <a:gd name="connsiteY5" fmla="*/ 13713 h 27431"/>
                <a:gd name="connsiteX6" fmla="*/ 4024 w 27436"/>
                <a:gd name="connsiteY6" fmla="*/ 4018 h 27431"/>
                <a:gd name="connsiteX7" fmla="*/ 6128 w 27436"/>
                <a:gd name="connsiteY7" fmla="*/ 2281 h 27431"/>
                <a:gd name="connsiteX8" fmla="*/ 8414 w 27436"/>
                <a:gd name="connsiteY8" fmla="*/ 1000 h 27431"/>
                <a:gd name="connsiteX9" fmla="*/ 11066 w 27436"/>
                <a:gd name="connsiteY9" fmla="*/ 269 h 27431"/>
                <a:gd name="connsiteX10" fmla="*/ 23413 w 27436"/>
                <a:gd name="connsiteY10" fmla="*/ 4018 h 27431"/>
                <a:gd name="connsiteX11" fmla="*/ 27437 w 27436"/>
                <a:gd name="connsiteY11" fmla="*/ 13713 h 27431"/>
                <a:gd name="connsiteX12" fmla="*/ 23413 w 27436"/>
                <a:gd name="connsiteY12" fmla="*/ 23407 h 27431"/>
                <a:gd name="connsiteX13" fmla="*/ 21309 w 27436"/>
                <a:gd name="connsiteY13" fmla="*/ 25145 h 27431"/>
                <a:gd name="connsiteX14" fmla="*/ 18931 w 27436"/>
                <a:gd name="connsiteY14" fmla="*/ 26334 h 27431"/>
                <a:gd name="connsiteX15" fmla="*/ 16371 w 27436"/>
                <a:gd name="connsiteY15" fmla="*/ 27157 h 27431"/>
                <a:gd name="connsiteX16" fmla="*/ 13718 w 27436"/>
                <a:gd name="connsiteY16" fmla="*/ 27431 h 27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436" h="27431">
                  <a:moveTo>
                    <a:pt x="13718" y="27431"/>
                  </a:moveTo>
                  <a:cubicBezTo>
                    <a:pt x="12804" y="27431"/>
                    <a:pt x="11889" y="27340"/>
                    <a:pt x="11066" y="27157"/>
                  </a:cubicBezTo>
                  <a:cubicBezTo>
                    <a:pt x="10152" y="26974"/>
                    <a:pt x="9329" y="26699"/>
                    <a:pt x="8414" y="26334"/>
                  </a:cubicBezTo>
                  <a:cubicBezTo>
                    <a:pt x="7591" y="26059"/>
                    <a:pt x="6859" y="25602"/>
                    <a:pt x="6128" y="25145"/>
                  </a:cubicBezTo>
                  <a:cubicBezTo>
                    <a:pt x="5304" y="24596"/>
                    <a:pt x="4664" y="24047"/>
                    <a:pt x="4024" y="23407"/>
                  </a:cubicBezTo>
                  <a:cubicBezTo>
                    <a:pt x="1463" y="20846"/>
                    <a:pt x="0" y="17279"/>
                    <a:pt x="0" y="13713"/>
                  </a:cubicBezTo>
                  <a:cubicBezTo>
                    <a:pt x="0" y="10146"/>
                    <a:pt x="1463" y="6579"/>
                    <a:pt x="4024" y="4018"/>
                  </a:cubicBezTo>
                  <a:cubicBezTo>
                    <a:pt x="4664" y="3378"/>
                    <a:pt x="5304" y="2829"/>
                    <a:pt x="6128" y="2281"/>
                  </a:cubicBezTo>
                  <a:cubicBezTo>
                    <a:pt x="6859" y="1823"/>
                    <a:pt x="7591" y="1366"/>
                    <a:pt x="8414" y="1000"/>
                  </a:cubicBezTo>
                  <a:cubicBezTo>
                    <a:pt x="9329" y="726"/>
                    <a:pt x="10152" y="451"/>
                    <a:pt x="11066" y="269"/>
                  </a:cubicBezTo>
                  <a:cubicBezTo>
                    <a:pt x="15456" y="-646"/>
                    <a:pt x="20212" y="817"/>
                    <a:pt x="23413" y="4018"/>
                  </a:cubicBezTo>
                  <a:cubicBezTo>
                    <a:pt x="25974" y="6579"/>
                    <a:pt x="27437" y="10054"/>
                    <a:pt x="27437" y="13713"/>
                  </a:cubicBezTo>
                  <a:cubicBezTo>
                    <a:pt x="27437" y="17371"/>
                    <a:pt x="25974" y="20846"/>
                    <a:pt x="23413" y="23407"/>
                  </a:cubicBezTo>
                  <a:cubicBezTo>
                    <a:pt x="22773" y="24047"/>
                    <a:pt x="22041" y="24596"/>
                    <a:pt x="21309" y="25145"/>
                  </a:cubicBezTo>
                  <a:cubicBezTo>
                    <a:pt x="20578" y="25602"/>
                    <a:pt x="19755" y="26059"/>
                    <a:pt x="18931" y="26334"/>
                  </a:cubicBezTo>
                  <a:cubicBezTo>
                    <a:pt x="18108" y="26699"/>
                    <a:pt x="17285" y="26974"/>
                    <a:pt x="16371" y="27157"/>
                  </a:cubicBezTo>
                  <a:cubicBezTo>
                    <a:pt x="15456" y="27340"/>
                    <a:pt x="14633" y="27431"/>
                    <a:pt x="13718" y="27431"/>
                  </a:cubicBezTo>
                  <a:close/>
                </a:path>
              </a:pathLst>
            </a:custGeom>
            <a:solidFill>
              <a:srgbClr val="0A3C53"/>
            </a:solidFill>
            <a:ln w="0" cap="flat">
              <a:noFill/>
              <a:prstDash val="solid"/>
              <a:miter/>
            </a:ln>
          </p:spPr>
          <p:txBody>
            <a:bodyPr rtlCol="0" anchor="ctr"/>
            <a:lstStyle/>
            <a:p>
              <a:endParaRPr lang="en-IN"/>
            </a:p>
          </p:txBody>
        </p:sp>
        <p:sp>
          <p:nvSpPr>
            <p:cNvPr id="32" name="Freeform: Shape 31">
              <a:extLst>
                <a:ext uri="{FF2B5EF4-FFF2-40B4-BE49-F238E27FC236}">
                  <a16:creationId xmlns:a16="http://schemas.microsoft.com/office/drawing/2014/main" id="{A8A5FD5F-B3EF-4E84-9B83-DC2263BCC190}"/>
                </a:ext>
              </a:extLst>
            </p:cNvPr>
            <p:cNvSpPr/>
            <p:nvPr/>
          </p:nvSpPr>
          <p:spPr>
            <a:xfrm>
              <a:off x="6247084" y="3116880"/>
              <a:ext cx="338995" cy="27528"/>
            </a:xfrm>
            <a:custGeom>
              <a:avLst/>
              <a:gdLst>
                <a:gd name="connsiteX0" fmla="*/ 325185 w 338995"/>
                <a:gd name="connsiteY0" fmla="*/ 27528 h 27528"/>
                <a:gd name="connsiteX1" fmla="*/ 13684 w 338995"/>
                <a:gd name="connsiteY1" fmla="*/ 27528 h 27528"/>
                <a:gd name="connsiteX2" fmla="*/ 2984 w 338995"/>
                <a:gd name="connsiteY2" fmla="*/ 22407 h 27528"/>
                <a:gd name="connsiteX3" fmla="*/ 332 w 338995"/>
                <a:gd name="connsiteY3" fmla="*/ 10883 h 27528"/>
                <a:gd name="connsiteX4" fmla="*/ 13776 w 338995"/>
                <a:gd name="connsiteY4" fmla="*/ 0 h 27528"/>
                <a:gd name="connsiteX5" fmla="*/ 325277 w 338995"/>
                <a:gd name="connsiteY5" fmla="*/ 0 h 27528"/>
                <a:gd name="connsiteX6" fmla="*/ 338995 w 338995"/>
                <a:gd name="connsiteY6" fmla="*/ 13718 h 27528"/>
                <a:gd name="connsiteX7" fmla="*/ 325277 w 338995"/>
                <a:gd name="connsiteY7" fmla="*/ 27528 h 27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995" h="27528">
                  <a:moveTo>
                    <a:pt x="325185" y="27528"/>
                  </a:moveTo>
                  <a:lnTo>
                    <a:pt x="13684" y="27528"/>
                  </a:lnTo>
                  <a:cubicBezTo>
                    <a:pt x="9569" y="27528"/>
                    <a:pt x="5545" y="25608"/>
                    <a:pt x="2984" y="22407"/>
                  </a:cubicBezTo>
                  <a:cubicBezTo>
                    <a:pt x="423" y="19206"/>
                    <a:pt x="-583" y="14907"/>
                    <a:pt x="332" y="10883"/>
                  </a:cubicBezTo>
                  <a:cubicBezTo>
                    <a:pt x="1704" y="4573"/>
                    <a:pt x="7282" y="0"/>
                    <a:pt x="13776" y="0"/>
                  </a:cubicBezTo>
                  <a:lnTo>
                    <a:pt x="325277" y="0"/>
                  </a:lnTo>
                  <a:cubicBezTo>
                    <a:pt x="332868" y="0"/>
                    <a:pt x="338995" y="6128"/>
                    <a:pt x="338995" y="13718"/>
                  </a:cubicBezTo>
                  <a:cubicBezTo>
                    <a:pt x="338995" y="21309"/>
                    <a:pt x="332868" y="27528"/>
                    <a:pt x="325277" y="27528"/>
                  </a:cubicBezTo>
                  <a:close/>
                </a:path>
              </a:pathLst>
            </a:custGeom>
            <a:solidFill>
              <a:srgbClr val="0A3C53"/>
            </a:solidFill>
            <a:ln w="0" cap="flat">
              <a:noFill/>
              <a:prstDash val="solid"/>
              <a:miter/>
            </a:ln>
          </p:spPr>
          <p:txBody>
            <a:bodyPr rtlCol="0" anchor="ctr"/>
            <a:lstStyle/>
            <a:p>
              <a:endParaRPr lang="en-IN"/>
            </a:p>
          </p:txBody>
        </p:sp>
        <p:sp>
          <p:nvSpPr>
            <p:cNvPr id="33" name="Freeform: Shape 32">
              <a:extLst>
                <a:ext uri="{FF2B5EF4-FFF2-40B4-BE49-F238E27FC236}">
                  <a16:creationId xmlns:a16="http://schemas.microsoft.com/office/drawing/2014/main" id="{30A7320E-983F-4EFA-9453-2F6E47C5B558}"/>
                </a:ext>
              </a:extLst>
            </p:cNvPr>
            <p:cNvSpPr/>
            <p:nvPr/>
          </p:nvSpPr>
          <p:spPr>
            <a:xfrm>
              <a:off x="5644535" y="3116788"/>
              <a:ext cx="941178" cy="776008"/>
            </a:xfrm>
            <a:custGeom>
              <a:avLst/>
              <a:gdLst>
                <a:gd name="connsiteX0" fmla="*/ 927735 w 941178"/>
                <a:gd name="connsiteY0" fmla="*/ 776008 h 776008"/>
                <a:gd name="connsiteX1" fmla="*/ 13718 w 941178"/>
                <a:gd name="connsiteY1" fmla="*/ 776008 h 776008"/>
                <a:gd name="connsiteX2" fmla="*/ 0 w 941178"/>
                <a:gd name="connsiteY2" fmla="*/ 762290 h 776008"/>
                <a:gd name="connsiteX3" fmla="*/ 0 w 941178"/>
                <a:gd name="connsiteY3" fmla="*/ 13718 h 776008"/>
                <a:gd name="connsiteX4" fmla="*/ 13718 w 941178"/>
                <a:gd name="connsiteY4" fmla="*/ 0 h 776008"/>
                <a:gd name="connsiteX5" fmla="*/ 327414 w 941178"/>
                <a:gd name="connsiteY5" fmla="*/ 0 h 776008"/>
                <a:gd name="connsiteX6" fmla="*/ 340767 w 941178"/>
                <a:gd name="connsiteY6" fmla="*/ 10700 h 776008"/>
                <a:gd name="connsiteX7" fmla="*/ 338115 w 941178"/>
                <a:gd name="connsiteY7" fmla="*/ 22315 h 776008"/>
                <a:gd name="connsiteX8" fmla="*/ 327414 w 941178"/>
                <a:gd name="connsiteY8" fmla="*/ 27528 h 776008"/>
                <a:gd name="connsiteX9" fmla="*/ 27803 w 941178"/>
                <a:gd name="connsiteY9" fmla="*/ 27528 h 776008"/>
                <a:gd name="connsiteX10" fmla="*/ 27803 w 941178"/>
                <a:gd name="connsiteY10" fmla="*/ 110114 h 776008"/>
                <a:gd name="connsiteX11" fmla="*/ 277936 w 941178"/>
                <a:gd name="connsiteY11" fmla="*/ 110114 h 776008"/>
                <a:gd name="connsiteX12" fmla="*/ 290740 w 941178"/>
                <a:gd name="connsiteY12" fmla="*/ 118985 h 776008"/>
                <a:gd name="connsiteX13" fmla="*/ 286899 w 941178"/>
                <a:gd name="connsiteY13" fmla="*/ 134167 h 776008"/>
                <a:gd name="connsiteX14" fmla="*/ 181358 w 941178"/>
                <a:gd name="connsiteY14" fmla="*/ 370582 h 776008"/>
                <a:gd name="connsiteX15" fmla="*/ 474111 w 941178"/>
                <a:gd name="connsiteY15" fmla="*/ 678516 h 776008"/>
                <a:gd name="connsiteX16" fmla="*/ 766863 w 941178"/>
                <a:gd name="connsiteY16" fmla="*/ 370582 h 776008"/>
                <a:gd name="connsiteX17" fmla="*/ 661322 w 941178"/>
                <a:gd name="connsiteY17" fmla="*/ 134167 h 776008"/>
                <a:gd name="connsiteX18" fmla="*/ 657481 w 941178"/>
                <a:gd name="connsiteY18" fmla="*/ 118985 h 776008"/>
                <a:gd name="connsiteX19" fmla="*/ 670285 w 941178"/>
                <a:gd name="connsiteY19" fmla="*/ 110114 h 776008"/>
                <a:gd name="connsiteX20" fmla="*/ 927460 w 941178"/>
                <a:gd name="connsiteY20" fmla="*/ 110114 h 776008"/>
                <a:gd name="connsiteX21" fmla="*/ 941179 w 941178"/>
                <a:gd name="connsiteY21" fmla="*/ 123832 h 776008"/>
                <a:gd name="connsiteX22" fmla="*/ 941179 w 941178"/>
                <a:gd name="connsiteY22" fmla="*/ 762198 h 776008"/>
                <a:gd name="connsiteX23" fmla="*/ 927460 w 941178"/>
                <a:gd name="connsiteY23" fmla="*/ 775917 h 776008"/>
                <a:gd name="connsiteX24" fmla="*/ 27437 w 941178"/>
                <a:gd name="connsiteY24" fmla="*/ 748571 h 776008"/>
                <a:gd name="connsiteX25" fmla="*/ 914016 w 941178"/>
                <a:gd name="connsiteY25" fmla="*/ 748571 h 776008"/>
                <a:gd name="connsiteX26" fmla="*/ 914016 w 941178"/>
                <a:gd name="connsiteY26" fmla="*/ 137642 h 776008"/>
                <a:gd name="connsiteX27" fmla="*/ 704307 w 941178"/>
                <a:gd name="connsiteY27" fmla="*/ 137642 h 776008"/>
                <a:gd name="connsiteX28" fmla="*/ 794483 w 941178"/>
                <a:gd name="connsiteY28" fmla="*/ 370673 h 776008"/>
                <a:gd name="connsiteX29" fmla="*/ 474293 w 941178"/>
                <a:gd name="connsiteY29" fmla="*/ 706044 h 776008"/>
                <a:gd name="connsiteX30" fmla="*/ 154104 w 941178"/>
                <a:gd name="connsiteY30" fmla="*/ 370673 h 776008"/>
                <a:gd name="connsiteX31" fmla="*/ 244280 w 941178"/>
                <a:gd name="connsiteY31" fmla="*/ 137642 h 776008"/>
                <a:gd name="connsiteX32" fmla="*/ 27437 w 941178"/>
                <a:gd name="connsiteY32" fmla="*/ 137642 h 776008"/>
                <a:gd name="connsiteX33" fmla="*/ 27437 w 941178"/>
                <a:gd name="connsiteY33" fmla="*/ 748571 h 776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941178" h="776008">
                  <a:moveTo>
                    <a:pt x="927735" y="776008"/>
                  </a:moveTo>
                  <a:lnTo>
                    <a:pt x="13718" y="776008"/>
                  </a:lnTo>
                  <a:cubicBezTo>
                    <a:pt x="6128" y="776008"/>
                    <a:pt x="0" y="769881"/>
                    <a:pt x="0" y="762290"/>
                  </a:cubicBezTo>
                  <a:lnTo>
                    <a:pt x="0" y="13718"/>
                  </a:lnTo>
                  <a:cubicBezTo>
                    <a:pt x="0" y="6128"/>
                    <a:pt x="6128" y="0"/>
                    <a:pt x="13718" y="0"/>
                  </a:cubicBezTo>
                  <a:lnTo>
                    <a:pt x="327414" y="0"/>
                  </a:lnTo>
                  <a:cubicBezTo>
                    <a:pt x="333816" y="0"/>
                    <a:pt x="339395" y="4481"/>
                    <a:pt x="340767" y="10700"/>
                  </a:cubicBezTo>
                  <a:cubicBezTo>
                    <a:pt x="341682" y="14724"/>
                    <a:pt x="340767" y="19114"/>
                    <a:pt x="338115" y="22315"/>
                  </a:cubicBezTo>
                  <a:cubicBezTo>
                    <a:pt x="335462" y="25516"/>
                    <a:pt x="331621" y="27528"/>
                    <a:pt x="327414" y="27528"/>
                  </a:cubicBezTo>
                  <a:lnTo>
                    <a:pt x="27803" y="27528"/>
                  </a:lnTo>
                  <a:lnTo>
                    <a:pt x="27803" y="110114"/>
                  </a:lnTo>
                  <a:lnTo>
                    <a:pt x="277936" y="110114"/>
                  </a:lnTo>
                  <a:cubicBezTo>
                    <a:pt x="283607" y="110114"/>
                    <a:pt x="288728" y="113680"/>
                    <a:pt x="290740" y="118985"/>
                  </a:cubicBezTo>
                  <a:cubicBezTo>
                    <a:pt x="292752" y="124289"/>
                    <a:pt x="291198" y="130325"/>
                    <a:pt x="286899" y="134167"/>
                  </a:cubicBezTo>
                  <a:cubicBezTo>
                    <a:pt x="219861" y="192973"/>
                    <a:pt x="181358" y="279125"/>
                    <a:pt x="181358" y="370582"/>
                  </a:cubicBezTo>
                  <a:cubicBezTo>
                    <a:pt x="181358" y="540325"/>
                    <a:pt x="312690" y="678516"/>
                    <a:pt x="474111" y="678516"/>
                  </a:cubicBezTo>
                  <a:cubicBezTo>
                    <a:pt x="635531" y="678516"/>
                    <a:pt x="766863" y="540416"/>
                    <a:pt x="766863" y="370582"/>
                  </a:cubicBezTo>
                  <a:cubicBezTo>
                    <a:pt x="766863" y="279125"/>
                    <a:pt x="728360" y="192973"/>
                    <a:pt x="661322" y="134167"/>
                  </a:cubicBezTo>
                  <a:cubicBezTo>
                    <a:pt x="657024" y="130417"/>
                    <a:pt x="655469" y="124381"/>
                    <a:pt x="657481" y="118985"/>
                  </a:cubicBezTo>
                  <a:cubicBezTo>
                    <a:pt x="659493" y="113680"/>
                    <a:pt x="664614" y="110114"/>
                    <a:pt x="670285" y="110114"/>
                  </a:cubicBezTo>
                  <a:lnTo>
                    <a:pt x="927460" y="110114"/>
                  </a:lnTo>
                  <a:cubicBezTo>
                    <a:pt x="935051" y="110114"/>
                    <a:pt x="941179" y="116241"/>
                    <a:pt x="941179" y="123832"/>
                  </a:cubicBezTo>
                  <a:lnTo>
                    <a:pt x="941179" y="762198"/>
                  </a:lnTo>
                  <a:cubicBezTo>
                    <a:pt x="941179" y="769789"/>
                    <a:pt x="935051" y="775917"/>
                    <a:pt x="927460" y="775917"/>
                  </a:cubicBezTo>
                  <a:close/>
                  <a:moveTo>
                    <a:pt x="27437" y="748571"/>
                  </a:moveTo>
                  <a:lnTo>
                    <a:pt x="914016" y="748571"/>
                  </a:lnTo>
                  <a:lnTo>
                    <a:pt x="914016" y="137642"/>
                  </a:lnTo>
                  <a:lnTo>
                    <a:pt x="704307" y="137642"/>
                  </a:lnTo>
                  <a:cubicBezTo>
                    <a:pt x="762016" y="199924"/>
                    <a:pt x="794483" y="283058"/>
                    <a:pt x="794483" y="370673"/>
                  </a:cubicBezTo>
                  <a:cubicBezTo>
                    <a:pt x="794483" y="555598"/>
                    <a:pt x="650805" y="706044"/>
                    <a:pt x="474293" y="706044"/>
                  </a:cubicBezTo>
                  <a:cubicBezTo>
                    <a:pt x="297782" y="706044"/>
                    <a:pt x="154104" y="555598"/>
                    <a:pt x="154104" y="370673"/>
                  </a:cubicBezTo>
                  <a:cubicBezTo>
                    <a:pt x="154104" y="283149"/>
                    <a:pt x="186571" y="200015"/>
                    <a:pt x="244280" y="137642"/>
                  </a:cubicBezTo>
                  <a:lnTo>
                    <a:pt x="27437" y="137642"/>
                  </a:lnTo>
                  <a:lnTo>
                    <a:pt x="27437" y="748571"/>
                  </a:lnTo>
                  <a:close/>
                </a:path>
              </a:pathLst>
            </a:custGeom>
            <a:solidFill>
              <a:srgbClr val="0A3C53"/>
            </a:solidFill>
            <a:ln w="0" cap="flat">
              <a:noFill/>
              <a:prstDash val="solid"/>
              <a:miter/>
            </a:ln>
          </p:spPr>
          <p:txBody>
            <a:bodyPr rtlCol="0" anchor="ctr"/>
            <a:lstStyle/>
            <a:p>
              <a:endParaRPr lang="en-IN"/>
            </a:p>
          </p:txBody>
        </p:sp>
        <p:sp>
          <p:nvSpPr>
            <p:cNvPr id="34" name="Freeform: Shape 33">
              <a:extLst>
                <a:ext uri="{FF2B5EF4-FFF2-40B4-BE49-F238E27FC236}">
                  <a16:creationId xmlns:a16="http://schemas.microsoft.com/office/drawing/2014/main" id="{8D2718E5-1BF4-465F-9042-FB32A077AEF9}"/>
                </a:ext>
              </a:extLst>
            </p:cNvPr>
            <p:cNvSpPr/>
            <p:nvPr/>
          </p:nvSpPr>
          <p:spPr>
            <a:xfrm>
              <a:off x="6558551" y="3116971"/>
              <a:ext cx="27802" cy="137459"/>
            </a:xfrm>
            <a:custGeom>
              <a:avLst/>
              <a:gdLst>
                <a:gd name="connsiteX0" fmla="*/ 14084 w 27802"/>
                <a:gd name="connsiteY0" fmla="*/ 137459 h 137459"/>
                <a:gd name="connsiteX1" fmla="*/ 0 w 27802"/>
                <a:gd name="connsiteY1" fmla="*/ 123741 h 137459"/>
                <a:gd name="connsiteX2" fmla="*/ 0 w 27802"/>
                <a:gd name="connsiteY2" fmla="*/ 13718 h 137459"/>
                <a:gd name="connsiteX3" fmla="*/ 13718 w 27802"/>
                <a:gd name="connsiteY3" fmla="*/ 0 h 137459"/>
                <a:gd name="connsiteX4" fmla="*/ 27803 w 27802"/>
                <a:gd name="connsiteY4" fmla="*/ 13718 h 137459"/>
                <a:gd name="connsiteX5" fmla="*/ 27803 w 27802"/>
                <a:gd name="connsiteY5" fmla="*/ 123741 h 137459"/>
                <a:gd name="connsiteX6" fmla="*/ 14084 w 27802"/>
                <a:gd name="connsiteY6" fmla="*/ 137459 h 137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02" h="137459">
                  <a:moveTo>
                    <a:pt x="14084" y="137459"/>
                  </a:moveTo>
                  <a:cubicBezTo>
                    <a:pt x="6493" y="137459"/>
                    <a:pt x="0" y="131331"/>
                    <a:pt x="0" y="123741"/>
                  </a:cubicBezTo>
                  <a:lnTo>
                    <a:pt x="0" y="13718"/>
                  </a:lnTo>
                  <a:cubicBezTo>
                    <a:pt x="0" y="6128"/>
                    <a:pt x="6128" y="0"/>
                    <a:pt x="13718" y="0"/>
                  </a:cubicBezTo>
                  <a:cubicBezTo>
                    <a:pt x="21309" y="0"/>
                    <a:pt x="27803" y="6128"/>
                    <a:pt x="27803" y="13718"/>
                  </a:cubicBezTo>
                  <a:lnTo>
                    <a:pt x="27803" y="123741"/>
                  </a:lnTo>
                  <a:cubicBezTo>
                    <a:pt x="27803" y="131331"/>
                    <a:pt x="21675" y="137459"/>
                    <a:pt x="14084" y="137459"/>
                  </a:cubicBezTo>
                  <a:close/>
                </a:path>
              </a:pathLst>
            </a:custGeom>
            <a:solidFill>
              <a:srgbClr val="0A3C53"/>
            </a:solidFill>
            <a:ln w="0" cap="flat">
              <a:noFill/>
              <a:prstDash val="solid"/>
              <a:miter/>
            </a:ln>
          </p:spPr>
          <p:txBody>
            <a:bodyPr rtlCol="0" anchor="ctr"/>
            <a:lstStyle/>
            <a:p>
              <a:endParaRPr lang="en-IN"/>
            </a:p>
          </p:txBody>
        </p:sp>
        <p:sp>
          <p:nvSpPr>
            <p:cNvPr id="35" name="Freeform: Shape 34">
              <a:extLst>
                <a:ext uri="{FF2B5EF4-FFF2-40B4-BE49-F238E27FC236}">
                  <a16:creationId xmlns:a16="http://schemas.microsoft.com/office/drawing/2014/main" id="{0E434DEC-A38A-4097-9FBC-842328BDA3F9}"/>
                </a:ext>
              </a:extLst>
            </p:cNvPr>
            <p:cNvSpPr/>
            <p:nvPr/>
          </p:nvSpPr>
          <p:spPr>
            <a:xfrm>
              <a:off x="5644900" y="3116971"/>
              <a:ext cx="355826" cy="137459"/>
            </a:xfrm>
            <a:custGeom>
              <a:avLst/>
              <a:gdLst>
                <a:gd name="connsiteX0" fmla="*/ 277571 w 355826"/>
                <a:gd name="connsiteY0" fmla="*/ 137459 h 137459"/>
                <a:gd name="connsiteX1" fmla="*/ 13718 w 355826"/>
                <a:gd name="connsiteY1" fmla="*/ 137459 h 137459"/>
                <a:gd name="connsiteX2" fmla="*/ 0 w 355826"/>
                <a:gd name="connsiteY2" fmla="*/ 123741 h 137459"/>
                <a:gd name="connsiteX3" fmla="*/ 0 w 355826"/>
                <a:gd name="connsiteY3" fmla="*/ 13718 h 137459"/>
                <a:gd name="connsiteX4" fmla="*/ 13718 w 355826"/>
                <a:gd name="connsiteY4" fmla="*/ 0 h 137459"/>
                <a:gd name="connsiteX5" fmla="*/ 327048 w 355826"/>
                <a:gd name="connsiteY5" fmla="*/ 0 h 137459"/>
                <a:gd name="connsiteX6" fmla="*/ 340401 w 355826"/>
                <a:gd name="connsiteY6" fmla="*/ 10700 h 137459"/>
                <a:gd name="connsiteX7" fmla="*/ 355491 w 355826"/>
                <a:gd name="connsiteY7" fmla="*/ 77006 h 137459"/>
                <a:gd name="connsiteX8" fmla="*/ 348266 w 355826"/>
                <a:gd name="connsiteY8" fmla="*/ 92280 h 137459"/>
                <a:gd name="connsiteX9" fmla="*/ 286625 w 355826"/>
                <a:gd name="connsiteY9" fmla="*/ 134075 h 137459"/>
                <a:gd name="connsiteX10" fmla="*/ 277571 w 355826"/>
                <a:gd name="connsiteY10" fmla="*/ 137459 h 137459"/>
                <a:gd name="connsiteX11" fmla="*/ 27437 w 355826"/>
                <a:gd name="connsiteY11" fmla="*/ 110022 h 137459"/>
                <a:gd name="connsiteX12" fmla="*/ 272449 w 355826"/>
                <a:gd name="connsiteY12" fmla="*/ 110022 h 137459"/>
                <a:gd name="connsiteX13" fmla="*/ 326408 w 355826"/>
                <a:gd name="connsiteY13" fmla="*/ 72799 h 137459"/>
                <a:gd name="connsiteX14" fmla="*/ 316074 w 355826"/>
                <a:gd name="connsiteY14" fmla="*/ 27437 h 137459"/>
                <a:gd name="connsiteX15" fmla="*/ 27437 w 355826"/>
                <a:gd name="connsiteY15" fmla="*/ 27437 h 137459"/>
                <a:gd name="connsiteX16" fmla="*/ 27437 w 355826"/>
                <a:gd name="connsiteY16" fmla="*/ 110022 h 137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5826" h="137459">
                  <a:moveTo>
                    <a:pt x="277571" y="137459"/>
                  </a:moveTo>
                  <a:lnTo>
                    <a:pt x="13718" y="137459"/>
                  </a:lnTo>
                  <a:cubicBezTo>
                    <a:pt x="6128" y="137459"/>
                    <a:pt x="0" y="131331"/>
                    <a:pt x="0" y="123741"/>
                  </a:cubicBezTo>
                  <a:lnTo>
                    <a:pt x="0" y="13718"/>
                  </a:lnTo>
                  <a:cubicBezTo>
                    <a:pt x="0" y="6128"/>
                    <a:pt x="6128" y="0"/>
                    <a:pt x="13718" y="0"/>
                  </a:cubicBezTo>
                  <a:lnTo>
                    <a:pt x="327048" y="0"/>
                  </a:lnTo>
                  <a:cubicBezTo>
                    <a:pt x="333450" y="0"/>
                    <a:pt x="339029" y="4390"/>
                    <a:pt x="340401" y="10700"/>
                  </a:cubicBezTo>
                  <a:lnTo>
                    <a:pt x="355491" y="77006"/>
                  </a:lnTo>
                  <a:cubicBezTo>
                    <a:pt x="356863" y="83134"/>
                    <a:pt x="353937" y="89444"/>
                    <a:pt x="348266" y="92280"/>
                  </a:cubicBezTo>
                  <a:cubicBezTo>
                    <a:pt x="326591" y="103163"/>
                    <a:pt x="305831" y="117156"/>
                    <a:pt x="286625" y="134075"/>
                  </a:cubicBezTo>
                  <a:cubicBezTo>
                    <a:pt x="284155" y="136270"/>
                    <a:pt x="280954" y="137459"/>
                    <a:pt x="277571" y="137459"/>
                  </a:cubicBezTo>
                  <a:close/>
                  <a:moveTo>
                    <a:pt x="27437" y="110022"/>
                  </a:moveTo>
                  <a:lnTo>
                    <a:pt x="272449" y="110022"/>
                  </a:lnTo>
                  <a:cubicBezTo>
                    <a:pt x="289460" y="95572"/>
                    <a:pt x="307568" y="83042"/>
                    <a:pt x="326408" y="72799"/>
                  </a:cubicBezTo>
                  <a:lnTo>
                    <a:pt x="316074" y="27437"/>
                  </a:lnTo>
                  <a:lnTo>
                    <a:pt x="27437" y="27437"/>
                  </a:lnTo>
                  <a:lnTo>
                    <a:pt x="27437" y="110022"/>
                  </a:lnTo>
                  <a:close/>
                </a:path>
              </a:pathLst>
            </a:custGeom>
            <a:solidFill>
              <a:srgbClr val="0A3C53"/>
            </a:solidFill>
            <a:ln w="0" cap="flat">
              <a:noFill/>
              <a:prstDash val="solid"/>
              <a:miter/>
            </a:ln>
          </p:spPr>
          <p:txBody>
            <a:bodyPr rtlCol="0" anchor="ctr"/>
            <a:lstStyle/>
            <a:p>
              <a:endParaRPr lang="en-IN"/>
            </a:p>
          </p:txBody>
        </p:sp>
        <p:sp>
          <p:nvSpPr>
            <p:cNvPr id="36" name="Freeform: Shape 35">
              <a:extLst>
                <a:ext uri="{FF2B5EF4-FFF2-40B4-BE49-F238E27FC236}">
                  <a16:creationId xmlns:a16="http://schemas.microsoft.com/office/drawing/2014/main" id="{D25FAEF3-8032-403F-B534-15B5980B1B5F}"/>
                </a:ext>
              </a:extLst>
            </p:cNvPr>
            <p:cNvSpPr/>
            <p:nvPr/>
          </p:nvSpPr>
          <p:spPr>
            <a:xfrm>
              <a:off x="6232423" y="3117062"/>
              <a:ext cx="353564" cy="137459"/>
            </a:xfrm>
            <a:custGeom>
              <a:avLst/>
              <a:gdLst>
                <a:gd name="connsiteX0" fmla="*/ 339846 w 353564"/>
                <a:gd name="connsiteY0" fmla="*/ 137368 h 137459"/>
                <a:gd name="connsiteX1" fmla="*/ 82670 w 353564"/>
                <a:gd name="connsiteY1" fmla="*/ 137368 h 137459"/>
                <a:gd name="connsiteX2" fmla="*/ 73616 w 353564"/>
                <a:gd name="connsiteY2" fmla="*/ 133984 h 137459"/>
                <a:gd name="connsiteX3" fmla="*/ 7767 w 353564"/>
                <a:gd name="connsiteY3" fmla="*/ 90268 h 137459"/>
                <a:gd name="connsiteX4" fmla="*/ 359 w 353564"/>
                <a:gd name="connsiteY4" fmla="*/ 74903 h 137459"/>
                <a:gd name="connsiteX5" fmla="*/ 14992 w 353564"/>
                <a:gd name="connsiteY5" fmla="*/ 10700 h 137459"/>
                <a:gd name="connsiteX6" fmla="*/ 28345 w 353564"/>
                <a:gd name="connsiteY6" fmla="*/ 0 h 137459"/>
                <a:gd name="connsiteX7" fmla="*/ 339846 w 353564"/>
                <a:gd name="connsiteY7" fmla="*/ 0 h 137459"/>
                <a:gd name="connsiteX8" fmla="*/ 353565 w 353564"/>
                <a:gd name="connsiteY8" fmla="*/ 13718 h 137459"/>
                <a:gd name="connsiteX9" fmla="*/ 353565 w 353564"/>
                <a:gd name="connsiteY9" fmla="*/ 123741 h 137459"/>
                <a:gd name="connsiteX10" fmla="*/ 339846 w 353564"/>
                <a:gd name="connsiteY10" fmla="*/ 137459 h 137459"/>
                <a:gd name="connsiteX11" fmla="*/ 87792 w 353564"/>
                <a:gd name="connsiteY11" fmla="*/ 109931 h 137459"/>
                <a:gd name="connsiteX12" fmla="*/ 326128 w 353564"/>
                <a:gd name="connsiteY12" fmla="*/ 109931 h 137459"/>
                <a:gd name="connsiteX13" fmla="*/ 326128 w 353564"/>
                <a:gd name="connsiteY13" fmla="*/ 27345 h 137459"/>
                <a:gd name="connsiteX14" fmla="*/ 39228 w 353564"/>
                <a:gd name="connsiteY14" fmla="*/ 27345 h 137459"/>
                <a:gd name="connsiteX15" fmla="*/ 29443 w 353564"/>
                <a:gd name="connsiteY15" fmla="*/ 70421 h 137459"/>
                <a:gd name="connsiteX16" fmla="*/ 87700 w 353564"/>
                <a:gd name="connsiteY16" fmla="*/ 109931 h 137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3564" h="137459">
                  <a:moveTo>
                    <a:pt x="339846" y="137368"/>
                  </a:moveTo>
                  <a:lnTo>
                    <a:pt x="82670" y="137368"/>
                  </a:lnTo>
                  <a:cubicBezTo>
                    <a:pt x="79378" y="137368"/>
                    <a:pt x="76085" y="136179"/>
                    <a:pt x="73616" y="133984"/>
                  </a:cubicBezTo>
                  <a:cubicBezTo>
                    <a:pt x="53313" y="116241"/>
                    <a:pt x="31180" y="101517"/>
                    <a:pt x="7767" y="90268"/>
                  </a:cubicBezTo>
                  <a:cubicBezTo>
                    <a:pt x="2006" y="87524"/>
                    <a:pt x="-1104" y="81122"/>
                    <a:pt x="359" y="74903"/>
                  </a:cubicBezTo>
                  <a:lnTo>
                    <a:pt x="14992" y="10700"/>
                  </a:lnTo>
                  <a:cubicBezTo>
                    <a:pt x="16456" y="4481"/>
                    <a:pt x="21943" y="0"/>
                    <a:pt x="28345" y="0"/>
                  </a:cubicBezTo>
                  <a:lnTo>
                    <a:pt x="339846" y="0"/>
                  </a:lnTo>
                  <a:cubicBezTo>
                    <a:pt x="347437" y="0"/>
                    <a:pt x="353565" y="6128"/>
                    <a:pt x="353565" y="13718"/>
                  </a:cubicBezTo>
                  <a:lnTo>
                    <a:pt x="353565" y="123741"/>
                  </a:lnTo>
                  <a:cubicBezTo>
                    <a:pt x="353565" y="131332"/>
                    <a:pt x="347437" y="137459"/>
                    <a:pt x="339846" y="137459"/>
                  </a:cubicBezTo>
                  <a:close/>
                  <a:moveTo>
                    <a:pt x="87792" y="109931"/>
                  </a:moveTo>
                  <a:lnTo>
                    <a:pt x="326128" y="109931"/>
                  </a:lnTo>
                  <a:lnTo>
                    <a:pt x="326128" y="27345"/>
                  </a:lnTo>
                  <a:lnTo>
                    <a:pt x="39228" y="27345"/>
                  </a:lnTo>
                  <a:lnTo>
                    <a:pt x="29443" y="70421"/>
                  </a:lnTo>
                  <a:cubicBezTo>
                    <a:pt x="49929" y="81213"/>
                    <a:pt x="69501" y="94475"/>
                    <a:pt x="87700" y="109931"/>
                  </a:cubicBezTo>
                  <a:close/>
                </a:path>
              </a:pathLst>
            </a:custGeom>
            <a:solidFill>
              <a:srgbClr val="0A3C53"/>
            </a:solidFill>
            <a:ln w="0" cap="flat">
              <a:noFill/>
              <a:prstDash val="solid"/>
              <a:miter/>
            </a:ln>
          </p:spPr>
          <p:txBody>
            <a:bodyPr rtlCol="0" anchor="ctr"/>
            <a:lstStyle/>
            <a:p>
              <a:endParaRPr lang="en-IN"/>
            </a:p>
          </p:txBody>
        </p:sp>
        <p:sp>
          <p:nvSpPr>
            <p:cNvPr id="37" name="Freeform: Shape 36">
              <a:extLst>
                <a:ext uri="{FF2B5EF4-FFF2-40B4-BE49-F238E27FC236}">
                  <a16:creationId xmlns:a16="http://schemas.microsoft.com/office/drawing/2014/main" id="{5C874EC8-26D0-4447-8A16-41D77C303A37}"/>
                </a:ext>
              </a:extLst>
            </p:cNvPr>
            <p:cNvSpPr/>
            <p:nvPr/>
          </p:nvSpPr>
          <p:spPr>
            <a:xfrm>
              <a:off x="5798639" y="2928937"/>
              <a:ext cx="640104" cy="893895"/>
            </a:xfrm>
            <a:custGeom>
              <a:avLst/>
              <a:gdLst>
                <a:gd name="connsiteX0" fmla="*/ 320189 w 640104"/>
                <a:gd name="connsiteY0" fmla="*/ 893804 h 893895"/>
                <a:gd name="connsiteX1" fmla="*/ 0 w 640104"/>
                <a:gd name="connsiteY1" fmla="*/ 558433 h 893895"/>
                <a:gd name="connsiteX2" fmla="*/ 114869 w 640104"/>
                <a:gd name="connsiteY2" fmla="*/ 301349 h 893895"/>
                <a:gd name="connsiteX3" fmla="*/ 172761 w 640104"/>
                <a:gd name="connsiteY3" fmla="*/ 260651 h 893895"/>
                <a:gd name="connsiteX4" fmla="*/ 118345 w 640104"/>
                <a:gd name="connsiteY4" fmla="*/ 21675 h 893895"/>
                <a:gd name="connsiteX5" fmla="*/ 117979 w 640104"/>
                <a:gd name="connsiteY5" fmla="*/ 18840 h 893895"/>
                <a:gd name="connsiteX6" fmla="*/ 117979 w 640104"/>
                <a:gd name="connsiteY6" fmla="*/ 13901 h 893895"/>
                <a:gd name="connsiteX7" fmla="*/ 121820 w 640104"/>
                <a:gd name="connsiteY7" fmla="*/ 4116 h 893895"/>
                <a:gd name="connsiteX8" fmla="*/ 131606 w 640104"/>
                <a:gd name="connsiteY8" fmla="*/ 0 h 893895"/>
                <a:gd name="connsiteX9" fmla="*/ 173036 w 640104"/>
                <a:gd name="connsiteY9" fmla="*/ 22956 h 893895"/>
                <a:gd name="connsiteX10" fmla="*/ 193613 w 640104"/>
                <a:gd name="connsiteY10" fmla="*/ 36308 h 893895"/>
                <a:gd name="connsiteX11" fmla="*/ 214191 w 640104"/>
                <a:gd name="connsiteY11" fmla="*/ 22956 h 893895"/>
                <a:gd name="connsiteX12" fmla="*/ 255621 w 640104"/>
                <a:gd name="connsiteY12" fmla="*/ 0 h 893895"/>
                <a:gd name="connsiteX13" fmla="*/ 297051 w 640104"/>
                <a:gd name="connsiteY13" fmla="*/ 22956 h 893895"/>
                <a:gd name="connsiteX14" fmla="*/ 317628 w 640104"/>
                <a:gd name="connsiteY14" fmla="*/ 36308 h 893895"/>
                <a:gd name="connsiteX15" fmla="*/ 338206 w 640104"/>
                <a:gd name="connsiteY15" fmla="*/ 22956 h 893895"/>
                <a:gd name="connsiteX16" fmla="*/ 379636 w 640104"/>
                <a:gd name="connsiteY16" fmla="*/ 0 h 893895"/>
                <a:gd name="connsiteX17" fmla="*/ 421066 w 640104"/>
                <a:gd name="connsiteY17" fmla="*/ 22956 h 893895"/>
                <a:gd name="connsiteX18" fmla="*/ 441735 w 640104"/>
                <a:gd name="connsiteY18" fmla="*/ 36308 h 893895"/>
                <a:gd name="connsiteX19" fmla="*/ 462404 w 640104"/>
                <a:gd name="connsiteY19" fmla="*/ 22956 h 893895"/>
                <a:gd name="connsiteX20" fmla="*/ 503925 w 640104"/>
                <a:gd name="connsiteY20" fmla="*/ 0 h 893895"/>
                <a:gd name="connsiteX21" fmla="*/ 513986 w 640104"/>
                <a:gd name="connsiteY21" fmla="*/ 4390 h 893895"/>
                <a:gd name="connsiteX22" fmla="*/ 517552 w 640104"/>
                <a:gd name="connsiteY22" fmla="*/ 14724 h 893895"/>
                <a:gd name="connsiteX23" fmla="*/ 517187 w 640104"/>
                <a:gd name="connsiteY23" fmla="*/ 19663 h 893895"/>
                <a:gd name="connsiteX24" fmla="*/ 516912 w 640104"/>
                <a:gd name="connsiteY24" fmla="*/ 21675 h 893895"/>
                <a:gd name="connsiteX25" fmla="*/ 463044 w 640104"/>
                <a:gd name="connsiteY25" fmla="*/ 258547 h 893895"/>
                <a:gd name="connsiteX26" fmla="*/ 525235 w 640104"/>
                <a:gd name="connsiteY26" fmla="*/ 301441 h 893895"/>
                <a:gd name="connsiteX27" fmla="*/ 525235 w 640104"/>
                <a:gd name="connsiteY27" fmla="*/ 301441 h 893895"/>
                <a:gd name="connsiteX28" fmla="*/ 640104 w 640104"/>
                <a:gd name="connsiteY28" fmla="*/ 558525 h 893895"/>
                <a:gd name="connsiteX29" fmla="*/ 319915 w 640104"/>
                <a:gd name="connsiteY29" fmla="*/ 893896 h 893895"/>
                <a:gd name="connsiteX30" fmla="*/ 150263 w 640104"/>
                <a:gd name="connsiteY30" fmla="*/ 38503 h 893895"/>
                <a:gd name="connsiteX31" fmla="*/ 201753 w 640104"/>
                <a:gd name="connsiteY31" fmla="*/ 264949 h 893895"/>
                <a:gd name="connsiteX32" fmla="*/ 194528 w 640104"/>
                <a:gd name="connsiteY32" fmla="*/ 280223 h 893895"/>
                <a:gd name="connsiteX33" fmla="*/ 132886 w 640104"/>
                <a:gd name="connsiteY33" fmla="*/ 322018 h 893895"/>
                <a:gd name="connsiteX34" fmla="*/ 27345 w 640104"/>
                <a:gd name="connsiteY34" fmla="*/ 558433 h 893895"/>
                <a:gd name="connsiteX35" fmla="*/ 320098 w 640104"/>
                <a:gd name="connsiteY35" fmla="*/ 866367 h 893895"/>
                <a:gd name="connsiteX36" fmla="*/ 612850 w 640104"/>
                <a:gd name="connsiteY36" fmla="*/ 558433 h 893895"/>
                <a:gd name="connsiteX37" fmla="*/ 507309 w 640104"/>
                <a:gd name="connsiteY37" fmla="*/ 322018 h 893895"/>
                <a:gd name="connsiteX38" fmla="*/ 507309 w 640104"/>
                <a:gd name="connsiteY38" fmla="*/ 322018 h 893895"/>
                <a:gd name="connsiteX39" fmla="*/ 441461 w 640104"/>
                <a:gd name="connsiteY39" fmla="*/ 278302 h 893895"/>
                <a:gd name="connsiteX40" fmla="*/ 434053 w 640104"/>
                <a:gd name="connsiteY40" fmla="*/ 262937 h 893895"/>
                <a:gd name="connsiteX41" fmla="*/ 484994 w 640104"/>
                <a:gd name="connsiteY41" fmla="*/ 38960 h 893895"/>
                <a:gd name="connsiteX42" fmla="*/ 483439 w 640104"/>
                <a:gd name="connsiteY42" fmla="*/ 40790 h 893895"/>
                <a:gd name="connsiteX43" fmla="*/ 441918 w 640104"/>
                <a:gd name="connsiteY43" fmla="*/ 63745 h 893895"/>
                <a:gd name="connsiteX44" fmla="*/ 400397 w 640104"/>
                <a:gd name="connsiteY44" fmla="*/ 40790 h 893895"/>
                <a:gd name="connsiteX45" fmla="*/ 379819 w 640104"/>
                <a:gd name="connsiteY45" fmla="*/ 27437 h 893895"/>
                <a:gd name="connsiteX46" fmla="*/ 359241 w 640104"/>
                <a:gd name="connsiteY46" fmla="*/ 40790 h 893895"/>
                <a:gd name="connsiteX47" fmla="*/ 317811 w 640104"/>
                <a:gd name="connsiteY47" fmla="*/ 63745 h 893895"/>
                <a:gd name="connsiteX48" fmla="*/ 276382 w 640104"/>
                <a:gd name="connsiteY48" fmla="*/ 40790 h 893895"/>
                <a:gd name="connsiteX49" fmla="*/ 255804 w 640104"/>
                <a:gd name="connsiteY49" fmla="*/ 27437 h 893895"/>
                <a:gd name="connsiteX50" fmla="*/ 235226 w 640104"/>
                <a:gd name="connsiteY50" fmla="*/ 40790 h 893895"/>
                <a:gd name="connsiteX51" fmla="*/ 193796 w 640104"/>
                <a:gd name="connsiteY51" fmla="*/ 63745 h 893895"/>
                <a:gd name="connsiteX52" fmla="*/ 152367 w 640104"/>
                <a:gd name="connsiteY52" fmla="*/ 40790 h 893895"/>
                <a:gd name="connsiteX53" fmla="*/ 150446 w 640104"/>
                <a:gd name="connsiteY53" fmla="*/ 38503 h 89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40104" h="893895">
                  <a:moveTo>
                    <a:pt x="320189" y="893804"/>
                  </a:moveTo>
                  <a:cubicBezTo>
                    <a:pt x="143587" y="893804"/>
                    <a:pt x="0" y="743358"/>
                    <a:pt x="0" y="558433"/>
                  </a:cubicBezTo>
                  <a:cubicBezTo>
                    <a:pt x="0" y="459112"/>
                    <a:pt x="41887" y="365369"/>
                    <a:pt x="114869" y="301349"/>
                  </a:cubicBezTo>
                  <a:cubicBezTo>
                    <a:pt x="132978" y="285436"/>
                    <a:pt x="152458" y="271809"/>
                    <a:pt x="172761" y="260651"/>
                  </a:cubicBezTo>
                  <a:lnTo>
                    <a:pt x="118345" y="21675"/>
                  </a:lnTo>
                  <a:cubicBezTo>
                    <a:pt x="118162" y="20761"/>
                    <a:pt x="117979" y="19755"/>
                    <a:pt x="117979" y="18840"/>
                  </a:cubicBezTo>
                  <a:lnTo>
                    <a:pt x="117979" y="13901"/>
                  </a:lnTo>
                  <a:cubicBezTo>
                    <a:pt x="117887" y="10243"/>
                    <a:pt x="119259" y="6676"/>
                    <a:pt x="121820" y="4116"/>
                  </a:cubicBezTo>
                  <a:cubicBezTo>
                    <a:pt x="124381" y="1463"/>
                    <a:pt x="127948" y="0"/>
                    <a:pt x="131606" y="0"/>
                  </a:cubicBezTo>
                  <a:cubicBezTo>
                    <a:pt x="153464" y="0"/>
                    <a:pt x="164805" y="13261"/>
                    <a:pt x="173036" y="22956"/>
                  </a:cubicBezTo>
                  <a:cubicBezTo>
                    <a:pt x="180718" y="32010"/>
                    <a:pt x="184834" y="36308"/>
                    <a:pt x="193613" y="36308"/>
                  </a:cubicBezTo>
                  <a:cubicBezTo>
                    <a:pt x="202393" y="36308"/>
                    <a:pt x="206509" y="32010"/>
                    <a:pt x="214191" y="22956"/>
                  </a:cubicBezTo>
                  <a:cubicBezTo>
                    <a:pt x="222514" y="13261"/>
                    <a:pt x="233854" y="0"/>
                    <a:pt x="255621" y="0"/>
                  </a:cubicBezTo>
                  <a:cubicBezTo>
                    <a:pt x="277388" y="0"/>
                    <a:pt x="288820" y="13261"/>
                    <a:pt x="297051" y="22956"/>
                  </a:cubicBezTo>
                  <a:cubicBezTo>
                    <a:pt x="304733" y="32010"/>
                    <a:pt x="308849" y="36308"/>
                    <a:pt x="317628" y="36308"/>
                  </a:cubicBezTo>
                  <a:cubicBezTo>
                    <a:pt x="326408" y="36308"/>
                    <a:pt x="330524" y="32010"/>
                    <a:pt x="338206" y="22956"/>
                  </a:cubicBezTo>
                  <a:cubicBezTo>
                    <a:pt x="346529" y="13261"/>
                    <a:pt x="357778" y="0"/>
                    <a:pt x="379636" y="0"/>
                  </a:cubicBezTo>
                  <a:cubicBezTo>
                    <a:pt x="401494" y="0"/>
                    <a:pt x="412835" y="13261"/>
                    <a:pt x="421066" y="22956"/>
                  </a:cubicBezTo>
                  <a:cubicBezTo>
                    <a:pt x="428748" y="32010"/>
                    <a:pt x="432864" y="36308"/>
                    <a:pt x="441735" y="36308"/>
                  </a:cubicBezTo>
                  <a:cubicBezTo>
                    <a:pt x="450606" y="36308"/>
                    <a:pt x="454630" y="32010"/>
                    <a:pt x="462404" y="22956"/>
                  </a:cubicBezTo>
                  <a:cubicBezTo>
                    <a:pt x="470727" y="13261"/>
                    <a:pt x="482067" y="0"/>
                    <a:pt x="503925" y="0"/>
                  </a:cubicBezTo>
                  <a:cubicBezTo>
                    <a:pt x="507767" y="0"/>
                    <a:pt x="511425" y="1555"/>
                    <a:pt x="513986" y="4390"/>
                  </a:cubicBezTo>
                  <a:cubicBezTo>
                    <a:pt x="516546" y="7225"/>
                    <a:pt x="517918" y="10975"/>
                    <a:pt x="517552" y="14724"/>
                  </a:cubicBezTo>
                  <a:lnTo>
                    <a:pt x="517187" y="19663"/>
                  </a:lnTo>
                  <a:cubicBezTo>
                    <a:pt x="517187" y="20303"/>
                    <a:pt x="517004" y="21035"/>
                    <a:pt x="516912" y="21675"/>
                  </a:cubicBezTo>
                  <a:lnTo>
                    <a:pt x="463044" y="258547"/>
                  </a:lnTo>
                  <a:cubicBezTo>
                    <a:pt x="485085" y="270162"/>
                    <a:pt x="505937" y="284521"/>
                    <a:pt x="525235" y="301441"/>
                  </a:cubicBezTo>
                  <a:lnTo>
                    <a:pt x="525235" y="301441"/>
                  </a:lnTo>
                  <a:cubicBezTo>
                    <a:pt x="598217" y="365460"/>
                    <a:pt x="640104" y="459112"/>
                    <a:pt x="640104" y="558525"/>
                  </a:cubicBezTo>
                  <a:cubicBezTo>
                    <a:pt x="640104" y="743450"/>
                    <a:pt x="496426" y="893896"/>
                    <a:pt x="319915" y="893896"/>
                  </a:cubicBezTo>
                  <a:close/>
                  <a:moveTo>
                    <a:pt x="150263" y="38503"/>
                  </a:moveTo>
                  <a:lnTo>
                    <a:pt x="201753" y="264949"/>
                  </a:lnTo>
                  <a:cubicBezTo>
                    <a:pt x="203125" y="271077"/>
                    <a:pt x="200198" y="277388"/>
                    <a:pt x="194528" y="280223"/>
                  </a:cubicBezTo>
                  <a:cubicBezTo>
                    <a:pt x="172853" y="291106"/>
                    <a:pt x="152092" y="305099"/>
                    <a:pt x="132886" y="322018"/>
                  </a:cubicBezTo>
                  <a:cubicBezTo>
                    <a:pt x="65849" y="380825"/>
                    <a:pt x="27345" y="466977"/>
                    <a:pt x="27345" y="558433"/>
                  </a:cubicBezTo>
                  <a:cubicBezTo>
                    <a:pt x="27345" y="728177"/>
                    <a:pt x="158677" y="866367"/>
                    <a:pt x="320098" y="866367"/>
                  </a:cubicBezTo>
                  <a:cubicBezTo>
                    <a:pt x="481519" y="866367"/>
                    <a:pt x="612850" y="728268"/>
                    <a:pt x="612850" y="558433"/>
                  </a:cubicBezTo>
                  <a:cubicBezTo>
                    <a:pt x="612850" y="466977"/>
                    <a:pt x="574347" y="380825"/>
                    <a:pt x="507309" y="322018"/>
                  </a:cubicBezTo>
                  <a:lnTo>
                    <a:pt x="507309" y="322018"/>
                  </a:lnTo>
                  <a:cubicBezTo>
                    <a:pt x="487006" y="304276"/>
                    <a:pt x="464873" y="289551"/>
                    <a:pt x="441461" y="278302"/>
                  </a:cubicBezTo>
                  <a:cubicBezTo>
                    <a:pt x="435699" y="275558"/>
                    <a:pt x="432589" y="269156"/>
                    <a:pt x="434053" y="262937"/>
                  </a:cubicBezTo>
                  <a:lnTo>
                    <a:pt x="484994" y="38960"/>
                  </a:lnTo>
                  <a:cubicBezTo>
                    <a:pt x="484445" y="39509"/>
                    <a:pt x="483988" y="40149"/>
                    <a:pt x="483439" y="40790"/>
                  </a:cubicBezTo>
                  <a:cubicBezTo>
                    <a:pt x="475117" y="50484"/>
                    <a:pt x="463776" y="63745"/>
                    <a:pt x="441918" y="63745"/>
                  </a:cubicBezTo>
                  <a:cubicBezTo>
                    <a:pt x="420060" y="63745"/>
                    <a:pt x="408719" y="50484"/>
                    <a:pt x="400397" y="40790"/>
                  </a:cubicBezTo>
                  <a:cubicBezTo>
                    <a:pt x="392714" y="31735"/>
                    <a:pt x="388599" y="27437"/>
                    <a:pt x="379819" y="27437"/>
                  </a:cubicBezTo>
                  <a:cubicBezTo>
                    <a:pt x="371039" y="27437"/>
                    <a:pt x="366924" y="31735"/>
                    <a:pt x="359241" y="40790"/>
                  </a:cubicBezTo>
                  <a:cubicBezTo>
                    <a:pt x="350919" y="50484"/>
                    <a:pt x="339669" y="63745"/>
                    <a:pt x="317811" y="63745"/>
                  </a:cubicBezTo>
                  <a:cubicBezTo>
                    <a:pt x="295953" y="63745"/>
                    <a:pt x="284613" y="50484"/>
                    <a:pt x="276382" y="40790"/>
                  </a:cubicBezTo>
                  <a:cubicBezTo>
                    <a:pt x="268699" y="31735"/>
                    <a:pt x="264584" y="27437"/>
                    <a:pt x="255804" y="27437"/>
                  </a:cubicBezTo>
                  <a:cubicBezTo>
                    <a:pt x="247024" y="27437"/>
                    <a:pt x="242908" y="31735"/>
                    <a:pt x="235226" y="40790"/>
                  </a:cubicBezTo>
                  <a:cubicBezTo>
                    <a:pt x="226904" y="50484"/>
                    <a:pt x="215563" y="63745"/>
                    <a:pt x="193796" y="63745"/>
                  </a:cubicBezTo>
                  <a:cubicBezTo>
                    <a:pt x="172030" y="63745"/>
                    <a:pt x="160598" y="50484"/>
                    <a:pt x="152367" y="40790"/>
                  </a:cubicBezTo>
                  <a:cubicBezTo>
                    <a:pt x="151726" y="39966"/>
                    <a:pt x="151086" y="39235"/>
                    <a:pt x="150446" y="38503"/>
                  </a:cubicBezTo>
                  <a:close/>
                </a:path>
              </a:pathLst>
            </a:custGeom>
            <a:solidFill>
              <a:srgbClr val="0A3C53"/>
            </a:solidFill>
            <a:ln w="0" cap="flat">
              <a:noFill/>
              <a:prstDash val="solid"/>
              <a:miter/>
            </a:ln>
          </p:spPr>
          <p:txBody>
            <a:bodyPr rtlCol="0" anchor="ctr"/>
            <a:lstStyle/>
            <a:p>
              <a:endParaRPr lang="en-IN"/>
            </a:p>
          </p:txBody>
        </p:sp>
        <p:sp>
          <p:nvSpPr>
            <p:cNvPr id="38" name="Freeform: Shape 37">
              <a:extLst>
                <a:ext uri="{FF2B5EF4-FFF2-40B4-BE49-F238E27FC236}">
                  <a16:creationId xmlns:a16="http://schemas.microsoft.com/office/drawing/2014/main" id="{FF3460FD-CA38-4F68-855C-930B941ED0E7}"/>
                </a:ext>
              </a:extLst>
            </p:cNvPr>
            <p:cNvSpPr/>
            <p:nvPr/>
          </p:nvSpPr>
          <p:spPr>
            <a:xfrm>
              <a:off x="5947621" y="3179710"/>
              <a:ext cx="352839" cy="27436"/>
            </a:xfrm>
            <a:custGeom>
              <a:avLst/>
              <a:gdLst>
                <a:gd name="connsiteX0" fmla="*/ 339121 w 352839"/>
                <a:gd name="connsiteY0" fmla="*/ 27437 h 27436"/>
                <a:gd name="connsiteX1" fmla="*/ 13718 w 352839"/>
                <a:gd name="connsiteY1" fmla="*/ 27437 h 27436"/>
                <a:gd name="connsiteX2" fmla="*/ 0 w 352839"/>
                <a:gd name="connsiteY2" fmla="*/ 13718 h 27436"/>
                <a:gd name="connsiteX3" fmla="*/ 13718 w 352839"/>
                <a:gd name="connsiteY3" fmla="*/ 0 h 27436"/>
                <a:gd name="connsiteX4" fmla="*/ 339121 w 352839"/>
                <a:gd name="connsiteY4" fmla="*/ 0 h 27436"/>
                <a:gd name="connsiteX5" fmla="*/ 352839 w 352839"/>
                <a:gd name="connsiteY5" fmla="*/ 13718 h 27436"/>
                <a:gd name="connsiteX6" fmla="*/ 339121 w 352839"/>
                <a:gd name="connsiteY6" fmla="*/ 27437 h 2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2839" h="27436">
                  <a:moveTo>
                    <a:pt x="339121" y="27437"/>
                  </a:moveTo>
                  <a:lnTo>
                    <a:pt x="13718" y="27437"/>
                  </a:lnTo>
                  <a:cubicBezTo>
                    <a:pt x="6128" y="27437"/>
                    <a:pt x="0" y="21309"/>
                    <a:pt x="0" y="13718"/>
                  </a:cubicBezTo>
                  <a:cubicBezTo>
                    <a:pt x="0" y="6128"/>
                    <a:pt x="6128" y="0"/>
                    <a:pt x="13718" y="0"/>
                  </a:cubicBezTo>
                  <a:lnTo>
                    <a:pt x="339121" y="0"/>
                  </a:lnTo>
                  <a:cubicBezTo>
                    <a:pt x="346712" y="0"/>
                    <a:pt x="352839" y="6128"/>
                    <a:pt x="352839" y="13718"/>
                  </a:cubicBezTo>
                  <a:cubicBezTo>
                    <a:pt x="352839" y="21309"/>
                    <a:pt x="346712" y="27437"/>
                    <a:pt x="339121" y="27437"/>
                  </a:cubicBezTo>
                  <a:close/>
                </a:path>
              </a:pathLst>
            </a:custGeom>
            <a:solidFill>
              <a:srgbClr val="0A3C53"/>
            </a:solidFill>
            <a:ln w="0" cap="flat">
              <a:noFill/>
              <a:prstDash val="solid"/>
              <a:miter/>
            </a:ln>
          </p:spPr>
          <p:txBody>
            <a:bodyPr rtlCol="0" anchor="ctr"/>
            <a:lstStyle/>
            <a:p>
              <a:endParaRPr lang="en-IN"/>
            </a:p>
          </p:txBody>
        </p:sp>
      </p:grpSp>
    </p:spTree>
    <p:custDataLst>
      <p:tags r:id="rId1"/>
    </p:custDataLst>
    <p:extLst>
      <p:ext uri="{BB962C8B-B14F-4D97-AF65-F5344CB8AC3E}">
        <p14:creationId xmlns:p14="http://schemas.microsoft.com/office/powerpoint/2010/main" val="257931864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a:xfrm>
            <a:off x="441070" y="439927"/>
            <a:ext cx="11186605" cy="855473"/>
          </a:xfrm>
        </p:spPr>
        <p:txBody>
          <a:bodyPr>
            <a:normAutofit/>
          </a:bodyPr>
          <a:lstStyle/>
          <a:p>
            <a:r>
              <a:rPr lang="en-US"/>
              <a:t>Updates to the Current Agent Marketing and Prospecting Plan</a:t>
            </a:r>
            <a:endParaRPr lang="en-IN"/>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68</a:t>
            </a:fld>
            <a:endParaRPr lang="en-US" b="1">
              <a:solidFill>
                <a:srgbClr val="0A3C53"/>
              </a:solidFill>
            </a:endParaRPr>
          </a:p>
        </p:txBody>
      </p:sp>
      <p:sp>
        <p:nvSpPr>
          <p:cNvPr id="3" name="Rectangle 2">
            <a:extLst>
              <a:ext uri="{FF2B5EF4-FFF2-40B4-BE49-F238E27FC236}">
                <a16:creationId xmlns:a16="http://schemas.microsoft.com/office/drawing/2014/main" id="{39669CE7-A10E-D454-AED2-21016F8503DF}"/>
              </a:ext>
            </a:extLst>
          </p:cNvPr>
          <p:cNvSpPr/>
          <p:nvPr/>
        </p:nvSpPr>
        <p:spPr>
          <a:xfrm>
            <a:off x="12192000" y="51307"/>
            <a:ext cx="3399692" cy="2590800"/>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a:t>
            </a:r>
          </a:p>
          <a:p>
            <a:endParaRPr lang="en-US"/>
          </a:p>
          <a:p>
            <a:r>
              <a:rPr lang="en-US"/>
              <a:t>Please provide us content for this slide.</a:t>
            </a:r>
          </a:p>
          <a:p>
            <a:endParaRPr lang="en-US"/>
          </a:p>
          <a:p>
            <a:endParaRPr lang="en-IN"/>
          </a:p>
        </p:txBody>
      </p:sp>
    </p:spTree>
    <p:custDataLst>
      <p:tags r:id="rId1"/>
    </p:custDataLst>
    <p:extLst>
      <p:ext uri="{BB962C8B-B14F-4D97-AF65-F5344CB8AC3E}">
        <p14:creationId xmlns:p14="http://schemas.microsoft.com/office/powerpoint/2010/main" val="63571462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normAutofit/>
          </a:bodyPr>
          <a:lstStyle/>
          <a:p>
            <a:r>
              <a:rPr lang="en-US"/>
              <a:t>Two Common Prospecting Methods</a:t>
            </a:r>
            <a:endParaRPr lang="en-IN"/>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69</a:t>
            </a:fld>
            <a:endParaRPr lang="en-US" b="1">
              <a:solidFill>
                <a:srgbClr val="0A3C53"/>
              </a:solidFill>
            </a:endParaRPr>
          </a:p>
        </p:txBody>
      </p:sp>
      <p:sp>
        <p:nvSpPr>
          <p:cNvPr id="7" name="Rectangle 6">
            <a:extLst>
              <a:ext uri="{FF2B5EF4-FFF2-40B4-BE49-F238E27FC236}">
                <a16:creationId xmlns:a16="http://schemas.microsoft.com/office/drawing/2014/main" id="{D21F20A6-64CE-F165-2ED8-056F2955B01F}"/>
              </a:ext>
            </a:extLst>
          </p:cNvPr>
          <p:cNvSpPr/>
          <p:nvPr/>
        </p:nvSpPr>
        <p:spPr>
          <a:xfrm>
            <a:off x="3254296" y="2212307"/>
            <a:ext cx="2587704" cy="1384995"/>
          </a:xfrm>
          <a:prstGeom prst="rect">
            <a:avLst/>
          </a:prstGeom>
          <a:noFill/>
        </p:spPr>
        <p:txBody>
          <a:bodyPr vert="horz" wrap="square" lIns="91440" tIns="45720" rIns="91440" bIns="45720" rtlCol="0">
            <a:spAutoFit/>
          </a:bodyPr>
          <a:lstStyle/>
          <a:p>
            <a:pPr>
              <a:spcBef>
                <a:spcPts val="600"/>
              </a:spcBef>
              <a:spcAft>
                <a:spcPts val="600"/>
              </a:spcAft>
            </a:pPr>
            <a:r>
              <a:rPr lang="en-US" sz="1600" b="1">
                <a:solidFill>
                  <a:srgbClr val="0A3C53"/>
                </a:solidFill>
                <a:latin typeface="Effra Pro" panose="020B0603020203020204" pitchFamily="34" charset="0"/>
                <a:cs typeface="Effra" panose="020B0603020203020204" pitchFamily="34" charset="0"/>
              </a:rPr>
              <a:t>General Prospecting</a:t>
            </a:r>
          </a:p>
          <a:p>
            <a:pPr marL="228600" indent="-228600">
              <a:spcBef>
                <a:spcPts val="600"/>
              </a:spcBef>
              <a:spcAft>
                <a:spcPts val="600"/>
              </a:spcAft>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Agents are generalists</a:t>
            </a:r>
          </a:p>
          <a:p>
            <a:pPr marL="228600" indent="-228600">
              <a:spcBef>
                <a:spcPts val="600"/>
              </a:spcBef>
              <a:spcAft>
                <a:spcPts val="600"/>
              </a:spcAft>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No specific group of consumers</a:t>
            </a:r>
            <a:endParaRPr lang="en-IN" sz="1600">
              <a:solidFill>
                <a:srgbClr val="0A3C53"/>
              </a:solidFill>
              <a:latin typeface="Effra Pro" panose="020B0603020203020204" pitchFamily="34" charset="0"/>
              <a:cs typeface="Effra" panose="020B0603020203020204" pitchFamily="34" charset="0"/>
            </a:endParaRPr>
          </a:p>
        </p:txBody>
      </p:sp>
      <p:sp>
        <p:nvSpPr>
          <p:cNvPr id="8" name="Rectangle 7">
            <a:extLst>
              <a:ext uri="{FF2B5EF4-FFF2-40B4-BE49-F238E27FC236}">
                <a16:creationId xmlns:a16="http://schemas.microsoft.com/office/drawing/2014/main" id="{840236BC-5E4B-8A64-1DED-476EE6D554A2}"/>
              </a:ext>
            </a:extLst>
          </p:cNvPr>
          <p:cNvSpPr/>
          <p:nvPr/>
        </p:nvSpPr>
        <p:spPr>
          <a:xfrm>
            <a:off x="6495565" y="2798664"/>
            <a:ext cx="2737335" cy="1877437"/>
          </a:xfrm>
          <a:prstGeom prst="rect">
            <a:avLst/>
          </a:prstGeom>
          <a:noFill/>
        </p:spPr>
        <p:txBody>
          <a:bodyPr vert="horz" wrap="square" lIns="91440" tIns="45720" rIns="91440" bIns="45720" rtlCol="0">
            <a:spAutoFit/>
          </a:bodyPr>
          <a:lstStyle/>
          <a:p>
            <a:pPr>
              <a:spcBef>
                <a:spcPts val="600"/>
              </a:spcBef>
              <a:spcAft>
                <a:spcPts val="600"/>
              </a:spcAft>
            </a:pPr>
            <a:r>
              <a:rPr lang="en-US" sz="1600" b="1">
                <a:solidFill>
                  <a:srgbClr val="0A3C53"/>
                </a:solidFill>
                <a:latin typeface="Effra Pro" panose="020B0603020203020204" pitchFamily="34" charset="0"/>
                <a:cs typeface="Effra" panose="020B0603020203020204" pitchFamily="34" charset="0"/>
              </a:rPr>
              <a:t>Nest Prospecting</a:t>
            </a:r>
          </a:p>
          <a:p>
            <a:pPr marL="285750" indent="-285750">
              <a:spcBef>
                <a:spcPts val="600"/>
              </a:spcBef>
              <a:spcAft>
                <a:spcPts val="600"/>
              </a:spcAft>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Agents focus on a particular group</a:t>
            </a:r>
          </a:p>
          <a:p>
            <a:pPr marL="285750" indent="-285750">
              <a:spcBef>
                <a:spcPts val="600"/>
              </a:spcBef>
              <a:spcAft>
                <a:spcPts val="600"/>
              </a:spcAft>
              <a:buFont typeface="Wingdings" panose="05000000000000000000" pitchFamily="2" charset="2"/>
              <a:buChar char="§"/>
            </a:pPr>
            <a:r>
              <a:rPr lang="en-US" sz="1600">
                <a:solidFill>
                  <a:srgbClr val="0A3C53"/>
                </a:solidFill>
                <a:latin typeface="Effra Pro" panose="020B0603020203020204" pitchFamily="34" charset="0"/>
                <a:cs typeface="Effra" panose="020B0603020203020204" pitchFamily="34" charset="0"/>
              </a:rPr>
              <a:t>Like-minded groups connected through their ports of life</a:t>
            </a:r>
            <a:endParaRPr lang="en-IN" sz="1600">
              <a:solidFill>
                <a:srgbClr val="0A3C53"/>
              </a:solidFill>
              <a:latin typeface="Effra Pro" panose="020B0603020203020204" pitchFamily="34" charset="0"/>
              <a:cs typeface="Effra" panose="020B0603020203020204" pitchFamily="34" charset="0"/>
            </a:endParaRPr>
          </a:p>
        </p:txBody>
      </p:sp>
      <p:grpSp>
        <p:nvGrpSpPr>
          <p:cNvPr id="13" name="Group 12">
            <a:extLst>
              <a:ext uri="{FF2B5EF4-FFF2-40B4-BE49-F238E27FC236}">
                <a16:creationId xmlns:a16="http://schemas.microsoft.com/office/drawing/2014/main" id="{D7F84851-CF31-408B-9D70-AF22EEE212AD}"/>
              </a:ext>
            </a:extLst>
          </p:cNvPr>
          <p:cNvGrpSpPr/>
          <p:nvPr/>
        </p:nvGrpSpPr>
        <p:grpSpPr>
          <a:xfrm>
            <a:off x="2828925" y="1744201"/>
            <a:ext cx="6534150" cy="3369598"/>
            <a:chOff x="1543050" y="1081088"/>
            <a:chExt cx="6534150" cy="3369598"/>
          </a:xfrm>
        </p:grpSpPr>
        <p:sp>
          <p:nvSpPr>
            <p:cNvPr id="11" name="Freeform: Shape 10">
              <a:extLst>
                <a:ext uri="{FF2B5EF4-FFF2-40B4-BE49-F238E27FC236}">
                  <a16:creationId xmlns:a16="http://schemas.microsoft.com/office/drawing/2014/main" id="{715575D7-DF75-4BCE-B3D6-25D4EE225EA7}"/>
                </a:ext>
              </a:extLst>
            </p:cNvPr>
            <p:cNvSpPr/>
            <p:nvPr/>
          </p:nvSpPr>
          <p:spPr>
            <a:xfrm>
              <a:off x="1543050" y="1081088"/>
              <a:ext cx="6534150" cy="3369598"/>
            </a:xfrm>
            <a:custGeom>
              <a:avLst/>
              <a:gdLst>
                <a:gd name="connsiteX0" fmla="*/ 3981450 w 9105900"/>
                <a:gd name="connsiteY0" fmla="*/ 4695825 h 4695825"/>
                <a:gd name="connsiteX1" fmla="*/ 714375 w 9105900"/>
                <a:gd name="connsiteY1" fmla="*/ 4695825 h 4695825"/>
                <a:gd name="connsiteX2" fmla="*/ 0 w 9105900"/>
                <a:gd name="connsiteY2" fmla="*/ 3981450 h 4695825"/>
                <a:gd name="connsiteX3" fmla="*/ 0 w 9105900"/>
                <a:gd name="connsiteY3" fmla="*/ 2347913 h 4695825"/>
                <a:gd name="connsiteX4" fmla="*/ 142875 w 9105900"/>
                <a:gd name="connsiteY4" fmla="*/ 2252663 h 4695825"/>
                <a:gd name="connsiteX5" fmla="*/ 285750 w 9105900"/>
                <a:gd name="connsiteY5" fmla="*/ 2347913 h 4695825"/>
                <a:gd name="connsiteX6" fmla="*/ 285750 w 9105900"/>
                <a:gd name="connsiteY6" fmla="*/ 3981450 h 4695825"/>
                <a:gd name="connsiteX7" fmla="*/ 714375 w 9105900"/>
                <a:gd name="connsiteY7" fmla="*/ 4410075 h 4695825"/>
                <a:gd name="connsiteX8" fmla="*/ 3981450 w 9105900"/>
                <a:gd name="connsiteY8" fmla="*/ 4410075 h 4695825"/>
                <a:gd name="connsiteX9" fmla="*/ 4410075 w 9105900"/>
                <a:gd name="connsiteY9" fmla="*/ 3981450 h 4695825"/>
                <a:gd name="connsiteX10" fmla="*/ 4410075 w 9105900"/>
                <a:gd name="connsiteY10" fmla="*/ 714375 h 4695825"/>
                <a:gd name="connsiteX11" fmla="*/ 5124450 w 9105900"/>
                <a:gd name="connsiteY11" fmla="*/ 0 h 4695825"/>
                <a:gd name="connsiteX12" fmla="*/ 8391525 w 9105900"/>
                <a:gd name="connsiteY12" fmla="*/ 0 h 4695825"/>
                <a:gd name="connsiteX13" fmla="*/ 9105900 w 9105900"/>
                <a:gd name="connsiteY13" fmla="*/ 714375 h 4695825"/>
                <a:gd name="connsiteX14" fmla="*/ 9105900 w 9105900"/>
                <a:gd name="connsiteY14" fmla="*/ 2347913 h 4695825"/>
                <a:gd name="connsiteX15" fmla="*/ 8963025 w 9105900"/>
                <a:gd name="connsiteY15" fmla="*/ 2252663 h 4695825"/>
                <a:gd name="connsiteX16" fmla="*/ 8820150 w 9105900"/>
                <a:gd name="connsiteY16" fmla="*/ 2347913 h 4695825"/>
                <a:gd name="connsiteX17" fmla="*/ 8820150 w 9105900"/>
                <a:gd name="connsiteY17" fmla="*/ 714375 h 4695825"/>
                <a:gd name="connsiteX18" fmla="*/ 8391525 w 9105900"/>
                <a:gd name="connsiteY18" fmla="*/ 285750 h 4695825"/>
                <a:gd name="connsiteX19" fmla="*/ 5124450 w 9105900"/>
                <a:gd name="connsiteY19" fmla="*/ 285750 h 4695825"/>
                <a:gd name="connsiteX20" fmla="*/ 4695825 w 9105900"/>
                <a:gd name="connsiteY20" fmla="*/ 714375 h 4695825"/>
                <a:gd name="connsiteX21" fmla="*/ 4695825 w 9105900"/>
                <a:gd name="connsiteY21" fmla="*/ 3981450 h 4695825"/>
                <a:gd name="connsiteX22" fmla="*/ 3981450 w 9105900"/>
                <a:gd name="connsiteY22" fmla="*/ 4695825 h 4695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05900" h="4695825">
                  <a:moveTo>
                    <a:pt x="3981450" y="4695825"/>
                  </a:moveTo>
                  <a:lnTo>
                    <a:pt x="714375" y="4695825"/>
                  </a:lnTo>
                  <a:cubicBezTo>
                    <a:pt x="320516" y="4695825"/>
                    <a:pt x="0" y="4375404"/>
                    <a:pt x="0" y="3981450"/>
                  </a:cubicBezTo>
                  <a:lnTo>
                    <a:pt x="0" y="2347913"/>
                  </a:lnTo>
                  <a:lnTo>
                    <a:pt x="142875" y="2252663"/>
                  </a:lnTo>
                  <a:lnTo>
                    <a:pt x="285750" y="2347913"/>
                  </a:lnTo>
                  <a:lnTo>
                    <a:pt x="285750" y="3981450"/>
                  </a:lnTo>
                  <a:cubicBezTo>
                    <a:pt x="285750" y="4217765"/>
                    <a:pt x="478060" y="4410075"/>
                    <a:pt x="714375" y="4410075"/>
                  </a:cubicBezTo>
                  <a:lnTo>
                    <a:pt x="3981450" y="4410075"/>
                  </a:lnTo>
                  <a:cubicBezTo>
                    <a:pt x="4217765" y="4410075"/>
                    <a:pt x="4410075" y="4217765"/>
                    <a:pt x="4410075" y="3981450"/>
                  </a:cubicBezTo>
                  <a:lnTo>
                    <a:pt x="4410075" y="714375"/>
                  </a:lnTo>
                  <a:cubicBezTo>
                    <a:pt x="4410075" y="320516"/>
                    <a:pt x="4730496" y="0"/>
                    <a:pt x="5124450" y="0"/>
                  </a:cubicBezTo>
                  <a:lnTo>
                    <a:pt x="8391525" y="0"/>
                  </a:lnTo>
                  <a:cubicBezTo>
                    <a:pt x="8785479" y="0"/>
                    <a:pt x="9105900" y="320516"/>
                    <a:pt x="9105900" y="714375"/>
                  </a:cubicBezTo>
                  <a:lnTo>
                    <a:pt x="9105900" y="2347913"/>
                  </a:lnTo>
                  <a:lnTo>
                    <a:pt x="8963025" y="2252663"/>
                  </a:lnTo>
                  <a:lnTo>
                    <a:pt x="8820150" y="2347913"/>
                  </a:lnTo>
                  <a:lnTo>
                    <a:pt x="8820150" y="714375"/>
                  </a:lnTo>
                  <a:cubicBezTo>
                    <a:pt x="8820150" y="478060"/>
                    <a:pt x="8627840" y="285750"/>
                    <a:pt x="8391525" y="285750"/>
                  </a:cubicBezTo>
                  <a:lnTo>
                    <a:pt x="5124450" y="285750"/>
                  </a:lnTo>
                  <a:cubicBezTo>
                    <a:pt x="4888135" y="285750"/>
                    <a:pt x="4695825" y="478060"/>
                    <a:pt x="4695825" y="714375"/>
                  </a:cubicBezTo>
                  <a:lnTo>
                    <a:pt x="4695825" y="3981450"/>
                  </a:lnTo>
                  <a:cubicBezTo>
                    <a:pt x="4695825" y="4375404"/>
                    <a:pt x="4375309" y="4695825"/>
                    <a:pt x="3981450" y="4695825"/>
                  </a:cubicBezTo>
                  <a:close/>
                </a:path>
              </a:pathLst>
            </a:custGeom>
            <a:solidFill>
              <a:srgbClr val="F5F5F5"/>
            </a:solidFill>
            <a:ln w="0" cap="flat">
              <a:noFill/>
              <a:prstDash val="solid"/>
              <a:miter/>
            </a:ln>
          </p:spPr>
          <p:txBody>
            <a:bodyPr rtlCol="0" anchor="ctr"/>
            <a:lstStyle/>
            <a:p>
              <a:endParaRPr lang="en-IN"/>
            </a:p>
          </p:txBody>
        </p:sp>
        <p:sp>
          <p:nvSpPr>
            <p:cNvPr id="12" name="Freeform: Shape 11">
              <a:extLst>
                <a:ext uri="{FF2B5EF4-FFF2-40B4-BE49-F238E27FC236}">
                  <a16:creationId xmlns:a16="http://schemas.microsoft.com/office/drawing/2014/main" id="{553C3472-C70F-4748-952A-D60584F6B4B0}"/>
                </a:ext>
              </a:extLst>
            </p:cNvPr>
            <p:cNvSpPr/>
            <p:nvPr/>
          </p:nvSpPr>
          <p:spPr>
            <a:xfrm>
              <a:off x="1543050" y="1081088"/>
              <a:ext cx="6534150" cy="3369598"/>
            </a:xfrm>
            <a:custGeom>
              <a:avLst/>
              <a:gdLst>
                <a:gd name="connsiteX0" fmla="*/ 8391525 w 9105900"/>
                <a:gd name="connsiteY0" fmla="*/ 4695825 h 4695825"/>
                <a:gd name="connsiteX1" fmla="*/ 5124450 w 9105900"/>
                <a:gd name="connsiteY1" fmla="*/ 4695825 h 4695825"/>
                <a:gd name="connsiteX2" fmla="*/ 4410075 w 9105900"/>
                <a:gd name="connsiteY2" fmla="*/ 3981450 h 4695825"/>
                <a:gd name="connsiteX3" fmla="*/ 4410075 w 9105900"/>
                <a:gd name="connsiteY3" fmla="*/ 714375 h 4695825"/>
                <a:gd name="connsiteX4" fmla="*/ 3981450 w 9105900"/>
                <a:gd name="connsiteY4" fmla="*/ 285750 h 4695825"/>
                <a:gd name="connsiteX5" fmla="*/ 714375 w 9105900"/>
                <a:gd name="connsiteY5" fmla="*/ 285750 h 4695825"/>
                <a:gd name="connsiteX6" fmla="*/ 285750 w 9105900"/>
                <a:gd name="connsiteY6" fmla="*/ 714375 h 4695825"/>
                <a:gd name="connsiteX7" fmla="*/ 285750 w 9105900"/>
                <a:gd name="connsiteY7" fmla="*/ 2347913 h 4695825"/>
                <a:gd name="connsiteX8" fmla="*/ 142875 w 9105900"/>
                <a:gd name="connsiteY8" fmla="*/ 2252663 h 4695825"/>
                <a:gd name="connsiteX9" fmla="*/ 0 w 9105900"/>
                <a:gd name="connsiteY9" fmla="*/ 2347913 h 4695825"/>
                <a:gd name="connsiteX10" fmla="*/ 0 w 9105900"/>
                <a:gd name="connsiteY10" fmla="*/ 714375 h 4695825"/>
                <a:gd name="connsiteX11" fmla="*/ 714375 w 9105900"/>
                <a:gd name="connsiteY11" fmla="*/ 0 h 4695825"/>
                <a:gd name="connsiteX12" fmla="*/ 3981450 w 9105900"/>
                <a:gd name="connsiteY12" fmla="*/ 0 h 4695825"/>
                <a:gd name="connsiteX13" fmla="*/ 4695825 w 9105900"/>
                <a:gd name="connsiteY13" fmla="*/ 714375 h 4695825"/>
                <a:gd name="connsiteX14" fmla="*/ 4695825 w 9105900"/>
                <a:gd name="connsiteY14" fmla="*/ 3981450 h 4695825"/>
                <a:gd name="connsiteX15" fmla="*/ 5124450 w 9105900"/>
                <a:gd name="connsiteY15" fmla="*/ 4410075 h 4695825"/>
                <a:gd name="connsiteX16" fmla="*/ 8391525 w 9105900"/>
                <a:gd name="connsiteY16" fmla="*/ 4410075 h 4695825"/>
                <a:gd name="connsiteX17" fmla="*/ 8820150 w 9105900"/>
                <a:gd name="connsiteY17" fmla="*/ 3981450 h 4695825"/>
                <a:gd name="connsiteX18" fmla="*/ 8820150 w 9105900"/>
                <a:gd name="connsiteY18" fmla="*/ 2347913 h 4695825"/>
                <a:gd name="connsiteX19" fmla="*/ 8963025 w 9105900"/>
                <a:gd name="connsiteY19" fmla="*/ 2252663 h 4695825"/>
                <a:gd name="connsiteX20" fmla="*/ 9105900 w 9105900"/>
                <a:gd name="connsiteY20" fmla="*/ 2347913 h 4695825"/>
                <a:gd name="connsiteX21" fmla="*/ 9105900 w 9105900"/>
                <a:gd name="connsiteY21" fmla="*/ 3981450 h 4695825"/>
                <a:gd name="connsiteX22" fmla="*/ 8391525 w 9105900"/>
                <a:gd name="connsiteY22" fmla="*/ 4695825 h 4695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05900" h="4695825">
                  <a:moveTo>
                    <a:pt x="8391525" y="4695825"/>
                  </a:moveTo>
                  <a:lnTo>
                    <a:pt x="5124450" y="4695825"/>
                  </a:lnTo>
                  <a:cubicBezTo>
                    <a:pt x="4730496" y="4695825"/>
                    <a:pt x="4410075" y="4375404"/>
                    <a:pt x="4410075" y="3981450"/>
                  </a:cubicBezTo>
                  <a:lnTo>
                    <a:pt x="4410075" y="714375"/>
                  </a:lnTo>
                  <a:cubicBezTo>
                    <a:pt x="4410075" y="478060"/>
                    <a:pt x="4217765" y="285750"/>
                    <a:pt x="3981450" y="285750"/>
                  </a:cubicBezTo>
                  <a:lnTo>
                    <a:pt x="714375" y="285750"/>
                  </a:lnTo>
                  <a:cubicBezTo>
                    <a:pt x="478060" y="285750"/>
                    <a:pt x="285750" y="478060"/>
                    <a:pt x="285750" y="714375"/>
                  </a:cubicBezTo>
                  <a:lnTo>
                    <a:pt x="285750" y="2347913"/>
                  </a:lnTo>
                  <a:lnTo>
                    <a:pt x="142875" y="2252663"/>
                  </a:lnTo>
                  <a:lnTo>
                    <a:pt x="0" y="2347913"/>
                  </a:lnTo>
                  <a:lnTo>
                    <a:pt x="0" y="714375"/>
                  </a:lnTo>
                  <a:cubicBezTo>
                    <a:pt x="0" y="320516"/>
                    <a:pt x="320516" y="0"/>
                    <a:pt x="714375" y="0"/>
                  </a:cubicBezTo>
                  <a:lnTo>
                    <a:pt x="3981450" y="0"/>
                  </a:lnTo>
                  <a:cubicBezTo>
                    <a:pt x="4375309" y="0"/>
                    <a:pt x="4695825" y="320516"/>
                    <a:pt x="4695825" y="714375"/>
                  </a:cubicBezTo>
                  <a:lnTo>
                    <a:pt x="4695825" y="3981450"/>
                  </a:lnTo>
                  <a:cubicBezTo>
                    <a:pt x="4695825" y="4217765"/>
                    <a:pt x="4888135" y="4410075"/>
                    <a:pt x="5124450" y="4410075"/>
                  </a:cubicBezTo>
                  <a:lnTo>
                    <a:pt x="8391525" y="4410075"/>
                  </a:lnTo>
                  <a:cubicBezTo>
                    <a:pt x="8627840" y="4410075"/>
                    <a:pt x="8820150" y="4217765"/>
                    <a:pt x="8820150" y="3981450"/>
                  </a:cubicBezTo>
                  <a:lnTo>
                    <a:pt x="8820150" y="2347913"/>
                  </a:lnTo>
                  <a:lnTo>
                    <a:pt x="8963025" y="2252663"/>
                  </a:lnTo>
                  <a:lnTo>
                    <a:pt x="9105900" y="2347913"/>
                  </a:lnTo>
                  <a:lnTo>
                    <a:pt x="9105900" y="3981450"/>
                  </a:lnTo>
                  <a:cubicBezTo>
                    <a:pt x="9105900" y="4375404"/>
                    <a:pt x="8785479" y="4695825"/>
                    <a:pt x="8391525" y="4695825"/>
                  </a:cubicBezTo>
                  <a:close/>
                </a:path>
              </a:pathLst>
            </a:custGeom>
            <a:gradFill flip="none" rotWithShape="1">
              <a:gsLst>
                <a:gs pos="0">
                  <a:srgbClr val="5C4C79"/>
                </a:gs>
                <a:gs pos="100000">
                  <a:srgbClr val="7C61A7"/>
                </a:gs>
              </a:gsLst>
              <a:lin ang="0" scaled="1"/>
              <a:tileRect/>
            </a:gradFill>
            <a:ln w="0" cap="flat">
              <a:noFill/>
              <a:prstDash val="solid"/>
              <a:miter/>
            </a:ln>
          </p:spPr>
          <p:txBody>
            <a:bodyPr rtlCol="0" anchor="ctr"/>
            <a:lstStyle/>
            <a:p>
              <a:endParaRPr lang="en-IN"/>
            </a:p>
          </p:txBody>
        </p:sp>
      </p:grpSp>
    </p:spTree>
    <p:custDataLst>
      <p:tags r:id="rId1"/>
    </p:custDataLst>
    <p:extLst>
      <p:ext uri="{BB962C8B-B14F-4D97-AF65-F5344CB8AC3E}">
        <p14:creationId xmlns:p14="http://schemas.microsoft.com/office/powerpoint/2010/main" val="87439367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5854F0C-B714-0543-C7D6-8065098BE8FD}"/>
              </a:ext>
            </a:extLst>
          </p:cNvPr>
          <p:cNvSpPr>
            <a:spLocks noGrp="1"/>
          </p:cNvSpPr>
          <p:nvPr>
            <p:ph type="body" sz="quarter" idx="10"/>
          </p:nvPr>
        </p:nvSpPr>
        <p:spPr/>
        <p:txBody>
          <a:bodyPr/>
          <a:lstStyle/>
          <a:p>
            <a:r>
              <a:rPr lang="en-US">
                <a:solidFill>
                  <a:srgbClr val="0A3C53"/>
                </a:solidFill>
              </a:rPr>
              <a:t>Examine Your Ports of Life</a:t>
            </a:r>
            <a:endParaRPr lang="en-IN">
              <a:solidFill>
                <a:srgbClr val="0A3C53"/>
              </a:solidFill>
            </a:endParaRPr>
          </a:p>
        </p:txBody>
      </p:sp>
      <p:sp>
        <p:nvSpPr>
          <p:cNvPr id="7" name="Text Placeholder 6">
            <a:extLst>
              <a:ext uri="{FF2B5EF4-FFF2-40B4-BE49-F238E27FC236}">
                <a16:creationId xmlns:a16="http://schemas.microsoft.com/office/drawing/2014/main" id="{B6A8ED03-7109-4BA4-A825-F29AF161EEBD}"/>
              </a:ext>
            </a:extLst>
          </p:cNvPr>
          <p:cNvSpPr>
            <a:spLocks noGrp="1"/>
          </p:cNvSpPr>
          <p:nvPr>
            <p:ph type="body" sz="quarter" idx="12"/>
          </p:nvPr>
        </p:nvSpPr>
        <p:spPr>
          <a:xfrm>
            <a:off x="1134369" y="1244889"/>
            <a:ext cx="1773947" cy="313932"/>
          </a:xfrm>
        </p:spPr>
        <p:txBody>
          <a:bodyPr/>
          <a:lstStyle/>
          <a:p>
            <a:r>
              <a:rPr lang="en-IN" sz="1600">
                <a:solidFill>
                  <a:srgbClr val="0A3C53"/>
                </a:solidFill>
                <a:latin typeface="Effra Pro" panose="020B0603020203020204" pitchFamily="34" charset="0"/>
              </a:rPr>
              <a:t>Self-Assessment</a:t>
            </a:r>
          </a:p>
        </p:txBody>
      </p:sp>
      <p:sp>
        <p:nvSpPr>
          <p:cNvPr id="10" name="Text Placeholder 9">
            <a:extLst>
              <a:ext uri="{FF2B5EF4-FFF2-40B4-BE49-F238E27FC236}">
                <a16:creationId xmlns:a16="http://schemas.microsoft.com/office/drawing/2014/main" id="{A40058F5-B9A2-4776-90F6-5BAFB9CDA0B9}"/>
              </a:ext>
            </a:extLst>
          </p:cNvPr>
          <p:cNvSpPr>
            <a:spLocks noGrp="1"/>
          </p:cNvSpPr>
          <p:nvPr>
            <p:ph type="body" sz="quarter" idx="13"/>
          </p:nvPr>
        </p:nvSpPr>
        <p:spPr>
          <a:xfrm>
            <a:off x="4000621" y="1254125"/>
            <a:ext cx="983242" cy="313932"/>
          </a:xfrm>
        </p:spPr>
        <p:txBody>
          <a:bodyPr/>
          <a:lstStyle/>
          <a:p>
            <a:r>
              <a:rPr lang="en-IN" sz="1600">
                <a:solidFill>
                  <a:srgbClr val="0A3C53"/>
                </a:solidFill>
                <a:latin typeface="Effra Pro" panose="020B0603020203020204" pitchFamily="34" charset="0"/>
              </a:rPr>
              <a:t>10 min</a:t>
            </a:r>
            <a:endParaRPr lang="en-US" sz="1600">
              <a:solidFill>
                <a:srgbClr val="0A3C53"/>
              </a:solidFill>
              <a:latin typeface="Effra Pro" panose="020B0603020203020204" pitchFamily="34" charset="0"/>
            </a:endParaRPr>
          </a:p>
        </p:txBody>
      </p:sp>
      <p:sp>
        <p:nvSpPr>
          <p:cNvPr id="5" name="Text Placeholder 4">
            <a:extLst>
              <a:ext uri="{FF2B5EF4-FFF2-40B4-BE49-F238E27FC236}">
                <a16:creationId xmlns:a16="http://schemas.microsoft.com/office/drawing/2014/main" id="{E17C802C-1323-47F1-ADF4-B43145E392FB}"/>
              </a:ext>
            </a:extLst>
          </p:cNvPr>
          <p:cNvSpPr>
            <a:spLocks noGrp="1"/>
          </p:cNvSpPr>
          <p:nvPr>
            <p:ph type="body" sz="quarter" idx="11"/>
          </p:nvPr>
        </p:nvSpPr>
        <p:spPr>
          <a:xfrm>
            <a:off x="468000" y="1926907"/>
            <a:ext cx="5310188" cy="2369322"/>
          </a:xfrm>
        </p:spPr>
        <p:txBody>
          <a:bodyPr/>
          <a:lstStyle/>
          <a:p>
            <a:r>
              <a:rPr lang="en-US"/>
              <a:t>Refer to the Ports of Life sheet in Your PW.</a:t>
            </a:r>
          </a:p>
          <a:p>
            <a:r>
              <a:rPr lang="en-US"/>
              <a:t>Write your responses for the questions listed out in the sheet with respect to your connections through your ports of life.</a:t>
            </a:r>
          </a:p>
          <a:p>
            <a:r>
              <a:rPr lang="en-US"/>
              <a:t>Complete the worksheet.</a:t>
            </a:r>
          </a:p>
          <a:p>
            <a:endParaRPr lang="en-IN"/>
          </a:p>
        </p:txBody>
      </p:sp>
      <p:sp>
        <p:nvSpPr>
          <p:cNvPr id="3" name="Slide Number Placeholder 2">
            <a:extLst>
              <a:ext uri="{FF2B5EF4-FFF2-40B4-BE49-F238E27FC236}">
                <a16:creationId xmlns:a16="http://schemas.microsoft.com/office/drawing/2014/main" id="{024ADF94-A683-4679-0780-24DC03B0FA66}"/>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70</a:t>
            </a:fld>
            <a:endParaRPr lang="en-US" b="1">
              <a:solidFill>
                <a:srgbClr val="0A3C53"/>
              </a:solidFill>
            </a:endParaRPr>
          </a:p>
        </p:txBody>
      </p:sp>
      <p:sp>
        <p:nvSpPr>
          <p:cNvPr id="2" name="Rectangle 1">
            <a:extLst>
              <a:ext uri="{FF2B5EF4-FFF2-40B4-BE49-F238E27FC236}">
                <a16:creationId xmlns:a16="http://schemas.microsoft.com/office/drawing/2014/main" id="{6F4458A2-353D-719A-14B2-682608D6B14D}"/>
              </a:ext>
            </a:extLst>
          </p:cNvPr>
          <p:cNvSpPr/>
          <p:nvPr/>
        </p:nvSpPr>
        <p:spPr>
          <a:xfrm>
            <a:off x="12192000" y="51307"/>
            <a:ext cx="3399692" cy="2590800"/>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a:t>
            </a:r>
          </a:p>
          <a:p>
            <a:endParaRPr lang="en-US"/>
          </a:p>
          <a:p>
            <a:r>
              <a:rPr lang="en-IN"/>
              <a:t>We propose to include the “Ports of Life” sheet available in the source “</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hlinkClick r:id="rId4"/>
              </a:rPr>
              <a:t>Agent Business &amp; Marketing Plan- Part I &amp; II </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hlinkClick r:id="rId4"/>
              </a:rPr>
              <a:t>Combined.pdf</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rPr>
              <a:t>” </a:t>
            </a:r>
            <a:r>
              <a:rPr lang="en-US" sz="1800" b="0" i="0">
                <a:ln>
                  <a:noFill/>
                </a:ln>
                <a:solidFill>
                  <a:schemeClr val="bg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rPr>
              <a:t>in the participants worksheet for this activity.</a:t>
            </a:r>
            <a:endParaRPr lang="en-IN">
              <a:solidFill>
                <a:schemeClr val="bg1"/>
              </a:solidFill>
            </a:endParaRPr>
          </a:p>
        </p:txBody>
      </p:sp>
    </p:spTree>
    <p:custDataLst>
      <p:tags r:id="rId1"/>
    </p:custDataLst>
    <p:extLst>
      <p:ext uri="{BB962C8B-B14F-4D97-AF65-F5344CB8AC3E}">
        <p14:creationId xmlns:p14="http://schemas.microsoft.com/office/powerpoint/2010/main" val="289296109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5854F0C-B714-0543-C7D6-8065098BE8FD}"/>
              </a:ext>
            </a:extLst>
          </p:cNvPr>
          <p:cNvSpPr>
            <a:spLocks noGrp="1"/>
          </p:cNvSpPr>
          <p:nvPr>
            <p:ph type="body" sz="quarter" idx="10"/>
          </p:nvPr>
        </p:nvSpPr>
        <p:spPr/>
        <p:txBody>
          <a:bodyPr>
            <a:normAutofit/>
          </a:bodyPr>
          <a:lstStyle/>
          <a:p>
            <a:r>
              <a:rPr lang="en-US">
                <a:solidFill>
                  <a:srgbClr val="0A3C53"/>
                </a:solidFill>
              </a:rPr>
              <a:t>Analyze Your Initial Market</a:t>
            </a:r>
            <a:endParaRPr lang="en-IN">
              <a:solidFill>
                <a:srgbClr val="0A3C53"/>
              </a:solidFill>
            </a:endParaRPr>
          </a:p>
        </p:txBody>
      </p:sp>
      <p:sp>
        <p:nvSpPr>
          <p:cNvPr id="7" name="Text Placeholder 6">
            <a:extLst>
              <a:ext uri="{FF2B5EF4-FFF2-40B4-BE49-F238E27FC236}">
                <a16:creationId xmlns:a16="http://schemas.microsoft.com/office/drawing/2014/main" id="{A3C5B446-149D-4745-9181-0A61E09809E0}"/>
              </a:ext>
            </a:extLst>
          </p:cNvPr>
          <p:cNvSpPr>
            <a:spLocks noGrp="1"/>
          </p:cNvSpPr>
          <p:nvPr>
            <p:ph type="body" sz="quarter" idx="12"/>
          </p:nvPr>
        </p:nvSpPr>
        <p:spPr>
          <a:xfrm>
            <a:off x="1134369" y="1244889"/>
            <a:ext cx="1773947" cy="313932"/>
          </a:xfrm>
        </p:spPr>
        <p:txBody>
          <a:bodyPr/>
          <a:lstStyle/>
          <a:p>
            <a:r>
              <a:rPr lang="en-IN" sz="1600">
                <a:solidFill>
                  <a:srgbClr val="0A3C53"/>
                </a:solidFill>
                <a:latin typeface="Effra Pro" panose="020B0603020203020204" pitchFamily="34" charset="0"/>
              </a:rPr>
              <a:t>Self-Assessment</a:t>
            </a:r>
          </a:p>
        </p:txBody>
      </p:sp>
      <p:sp>
        <p:nvSpPr>
          <p:cNvPr id="10" name="Text Placeholder 9">
            <a:extLst>
              <a:ext uri="{FF2B5EF4-FFF2-40B4-BE49-F238E27FC236}">
                <a16:creationId xmlns:a16="http://schemas.microsoft.com/office/drawing/2014/main" id="{C19C7B88-4EF3-4399-A0C9-E4DB562ABBA5}"/>
              </a:ext>
            </a:extLst>
          </p:cNvPr>
          <p:cNvSpPr>
            <a:spLocks noGrp="1"/>
          </p:cNvSpPr>
          <p:nvPr>
            <p:ph type="body" sz="quarter" idx="13"/>
          </p:nvPr>
        </p:nvSpPr>
        <p:spPr>
          <a:xfrm>
            <a:off x="4000621" y="1254125"/>
            <a:ext cx="983242" cy="313932"/>
          </a:xfrm>
        </p:spPr>
        <p:txBody>
          <a:bodyPr/>
          <a:lstStyle/>
          <a:p>
            <a:r>
              <a:rPr lang="en-IN" sz="1600">
                <a:solidFill>
                  <a:srgbClr val="0A3C53"/>
                </a:solidFill>
                <a:latin typeface="Effra Pro" panose="020B0603020203020204" pitchFamily="34" charset="0"/>
              </a:rPr>
              <a:t>10 min</a:t>
            </a:r>
            <a:endParaRPr lang="en-US" sz="1600">
              <a:solidFill>
                <a:srgbClr val="0A3C53"/>
              </a:solidFill>
              <a:latin typeface="Effra Pro" panose="020B0603020203020204" pitchFamily="34" charset="0"/>
            </a:endParaRPr>
          </a:p>
        </p:txBody>
      </p:sp>
      <p:sp>
        <p:nvSpPr>
          <p:cNvPr id="5" name="Text Placeholder 4">
            <a:extLst>
              <a:ext uri="{FF2B5EF4-FFF2-40B4-BE49-F238E27FC236}">
                <a16:creationId xmlns:a16="http://schemas.microsoft.com/office/drawing/2014/main" id="{CB0E14EA-33B5-4D39-8A02-C3B22356359E}"/>
              </a:ext>
            </a:extLst>
          </p:cNvPr>
          <p:cNvSpPr>
            <a:spLocks noGrp="1"/>
          </p:cNvSpPr>
          <p:nvPr>
            <p:ph type="body" sz="quarter" idx="11"/>
          </p:nvPr>
        </p:nvSpPr>
        <p:spPr/>
        <p:txBody>
          <a:bodyPr/>
          <a:lstStyle/>
          <a:p>
            <a:r>
              <a:rPr lang="en-US"/>
              <a:t>Refer to the “My Top 20” chart in Your PW.</a:t>
            </a:r>
          </a:p>
          <a:p>
            <a:r>
              <a:rPr lang="en-US"/>
              <a:t>Complete the chart with your Top 20 names. </a:t>
            </a:r>
          </a:p>
          <a:p>
            <a:r>
              <a:rPr lang="en-US"/>
              <a:t>Refer to the “My Nest” page in your PW.</a:t>
            </a:r>
          </a:p>
          <a:p>
            <a:r>
              <a:rPr lang="en-US"/>
              <a:t>Based on your profile and Identify your nest.</a:t>
            </a:r>
          </a:p>
          <a:p>
            <a:r>
              <a:rPr lang="en-US"/>
              <a:t>Refer to the example provided and write down the names and potential names of your nests. </a:t>
            </a:r>
          </a:p>
          <a:p>
            <a:endParaRPr lang="en-IN"/>
          </a:p>
        </p:txBody>
      </p:sp>
      <p:sp>
        <p:nvSpPr>
          <p:cNvPr id="3" name="Slide Number Placeholder 2">
            <a:extLst>
              <a:ext uri="{FF2B5EF4-FFF2-40B4-BE49-F238E27FC236}">
                <a16:creationId xmlns:a16="http://schemas.microsoft.com/office/drawing/2014/main" id="{024ADF94-A683-4679-0780-24DC03B0FA66}"/>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71</a:t>
            </a:fld>
            <a:endParaRPr lang="en-US" b="1">
              <a:solidFill>
                <a:srgbClr val="0A3C53"/>
              </a:solidFill>
            </a:endParaRPr>
          </a:p>
        </p:txBody>
      </p:sp>
      <p:sp>
        <p:nvSpPr>
          <p:cNvPr id="2" name="Rectangle 1">
            <a:extLst>
              <a:ext uri="{FF2B5EF4-FFF2-40B4-BE49-F238E27FC236}">
                <a16:creationId xmlns:a16="http://schemas.microsoft.com/office/drawing/2014/main" id="{6F4458A2-353D-719A-14B2-682608D6B14D}"/>
              </a:ext>
            </a:extLst>
          </p:cNvPr>
          <p:cNvSpPr/>
          <p:nvPr/>
        </p:nvSpPr>
        <p:spPr>
          <a:xfrm>
            <a:off x="12192000" y="51306"/>
            <a:ext cx="3399692" cy="2925809"/>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a:t>
            </a:r>
          </a:p>
          <a:p>
            <a:endParaRPr lang="en-US"/>
          </a:p>
          <a:p>
            <a:r>
              <a:rPr lang="en-IN"/>
              <a:t>We propose to include the “My initial market (Top 20” and “My nest” sheets available in the source “</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hlinkClick r:id="rId4"/>
              </a:rPr>
              <a:t>Agent Business &amp; Marketing Plan- Part I &amp; II Combined.pdf</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rPr>
              <a:t>” </a:t>
            </a:r>
            <a:r>
              <a:rPr lang="en-US" sz="1800" b="0" i="0">
                <a:ln>
                  <a:noFill/>
                </a:ln>
                <a:solidFill>
                  <a:schemeClr val="bg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rPr>
              <a:t>in the participants worksheet for this activity.</a:t>
            </a:r>
            <a:endParaRPr lang="en-IN">
              <a:solidFill>
                <a:schemeClr val="bg1"/>
              </a:solidFill>
            </a:endParaRPr>
          </a:p>
        </p:txBody>
      </p:sp>
    </p:spTree>
    <p:custDataLst>
      <p:tags r:id="rId1"/>
    </p:custDataLst>
    <p:extLst>
      <p:ext uri="{BB962C8B-B14F-4D97-AF65-F5344CB8AC3E}">
        <p14:creationId xmlns:p14="http://schemas.microsoft.com/office/powerpoint/2010/main" val="114643392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5854F0C-B714-0543-C7D6-8065098BE8FD}"/>
              </a:ext>
            </a:extLst>
          </p:cNvPr>
          <p:cNvSpPr>
            <a:spLocks noGrp="1"/>
          </p:cNvSpPr>
          <p:nvPr>
            <p:ph type="body" sz="quarter" idx="10"/>
          </p:nvPr>
        </p:nvSpPr>
        <p:spPr/>
        <p:txBody>
          <a:bodyPr>
            <a:noAutofit/>
          </a:bodyPr>
          <a:lstStyle/>
          <a:p>
            <a:r>
              <a:rPr lang="en-US">
                <a:solidFill>
                  <a:srgbClr val="0A3C53"/>
                </a:solidFill>
              </a:rPr>
              <a:t>Digital Presence and Personal Branding</a:t>
            </a:r>
            <a:endParaRPr lang="en-IN">
              <a:solidFill>
                <a:srgbClr val="0A3C53"/>
              </a:solidFill>
            </a:endParaRPr>
          </a:p>
        </p:txBody>
      </p:sp>
      <p:sp>
        <p:nvSpPr>
          <p:cNvPr id="19" name="Text Placeholder 18">
            <a:extLst>
              <a:ext uri="{FF2B5EF4-FFF2-40B4-BE49-F238E27FC236}">
                <a16:creationId xmlns:a16="http://schemas.microsoft.com/office/drawing/2014/main" id="{8D5A492F-87DF-47F5-A8AB-8AEE6BAAB586}"/>
              </a:ext>
            </a:extLst>
          </p:cNvPr>
          <p:cNvSpPr>
            <a:spLocks noGrp="1"/>
          </p:cNvSpPr>
          <p:nvPr>
            <p:ph type="body" sz="quarter" idx="12"/>
          </p:nvPr>
        </p:nvSpPr>
        <p:spPr>
          <a:xfrm>
            <a:off x="1134369" y="1616821"/>
            <a:ext cx="1773947" cy="313932"/>
          </a:xfrm>
        </p:spPr>
        <p:txBody>
          <a:bodyPr/>
          <a:lstStyle/>
          <a:p>
            <a:r>
              <a:rPr lang="en-IN" sz="1600">
                <a:solidFill>
                  <a:srgbClr val="0A3C53"/>
                </a:solidFill>
                <a:latin typeface="Effra Pro" panose="020B0603020203020204" pitchFamily="34" charset="0"/>
              </a:rPr>
              <a:t>Activity</a:t>
            </a:r>
          </a:p>
        </p:txBody>
      </p:sp>
      <p:sp>
        <p:nvSpPr>
          <p:cNvPr id="20" name="Text Placeholder 19">
            <a:extLst>
              <a:ext uri="{FF2B5EF4-FFF2-40B4-BE49-F238E27FC236}">
                <a16:creationId xmlns:a16="http://schemas.microsoft.com/office/drawing/2014/main" id="{CC1945AA-6451-4AA2-AB10-7AB3A1AB54F3}"/>
              </a:ext>
            </a:extLst>
          </p:cNvPr>
          <p:cNvSpPr>
            <a:spLocks noGrp="1"/>
          </p:cNvSpPr>
          <p:nvPr>
            <p:ph type="body" sz="quarter" idx="13"/>
          </p:nvPr>
        </p:nvSpPr>
        <p:spPr>
          <a:xfrm>
            <a:off x="4000621" y="1626057"/>
            <a:ext cx="983242" cy="313932"/>
          </a:xfrm>
        </p:spPr>
        <p:txBody>
          <a:bodyPr/>
          <a:lstStyle/>
          <a:p>
            <a:r>
              <a:rPr lang="en-IN"/>
              <a:t>5</a:t>
            </a:r>
            <a:r>
              <a:rPr lang="en-IN" sz="1600">
                <a:solidFill>
                  <a:srgbClr val="0A3C53"/>
                </a:solidFill>
                <a:latin typeface="Effra Pro" panose="020B0603020203020204" pitchFamily="34" charset="0"/>
              </a:rPr>
              <a:t> min</a:t>
            </a:r>
            <a:endParaRPr lang="en-US" sz="1600">
              <a:solidFill>
                <a:srgbClr val="0A3C53"/>
              </a:solidFill>
              <a:latin typeface="Effra Pro" panose="020B0603020203020204" pitchFamily="34" charset="0"/>
            </a:endParaRPr>
          </a:p>
        </p:txBody>
      </p:sp>
      <p:sp>
        <p:nvSpPr>
          <p:cNvPr id="12" name="Text Placeholder 11">
            <a:extLst>
              <a:ext uri="{FF2B5EF4-FFF2-40B4-BE49-F238E27FC236}">
                <a16:creationId xmlns:a16="http://schemas.microsoft.com/office/drawing/2014/main" id="{30A3987D-C86C-4222-BF2C-66314C878D5E}"/>
              </a:ext>
            </a:extLst>
          </p:cNvPr>
          <p:cNvSpPr>
            <a:spLocks noGrp="1"/>
          </p:cNvSpPr>
          <p:nvPr>
            <p:ph type="body" sz="quarter" idx="11"/>
          </p:nvPr>
        </p:nvSpPr>
        <p:spPr/>
        <p:txBody>
          <a:bodyPr/>
          <a:lstStyle/>
          <a:p>
            <a:r>
              <a:rPr lang="en-US"/>
              <a:t>Refer to the “Digital Presence and Personal Branding” sheet your PW.</a:t>
            </a:r>
          </a:p>
          <a:p>
            <a:r>
              <a:rPr lang="en-US"/>
              <a:t>Review the two questions given in the sheet, think and write down your answers. </a:t>
            </a:r>
          </a:p>
          <a:p>
            <a:pPr marL="0" indent="0">
              <a:buNone/>
            </a:pPr>
            <a:endParaRPr lang="en-IN"/>
          </a:p>
        </p:txBody>
      </p:sp>
      <p:sp>
        <p:nvSpPr>
          <p:cNvPr id="3" name="Slide Number Placeholder 2">
            <a:extLst>
              <a:ext uri="{FF2B5EF4-FFF2-40B4-BE49-F238E27FC236}">
                <a16:creationId xmlns:a16="http://schemas.microsoft.com/office/drawing/2014/main" id="{024ADF94-A683-4679-0780-24DC03B0FA66}"/>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72</a:t>
            </a:fld>
            <a:endParaRPr lang="en-US" b="1">
              <a:solidFill>
                <a:srgbClr val="0A3C53"/>
              </a:solidFill>
            </a:endParaRPr>
          </a:p>
        </p:txBody>
      </p:sp>
      <p:sp>
        <p:nvSpPr>
          <p:cNvPr id="2" name="Rectangle 1">
            <a:extLst>
              <a:ext uri="{FF2B5EF4-FFF2-40B4-BE49-F238E27FC236}">
                <a16:creationId xmlns:a16="http://schemas.microsoft.com/office/drawing/2014/main" id="{6F4458A2-353D-719A-14B2-682608D6B14D}"/>
              </a:ext>
            </a:extLst>
          </p:cNvPr>
          <p:cNvSpPr/>
          <p:nvPr/>
        </p:nvSpPr>
        <p:spPr>
          <a:xfrm>
            <a:off x="12192000" y="51306"/>
            <a:ext cx="3399692" cy="2925809"/>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a:t>
            </a:r>
          </a:p>
          <a:p>
            <a:endParaRPr lang="en-US"/>
          </a:p>
          <a:p>
            <a:r>
              <a:rPr lang="en-IN"/>
              <a:t>We propose to include the two questions on page 27 of the source “</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hlinkClick r:id="rId4"/>
              </a:rPr>
              <a:t>Agent Business &amp; Marketing Plan- Part I &amp; II Combined.pdf</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rPr>
              <a:t>” </a:t>
            </a:r>
            <a:r>
              <a:rPr lang="en-US" sz="1800" b="0" i="0">
                <a:ln>
                  <a:noFill/>
                </a:ln>
                <a:solidFill>
                  <a:schemeClr val="bg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rPr>
              <a:t>in the participants worksheet for this activity.</a:t>
            </a:r>
            <a:endParaRPr lang="en-IN">
              <a:solidFill>
                <a:schemeClr val="bg1"/>
              </a:solidFill>
            </a:endParaRPr>
          </a:p>
        </p:txBody>
      </p:sp>
    </p:spTree>
    <p:custDataLst>
      <p:tags r:id="rId1"/>
    </p:custDataLst>
    <p:extLst>
      <p:ext uri="{BB962C8B-B14F-4D97-AF65-F5344CB8AC3E}">
        <p14:creationId xmlns:p14="http://schemas.microsoft.com/office/powerpoint/2010/main" val="337089347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normAutofit/>
          </a:bodyPr>
          <a:lstStyle/>
          <a:p>
            <a:r>
              <a:rPr lang="en-US"/>
              <a:t>Nurturing and Cultivating Relationships</a:t>
            </a:r>
            <a:endParaRPr lang="en-IN"/>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73</a:t>
            </a:fld>
            <a:endParaRPr lang="en-US" b="1">
              <a:solidFill>
                <a:srgbClr val="0A3C53"/>
              </a:solidFill>
            </a:endParaRPr>
          </a:p>
        </p:txBody>
      </p:sp>
      <p:pic>
        <p:nvPicPr>
          <p:cNvPr id="5" name="Picture 4">
            <a:extLst>
              <a:ext uri="{FF2B5EF4-FFF2-40B4-BE49-F238E27FC236}">
                <a16:creationId xmlns:a16="http://schemas.microsoft.com/office/drawing/2014/main" id="{D7A49264-01F0-5065-2944-334DD006422E}"/>
              </a:ext>
            </a:extLst>
          </p:cNvPr>
          <p:cNvPicPr>
            <a:picLocks noChangeAspect="1"/>
          </p:cNvPicPr>
          <p:nvPr/>
        </p:nvPicPr>
        <p:blipFill>
          <a:blip r:embed="rId4"/>
          <a:stretch>
            <a:fillRect/>
          </a:stretch>
        </p:blipFill>
        <p:spPr>
          <a:xfrm>
            <a:off x="6466841" y="549275"/>
            <a:ext cx="4424612" cy="5822497"/>
          </a:xfrm>
          <a:prstGeom prst="rect">
            <a:avLst/>
          </a:prstGeom>
        </p:spPr>
      </p:pic>
      <p:sp>
        <p:nvSpPr>
          <p:cNvPr id="6" name="TextBox 5">
            <a:extLst>
              <a:ext uri="{FF2B5EF4-FFF2-40B4-BE49-F238E27FC236}">
                <a16:creationId xmlns:a16="http://schemas.microsoft.com/office/drawing/2014/main" id="{519E4070-556F-BBD8-71D9-3DA8B85C9E0A}"/>
              </a:ext>
            </a:extLst>
          </p:cNvPr>
          <p:cNvSpPr txBox="1"/>
          <p:nvPr/>
        </p:nvSpPr>
        <p:spPr>
          <a:xfrm>
            <a:off x="468000" y="1042391"/>
            <a:ext cx="5257160" cy="1738938"/>
          </a:xfrm>
          <a:prstGeom prst="rect">
            <a:avLst/>
          </a:prstGeom>
          <a:noFill/>
        </p:spPr>
        <p:txBody>
          <a:bodyPr wrap="square" rtlCol="0">
            <a:spAutoFit/>
          </a:bodyPr>
          <a:lstStyle/>
          <a:p>
            <a:pPr marL="171450" indent="-171450">
              <a:spcBef>
                <a:spcPts val="600"/>
              </a:spcBef>
              <a:spcAft>
                <a:spcPts val="600"/>
              </a:spcAft>
              <a:buFont typeface="Wingdings" panose="05000000000000000000" pitchFamily="2" charset="2"/>
              <a:buChar char="§"/>
            </a:pPr>
            <a:r>
              <a:rPr lang="en-US" sz="1600">
                <a:solidFill>
                  <a:srgbClr val="0A3C53"/>
                </a:solidFill>
                <a:latin typeface="Effra Pro" panose="020B0603020203020204" pitchFamily="34" charset="0"/>
              </a:rPr>
              <a:t>Keep in touch with your consumers and prospects:</a:t>
            </a:r>
          </a:p>
          <a:p>
            <a:pPr marL="171450" indent="-171450">
              <a:spcBef>
                <a:spcPts val="600"/>
              </a:spcBef>
              <a:spcAft>
                <a:spcPts val="600"/>
              </a:spcAft>
              <a:buFont typeface="Wingdings" panose="05000000000000000000" pitchFamily="2" charset="2"/>
              <a:buChar char="§"/>
            </a:pPr>
            <a:r>
              <a:rPr lang="en-US" sz="1600">
                <a:solidFill>
                  <a:srgbClr val="0A3C53"/>
                </a:solidFill>
                <a:latin typeface="Effra Pro" panose="020B0603020203020204" pitchFamily="34" charset="0"/>
              </a:rPr>
              <a:t>Reach out with life events, relevant content, and activities</a:t>
            </a:r>
          </a:p>
          <a:p>
            <a:pPr marL="171450" indent="-171450">
              <a:spcBef>
                <a:spcPts val="600"/>
              </a:spcBef>
              <a:spcAft>
                <a:spcPts val="600"/>
              </a:spcAft>
              <a:buFont typeface="Wingdings" panose="05000000000000000000" pitchFamily="2" charset="2"/>
              <a:buChar char="§"/>
            </a:pPr>
            <a:r>
              <a:rPr lang="en-US" sz="1600">
                <a:solidFill>
                  <a:srgbClr val="0A3C53"/>
                </a:solidFill>
                <a:latin typeface="Effra Pro" panose="020B0603020203020204" pitchFamily="34" charset="0"/>
              </a:rPr>
              <a:t>Use Marketing Central to send emails </a:t>
            </a:r>
          </a:p>
          <a:p>
            <a:endParaRPr lang="en-IN"/>
          </a:p>
        </p:txBody>
      </p:sp>
    </p:spTree>
    <p:custDataLst>
      <p:tags r:id="rId1"/>
    </p:custDataLst>
    <p:extLst>
      <p:ext uri="{BB962C8B-B14F-4D97-AF65-F5344CB8AC3E}">
        <p14:creationId xmlns:p14="http://schemas.microsoft.com/office/powerpoint/2010/main" val="309077634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5854F0C-B714-0543-C7D6-8065098BE8FD}"/>
              </a:ext>
            </a:extLst>
          </p:cNvPr>
          <p:cNvSpPr>
            <a:spLocks noGrp="1"/>
          </p:cNvSpPr>
          <p:nvPr>
            <p:ph type="body" sz="quarter" idx="10"/>
          </p:nvPr>
        </p:nvSpPr>
        <p:spPr/>
        <p:txBody>
          <a:bodyPr>
            <a:normAutofit/>
          </a:bodyPr>
          <a:lstStyle/>
          <a:p>
            <a:r>
              <a:rPr lang="en-US">
                <a:solidFill>
                  <a:srgbClr val="0A3C53"/>
                </a:solidFill>
              </a:rPr>
              <a:t>Nurturing and Cultivating Relationships: Activity</a:t>
            </a:r>
            <a:endParaRPr lang="en-IN">
              <a:solidFill>
                <a:srgbClr val="0A3C53"/>
              </a:solidFill>
            </a:endParaRPr>
          </a:p>
        </p:txBody>
      </p:sp>
      <p:sp>
        <p:nvSpPr>
          <p:cNvPr id="7" name="Text Placeholder 6">
            <a:extLst>
              <a:ext uri="{FF2B5EF4-FFF2-40B4-BE49-F238E27FC236}">
                <a16:creationId xmlns:a16="http://schemas.microsoft.com/office/drawing/2014/main" id="{B2AD1094-59F0-4A7F-AC93-9395550C927C}"/>
              </a:ext>
            </a:extLst>
          </p:cNvPr>
          <p:cNvSpPr>
            <a:spLocks noGrp="1"/>
          </p:cNvSpPr>
          <p:nvPr>
            <p:ph type="body" sz="quarter" idx="12"/>
          </p:nvPr>
        </p:nvSpPr>
        <p:spPr>
          <a:xfrm>
            <a:off x="1134369" y="1616821"/>
            <a:ext cx="1773947" cy="313932"/>
          </a:xfrm>
        </p:spPr>
        <p:txBody>
          <a:bodyPr/>
          <a:lstStyle/>
          <a:p>
            <a:r>
              <a:rPr lang="en-IN" sz="1600">
                <a:solidFill>
                  <a:srgbClr val="0A3C53"/>
                </a:solidFill>
                <a:latin typeface="Effra Pro" panose="020B0603020203020204" pitchFamily="34" charset="0"/>
              </a:rPr>
              <a:t>Activity</a:t>
            </a:r>
          </a:p>
        </p:txBody>
      </p:sp>
      <p:sp>
        <p:nvSpPr>
          <p:cNvPr id="10" name="Text Placeholder 9">
            <a:extLst>
              <a:ext uri="{FF2B5EF4-FFF2-40B4-BE49-F238E27FC236}">
                <a16:creationId xmlns:a16="http://schemas.microsoft.com/office/drawing/2014/main" id="{A98979E1-BA97-48F7-BD3C-A634FBB31E53}"/>
              </a:ext>
            </a:extLst>
          </p:cNvPr>
          <p:cNvSpPr>
            <a:spLocks noGrp="1"/>
          </p:cNvSpPr>
          <p:nvPr>
            <p:ph type="body" sz="quarter" idx="13"/>
          </p:nvPr>
        </p:nvSpPr>
        <p:spPr>
          <a:xfrm>
            <a:off x="4000621" y="1626057"/>
            <a:ext cx="983242" cy="313932"/>
          </a:xfrm>
        </p:spPr>
        <p:txBody>
          <a:bodyPr/>
          <a:lstStyle/>
          <a:p>
            <a:r>
              <a:rPr lang="en-IN" sz="1600">
                <a:solidFill>
                  <a:srgbClr val="0A3C53"/>
                </a:solidFill>
                <a:latin typeface="Effra Pro" panose="020B0603020203020204" pitchFamily="34" charset="0"/>
              </a:rPr>
              <a:t>2 min</a:t>
            </a:r>
            <a:endParaRPr lang="en-US" sz="1600">
              <a:solidFill>
                <a:srgbClr val="0A3C53"/>
              </a:solidFill>
              <a:latin typeface="Effra Pro" panose="020B0603020203020204" pitchFamily="34" charset="0"/>
            </a:endParaRPr>
          </a:p>
        </p:txBody>
      </p:sp>
      <p:sp>
        <p:nvSpPr>
          <p:cNvPr id="5" name="Text Placeholder 4">
            <a:extLst>
              <a:ext uri="{FF2B5EF4-FFF2-40B4-BE49-F238E27FC236}">
                <a16:creationId xmlns:a16="http://schemas.microsoft.com/office/drawing/2014/main" id="{B947F216-AC33-4082-9E3B-0D44F8CDA493}"/>
              </a:ext>
            </a:extLst>
          </p:cNvPr>
          <p:cNvSpPr>
            <a:spLocks noGrp="1"/>
          </p:cNvSpPr>
          <p:nvPr>
            <p:ph type="body" sz="quarter" idx="11"/>
          </p:nvPr>
        </p:nvSpPr>
        <p:spPr/>
        <p:txBody>
          <a:bodyPr/>
          <a:lstStyle/>
          <a:p>
            <a:r>
              <a:rPr lang="en-US"/>
              <a:t>Refer to the </a:t>
            </a:r>
            <a:r>
              <a:rPr lang="en-US" b="1"/>
              <a:t>My relationships</a:t>
            </a:r>
            <a:r>
              <a:rPr lang="en-US"/>
              <a:t> sheet in your PW.</a:t>
            </a:r>
          </a:p>
          <a:p>
            <a:r>
              <a:rPr lang="en-US"/>
              <a:t>Review each category in the table provided and document what action you will perform for the category.</a:t>
            </a:r>
          </a:p>
          <a:p>
            <a:pPr marL="0" indent="0">
              <a:buNone/>
            </a:pPr>
            <a:endParaRPr lang="en-IN"/>
          </a:p>
        </p:txBody>
      </p:sp>
      <p:sp>
        <p:nvSpPr>
          <p:cNvPr id="3" name="Slide Number Placeholder 2">
            <a:extLst>
              <a:ext uri="{FF2B5EF4-FFF2-40B4-BE49-F238E27FC236}">
                <a16:creationId xmlns:a16="http://schemas.microsoft.com/office/drawing/2014/main" id="{024ADF94-A683-4679-0780-24DC03B0FA66}"/>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74</a:t>
            </a:fld>
            <a:endParaRPr lang="en-US" b="1">
              <a:solidFill>
                <a:srgbClr val="0A3C53"/>
              </a:solidFill>
            </a:endParaRPr>
          </a:p>
        </p:txBody>
      </p:sp>
      <p:sp>
        <p:nvSpPr>
          <p:cNvPr id="2" name="Rectangle 1">
            <a:extLst>
              <a:ext uri="{FF2B5EF4-FFF2-40B4-BE49-F238E27FC236}">
                <a16:creationId xmlns:a16="http://schemas.microsoft.com/office/drawing/2014/main" id="{6F4458A2-353D-719A-14B2-682608D6B14D}"/>
              </a:ext>
            </a:extLst>
          </p:cNvPr>
          <p:cNvSpPr/>
          <p:nvPr/>
        </p:nvSpPr>
        <p:spPr>
          <a:xfrm>
            <a:off x="12192000" y="51306"/>
            <a:ext cx="3399692" cy="2925809"/>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a:t>
            </a:r>
          </a:p>
          <a:p>
            <a:endParaRPr lang="en-US"/>
          </a:p>
          <a:p>
            <a:r>
              <a:rPr lang="en-IN"/>
              <a:t>We propose to include the “My relationships” sheet from the source “</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hlinkClick r:id="rId4"/>
              </a:rPr>
              <a:t>Agent Business &amp; Marketing Plan- Part I &amp; II Combined.pdf</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rPr>
              <a:t>” </a:t>
            </a:r>
            <a:r>
              <a:rPr lang="en-US" sz="1800" b="0" i="0">
                <a:ln>
                  <a:noFill/>
                </a:ln>
                <a:solidFill>
                  <a:schemeClr val="bg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rPr>
              <a:t>in the participants worksheet for this activity.</a:t>
            </a:r>
            <a:endParaRPr lang="en-IN">
              <a:solidFill>
                <a:schemeClr val="bg1"/>
              </a:solidFill>
            </a:endParaRPr>
          </a:p>
        </p:txBody>
      </p:sp>
    </p:spTree>
    <p:custDataLst>
      <p:tags r:id="rId1"/>
    </p:custDataLst>
    <p:extLst>
      <p:ext uri="{BB962C8B-B14F-4D97-AF65-F5344CB8AC3E}">
        <p14:creationId xmlns:p14="http://schemas.microsoft.com/office/powerpoint/2010/main" val="231421662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5854F0C-B714-0543-C7D6-8065098BE8FD}"/>
              </a:ext>
            </a:extLst>
          </p:cNvPr>
          <p:cNvSpPr>
            <a:spLocks noGrp="1"/>
          </p:cNvSpPr>
          <p:nvPr>
            <p:ph type="body" sz="quarter" idx="10"/>
          </p:nvPr>
        </p:nvSpPr>
        <p:spPr/>
        <p:txBody>
          <a:bodyPr>
            <a:normAutofit/>
          </a:bodyPr>
          <a:lstStyle/>
          <a:p>
            <a:r>
              <a:rPr lang="en-US"/>
              <a:t>Researching and Sourcing</a:t>
            </a:r>
          </a:p>
          <a:p>
            <a:r>
              <a:rPr lang="en-US"/>
              <a:t>Additional Names</a:t>
            </a:r>
            <a:endParaRPr lang="en-IN"/>
          </a:p>
        </p:txBody>
      </p:sp>
      <p:sp>
        <p:nvSpPr>
          <p:cNvPr id="7" name="Text Placeholder 6">
            <a:extLst>
              <a:ext uri="{FF2B5EF4-FFF2-40B4-BE49-F238E27FC236}">
                <a16:creationId xmlns:a16="http://schemas.microsoft.com/office/drawing/2014/main" id="{BF0A2DB9-B75C-4208-9084-692FD9408853}"/>
              </a:ext>
            </a:extLst>
          </p:cNvPr>
          <p:cNvSpPr>
            <a:spLocks noGrp="1"/>
          </p:cNvSpPr>
          <p:nvPr>
            <p:ph type="body" sz="quarter" idx="12"/>
          </p:nvPr>
        </p:nvSpPr>
        <p:spPr>
          <a:xfrm>
            <a:off x="1134369" y="1616821"/>
            <a:ext cx="1773947" cy="313932"/>
          </a:xfrm>
        </p:spPr>
        <p:txBody>
          <a:bodyPr/>
          <a:lstStyle/>
          <a:p>
            <a:r>
              <a:rPr lang="en-IN" sz="1600">
                <a:solidFill>
                  <a:srgbClr val="0A3C53"/>
                </a:solidFill>
                <a:latin typeface="Effra Pro" panose="020B0603020203020204" pitchFamily="34" charset="0"/>
              </a:rPr>
              <a:t>Activity</a:t>
            </a:r>
          </a:p>
        </p:txBody>
      </p:sp>
      <p:sp>
        <p:nvSpPr>
          <p:cNvPr id="10" name="Text Placeholder 9">
            <a:extLst>
              <a:ext uri="{FF2B5EF4-FFF2-40B4-BE49-F238E27FC236}">
                <a16:creationId xmlns:a16="http://schemas.microsoft.com/office/drawing/2014/main" id="{5B42F719-1C12-4C3B-801F-7DA9A931BCE6}"/>
              </a:ext>
            </a:extLst>
          </p:cNvPr>
          <p:cNvSpPr>
            <a:spLocks noGrp="1"/>
          </p:cNvSpPr>
          <p:nvPr>
            <p:ph type="body" sz="quarter" idx="13"/>
          </p:nvPr>
        </p:nvSpPr>
        <p:spPr>
          <a:xfrm>
            <a:off x="4000621" y="1626057"/>
            <a:ext cx="983242" cy="313932"/>
          </a:xfrm>
        </p:spPr>
        <p:txBody>
          <a:bodyPr/>
          <a:lstStyle/>
          <a:p>
            <a:r>
              <a:rPr lang="en-IN" sz="1600">
                <a:solidFill>
                  <a:srgbClr val="0A3C53"/>
                </a:solidFill>
                <a:latin typeface="Effra Pro" panose="020B0603020203020204" pitchFamily="34" charset="0"/>
              </a:rPr>
              <a:t>10 min</a:t>
            </a:r>
            <a:endParaRPr lang="en-US" sz="1600">
              <a:solidFill>
                <a:srgbClr val="0A3C53"/>
              </a:solidFill>
              <a:latin typeface="Effra Pro" panose="020B0603020203020204" pitchFamily="34" charset="0"/>
            </a:endParaRPr>
          </a:p>
        </p:txBody>
      </p:sp>
      <p:sp>
        <p:nvSpPr>
          <p:cNvPr id="2" name="Text Placeholder 1">
            <a:extLst>
              <a:ext uri="{FF2B5EF4-FFF2-40B4-BE49-F238E27FC236}">
                <a16:creationId xmlns:a16="http://schemas.microsoft.com/office/drawing/2014/main" id="{94F245FD-103F-4C21-8EB6-B6E9642A13D3}"/>
              </a:ext>
            </a:extLst>
          </p:cNvPr>
          <p:cNvSpPr>
            <a:spLocks noGrp="1"/>
          </p:cNvSpPr>
          <p:nvPr>
            <p:ph type="body" sz="quarter" idx="11"/>
          </p:nvPr>
        </p:nvSpPr>
        <p:spPr/>
        <p:txBody>
          <a:bodyPr/>
          <a:lstStyle/>
          <a:p>
            <a:r>
              <a:rPr lang="en-US"/>
              <a:t>Refer to the </a:t>
            </a:r>
            <a:r>
              <a:rPr lang="en-US" b="1"/>
              <a:t>Research and source additional names</a:t>
            </a:r>
            <a:r>
              <a:rPr lang="en-US"/>
              <a:t> in your PW.</a:t>
            </a:r>
          </a:p>
          <a:p>
            <a:r>
              <a:rPr lang="en-US"/>
              <a:t>You’ve built a priority contact list and identified a potential nest. Now it’s important to plan a strategy to research and learn more about your nest and continue to source additional names. </a:t>
            </a:r>
          </a:p>
          <a:p>
            <a:r>
              <a:rPr lang="en-US"/>
              <a:t>Utilize the Prospecting Hub on Agency Portal for prospecting ideas and resources. </a:t>
            </a:r>
          </a:p>
          <a:p>
            <a:endParaRPr lang="en-IN"/>
          </a:p>
        </p:txBody>
      </p:sp>
      <p:sp>
        <p:nvSpPr>
          <p:cNvPr id="3" name="Slide Number Placeholder 2">
            <a:extLst>
              <a:ext uri="{FF2B5EF4-FFF2-40B4-BE49-F238E27FC236}">
                <a16:creationId xmlns:a16="http://schemas.microsoft.com/office/drawing/2014/main" id="{024ADF94-A683-4679-0780-24DC03B0FA66}"/>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75</a:t>
            </a:fld>
            <a:endParaRPr lang="en-US" b="1">
              <a:solidFill>
                <a:srgbClr val="0A3C53"/>
              </a:solidFill>
            </a:endParaRPr>
          </a:p>
        </p:txBody>
      </p:sp>
      <p:sp>
        <p:nvSpPr>
          <p:cNvPr id="5" name="Rectangle 4">
            <a:extLst>
              <a:ext uri="{FF2B5EF4-FFF2-40B4-BE49-F238E27FC236}">
                <a16:creationId xmlns:a16="http://schemas.microsoft.com/office/drawing/2014/main" id="{C4368846-18D1-99A4-D4DB-E5350EABEAD5}"/>
              </a:ext>
            </a:extLst>
          </p:cNvPr>
          <p:cNvSpPr/>
          <p:nvPr/>
        </p:nvSpPr>
        <p:spPr>
          <a:xfrm>
            <a:off x="12192000" y="5699"/>
            <a:ext cx="3399692" cy="3026430"/>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a:t>
            </a:r>
          </a:p>
          <a:p>
            <a:endParaRPr lang="en-US"/>
          </a:p>
          <a:p>
            <a:r>
              <a:rPr lang="en-IN"/>
              <a:t>We propose to include the “</a:t>
            </a:r>
            <a:r>
              <a:rPr lang="en-US"/>
              <a:t>Research and source additional names</a:t>
            </a:r>
            <a:r>
              <a:rPr lang="en-IN"/>
              <a:t>” sheet available in the source “</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hlinkClick r:id="rId4"/>
              </a:rPr>
              <a:t>Agent Business &amp; Marketing Plan- Part I &amp; II </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hlinkClick r:id="rId4"/>
              </a:rPr>
              <a:t>Combined.pdf</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rPr>
              <a:t>” </a:t>
            </a:r>
            <a:r>
              <a:rPr lang="en-US" sz="1800" b="0" i="0">
                <a:ln>
                  <a:noFill/>
                </a:ln>
                <a:solidFill>
                  <a:schemeClr val="bg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rPr>
              <a:t>in the participants worksheet for this activity.</a:t>
            </a:r>
            <a:endParaRPr lang="en-IN">
              <a:solidFill>
                <a:schemeClr val="bg1"/>
              </a:solidFill>
            </a:endParaRPr>
          </a:p>
        </p:txBody>
      </p:sp>
    </p:spTree>
    <p:custDataLst>
      <p:tags r:id="rId1"/>
    </p:custDataLst>
    <p:extLst>
      <p:ext uri="{BB962C8B-B14F-4D97-AF65-F5344CB8AC3E}">
        <p14:creationId xmlns:p14="http://schemas.microsoft.com/office/powerpoint/2010/main" val="167401739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5854F0C-B714-0543-C7D6-8065098BE8FD}"/>
              </a:ext>
            </a:extLst>
          </p:cNvPr>
          <p:cNvSpPr>
            <a:spLocks noGrp="1"/>
          </p:cNvSpPr>
          <p:nvPr>
            <p:ph type="body" sz="quarter" idx="10"/>
          </p:nvPr>
        </p:nvSpPr>
        <p:spPr/>
        <p:txBody>
          <a:bodyPr>
            <a:normAutofit/>
          </a:bodyPr>
          <a:lstStyle/>
          <a:p>
            <a:r>
              <a:rPr lang="en-US"/>
              <a:t>Networking</a:t>
            </a:r>
            <a:endParaRPr lang="en-IN"/>
          </a:p>
        </p:txBody>
      </p:sp>
      <p:sp>
        <p:nvSpPr>
          <p:cNvPr id="7" name="Text Placeholder 6">
            <a:extLst>
              <a:ext uri="{FF2B5EF4-FFF2-40B4-BE49-F238E27FC236}">
                <a16:creationId xmlns:a16="http://schemas.microsoft.com/office/drawing/2014/main" id="{C9FA0D42-0D69-47B5-8532-5854A64BFBC9}"/>
              </a:ext>
            </a:extLst>
          </p:cNvPr>
          <p:cNvSpPr>
            <a:spLocks noGrp="1"/>
          </p:cNvSpPr>
          <p:nvPr>
            <p:ph type="body" sz="quarter" idx="12"/>
          </p:nvPr>
        </p:nvSpPr>
        <p:spPr>
          <a:xfrm>
            <a:off x="1134369" y="1244889"/>
            <a:ext cx="1773947" cy="313932"/>
          </a:xfrm>
        </p:spPr>
        <p:txBody>
          <a:bodyPr/>
          <a:lstStyle/>
          <a:p>
            <a:r>
              <a:rPr lang="en-IN" sz="1600">
                <a:solidFill>
                  <a:srgbClr val="0A3C53"/>
                </a:solidFill>
                <a:latin typeface="Effra Pro" panose="020B0603020203020204" pitchFamily="34" charset="0"/>
              </a:rPr>
              <a:t>Activity</a:t>
            </a:r>
          </a:p>
        </p:txBody>
      </p:sp>
      <p:sp>
        <p:nvSpPr>
          <p:cNvPr id="10" name="Text Placeholder 9">
            <a:extLst>
              <a:ext uri="{FF2B5EF4-FFF2-40B4-BE49-F238E27FC236}">
                <a16:creationId xmlns:a16="http://schemas.microsoft.com/office/drawing/2014/main" id="{A46C0417-B4A0-4F59-B8DC-CC703858650D}"/>
              </a:ext>
            </a:extLst>
          </p:cNvPr>
          <p:cNvSpPr>
            <a:spLocks noGrp="1"/>
          </p:cNvSpPr>
          <p:nvPr>
            <p:ph type="body" sz="quarter" idx="13"/>
          </p:nvPr>
        </p:nvSpPr>
        <p:spPr>
          <a:xfrm>
            <a:off x="4000621" y="1254125"/>
            <a:ext cx="983242" cy="313932"/>
          </a:xfrm>
        </p:spPr>
        <p:txBody>
          <a:bodyPr/>
          <a:lstStyle/>
          <a:p>
            <a:r>
              <a:rPr lang="en-IN" sz="1600">
                <a:solidFill>
                  <a:srgbClr val="0A3C53"/>
                </a:solidFill>
                <a:latin typeface="Effra Pro" panose="020B0603020203020204" pitchFamily="34" charset="0"/>
              </a:rPr>
              <a:t>10 min</a:t>
            </a:r>
            <a:endParaRPr lang="en-US" sz="1600">
              <a:solidFill>
                <a:srgbClr val="0A3C53"/>
              </a:solidFill>
              <a:latin typeface="Effra Pro" panose="020B0603020203020204" pitchFamily="34" charset="0"/>
            </a:endParaRPr>
          </a:p>
        </p:txBody>
      </p:sp>
      <p:sp>
        <p:nvSpPr>
          <p:cNvPr id="2" name="Text Placeholder 1">
            <a:extLst>
              <a:ext uri="{FF2B5EF4-FFF2-40B4-BE49-F238E27FC236}">
                <a16:creationId xmlns:a16="http://schemas.microsoft.com/office/drawing/2014/main" id="{866BE01E-899D-4C71-9D74-21FBE798D7DD}"/>
              </a:ext>
            </a:extLst>
          </p:cNvPr>
          <p:cNvSpPr>
            <a:spLocks noGrp="1"/>
          </p:cNvSpPr>
          <p:nvPr>
            <p:ph type="body" sz="quarter" idx="11"/>
          </p:nvPr>
        </p:nvSpPr>
        <p:spPr>
          <a:xfrm>
            <a:off x="468000" y="1926907"/>
            <a:ext cx="5310188" cy="2775722"/>
          </a:xfrm>
        </p:spPr>
        <p:txBody>
          <a:bodyPr/>
          <a:lstStyle/>
          <a:p>
            <a:r>
              <a:rPr lang="en-US">
                <a:solidFill>
                  <a:srgbClr val="0A3C53"/>
                </a:solidFill>
                <a:latin typeface="Effra Pro" panose="020B0603020203020204" pitchFamily="34" charset="0"/>
              </a:rPr>
              <a:t>Refer to the </a:t>
            </a:r>
            <a:r>
              <a:rPr lang="en-US" b="1">
                <a:solidFill>
                  <a:srgbClr val="0A3C53"/>
                </a:solidFill>
                <a:latin typeface="Effra Pro" panose="020B0603020203020204" pitchFamily="34" charset="0"/>
              </a:rPr>
              <a:t>Seminars, webinars, and workshops </a:t>
            </a:r>
            <a:r>
              <a:rPr lang="en-US">
                <a:solidFill>
                  <a:srgbClr val="0A3C53"/>
                </a:solidFill>
                <a:latin typeface="Effra Pro" panose="020B0603020203020204" pitchFamily="34" charset="0"/>
              </a:rPr>
              <a:t>in your PW.</a:t>
            </a:r>
          </a:p>
          <a:p>
            <a:r>
              <a:rPr lang="en-US"/>
              <a:t>Engaging prospects through virtual seminars is a unique and modern approach to present your worth as a financial professional and NYL's value to the marketplace.</a:t>
            </a:r>
          </a:p>
          <a:p>
            <a:r>
              <a:rPr lang="en-US"/>
              <a:t>Complete the chart in your PW. Start with 1 seminar per quarter and gradually increase to 1 per month.</a:t>
            </a:r>
          </a:p>
          <a:p>
            <a:endParaRPr lang="en-IN"/>
          </a:p>
        </p:txBody>
      </p:sp>
      <p:sp>
        <p:nvSpPr>
          <p:cNvPr id="3" name="Slide Number Placeholder 2">
            <a:extLst>
              <a:ext uri="{FF2B5EF4-FFF2-40B4-BE49-F238E27FC236}">
                <a16:creationId xmlns:a16="http://schemas.microsoft.com/office/drawing/2014/main" id="{024ADF94-A683-4679-0780-24DC03B0FA66}"/>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76</a:t>
            </a:fld>
            <a:endParaRPr lang="en-US" b="1">
              <a:solidFill>
                <a:srgbClr val="0A3C53"/>
              </a:solidFill>
            </a:endParaRPr>
          </a:p>
        </p:txBody>
      </p:sp>
      <p:sp>
        <p:nvSpPr>
          <p:cNvPr id="5" name="Rectangle 4">
            <a:extLst>
              <a:ext uri="{FF2B5EF4-FFF2-40B4-BE49-F238E27FC236}">
                <a16:creationId xmlns:a16="http://schemas.microsoft.com/office/drawing/2014/main" id="{C4368846-18D1-99A4-D4DB-E5350EABEAD5}"/>
              </a:ext>
            </a:extLst>
          </p:cNvPr>
          <p:cNvSpPr/>
          <p:nvPr/>
        </p:nvSpPr>
        <p:spPr>
          <a:xfrm>
            <a:off x="12192000" y="5699"/>
            <a:ext cx="3399692" cy="3026430"/>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a:t>
            </a:r>
          </a:p>
          <a:p>
            <a:endParaRPr lang="en-US"/>
          </a:p>
          <a:p>
            <a:r>
              <a:rPr lang="en-IN"/>
              <a:t>We propose to include the “</a:t>
            </a:r>
            <a:r>
              <a:rPr lang="en-US"/>
              <a:t>Seminars, webinars, and workshops</a:t>
            </a:r>
            <a:r>
              <a:rPr lang="en-IN"/>
              <a:t>” sheet available in the source “</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hlinkClick r:id="rId4"/>
              </a:rPr>
              <a:t>Agent Business &amp; Marketing Plan- Part I &amp; II </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hlinkClick r:id="rId4"/>
              </a:rPr>
              <a:t>Combined.pdf</a:t>
            </a:r>
            <a:r>
              <a:rPr lang="en-US" sz="1800" b="0" i="0" u="sng">
                <a:ln>
                  <a:noFill/>
                </a:ln>
                <a:solidFill>
                  <a:srgbClr val="0563C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rPr>
              <a:t>” </a:t>
            </a:r>
            <a:r>
              <a:rPr lang="en-US" sz="1800" b="0" i="0">
                <a:ln>
                  <a:noFill/>
                </a:ln>
                <a:solidFill>
                  <a:schemeClr val="bg1"/>
                </a:solidFill>
                <a:effectLst/>
                <a:uFill>
                  <a:solidFill>
                    <a:srgbClr val="0563C1"/>
                  </a:solidFill>
                </a:uFill>
                <a:latin typeface="Arial" panose="020B0604020202020204" pitchFamily="34" charset="0"/>
                <a:ea typeface="Arial" panose="020B0604020202020204" pitchFamily="34" charset="0"/>
                <a:cs typeface="Arial" panose="020B0604020202020204" pitchFamily="34" charset="0"/>
              </a:rPr>
              <a:t>in the participants worksheet for this activity.</a:t>
            </a:r>
            <a:endParaRPr lang="en-IN">
              <a:solidFill>
                <a:schemeClr val="bg1"/>
              </a:solidFill>
            </a:endParaRPr>
          </a:p>
        </p:txBody>
      </p:sp>
    </p:spTree>
    <p:custDataLst>
      <p:tags r:id="rId1"/>
    </p:custDataLst>
    <p:extLst>
      <p:ext uri="{BB962C8B-B14F-4D97-AF65-F5344CB8AC3E}">
        <p14:creationId xmlns:p14="http://schemas.microsoft.com/office/powerpoint/2010/main" val="300921331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Slide Number Placeholder 2">
            <a:extLst>
              <a:ext uri="{FF2B5EF4-FFF2-40B4-BE49-F238E27FC236}">
                <a16:creationId xmlns:a16="http://schemas.microsoft.com/office/drawing/2014/main" id="{59AF037D-30B9-B194-14C5-29D126E86A13}"/>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77</a:t>
            </a:fld>
            <a:endParaRPr lang="en-US" b="1">
              <a:solidFill>
                <a:srgbClr val="0A3C53"/>
              </a:solidFill>
            </a:endParaRPr>
          </a:p>
        </p:txBody>
      </p:sp>
      <p:sp>
        <p:nvSpPr>
          <p:cNvPr id="3" name="Text Placeholder 2">
            <a:extLst>
              <a:ext uri="{FF2B5EF4-FFF2-40B4-BE49-F238E27FC236}">
                <a16:creationId xmlns:a16="http://schemas.microsoft.com/office/drawing/2014/main" id="{8F3FEBFD-FB72-0340-E393-297CB866DE7B}"/>
              </a:ext>
            </a:extLst>
          </p:cNvPr>
          <p:cNvSpPr>
            <a:spLocks noGrp="1"/>
          </p:cNvSpPr>
          <p:nvPr>
            <p:ph type="body" sz="quarter" idx="10"/>
          </p:nvPr>
        </p:nvSpPr>
        <p:spPr>
          <a:xfrm>
            <a:off x="441070" y="439927"/>
            <a:ext cx="6851827" cy="562821"/>
          </a:xfrm>
        </p:spPr>
        <p:txBody>
          <a:bodyPr>
            <a:normAutofit/>
          </a:bodyPr>
          <a:lstStyle/>
          <a:p>
            <a:r>
              <a:rPr lang="en-US">
                <a:solidFill>
                  <a:srgbClr val="0A3C53"/>
                </a:solidFill>
              </a:rPr>
              <a:t>Community Events and Volunteering</a:t>
            </a:r>
            <a:endParaRPr lang="en-IN">
              <a:solidFill>
                <a:srgbClr val="0A3C53"/>
              </a:solidFill>
            </a:endParaRPr>
          </a:p>
        </p:txBody>
      </p:sp>
      <p:sp>
        <p:nvSpPr>
          <p:cNvPr id="15" name="Text Placeholder 14">
            <a:extLst>
              <a:ext uri="{FF2B5EF4-FFF2-40B4-BE49-F238E27FC236}">
                <a16:creationId xmlns:a16="http://schemas.microsoft.com/office/drawing/2014/main" id="{111D041F-3211-4EFB-9D70-A5C80FCC78E2}"/>
              </a:ext>
            </a:extLst>
          </p:cNvPr>
          <p:cNvSpPr>
            <a:spLocks noGrp="1"/>
          </p:cNvSpPr>
          <p:nvPr>
            <p:ph type="body" sz="quarter" idx="13"/>
          </p:nvPr>
        </p:nvSpPr>
        <p:spPr/>
        <p:txBody>
          <a:bodyPr/>
          <a:lstStyle/>
          <a:p>
            <a:pPr marL="0" indent="0">
              <a:buNone/>
            </a:pPr>
            <a:r>
              <a:rPr lang="en-IN"/>
              <a:t>10 min</a:t>
            </a:r>
          </a:p>
        </p:txBody>
      </p:sp>
      <p:sp>
        <p:nvSpPr>
          <p:cNvPr id="12" name="Text Placeholder 11">
            <a:extLst>
              <a:ext uri="{FF2B5EF4-FFF2-40B4-BE49-F238E27FC236}">
                <a16:creationId xmlns:a16="http://schemas.microsoft.com/office/drawing/2014/main" id="{98503F2A-F6F2-408B-BF08-AD4A33FF2736}"/>
              </a:ext>
            </a:extLst>
          </p:cNvPr>
          <p:cNvSpPr>
            <a:spLocks noGrp="1"/>
          </p:cNvSpPr>
          <p:nvPr>
            <p:ph type="body" sz="quarter" idx="11"/>
          </p:nvPr>
        </p:nvSpPr>
        <p:spPr>
          <a:xfrm>
            <a:off x="468000" y="1926907"/>
            <a:ext cx="5310188" cy="1077218"/>
          </a:xfrm>
        </p:spPr>
        <p:txBody>
          <a:bodyPr/>
          <a:lstStyle/>
          <a:p>
            <a:pPr marL="0" indent="0">
              <a:buNone/>
            </a:pPr>
            <a:r>
              <a:rPr lang="en-US" sz="1600">
                <a:solidFill>
                  <a:srgbClr val="0A3C53"/>
                </a:solidFill>
                <a:latin typeface="Effra Pro" panose="020B0603020203020204" pitchFamily="34" charset="0"/>
              </a:rPr>
              <a:t>Walking events and getting acquainted in the community can have similar impacts. Volunteering in these events shows community engagement and allows relationship building and positive interactions.</a:t>
            </a:r>
          </a:p>
        </p:txBody>
      </p:sp>
      <p:sp>
        <p:nvSpPr>
          <p:cNvPr id="13" name="TextBox 12">
            <a:extLst>
              <a:ext uri="{FF2B5EF4-FFF2-40B4-BE49-F238E27FC236}">
                <a16:creationId xmlns:a16="http://schemas.microsoft.com/office/drawing/2014/main" id="{054FA243-CC2B-6C47-A5E6-6421B6C10C2E}"/>
              </a:ext>
            </a:extLst>
          </p:cNvPr>
          <p:cNvSpPr txBox="1"/>
          <p:nvPr/>
        </p:nvSpPr>
        <p:spPr>
          <a:xfrm>
            <a:off x="468000" y="3255502"/>
            <a:ext cx="5628000" cy="1631216"/>
          </a:xfrm>
          <a:prstGeom prst="rect">
            <a:avLst/>
          </a:prstGeom>
          <a:noFill/>
        </p:spPr>
        <p:txBody>
          <a:bodyPr vert="horz" wrap="square" lIns="91440" tIns="45720" rIns="91440" bIns="45720" rtlCol="0">
            <a:spAutoFit/>
          </a:bodyPr>
          <a:lstStyle>
            <a:lvl1pPr indent="0">
              <a:lnSpc>
                <a:spcPct val="100000"/>
              </a:lnSpc>
              <a:spcBef>
                <a:spcPts val="600"/>
              </a:spcBef>
              <a:spcAft>
                <a:spcPts val="600"/>
              </a:spcAft>
              <a:buFont typeface="Wingdings" panose="05000000000000000000" pitchFamily="2" charset="2"/>
              <a:buNone/>
              <a:defRPr lang="en-US" sz="1600" smtClean="0">
                <a:solidFill>
                  <a:srgbClr val="0A3C53"/>
                </a:solidFill>
                <a:latin typeface="Effra Pro" panose="020B0603020203020204" pitchFamily="34" charset="0"/>
                <a:cs typeface="Effra" panose="020B0603020203020204" pitchFamily="34" charset="0"/>
              </a:defRPr>
            </a:lvl1pPr>
            <a:lvl2pPr marL="285750" indent="0">
              <a:lnSpc>
                <a:spcPct val="100000"/>
              </a:lnSpc>
              <a:spcBef>
                <a:spcPts val="600"/>
              </a:spcBef>
              <a:spcAft>
                <a:spcPts val="600"/>
              </a:spcAft>
              <a:buFont typeface="Wingdings" panose="05000000000000000000" pitchFamily="2" charset="2"/>
              <a:buNone/>
              <a:defRPr lang="en-IN" sz="1600" dirty="0" smtClean="0">
                <a:solidFill>
                  <a:srgbClr val="0A3C53"/>
                </a:solidFill>
                <a:latin typeface="Effra Pro" panose="020B0603020203020204" pitchFamily="34" charset="0"/>
                <a:cs typeface="Effra" panose="020B0603020203020204" pitchFamily="34" charset="0"/>
              </a:defRPr>
            </a:lvl2pPr>
            <a:lvl3pPr marL="571500" indent="-285750">
              <a:lnSpc>
                <a:spcPct val="100000"/>
              </a:lnSpc>
              <a:spcBef>
                <a:spcPts val="600"/>
              </a:spcBef>
              <a:spcAft>
                <a:spcPts val="600"/>
              </a:spcAft>
              <a:buFont typeface="Arial" panose="020B0604020202020204" pitchFamily="34" charset="0"/>
              <a:buChar char="•"/>
              <a:defRPr lang="en-US" sz="1600" smtClean="0">
                <a:solidFill>
                  <a:srgbClr val="0A3C53"/>
                </a:solidFill>
                <a:latin typeface="Effra Pro" panose="020B0603020203020204" pitchFamily="34" charset="0"/>
                <a:cs typeface="Effra" panose="020B0603020203020204" pitchFamily="34" charset="0"/>
              </a:defRPr>
            </a:lvl3pPr>
            <a:lvl4pPr marL="571500" indent="-285750">
              <a:lnSpc>
                <a:spcPct val="90000"/>
              </a:lnSpc>
              <a:spcBef>
                <a:spcPts val="500"/>
              </a:spcBef>
              <a:buFont typeface="Arial" panose="020B0604020202020204" pitchFamily="34" charset="0"/>
              <a:buChar char="•"/>
              <a:defRPr lang="en-US" sz="1600" smtClean="0">
                <a:solidFill>
                  <a:srgbClr val="0A3C53"/>
                </a:solidFill>
                <a:latin typeface="Effra Pro" panose="020B0603020203020204" pitchFamily="34" charset="0"/>
                <a:cs typeface="Effra" panose="020B0603020203020204" pitchFamily="34" charset="0"/>
              </a:defRPr>
            </a:lvl4pPr>
            <a:lvl5pPr marL="571500" indent="-285750">
              <a:lnSpc>
                <a:spcPct val="90000"/>
              </a:lnSpc>
              <a:spcBef>
                <a:spcPts val="500"/>
              </a:spcBef>
              <a:buFont typeface="Arial" panose="020B0604020202020204" pitchFamily="34" charset="0"/>
              <a:buChar char="•"/>
              <a:defRPr lang="en-IN" sz="1600">
                <a:solidFill>
                  <a:srgbClr val="0A3C53"/>
                </a:solidFill>
                <a:latin typeface="Effra Pro" panose="020B0603020203020204" pitchFamily="34" charset="0"/>
                <a:cs typeface="Effra" panose="020B0603020203020204" pitchFamily="34" charset="0"/>
              </a:defRPr>
            </a:lvl5pPr>
            <a:lvl6pPr marL="2628900" indent="0">
              <a:lnSpc>
                <a:spcPct val="90000"/>
              </a:lnSpc>
              <a:spcBef>
                <a:spcPts val="500"/>
              </a:spcBef>
              <a:buFontTx/>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a:t>What type of events and street fairs in the neighborhood does your nest like to participate?</a:t>
            </a:r>
          </a:p>
          <a:p>
            <a:r>
              <a:rPr lang="en-US"/>
              <a:t>What type of virtual events are attractive to your nest audiences?</a:t>
            </a:r>
          </a:p>
          <a:p>
            <a:r>
              <a:rPr lang="en-US"/>
              <a:t>Where would you most like to volunteer your time this year?</a:t>
            </a:r>
          </a:p>
        </p:txBody>
      </p:sp>
    </p:spTree>
    <p:custDataLst>
      <p:tags r:id="rId1"/>
    </p:custDataLst>
    <p:extLst>
      <p:ext uri="{BB962C8B-B14F-4D97-AF65-F5344CB8AC3E}">
        <p14:creationId xmlns:p14="http://schemas.microsoft.com/office/powerpoint/2010/main" val="265453012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2">
            <a:extLst>
              <a:ext uri="{FF2B5EF4-FFF2-40B4-BE49-F238E27FC236}">
                <a16:creationId xmlns:a16="http://schemas.microsoft.com/office/drawing/2014/main" id="{78CA358A-086D-A41E-05EC-EA01E45C275F}"/>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78</a:t>
            </a:fld>
            <a:endParaRPr lang="en-US" b="1">
              <a:solidFill>
                <a:srgbClr val="0A3C53"/>
              </a:solidFill>
            </a:endParaRPr>
          </a:p>
        </p:txBody>
      </p:sp>
      <p:sp>
        <p:nvSpPr>
          <p:cNvPr id="8" name="Rectangle: Rounded Corners 7">
            <a:extLst>
              <a:ext uri="{FF2B5EF4-FFF2-40B4-BE49-F238E27FC236}">
                <a16:creationId xmlns:a16="http://schemas.microsoft.com/office/drawing/2014/main" id="{FC0C3984-387F-326F-3DFE-DB3C5DB62129}"/>
              </a:ext>
            </a:extLst>
          </p:cNvPr>
          <p:cNvSpPr/>
          <p:nvPr/>
        </p:nvSpPr>
        <p:spPr>
          <a:xfrm>
            <a:off x="1351279" y="3180080"/>
            <a:ext cx="3434081" cy="1404817"/>
          </a:xfrm>
          <a:prstGeom prst="roundRect">
            <a:avLst>
              <a:gd name="adj" fmla="val 9836"/>
            </a:avLst>
          </a:prstGeom>
          <a:solidFill>
            <a:srgbClr val="42B8F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TextBox 9">
            <a:extLst>
              <a:ext uri="{FF2B5EF4-FFF2-40B4-BE49-F238E27FC236}">
                <a16:creationId xmlns:a16="http://schemas.microsoft.com/office/drawing/2014/main" id="{9484E34E-71C8-5455-2D80-68B4D50BCF3D}"/>
              </a:ext>
            </a:extLst>
          </p:cNvPr>
          <p:cNvSpPr txBox="1"/>
          <p:nvPr/>
        </p:nvSpPr>
        <p:spPr>
          <a:xfrm>
            <a:off x="2528668" y="3605638"/>
            <a:ext cx="1877961" cy="523220"/>
          </a:xfrm>
          <a:prstGeom prst="rect">
            <a:avLst/>
          </a:prstGeom>
          <a:noFill/>
        </p:spPr>
        <p:txBody>
          <a:bodyPr wrap="square">
            <a:spAutoFit/>
          </a:bodyPr>
          <a:lstStyle/>
          <a:p>
            <a:r>
              <a:rPr lang="en-US" sz="2800">
                <a:solidFill>
                  <a:srgbClr val="0A3C53"/>
                </a:solidFill>
                <a:latin typeface="Alda Pro" pitchFamily="50" charset="0"/>
              </a:rPr>
              <a:t>Questions</a:t>
            </a:r>
            <a:endParaRPr lang="en-IN" sz="2800">
              <a:solidFill>
                <a:srgbClr val="0A3C53"/>
              </a:solidFill>
              <a:latin typeface="Alda Pro" pitchFamily="50" charset="0"/>
            </a:endParaRPr>
          </a:p>
        </p:txBody>
      </p:sp>
      <p:grpSp>
        <p:nvGrpSpPr>
          <p:cNvPr id="13" name="Graphic 11" descr="Badge Question Mark outline">
            <a:extLst>
              <a:ext uri="{FF2B5EF4-FFF2-40B4-BE49-F238E27FC236}">
                <a16:creationId xmlns:a16="http://schemas.microsoft.com/office/drawing/2014/main" id="{01F41B20-AD3B-6E10-B41A-2C005B92F13E}"/>
              </a:ext>
            </a:extLst>
          </p:cNvPr>
          <p:cNvGrpSpPr/>
          <p:nvPr/>
        </p:nvGrpSpPr>
        <p:grpSpPr>
          <a:xfrm>
            <a:off x="1770915" y="3627318"/>
            <a:ext cx="523221" cy="523221"/>
            <a:chOff x="2551693" y="2014998"/>
            <a:chExt cx="723499" cy="723499"/>
          </a:xfrm>
          <a:solidFill>
            <a:srgbClr val="0A3C53"/>
          </a:solidFill>
        </p:grpSpPr>
        <p:sp>
          <p:nvSpPr>
            <p:cNvPr id="14" name="Freeform: Shape 13">
              <a:extLst>
                <a:ext uri="{FF2B5EF4-FFF2-40B4-BE49-F238E27FC236}">
                  <a16:creationId xmlns:a16="http://schemas.microsoft.com/office/drawing/2014/main" id="{037D6872-99BC-C349-9EE0-2900782E977B}"/>
                </a:ext>
              </a:extLst>
            </p:cNvPr>
            <p:cNvSpPr/>
            <p:nvPr/>
          </p:nvSpPr>
          <p:spPr>
            <a:xfrm>
              <a:off x="2551693" y="2014998"/>
              <a:ext cx="723499" cy="723499"/>
            </a:xfrm>
            <a:custGeom>
              <a:avLst/>
              <a:gdLst>
                <a:gd name="connsiteX0" fmla="*/ 361750 w 723499"/>
                <a:gd name="connsiteY0" fmla="*/ 0 h 723499"/>
                <a:gd name="connsiteX1" fmla="*/ 0 w 723499"/>
                <a:gd name="connsiteY1" fmla="*/ 361750 h 723499"/>
                <a:gd name="connsiteX2" fmla="*/ 361750 w 723499"/>
                <a:gd name="connsiteY2" fmla="*/ 723500 h 723499"/>
                <a:gd name="connsiteX3" fmla="*/ 723500 w 723499"/>
                <a:gd name="connsiteY3" fmla="*/ 361750 h 723499"/>
                <a:gd name="connsiteX4" fmla="*/ 362074 w 723499"/>
                <a:gd name="connsiteY4" fmla="*/ 0 h 723499"/>
                <a:gd name="connsiteX5" fmla="*/ 361750 w 723499"/>
                <a:gd name="connsiteY5" fmla="*/ 0 h 723499"/>
                <a:gd name="connsiteX6" fmla="*/ 361750 w 723499"/>
                <a:gd name="connsiteY6" fmla="*/ 704450 h 723499"/>
                <a:gd name="connsiteX7" fmla="*/ 19050 w 723499"/>
                <a:gd name="connsiteY7" fmla="*/ 361750 h 723499"/>
                <a:gd name="connsiteX8" fmla="*/ 361750 w 723499"/>
                <a:gd name="connsiteY8" fmla="*/ 19050 h 723499"/>
                <a:gd name="connsiteX9" fmla="*/ 704450 w 723499"/>
                <a:gd name="connsiteY9" fmla="*/ 361750 h 723499"/>
                <a:gd name="connsiteX10" fmla="*/ 361750 w 723499"/>
                <a:gd name="connsiteY10" fmla="*/ 704450 h 723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3499" h="723499">
                  <a:moveTo>
                    <a:pt x="361750" y="0"/>
                  </a:moveTo>
                  <a:cubicBezTo>
                    <a:pt x="161961" y="0"/>
                    <a:pt x="0" y="161961"/>
                    <a:pt x="0" y="361750"/>
                  </a:cubicBezTo>
                  <a:cubicBezTo>
                    <a:pt x="0" y="561539"/>
                    <a:pt x="161961" y="723500"/>
                    <a:pt x="361750" y="723500"/>
                  </a:cubicBezTo>
                  <a:cubicBezTo>
                    <a:pt x="561539" y="723500"/>
                    <a:pt x="723500" y="561539"/>
                    <a:pt x="723500" y="361750"/>
                  </a:cubicBezTo>
                  <a:cubicBezTo>
                    <a:pt x="723590" y="162051"/>
                    <a:pt x="561773" y="90"/>
                    <a:pt x="362074" y="0"/>
                  </a:cubicBezTo>
                  <a:cubicBezTo>
                    <a:pt x="361966" y="0"/>
                    <a:pt x="361858" y="0"/>
                    <a:pt x="361750" y="0"/>
                  </a:cubicBezTo>
                  <a:close/>
                  <a:moveTo>
                    <a:pt x="361750" y="704450"/>
                  </a:moveTo>
                  <a:cubicBezTo>
                    <a:pt x="172482" y="704450"/>
                    <a:pt x="19050" y="551018"/>
                    <a:pt x="19050" y="361750"/>
                  </a:cubicBezTo>
                  <a:cubicBezTo>
                    <a:pt x="19050" y="172482"/>
                    <a:pt x="172482" y="19050"/>
                    <a:pt x="361750" y="19050"/>
                  </a:cubicBezTo>
                  <a:cubicBezTo>
                    <a:pt x="551018" y="19050"/>
                    <a:pt x="704450" y="172482"/>
                    <a:pt x="704450" y="361750"/>
                  </a:cubicBezTo>
                  <a:cubicBezTo>
                    <a:pt x="704235" y="550929"/>
                    <a:pt x="550929" y="704235"/>
                    <a:pt x="361750" y="704450"/>
                  </a:cubicBezTo>
                  <a:close/>
                </a:path>
              </a:pathLst>
            </a:custGeom>
            <a:grpFill/>
            <a:ln w="12700" cap="flat">
              <a:solidFill>
                <a:srgbClr val="0A3C53"/>
              </a:solidFill>
              <a:prstDash val="solid"/>
              <a:miter/>
            </a:ln>
          </p:spPr>
          <p:txBody>
            <a:bodyPr rtlCol="0" anchor="ctr"/>
            <a:lstStyle/>
            <a:p>
              <a:endParaRPr lang="en-IN"/>
            </a:p>
          </p:txBody>
        </p:sp>
        <p:sp>
          <p:nvSpPr>
            <p:cNvPr id="15" name="Freeform: Shape 14">
              <a:extLst>
                <a:ext uri="{FF2B5EF4-FFF2-40B4-BE49-F238E27FC236}">
                  <a16:creationId xmlns:a16="http://schemas.microsoft.com/office/drawing/2014/main" id="{D57C2B29-D8EB-A816-CF88-2BF6B35E9187}"/>
                </a:ext>
              </a:extLst>
            </p:cNvPr>
            <p:cNvSpPr/>
            <p:nvPr/>
          </p:nvSpPr>
          <p:spPr>
            <a:xfrm>
              <a:off x="2798866" y="2176929"/>
              <a:ext cx="229235" cy="301907"/>
            </a:xfrm>
            <a:custGeom>
              <a:avLst/>
              <a:gdLst>
                <a:gd name="connsiteX0" fmla="*/ 127587 w 229235"/>
                <a:gd name="connsiteY0" fmla="*/ 746 h 301907"/>
                <a:gd name="connsiteX1" fmla="*/ 735 w 229235"/>
                <a:gd name="connsiteY1" fmla="*/ 101671 h 301907"/>
                <a:gd name="connsiteX2" fmla="*/ 0 w 229235"/>
                <a:gd name="connsiteY2" fmla="*/ 114608 h 301907"/>
                <a:gd name="connsiteX3" fmla="*/ 19050 w 229235"/>
                <a:gd name="connsiteY3" fmla="*/ 114608 h 301907"/>
                <a:gd name="connsiteX4" fmla="*/ 114624 w 229235"/>
                <a:gd name="connsiteY4" fmla="*/ 19110 h 301907"/>
                <a:gd name="connsiteX5" fmla="*/ 210121 w 229235"/>
                <a:gd name="connsiteY5" fmla="*/ 114685 h 301907"/>
                <a:gd name="connsiteX6" fmla="*/ 165364 w 229235"/>
                <a:gd name="connsiteY6" fmla="*/ 195570 h 301907"/>
                <a:gd name="connsiteX7" fmla="*/ 105051 w 229235"/>
                <a:gd name="connsiteY7" fmla="*/ 301907 h 301907"/>
                <a:gd name="connsiteX8" fmla="*/ 124101 w 229235"/>
                <a:gd name="connsiteY8" fmla="*/ 301907 h 301907"/>
                <a:gd name="connsiteX9" fmla="*/ 175536 w 229235"/>
                <a:gd name="connsiteY9" fmla="*/ 211706 h 301907"/>
                <a:gd name="connsiteX10" fmla="*/ 211691 w 229235"/>
                <a:gd name="connsiteY10" fmla="*/ 53728 h 301907"/>
                <a:gd name="connsiteX11" fmla="*/ 127625 w 229235"/>
                <a:gd name="connsiteY11" fmla="*/ 784 h 301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9235" h="301907">
                  <a:moveTo>
                    <a:pt x="127587" y="746"/>
                  </a:moveTo>
                  <a:cubicBezTo>
                    <a:pt x="64688" y="-6414"/>
                    <a:pt x="7895" y="38772"/>
                    <a:pt x="735" y="101671"/>
                  </a:cubicBezTo>
                  <a:cubicBezTo>
                    <a:pt x="247" y="105966"/>
                    <a:pt x="1" y="110285"/>
                    <a:pt x="0" y="114608"/>
                  </a:cubicBezTo>
                  <a:lnTo>
                    <a:pt x="19050" y="114608"/>
                  </a:lnTo>
                  <a:cubicBezTo>
                    <a:pt x="19071" y="61845"/>
                    <a:pt x="61861" y="19089"/>
                    <a:pt x="114624" y="19110"/>
                  </a:cubicBezTo>
                  <a:cubicBezTo>
                    <a:pt x="167388" y="19132"/>
                    <a:pt x="210142" y="61922"/>
                    <a:pt x="210121" y="114685"/>
                  </a:cubicBezTo>
                  <a:cubicBezTo>
                    <a:pt x="210108" y="147550"/>
                    <a:pt x="193202" y="178102"/>
                    <a:pt x="165364" y="195570"/>
                  </a:cubicBezTo>
                  <a:cubicBezTo>
                    <a:pt x="128221" y="218199"/>
                    <a:pt x="105409" y="258416"/>
                    <a:pt x="105051" y="301907"/>
                  </a:cubicBezTo>
                  <a:lnTo>
                    <a:pt x="124101" y="301907"/>
                  </a:lnTo>
                  <a:cubicBezTo>
                    <a:pt x="124497" y="264970"/>
                    <a:pt x="143948" y="230857"/>
                    <a:pt x="175536" y="211706"/>
                  </a:cubicBezTo>
                  <a:cubicBezTo>
                    <a:pt x="229145" y="178065"/>
                    <a:pt x="245332" y="107336"/>
                    <a:pt x="211691" y="53728"/>
                  </a:cubicBezTo>
                  <a:cubicBezTo>
                    <a:pt x="193174" y="24219"/>
                    <a:pt x="162238" y="4736"/>
                    <a:pt x="127625" y="784"/>
                  </a:cubicBezTo>
                  <a:close/>
                </a:path>
              </a:pathLst>
            </a:custGeom>
            <a:grpFill/>
            <a:ln w="12700" cap="flat">
              <a:solidFill>
                <a:srgbClr val="0A3C53"/>
              </a:solidFill>
              <a:prstDash val="solid"/>
              <a:miter/>
            </a:ln>
          </p:spPr>
          <p:txBody>
            <a:bodyPr rtlCol="0" anchor="ctr"/>
            <a:lstStyle/>
            <a:p>
              <a:endParaRPr lang="en-IN"/>
            </a:p>
          </p:txBody>
        </p:sp>
        <p:sp>
          <p:nvSpPr>
            <p:cNvPr id="16" name="Freeform: Shape 15">
              <a:extLst>
                <a:ext uri="{FF2B5EF4-FFF2-40B4-BE49-F238E27FC236}">
                  <a16:creationId xmlns:a16="http://schemas.microsoft.com/office/drawing/2014/main" id="{26314D57-7A8D-4509-6AEA-182DA2D5D8AA}"/>
                </a:ext>
              </a:extLst>
            </p:cNvPr>
            <p:cNvSpPr/>
            <p:nvPr/>
          </p:nvSpPr>
          <p:spPr>
            <a:xfrm>
              <a:off x="2894593" y="2538873"/>
              <a:ext cx="38100" cy="38100"/>
            </a:xfrm>
            <a:custGeom>
              <a:avLst/>
              <a:gdLst>
                <a:gd name="connsiteX0" fmla="*/ 38100 w 38100"/>
                <a:gd name="connsiteY0" fmla="*/ 19050 h 38100"/>
                <a:gd name="connsiteX1" fmla="*/ 19050 w 38100"/>
                <a:gd name="connsiteY1" fmla="*/ 38100 h 38100"/>
                <a:gd name="connsiteX2" fmla="*/ 0 w 38100"/>
                <a:gd name="connsiteY2" fmla="*/ 19050 h 38100"/>
                <a:gd name="connsiteX3" fmla="*/ 19050 w 38100"/>
                <a:gd name="connsiteY3" fmla="*/ 0 h 38100"/>
                <a:gd name="connsiteX4" fmla="*/ 38100 w 38100"/>
                <a:gd name="connsiteY4" fmla="*/ 19050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38100" y="19050"/>
                  </a:moveTo>
                  <a:cubicBezTo>
                    <a:pt x="38100" y="29571"/>
                    <a:pt x="29571" y="38100"/>
                    <a:pt x="19050" y="38100"/>
                  </a:cubicBezTo>
                  <a:cubicBezTo>
                    <a:pt x="8529" y="38100"/>
                    <a:pt x="0" y="29571"/>
                    <a:pt x="0" y="19050"/>
                  </a:cubicBezTo>
                  <a:cubicBezTo>
                    <a:pt x="0" y="8529"/>
                    <a:pt x="8529" y="0"/>
                    <a:pt x="19050" y="0"/>
                  </a:cubicBezTo>
                  <a:cubicBezTo>
                    <a:pt x="29571" y="0"/>
                    <a:pt x="38100" y="8529"/>
                    <a:pt x="38100" y="19050"/>
                  </a:cubicBezTo>
                  <a:close/>
                </a:path>
              </a:pathLst>
            </a:custGeom>
            <a:grpFill/>
            <a:ln w="12700" cap="flat">
              <a:solidFill>
                <a:srgbClr val="0A3C53"/>
              </a:solidFill>
              <a:prstDash val="solid"/>
              <a:miter/>
            </a:ln>
          </p:spPr>
          <p:txBody>
            <a:bodyPr rtlCol="0" anchor="ctr"/>
            <a:lstStyle/>
            <a:p>
              <a:endParaRPr lang="en-IN"/>
            </a:p>
          </p:txBody>
        </p:sp>
      </p:grpSp>
    </p:spTree>
    <p:custDataLst>
      <p:tags r:id="rId1"/>
    </p:custDataLst>
    <p:extLst>
      <p:ext uri="{BB962C8B-B14F-4D97-AF65-F5344CB8AC3E}">
        <p14:creationId xmlns:p14="http://schemas.microsoft.com/office/powerpoint/2010/main" val="245087435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2">
            <a:extLst>
              <a:ext uri="{FF2B5EF4-FFF2-40B4-BE49-F238E27FC236}">
                <a16:creationId xmlns:a16="http://schemas.microsoft.com/office/drawing/2014/main" id="{24994097-AFE0-34C3-C464-7C481C72E336}"/>
              </a:ext>
            </a:extLst>
          </p:cNvPr>
          <p:cNvSpPr txBox="1">
            <a:spLocks/>
          </p:cNvSpPr>
          <p:nvPr/>
        </p:nvSpPr>
        <p:spPr>
          <a:xfrm>
            <a:off x="11229341" y="6290182"/>
            <a:ext cx="398334"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lumMod val="65000"/>
                    <a:lumOff val="35000"/>
                  </a:schemeClr>
                </a:solidFill>
                <a:latin typeface="Effra Pro" panose="020B0603020203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F54F2D47-7AC6-43F3-8E07-847BD5CBC9DC}" type="slidenum">
              <a:rPr lang="en-US" b="1" smtClean="0">
                <a:solidFill>
                  <a:srgbClr val="0A3C53"/>
                </a:solidFill>
              </a:rPr>
              <a:pPr algn="ctr"/>
              <a:t>79</a:t>
            </a:fld>
            <a:endParaRPr lang="en-US" b="1">
              <a:solidFill>
                <a:srgbClr val="0A3C53"/>
              </a:solidFill>
            </a:endParaRPr>
          </a:p>
        </p:txBody>
      </p:sp>
      <p:grpSp>
        <p:nvGrpSpPr>
          <p:cNvPr id="8" name="Group 7">
            <a:extLst>
              <a:ext uri="{FF2B5EF4-FFF2-40B4-BE49-F238E27FC236}">
                <a16:creationId xmlns:a16="http://schemas.microsoft.com/office/drawing/2014/main" id="{B7E6FF2F-4482-FB15-AA98-7B428280F2FA}"/>
              </a:ext>
            </a:extLst>
          </p:cNvPr>
          <p:cNvGrpSpPr/>
          <p:nvPr/>
        </p:nvGrpSpPr>
        <p:grpSpPr>
          <a:xfrm>
            <a:off x="842342" y="2660485"/>
            <a:ext cx="6097656" cy="1537031"/>
            <a:chOff x="842342" y="2679856"/>
            <a:chExt cx="6097656" cy="1537031"/>
          </a:xfrm>
        </p:grpSpPr>
        <p:sp>
          <p:nvSpPr>
            <p:cNvPr id="9" name="TextBox 8">
              <a:extLst>
                <a:ext uri="{FF2B5EF4-FFF2-40B4-BE49-F238E27FC236}">
                  <a16:creationId xmlns:a16="http://schemas.microsoft.com/office/drawing/2014/main" id="{95DFC66A-77D5-6B31-8320-8E08B0627FEE}"/>
                </a:ext>
              </a:extLst>
            </p:cNvPr>
            <p:cNvSpPr txBox="1"/>
            <p:nvPr/>
          </p:nvSpPr>
          <p:spPr>
            <a:xfrm>
              <a:off x="842342" y="2679856"/>
              <a:ext cx="6097656" cy="646331"/>
            </a:xfrm>
            <a:prstGeom prst="rect">
              <a:avLst/>
            </a:prstGeom>
            <a:noFill/>
          </p:spPr>
          <p:txBody>
            <a:bodyPr wrap="square">
              <a:spAutoFit/>
            </a:bodyPr>
            <a:lstStyle/>
            <a:p>
              <a:r>
                <a:rPr lang="en-US" sz="3600">
                  <a:solidFill>
                    <a:schemeClr val="bg1"/>
                  </a:solidFill>
                  <a:latin typeface="Effra Pro" panose="020B0603020203020204" pitchFamily="34" charset="0"/>
                </a:rPr>
                <a:t>Section 06</a:t>
              </a:r>
            </a:p>
          </p:txBody>
        </p:sp>
        <p:sp>
          <p:nvSpPr>
            <p:cNvPr id="10" name="TextBox 9">
              <a:extLst>
                <a:ext uri="{FF2B5EF4-FFF2-40B4-BE49-F238E27FC236}">
                  <a16:creationId xmlns:a16="http://schemas.microsoft.com/office/drawing/2014/main" id="{E932D125-8341-1A6C-C103-AFB8898B9919}"/>
                </a:ext>
              </a:extLst>
            </p:cNvPr>
            <p:cNvSpPr txBox="1"/>
            <p:nvPr/>
          </p:nvSpPr>
          <p:spPr>
            <a:xfrm>
              <a:off x="842342" y="3447446"/>
              <a:ext cx="6097656" cy="769441"/>
            </a:xfrm>
            <a:prstGeom prst="rect">
              <a:avLst/>
            </a:prstGeom>
            <a:noFill/>
          </p:spPr>
          <p:txBody>
            <a:bodyPr wrap="square">
              <a:spAutoFit/>
            </a:bodyPr>
            <a:lstStyle/>
            <a:p>
              <a:r>
                <a:rPr lang="en-US" sz="4400" b="1">
                  <a:solidFill>
                    <a:schemeClr val="bg1"/>
                  </a:solidFill>
                  <a:latin typeface="Effra Pro" panose="020B0603020203020204" pitchFamily="34" charset="0"/>
                </a:rPr>
                <a:t>Day 2 Wrap-up</a:t>
              </a:r>
              <a:endParaRPr lang="en-IN" sz="4400" b="1">
                <a:solidFill>
                  <a:schemeClr val="bg1"/>
                </a:solidFill>
                <a:latin typeface="Effra Pro" panose="020B0603020203020204" pitchFamily="34" charset="0"/>
              </a:endParaRPr>
            </a:p>
          </p:txBody>
        </p:sp>
      </p:grpSp>
    </p:spTree>
    <p:custDataLst>
      <p:tags r:id="rId1"/>
    </p:custDataLst>
    <p:extLst>
      <p:ext uri="{BB962C8B-B14F-4D97-AF65-F5344CB8AC3E}">
        <p14:creationId xmlns:p14="http://schemas.microsoft.com/office/powerpoint/2010/main" val="294747170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FDB66E-6C07-B52C-EF54-532268E31132}"/>
              </a:ext>
            </a:extLst>
          </p:cNvPr>
          <p:cNvPicPr>
            <a:picLocks noChangeAspect="1"/>
          </p:cNvPicPr>
          <p:nvPr/>
        </p:nvPicPr>
        <p:blipFill>
          <a:blip r:embed="rId4"/>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FFE6601D-54E8-F233-9A0D-ACB62D142EE0}"/>
              </a:ext>
            </a:extLst>
          </p:cNvPr>
          <p:cNvSpPr>
            <a:spLocks noGrp="1"/>
          </p:cNvSpPr>
          <p:nvPr>
            <p:ph type="body" sz="quarter" idx="10"/>
          </p:nvPr>
        </p:nvSpPr>
        <p:spPr>
          <a:xfrm>
            <a:off x="441070" y="439928"/>
            <a:ext cx="9617329" cy="489896"/>
          </a:xfrm>
        </p:spPr>
        <p:txBody>
          <a:bodyPr>
            <a:normAutofit fontScale="92500"/>
          </a:bodyPr>
          <a:lstStyle/>
          <a:p>
            <a:r>
              <a:rPr lang="en-US">
                <a:solidFill>
                  <a:schemeClr val="bg1"/>
                </a:solidFill>
                <a:effectLst>
                  <a:outerShdw blurRad="38100" dist="38100" dir="2700000" algn="tl">
                    <a:srgbClr val="000000">
                      <a:alpha val="43137"/>
                    </a:srgbClr>
                  </a:outerShdw>
                </a:effectLst>
              </a:rPr>
              <a:t>Video: What is Your Why, Part II: Your Work is Not Your Why</a:t>
            </a:r>
            <a:endParaRPr lang="en-IN">
              <a:solidFill>
                <a:schemeClr val="bg1"/>
              </a:solidFill>
              <a:effectLst>
                <a:outerShdw blurRad="38100" dist="38100" dir="2700000" algn="tl">
                  <a:srgbClr val="000000">
                    <a:alpha val="43137"/>
                  </a:srgbClr>
                </a:outerShdw>
              </a:effectLst>
            </a:endParaRPr>
          </a:p>
        </p:txBody>
      </p:sp>
      <p:sp>
        <p:nvSpPr>
          <p:cNvPr id="4" name="Slide Number Placeholder 2">
            <a:extLst>
              <a:ext uri="{FF2B5EF4-FFF2-40B4-BE49-F238E27FC236}">
                <a16:creationId xmlns:a16="http://schemas.microsoft.com/office/drawing/2014/main" id="{BC37954E-2921-EA42-EDEE-4E5118B4FF39}"/>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80</a:t>
            </a:fld>
            <a:endParaRPr lang="en-US" b="1">
              <a:solidFill>
                <a:srgbClr val="0A3C53"/>
              </a:solidFill>
            </a:endParaRPr>
          </a:p>
        </p:txBody>
      </p:sp>
    </p:spTree>
    <p:custDataLst>
      <p:tags r:id="rId1"/>
    </p:custDataLst>
    <p:extLst>
      <p:ext uri="{BB962C8B-B14F-4D97-AF65-F5344CB8AC3E}">
        <p14:creationId xmlns:p14="http://schemas.microsoft.com/office/powerpoint/2010/main" val="250510307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0DF6BBB-03C6-419F-8810-90C9DD92C770}"/>
              </a:ext>
            </a:extLst>
          </p:cNvPr>
          <p:cNvSpPr>
            <a:spLocks noGrp="1"/>
          </p:cNvSpPr>
          <p:nvPr>
            <p:ph type="body" sz="quarter" idx="10"/>
          </p:nvPr>
        </p:nvSpPr>
        <p:spPr/>
        <p:txBody>
          <a:bodyPr vert="horz" lIns="91440" tIns="45720" rIns="91440" bIns="45720" rtlCol="0">
            <a:noAutofit/>
          </a:bodyPr>
          <a:lstStyle/>
          <a:p>
            <a:r>
              <a:rPr lang="en-IN"/>
              <a:t>Personal Action Plan Debrief with Accountability Partner</a:t>
            </a:r>
          </a:p>
        </p:txBody>
      </p:sp>
      <p:sp>
        <p:nvSpPr>
          <p:cNvPr id="31" name="Text Placeholder 30">
            <a:extLst>
              <a:ext uri="{FF2B5EF4-FFF2-40B4-BE49-F238E27FC236}">
                <a16:creationId xmlns:a16="http://schemas.microsoft.com/office/drawing/2014/main" id="{418306ED-86E0-4220-9731-01BF5D8F2AF7}"/>
              </a:ext>
            </a:extLst>
          </p:cNvPr>
          <p:cNvSpPr>
            <a:spLocks noGrp="1"/>
          </p:cNvSpPr>
          <p:nvPr>
            <p:ph type="body" sz="quarter" idx="11"/>
          </p:nvPr>
        </p:nvSpPr>
        <p:spPr>
          <a:xfrm>
            <a:off x="468000" y="2241980"/>
            <a:ext cx="5310188" cy="2831544"/>
          </a:xfrm>
        </p:spPr>
        <p:txBody>
          <a:bodyPr/>
          <a:lstStyle/>
          <a:p>
            <a:pPr marL="0" indent="0">
              <a:buNone/>
            </a:pPr>
            <a:r>
              <a:rPr lang="en-US" sz="1600" b="1">
                <a:solidFill>
                  <a:srgbClr val="0A3C53"/>
                </a:solidFill>
                <a:latin typeface="Effra Pro" panose="020B0603020203020204" pitchFamily="34" charset="0"/>
              </a:rPr>
              <a:t>Reflection Questions in Your Personal Action Plan</a:t>
            </a:r>
          </a:p>
          <a:p>
            <a:pPr marL="285750" indent="-285750">
              <a:spcBef>
                <a:spcPts val="600"/>
              </a:spcBef>
              <a:spcAft>
                <a:spcPts val="600"/>
              </a:spcAft>
              <a:buFont typeface="Arial" panose="020B0604020202020204" pitchFamily="34" charset="0"/>
              <a:buChar char="•"/>
            </a:pPr>
            <a:r>
              <a:rPr lang="en-US" sz="1600">
                <a:solidFill>
                  <a:srgbClr val="0A3C53"/>
                </a:solidFill>
                <a:latin typeface="Effra Pro" panose="020B0603020203020204" pitchFamily="34" charset="0"/>
              </a:rPr>
              <a:t>Think about something you’re truly passionate about and examine a scenario in which you no longer do it. </a:t>
            </a:r>
          </a:p>
          <a:p>
            <a:pPr marL="285750" indent="-285750">
              <a:spcBef>
                <a:spcPts val="600"/>
              </a:spcBef>
              <a:spcAft>
                <a:spcPts val="600"/>
              </a:spcAft>
              <a:buFont typeface="Arial" panose="020B0604020202020204" pitchFamily="34" charset="0"/>
              <a:buChar char="•"/>
            </a:pPr>
            <a:r>
              <a:rPr lang="en-US" sz="1600">
                <a:solidFill>
                  <a:srgbClr val="0A3C53"/>
                </a:solidFill>
                <a:latin typeface="Effra Pro" panose="020B0603020203020204" pitchFamily="34" charset="0"/>
              </a:rPr>
              <a:t>Don’t focus on how/why that would happen. </a:t>
            </a:r>
          </a:p>
          <a:p>
            <a:pPr marL="285750" indent="-285750">
              <a:spcBef>
                <a:spcPts val="600"/>
              </a:spcBef>
              <a:spcAft>
                <a:spcPts val="600"/>
              </a:spcAft>
              <a:buFont typeface="Arial" panose="020B0604020202020204" pitchFamily="34" charset="0"/>
              <a:buChar char="•"/>
            </a:pPr>
            <a:r>
              <a:rPr lang="en-US" sz="1600">
                <a:solidFill>
                  <a:srgbClr val="0A3C53"/>
                </a:solidFill>
                <a:latin typeface="Effra Pro" panose="020B0603020203020204" pitchFamily="34" charset="0"/>
              </a:rPr>
              <a:t>Focus on where your mind goes when a particular road is closed off to you.</a:t>
            </a:r>
          </a:p>
          <a:p>
            <a:endParaRPr lang="en-IN" sz="1600" b="1">
              <a:solidFill>
                <a:srgbClr val="0A3C53"/>
              </a:solidFill>
              <a:latin typeface="Effra Pro" panose="020B0603020203020204" pitchFamily="34" charset="0"/>
            </a:endParaRPr>
          </a:p>
          <a:p>
            <a:endParaRPr lang="en-IN"/>
          </a:p>
        </p:txBody>
      </p:sp>
      <p:sp>
        <p:nvSpPr>
          <p:cNvPr id="28" name="Slide Number Placeholder 2">
            <a:extLst>
              <a:ext uri="{FF2B5EF4-FFF2-40B4-BE49-F238E27FC236}">
                <a16:creationId xmlns:a16="http://schemas.microsoft.com/office/drawing/2014/main" id="{7D8E164F-BE92-41E0-8909-100E7BEBE564}"/>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81</a:t>
            </a:fld>
            <a:endParaRPr lang="en-US" b="1">
              <a:solidFill>
                <a:srgbClr val="0A3C53"/>
              </a:solidFill>
            </a:endParaRPr>
          </a:p>
        </p:txBody>
      </p:sp>
      <p:sp>
        <p:nvSpPr>
          <p:cNvPr id="32" name="Rectangle: Rounded Corners 31">
            <a:extLst>
              <a:ext uri="{FF2B5EF4-FFF2-40B4-BE49-F238E27FC236}">
                <a16:creationId xmlns:a16="http://schemas.microsoft.com/office/drawing/2014/main" id="{35811FE7-D54A-41D0-8E64-61D06931B87D}"/>
              </a:ext>
            </a:extLst>
          </p:cNvPr>
          <p:cNvSpPr/>
          <p:nvPr/>
        </p:nvSpPr>
        <p:spPr>
          <a:xfrm>
            <a:off x="567928" y="1503684"/>
            <a:ext cx="557159" cy="457200"/>
          </a:xfrm>
          <a:prstGeom prst="roundRect">
            <a:avLst>
              <a:gd name="adj" fmla="val 8855"/>
            </a:avLst>
          </a:prstGeom>
          <a:solidFill>
            <a:srgbClr val="5C4C7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Rounded Corners 32">
            <a:extLst>
              <a:ext uri="{FF2B5EF4-FFF2-40B4-BE49-F238E27FC236}">
                <a16:creationId xmlns:a16="http://schemas.microsoft.com/office/drawing/2014/main" id="{C2C9D1FF-0F0D-4658-896B-11C767E86972}"/>
              </a:ext>
            </a:extLst>
          </p:cNvPr>
          <p:cNvSpPr/>
          <p:nvPr/>
        </p:nvSpPr>
        <p:spPr>
          <a:xfrm>
            <a:off x="577210" y="1504382"/>
            <a:ext cx="2331106" cy="456502"/>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Graphic 2" descr="Projector screen outline">
            <a:extLst>
              <a:ext uri="{FF2B5EF4-FFF2-40B4-BE49-F238E27FC236}">
                <a16:creationId xmlns:a16="http://schemas.microsoft.com/office/drawing/2014/main" id="{56C739CD-167C-4125-914E-6DC376405721}"/>
              </a:ext>
            </a:extLst>
          </p:cNvPr>
          <p:cNvSpPr/>
          <p:nvPr/>
        </p:nvSpPr>
        <p:spPr>
          <a:xfrm>
            <a:off x="695737" y="1583551"/>
            <a:ext cx="301540" cy="297465"/>
          </a:xfrm>
          <a:custGeom>
            <a:avLst/>
            <a:gdLst>
              <a:gd name="connsiteX0" fmla="*/ 695325 w 704850"/>
              <a:gd name="connsiteY0" fmla="*/ 457200 h 695325"/>
              <a:gd name="connsiteX1" fmla="*/ 657225 w 704850"/>
              <a:gd name="connsiteY1" fmla="*/ 457200 h 695325"/>
              <a:gd name="connsiteX2" fmla="*/ 657225 w 704850"/>
              <a:gd name="connsiteY2" fmla="*/ 66675 h 695325"/>
              <a:gd name="connsiteX3" fmla="*/ 695325 w 704850"/>
              <a:gd name="connsiteY3" fmla="*/ 66675 h 695325"/>
              <a:gd name="connsiteX4" fmla="*/ 704850 w 704850"/>
              <a:gd name="connsiteY4" fmla="*/ 57150 h 695325"/>
              <a:gd name="connsiteX5" fmla="*/ 695325 w 704850"/>
              <a:gd name="connsiteY5" fmla="*/ 47625 h 695325"/>
              <a:gd name="connsiteX6" fmla="*/ 361950 w 704850"/>
              <a:gd name="connsiteY6" fmla="*/ 47625 h 695325"/>
              <a:gd name="connsiteX7" fmla="*/ 361950 w 704850"/>
              <a:gd name="connsiteY7" fmla="*/ 9525 h 695325"/>
              <a:gd name="connsiteX8" fmla="*/ 352425 w 704850"/>
              <a:gd name="connsiteY8" fmla="*/ 0 h 695325"/>
              <a:gd name="connsiteX9" fmla="*/ 342900 w 704850"/>
              <a:gd name="connsiteY9" fmla="*/ 9525 h 695325"/>
              <a:gd name="connsiteX10" fmla="*/ 342900 w 704850"/>
              <a:gd name="connsiteY10" fmla="*/ 47625 h 695325"/>
              <a:gd name="connsiteX11" fmla="*/ 9525 w 704850"/>
              <a:gd name="connsiteY11" fmla="*/ 47625 h 695325"/>
              <a:gd name="connsiteX12" fmla="*/ 0 w 704850"/>
              <a:gd name="connsiteY12" fmla="*/ 57150 h 695325"/>
              <a:gd name="connsiteX13" fmla="*/ 9525 w 704850"/>
              <a:gd name="connsiteY13" fmla="*/ 66675 h 695325"/>
              <a:gd name="connsiteX14" fmla="*/ 47625 w 704850"/>
              <a:gd name="connsiteY14" fmla="*/ 66675 h 695325"/>
              <a:gd name="connsiteX15" fmla="*/ 47625 w 704850"/>
              <a:gd name="connsiteY15" fmla="*/ 457200 h 695325"/>
              <a:gd name="connsiteX16" fmla="*/ 9525 w 704850"/>
              <a:gd name="connsiteY16" fmla="*/ 457200 h 695325"/>
              <a:gd name="connsiteX17" fmla="*/ 0 w 704850"/>
              <a:gd name="connsiteY17" fmla="*/ 466725 h 695325"/>
              <a:gd name="connsiteX18" fmla="*/ 9525 w 704850"/>
              <a:gd name="connsiteY18" fmla="*/ 476250 h 695325"/>
              <a:gd name="connsiteX19" fmla="*/ 329432 w 704850"/>
              <a:gd name="connsiteY19" fmla="*/ 476250 h 695325"/>
              <a:gd name="connsiteX20" fmla="*/ 159953 w 704850"/>
              <a:gd name="connsiteY20" fmla="*/ 645728 h 695325"/>
              <a:gd name="connsiteX21" fmla="*/ 160188 w 704850"/>
              <a:gd name="connsiteY21" fmla="*/ 659197 h 695325"/>
              <a:gd name="connsiteX22" fmla="*/ 173422 w 704850"/>
              <a:gd name="connsiteY22" fmla="*/ 659197 h 695325"/>
              <a:gd name="connsiteX23" fmla="*/ 342738 w 704850"/>
              <a:gd name="connsiteY23" fmla="*/ 489880 h 695325"/>
              <a:gd name="connsiteX24" fmla="*/ 342900 w 704850"/>
              <a:gd name="connsiteY24" fmla="*/ 489947 h 695325"/>
              <a:gd name="connsiteX25" fmla="*/ 342900 w 704850"/>
              <a:gd name="connsiteY25" fmla="*/ 685800 h 695325"/>
              <a:gd name="connsiteX26" fmla="*/ 352425 w 704850"/>
              <a:gd name="connsiteY26" fmla="*/ 695325 h 695325"/>
              <a:gd name="connsiteX27" fmla="*/ 361950 w 704850"/>
              <a:gd name="connsiteY27" fmla="*/ 685800 h 695325"/>
              <a:gd name="connsiteX28" fmla="*/ 361950 w 704850"/>
              <a:gd name="connsiteY28" fmla="*/ 489947 h 695325"/>
              <a:gd name="connsiteX29" fmla="*/ 362112 w 704850"/>
              <a:gd name="connsiteY29" fmla="*/ 489880 h 695325"/>
              <a:gd name="connsiteX30" fmla="*/ 531428 w 704850"/>
              <a:gd name="connsiteY30" fmla="*/ 659197 h 695325"/>
              <a:gd name="connsiteX31" fmla="*/ 544897 w 704850"/>
              <a:gd name="connsiteY31" fmla="*/ 658962 h 695325"/>
              <a:gd name="connsiteX32" fmla="*/ 544897 w 704850"/>
              <a:gd name="connsiteY32" fmla="*/ 645728 h 695325"/>
              <a:gd name="connsiteX33" fmla="*/ 375418 w 704850"/>
              <a:gd name="connsiteY33" fmla="*/ 476250 h 695325"/>
              <a:gd name="connsiteX34" fmla="*/ 695325 w 704850"/>
              <a:gd name="connsiteY34" fmla="*/ 476250 h 695325"/>
              <a:gd name="connsiteX35" fmla="*/ 704850 w 704850"/>
              <a:gd name="connsiteY35" fmla="*/ 466725 h 695325"/>
              <a:gd name="connsiteX36" fmla="*/ 695325 w 704850"/>
              <a:gd name="connsiteY36" fmla="*/ 457200 h 695325"/>
              <a:gd name="connsiteX37" fmla="*/ 66675 w 704850"/>
              <a:gd name="connsiteY37" fmla="*/ 457200 h 695325"/>
              <a:gd name="connsiteX38" fmla="*/ 66675 w 704850"/>
              <a:gd name="connsiteY38" fmla="*/ 66675 h 695325"/>
              <a:gd name="connsiteX39" fmla="*/ 638175 w 704850"/>
              <a:gd name="connsiteY39" fmla="*/ 66675 h 695325"/>
              <a:gd name="connsiteX40" fmla="*/ 638175 w 704850"/>
              <a:gd name="connsiteY40" fmla="*/ 457200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04850" h="695325">
                <a:moveTo>
                  <a:pt x="695325" y="457200"/>
                </a:moveTo>
                <a:lnTo>
                  <a:pt x="657225" y="457200"/>
                </a:lnTo>
                <a:lnTo>
                  <a:pt x="657225" y="66675"/>
                </a:lnTo>
                <a:lnTo>
                  <a:pt x="695325" y="66675"/>
                </a:lnTo>
                <a:cubicBezTo>
                  <a:pt x="700586" y="66675"/>
                  <a:pt x="704850" y="62411"/>
                  <a:pt x="704850" y="57150"/>
                </a:cubicBezTo>
                <a:cubicBezTo>
                  <a:pt x="704850" y="51889"/>
                  <a:pt x="700586" y="47625"/>
                  <a:pt x="695325" y="47625"/>
                </a:cubicBezTo>
                <a:lnTo>
                  <a:pt x="361950" y="47625"/>
                </a:lnTo>
                <a:lnTo>
                  <a:pt x="361950" y="9525"/>
                </a:lnTo>
                <a:cubicBezTo>
                  <a:pt x="361950" y="4264"/>
                  <a:pt x="357686" y="0"/>
                  <a:pt x="352425" y="0"/>
                </a:cubicBezTo>
                <a:cubicBezTo>
                  <a:pt x="347164" y="0"/>
                  <a:pt x="342900" y="4264"/>
                  <a:pt x="342900" y="9525"/>
                </a:cubicBezTo>
                <a:lnTo>
                  <a:pt x="342900" y="47625"/>
                </a:lnTo>
                <a:lnTo>
                  <a:pt x="9525" y="47625"/>
                </a:lnTo>
                <a:cubicBezTo>
                  <a:pt x="4264" y="47625"/>
                  <a:pt x="0" y="51889"/>
                  <a:pt x="0" y="57150"/>
                </a:cubicBezTo>
                <a:cubicBezTo>
                  <a:pt x="0" y="62411"/>
                  <a:pt x="4264" y="66675"/>
                  <a:pt x="9525" y="66675"/>
                </a:cubicBezTo>
                <a:lnTo>
                  <a:pt x="47625" y="66675"/>
                </a:lnTo>
                <a:lnTo>
                  <a:pt x="47625" y="457200"/>
                </a:lnTo>
                <a:lnTo>
                  <a:pt x="9525" y="457200"/>
                </a:lnTo>
                <a:cubicBezTo>
                  <a:pt x="4264" y="457200"/>
                  <a:pt x="0" y="461464"/>
                  <a:pt x="0" y="466725"/>
                </a:cubicBezTo>
                <a:cubicBezTo>
                  <a:pt x="0" y="471986"/>
                  <a:pt x="4264" y="476250"/>
                  <a:pt x="9525" y="476250"/>
                </a:cubicBezTo>
                <a:lnTo>
                  <a:pt x="329432" y="476250"/>
                </a:lnTo>
                <a:lnTo>
                  <a:pt x="159953" y="645728"/>
                </a:lnTo>
                <a:cubicBezTo>
                  <a:pt x="156299" y="649513"/>
                  <a:pt x="156403" y="655542"/>
                  <a:pt x="160188" y="659197"/>
                </a:cubicBezTo>
                <a:cubicBezTo>
                  <a:pt x="163879" y="662762"/>
                  <a:pt x="169731" y="662762"/>
                  <a:pt x="173422" y="659197"/>
                </a:cubicBezTo>
                <a:lnTo>
                  <a:pt x="342738" y="489880"/>
                </a:lnTo>
                <a:cubicBezTo>
                  <a:pt x="342824" y="489795"/>
                  <a:pt x="342900" y="489823"/>
                  <a:pt x="342900" y="489947"/>
                </a:cubicBezTo>
                <a:lnTo>
                  <a:pt x="342900" y="685800"/>
                </a:lnTo>
                <a:cubicBezTo>
                  <a:pt x="342900" y="691061"/>
                  <a:pt x="347164" y="695325"/>
                  <a:pt x="352425" y="695325"/>
                </a:cubicBezTo>
                <a:cubicBezTo>
                  <a:pt x="357686" y="695325"/>
                  <a:pt x="361950" y="691061"/>
                  <a:pt x="361950" y="685800"/>
                </a:cubicBezTo>
                <a:lnTo>
                  <a:pt x="361950" y="489947"/>
                </a:lnTo>
                <a:cubicBezTo>
                  <a:pt x="361950" y="489823"/>
                  <a:pt x="362026" y="489785"/>
                  <a:pt x="362112" y="489880"/>
                </a:cubicBezTo>
                <a:lnTo>
                  <a:pt x="531428" y="659197"/>
                </a:lnTo>
                <a:cubicBezTo>
                  <a:pt x="535213" y="662851"/>
                  <a:pt x="541242" y="662747"/>
                  <a:pt x="544897" y="658962"/>
                </a:cubicBezTo>
                <a:cubicBezTo>
                  <a:pt x="548462" y="655271"/>
                  <a:pt x="548462" y="649419"/>
                  <a:pt x="544897" y="645728"/>
                </a:cubicBezTo>
                <a:lnTo>
                  <a:pt x="375418" y="476250"/>
                </a:lnTo>
                <a:lnTo>
                  <a:pt x="695325" y="476250"/>
                </a:lnTo>
                <a:cubicBezTo>
                  <a:pt x="700586" y="476250"/>
                  <a:pt x="704850" y="471986"/>
                  <a:pt x="704850" y="466725"/>
                </a:cubicBezTo>
                <a:cubicBezTo>
                  <a:pt x="704850" y="461464"/>
                  <a:pt x="700586" y="457200"/>
                  <a:pt x="695325" y="457200"/>
                </a:cubicBezTo>
                <a:close/>
                <a:moveTo>
                  <a:pt x="66675" y="457200"/>
                </a:moveTo>
                <a:lnTo>
                  <a:pt x="66675" y="66675"/>
                </a:lnTo>
                <a:lnTo>
                  <a:pt x="638175" y="66675"/>
                </a:lnTo>
                <a:lnTo>
                  <a:pt x="638175" y="457200"/>
                </a:lnTo>
                <a:close/>
              </a:path>
            </a:pathLst>
          </a:custGeom>
          <a:solidFill>
            <a:srgbClr val="FFFFFF"/>
          </a:solidFill>
          <a:ln w="9525" cap="flat">
            <a:noFill/>
            <a:prstDash val="solid"/>
            <a:miter/>
          </a:ln>
        </p:spPr>
        <p:txBody>
          <a:bodyPr rtlCol="0" anchor="ctr"/>
          <a:lstStyle/>
          <a:p>
            <a:endParaRPr lang="en-IN"/>
          </a:p>
        </p:txBody>
      </p:sp>
      <p:grpSp>
        <p:nvGrpSpPr>
          <p:cNvPr id="35" name="Graphic 19" descr="Alarm clock outline">
            <a:extLst>
              <a:ext uri="{FF2B5EF4-FFF2-40B4-BE49-F238E27FC236}">
                <a16:creationId xmlns:a16="http://schemas.microsoft.com/office/drawing/2014/main" id="{E480CE0D-1A3E-470E-AC23-B55C955D4AF8}"/>
              </a:ext>
            </a:extLst>
          </p:cNvPr>
          <p:cNvGrpSpPr/>
          <p:nvPr/>
        </p:nvGrpSpPr>
        <p:grpSpPr>
          <a:xfrm>
            <a:off x="2333289" y="1603099"/>
            <a:ext cx="247248" cy="247357"/>
            <a:chOff x="5776799" y="3110159"/>
            <a:chExt cx="638162" cy="638436"/>
          </a:xfrm>
          <a:solidFill>
            <a:srgbClr val="FFFFFF"/>
          </a:solidFill>
        </p:grpSpPr>
        <p:sp>
          <p:nvSpPr>
            <p:cNvPr id="36" name="Freeform: Shape 35">
              <a:extLst>
                <a:ext uri="{FF2B5EF4-FFF2-40B4-BE49-F238E27FC236}">
                  <a16:creationId xmlns:a16="http://schemas.microsoft.com/office/drawing/2014/main" id="{47874CF1-ABAE-4AB9-9252-1C266EDD49A3}"/>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37" name="Freeform: Shape 36">
              <a:extLst>
                <a:ext uri="{FF2B5EF4-FFF2-40B4-BE49-F238E27FC236}">
                  <a16:creationId xmlns:a16="http://schemas.microsoft.com/office/drawing/2014/main" id="{24EF57BA-3EB5-42BC-A812-86A81AAAC885}"/>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38" name="Freeform: Shape 37">
              <a:extLst>
                <a:ext uri="{FF2B5EF4-FFF2-40B4-BE49-F238E27FC236}">
                  <a16:creationId xmlns:a16="http://schemas.microsoft.com/office/drawing/2014/main" id="{F0F3C4E1-6414-4F64-8110-0AA999F1FA56}"/>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39" name="Freeform: Shape 38">
              <a:extLst>
                <a:ext uri="{FF2B5EF4-FFF2-40B4-BE49-F238E27FC236}">
                  <a16:creationId xmlns:a16="http://schemas.microsoft.com/office/drawing/2014/main" id="{C63F5BD3-E5C6-4802-9DFD-D38668F0745C}"/>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sp>
        <p:nvSpPr>
          <p:cNvPr id="40" name="Rectangle: Rounded Corners 39">
            <a:extLst>
              <a:ext uri="{FF2B5EF4-FFF2-40B4-BE49-F238E27FC236}">
                <a16:creationId xmlns:a16="http://schemas.microsoft.com/office/drawing/2014/main" id="{745640F3-61FA-40F9-8CBF-0B6DF5CA6859}"/>
              </a:ext>
            </a:extLst>
          </p:cNvPr>
          <p:cNvSpPr/>
          <p:nvPr/>
        </p:nvSpPr>
        <p:spPr>
          <a:xfrm>
            <a:off x="3528413" y="1503684"/>
            <a:ext cx="1490400" cy="457200"/>
          </a:xfrm>
          <a:prstGeom prst="roundRect">
            <a:avLst>
              <a:gd name="adj" fmla="val 8334"/>
            </a:avLst>
          </a:prstGeom>
          <a:noFill/>
          <a:ln>
            <a:solidFill>
              <a:srgbClr val="5C4C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46224BE1-5C6B-4748-9D81-C63BF4CF6A8F}"/>
              </a:ext>
            </a:extLst>
          </p:cNvPr>
          <p:cNvSpPr/>
          <p:nvPr/>
        </p:nvSpPr>
        <p:spPr>
          <a:xfrm>
            <a:off x="3737425" y="1699071"/>
            <a:ext cx="66319" cy="66427"/>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solidFill>
            <a:srgbClr val="FFFFFF"/>
          </a:solidFill>
          <a:ln w="9525" cap="flat">
            <a:noFill/>
            <a:prstDash val="solid"/>
            <a:miter/>
          </a:ln>
        </p:spPr>
        <p:txBody>
          <a:bodyPr rtlCol="0" anchor="ctr"/>
          <a:lstStyle/>
          <a:p>
            <a:endParaRPr lang="en-IN"/>
          </a:p>
        </p:txBody>
      </p:sp>
      <p:grpSp>
        <p:nvGrpSpPr>
          <p:cNvPr id="42" name="Group 41">
            <a:extLst>
              <a:ext uri="{FF2B5EF4-FFF2-40B4-BE49-F238E27FC236}">
                <a16:creationId xmlns:a16="http://schemas.microsoft.com/office/drawing/2014/main" id="{75C58C71-3AB1-495D-BE1B-DC68DE567BF9}"/>
              </a:ext>
            </a:extLst>
          </p:cNvPr>
          <p:cNvGrpSpPr/>
          <p:nvPr/>
        </p:nvGrpSpPr>
        <p:grpSpPr>
          <a:xfrm>
            <a:off x="3528413" y="1503684"/>
            <a:ext cx="457200" cy="457200"/>
            <a:chOff x="2210666" y="1165042"/>
            <a:chExt cx="457200" cy="457200"/>
          </a:xfrm>
        </p:grpSpPr>
        <p:sp>
          <p:nvSpPr>
            <p:cNvPr id="43" name="Rectangle: Rounded Corners 42">
              <a:extLst>
                <a:ext uri="{FF2B5EF4-FFF2-40B4-BE49-F238E27FC236}">
                  <a16:creationId xmlns:a16="http://schemas.microsoft.com/office/drawing/2014/main" id="{7AFFD87E-4BE1-4AA5-82E2-8E0AF7853024}"/>
                </a:ext>
              </a:extLst>
            </p:cNvPr>
            <p:cNvSpPr/>
            <p:nvPr/>
          </p:nvSpPr>
          <p:spPr>
            <a:xfrm>
              <a:off x="2210666" y="1165042"/>
              <a:ext cx="457200" cy="457200"/>
            </a:xfrm>
            <a:prstGeom prst="roundRect">
              <a:avLst>
                <a:gd name="adj" fmla="val 8855"/>
              </a:avLst>
            </a:prstGeom>
            <a:solidFill>
              <a:srgbClr val="5C4C7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aphic 19" descr="Alarm clock outline">
              <a:extLst>
                <a:ext uri="{FF2B5EF4-FFF2-40B4-BE49-F238E27FC236}">
                  <a16:creationId xmlns:a16="http://schemas.microsoft.com/office/drawing/2014/main" id="{8633D1C1-5282-450C-9216-835D6D9BCC0B}"/>
                </a:ext>
              </a:extLst>
            </p:cNvPr>
            <p:cNvGrpSpPr/>
            <p:nvPr/>
          </p:nvGrpSpPr>
          <p:grpSpPr>
            <a:xfrm>
              <a:off x="2316224" y="1264457"/>
              <a:ext cx="247248" cy="247357"/>
              <a:chOff x="5776799" y="3110159"/>
              <a:chExt cx="638162" cy="638436"/>
            </a:xfrm>
            <a:solidFill>
              <a:srgbClr val="FFFFFF"/>
            </a:solidFill>
          </p:grpSpPr>
          <p:sp>
            <p:nvSpPr>
              <p:cNvPr id="45" name="Freeform: Shape 44">
                <a:extLst>
                  <a:ext uri="{FF2B5EF4-FFF2-40B4-BE49-F238E27FC236}">
                    <a16:creationId xmlns:a16="http://schemas.microsoft.com/office/drawing/2014/main" id="{C65C52C6-A6E6-4D63-B28F-5C33F513583C}"/>
                  </a:ext>
                </a:extLst>
              </p:cNvPr>
              <p:cNvSpPr/>
              <p:nvPr/>
            </p:nvSpPr>
            <p:spPr>
              <a:xfrm>
                <a:off x="5933960" y="3300660"/>
                <a:ext cx="171173" cy="171450"/>
              </a:xfrm>
              <a:custGeom>
                <a:avLst/>
                <a:gdLst>
                  <a:gd name="connsiteX0" fmla="*/ 161649 w 171173"/>
                  <a:gd name="connsiteY0" fmla="*/ 0 h 171450"/>
                  <a:gd name="connsiteX1" fmla="*/ 152124 w 171173"/>
                  <a:gd name="connsiteY1" fmla="*/ 9525 h 171450"/>
                  <a:gd name="connsiteX2" fmla="*/ 152124 w 171173"/>
                  <a:gd name="connsiteY2" fmla="*/ 152400 h 171450"/>
                  <a:gd name="connsiteX3" fmla="*/ 9525 w 171173"/>
                  <a:gd name="connsiteY3" fmla="*/ 152400 h 171450"/>
                  <a:gd name="connsiteX4" fmla="*/ 0 w 171173"/>
                  <a:gd name="connsiteY4" fmla="*/ 161925 h 171450"/>
                  <a:gd name="connsiteX5" fmla="*/ 9525 w 171173"/>
                  <a:gd name="connsiteY5" fmla="*/ 171450 h 171450"/>
                  <a:gd name="connsiteX6" fmla="*/ 161649 w 171173"/>
                  <a:gd name="connsiteY6" fmla="*/ 171450 h 171450"/>
                  <a:gd name="connsiteX7" fmla="*/ 171174 w 171173"/>
                  <a:gd name="connsiteY7" fmla="*/ 161925 h 171450"/>
                  <a:gd name="connsiteX8" fmla="*/ 171174 w 171173"/>
                  <a:gd name="connsiteY8" fmla="*/ 9525 h 171450"/>
                  <a:gd name="connsiteX9" fmla="*/ 161649 w 171173"/>
                  <a:gd name="connsiteY9" fmla="*/ 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173" h="171450">
                    <a:moveTo>
                      <a:pt x="161649" y="0"/>
                    </a:moveTo>
                    <a:cubicBezTo>
                      <a:pt x="156388" y="0"/>
                      <a:pt x="152124" y="4264"/>
                      <a:pt x="152124" y="9525"/>
                    </a:cubicBezTo>
                    <a:lnTo>
                      <a:pt x="152124" y="152400"/>
                    </a:lnTo>
                    <a:lnTo>
                      <a:pt x="9525" y="152400"/>
                    </a:lnTo>
                    <a:cubicBezTo>
                      <a:pt x="4264" y="152400"/>
                      <a:pt x="0" y="156664"/>
                      <a:pt x="0" y="161925"/>
                    </a:cubicBezTo>
                    <a:cubicBezTo>
                      <a:pt x="0" y="167186"/>
                      <a:pt x="4264" y="171450"/>
                      <a:pt x="9525" y="171450"/>
                    </a:cubicBezTo>
                    <a:lnTo>
                      <a:pt x="161649" y="171450"/>
                    </a:lnTo>
                    <a:cubicBezTo>
                      <a:pt x="166909" y="171450"/>
                      <a:pt x="171174" y="167186"/>
                      <a:pt x="171174" y="161925"/>
                    </a:cubicBezTo>
                    <a:lnTo>
                      <a:pt x="171174" y="9525"/>
                    </a:lnTo>
                    <a:cubicBezTo>
                      <a:pt x="171174" y="4264"/>
                      <a:pt x="166909" y="0"/>
                      <a:pt x="161649" y="0"/>
                    </a:cubicBezTo>
                    <a:close/>
                  </a:path>
                </a:pathLst>
              </a:custGeom>
              <a:grpFill/>
              <a:ln w="9525" cap="flat">
                <a:noFill/>
                <a:prstDash val="solid"/>
                <a:miter/>
              </a:ln>
            </p:spPr>
            <p:txBody>
              <a:bodyPr rtlCol="0" anchor="ctr"/>
              <a:lstStyle/>
              <a:p>
                <a:endParaRPr lang="en-IN"/>
              </a:p>
            </p:txBody>
          </p:sp>
          <p:sp>
            <p:nvSpPr>
              <p:cNvPr id="46" name="Freeform: Shape 45">
                <a:extLst>
                  <a:ext uri="{FF2B5EF4-FFF2-40B4-BE49-F238E27FC236}">
                    <a16:creationId xmlns:a16="http://schemas.microsoft.com/office/drawing/2014/main" id="{941678CD-F8F2-48CE-A7A7-AF25A037DECD}"/>
                  </a:ext>
                </a:extLst>
              </p:cNvPr>
              <p:cNvSpPr/>
              <p:nvPr/>
            </p:nvSpPr>
            <p:spPr>
              <a:xfrm>
                <a:off x="5776799" y="3110159"/>
                <a:ext cx="194423" cy="194434"/>
              </a:xfrm>
              <a:custGeom>
                <a:avLst/>
                <a:gdLst>
                  <a:gd name="connsiteX0" fmla="*/ 144893 w 194423"/>
                  <a:gd name="connsiteY0" fmla="*/ 11555 h 194434"/>
                  <a:gd name="connsiteX1" fmla="*/ 91642 w 194423"/>
                  <a:gd name="connsiteY1" fmla="*/ 10517 h 194434"/>
                  <a:gd name="connsiteX2" fmla="*/ 91553 w 194423"/>
                  <a:gd name="connsiteY2" fmla="*/ 10602 h 194434"/>
                  <a:gd name="connsiteX3" fmla="*/ 90601 w 194423"/>
                  <a:gd name="connsiteY3" fmla="*/ 11555 h 194434"/>
                  <a:gd name="connsiteX4" fmla="*/ 11543 w 194423"/>
                  <a:gd name="connsiteY4" fmla="*/ 90612 h 194434"/>
                  <a:gd name="connsiteX5" fmla="*/ 10545 w 194423"/>
                  <a:gd name="connsiteY5" fmla="*/ 143906 h 194434"/>
                  <a:gd name="connsiteX6" fmla="*/ 10591 w 194423"/>
                  <a:gd name="connsiteY6" fmla="*/ 143952 h 194434"/>
                  <a:gd name="connsiteX7" fmla="*/ 11543 w 194423"/>
                  <a:gd name="connsiteY7" fmla="*/ 144905 h 194434"/>
                  <a:gd name="connsiteX8" fmla="*/ 61073 w 194423"/>
                  <a:gd name="connsiteY8" fmla="*/ 194435 h 194434"/>
                  <a:gd name="connsiteX9" fmla="*/ 194423 w 194423"/>
                  <a:gd name="connsiteY9" fmla="*/ 61085 h 194434"/>
                  <a:gd name="connsiteX10" fmla="*/ 25021 w 194423"/>
                  <a:gd name="connsiteY10" fmla="*/ 131474 h 194434"/>
                  <a:gd name="connsiteX11" fmla="*/ 24069 w 194423"/>
                  <a:gd name="connsiteY11" fmla="*/ 130522 h 194434"/>
                  <a:gd name="connsiteX12" fmla="*/ 24583 w 194423"/>
                  <a:gd name="connsiteY12" fmla="*/ 104528 h 194434"/>
                  <a:gd name="connsiteX13" fmla="*/ 25021 w 194423"/>
                  <a:gd name="connsiteY13" fmla="*/ 104100 h 194434"/>
                  <a:gd name="connsiteX14" fmla="*/ 104079 w 194423"/>
                  <a:gd name="connsiteY14" fmla="*/ 25042 h 194434"/>
                  <a:gd name="connsiteX15" fmla="*/ 105031 w 194423"/>
                  <a:gd name="connsiteY15" fmla="*/ 24090 h 194434"/>
                  <a:gd name="connsiteX16" fmla="*/ 130996 w 194423"/>
                  <a:gd name="connsiteY16" fmla="*/ 24604 h 194434"/>
                  <a:gd name="connsiteX17" fmla="*/ 131425 w 194423"/>
                  <a:gd name="connsiteY17" fmla="*/ 25042 h 194434"/>
                  <a:gd name="connsiteX18" fmla="*/ 167496 w 194423"/>
                  <a:gd name="connsiteY18" fmla="*/ 61113 h 194434"/>
                  <a:gd name="connsiteX19" fmla="*/ 61073 w 194423"/>
                  <a:gd name="connsiteY19" fmla="*/ 167546 h 194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94423" h="194434">
                    <a:moveTo>
                      <a:pt x="144893" y="11555"/>
                    </a:moveTo>
                    <a:cubicBezTo>
                      <a:pt x="130474" y="-3437"/>
                      <a:pt x="106633" y="-3902"/>
                      <a:pt x="91642" y="10517"/>
                    </a:cubicBezTo>
                    <a:cubicBezTo>
                      <a:pt x="91612" y="10545"/>
                      <a:pt x="91583" y="10574"/>
                      <a:pt x="91553" y="10602"/>
                    </a:cubicBezTo>
                    <a:lnTo>
                      <a:pt x="90601" y="11555"/>
                    </a:lnTo>
                    <a:lnTo>
                      <a:pt x="11543" y="90612"/>
                    </a:lnTo>
                    <a:cubicBezTo>
                      <a:pt x="-3449" y="105053"/>
                      <a:pt x="-3896" y="128913"/>
                      <a:pt x="10545" y="143906"/>
                    </a:cubicBezTo>
                    <a:cubicBezTo>
                      <a:pt x="10560" y="143921"/>
                      <a:pt x="10575" y="143937"/>
                      <a:pt x="10591" y="143952"/>
                    </a:cubicBezTo>
                    <a:lnTo>
                      <a:pt x="11543" y="144905"/>
                    </a:lnTo>
                    <a:lnTo>
                      <a:pt x="61073" y="194435"/>
                    </a:lnTo>
                    <a:lnTo>
                      <a:pt x="194423" y="61085"/>
                    </a:lnTo>
                    <a:close/>
                    <a:moveTo>
                      <a:pt x="25021" y="131474"/>
                    </a:moveTo>
                    <a:lnTo>
                      <a:pt x="24069" y="130522"/>
                    </a:lnTo>
                    <a:cubicBezTo>
                      <a:pt x="17177" y="123146"/>
                      <a:pt x="17405" y="111626"/>
                      <a:pt x="24583" y="104528"/>
                    </a:cubicBezTo>
                    <a:cubicBezTo>
                      <a:pt x="24735" y="104385"/>
                      <a:pt x="24878" y="104252"/>
                      <a:pt x="25021" y="104100"/>
                    </a:cubicBezTo>
                    <a:lnTo>
                      <a:pt x="104079" y="25042"/>
                    </a:lnTo>
                    <a:lnTo>
                      <a:pt x="105031" y="24090"/>
                    </a:lnTo>
                    <a:cubicBezTo>
                      <a:pt x="112398" y="17202"/>
                      <a:pt x="123909" y="17430"/>
                      <a:pt x="130996" y="24604"/>
                    </a:cubicBezTo>
                    <a:lnTo>
                      <a:pt x="131425" y="25042"/>
                    </a:lnTo>
                    <a:lnTo>
                      <a:pt x="167496" y="61113"/>
                    </a:lnTo>
                    <a:lnTo>
                      <a:pt x="61073" y="167546"/>
                    </a:lnTo>
                    <a:close/>
                  </a:path>
                </a:pathLst>
              </a:custGeom>
              <a:grpFill/>
              <a:ln w="9525" cap="flat">
                <a:noFill/>
                <a:prstDash val="solid"/>
                <a:miter/>
              </a:ln>
            </p:spPr>
            <p:txBody>
              <a:bodyPr rtlCol="0" anchor="ctr"/>
              <a:lstStyle/>
              <a:p>
                <a:endParaRPr lang="en-IN"/>
              </a:p>
            </p:txBody>
          </p:sp>
          <p:sp>
            <p:nvSpPr>
              <p:cNvPr id="47" name="Freeform: Shape 46">
                <a:extLst>
                  <a:ext uri="{FF2B5EF4-FFF2-40B4-BE49-F238E27FC236}">
                    <a16:creationId xmlns:a16="http://schemas.microsoft.com/office/drawing/2014/main" id="{2E6E14A0-9BDC-4923-8232-82743D2C8B40}"/>
                  </a:ext>
                </a:extLst>
              </p:cNvPr>
              <p:cNvSpPr/>
              <p:nvPr/>
            </p:nvSpPr>
            <p:spPr>
              <a:xfrm>
                <a:off x="6220539" y="3110182"/>
                <a:ext cx="194422" cy="194431"/>
              </a:xfrm>
              <a:custGeom>
                <a:avLst/>
                <a:gdLst>
                  <a:gd name="connsiteX0" fmla="*/ 182880 w 194422"/>
                  <a:gd name="connsiteY0" fmla="*/ 90609 h 194431"/>
                  <a:gd name="connsiteX1" fmla="*/ 103822 w 194422"/>
                  <a:gd name="connsiteY1" fmla="*/ 11551 h 194431"/>
                  <a:gd name="connsiteX2" fmla="*/ 102870 w 194422"/>
                  <a:gd name="connsiteY2" fmla="*/ 10599 h 194431"/>
                  <a:gd name="connsiteX3" fmla="*/ 49601 w 194422"/>
                  <a:gd name="connsiteY3" fmla="*/ 11477 h 194431"/>
                  <a:gd name="connsiteX4" fmla="*/ 49530 w 194422"/>
                  <a:gd name="connsiteY4" fmla="*/ 11551 h 194431"/>
                  <a:gd name="connsiteX5" fmla="*/ 0 w 194422"/>
                  <a:gd name="connsiteY5" fmla="*/ 61081 h 194431"/>
                  <a:gd name="connsiteX6" fmla="*/ 133350 w 194422"/>
                  <a:gd name="connsiteY6" fmla="*/ 194431 h 194431"/>
                  <a:gd name="connsiteX7" fmla="*/ 182880 w 194422"/>
                  <a:gd name="connsiteY7" fmla="*/ 144901 h 194431"/>
                  <a:gd name="connsiteX8" fmla="*/ 183833 w 194422"/>
                  <a:gd name="connsiteY8" fmla="*/ 143949 h 194431"/>
                  <a:gd name="connsiteX9" fmla="*/ 182927 w 194422"/>
                  <a:gd name="connsiteY9" fmla="*/ 90654 h 194431"/>
                  <a:gd name="connsiteX10" fmla="*/ 182880 w 194422"/>
                  <a:gd name="connsiteY10" fmla="*/ 90609 h 194431"/>
                  <a:gd name="connsiteX11" fmla="*/ 170364 w 194422"/>
                  <a:gd name="connsiteY11" fmla="*/ 130499 h 194431"/>
                  <a:gd name="connsiteX12" fmla="*/ 169412 w 194422"/>
                  <a:gd name="connsiteY12" fmla="*/ 131452 h 194431"/>
                  <a:gd name="connsiteX13" fmla="*/ 133350 w 194422"/>
                  <a:gd name="connsiteY13" fmla="*/ 167523 h 194431"/>
                  <a:gd name="connsiteX14" fmla="*/ 26908 w 194422"/>
                  <a:gd name="connsiteY14" fmla="*/ 61071 h 194431"/>
                  <a:gd name="connsiteX15" fmla="*/ 62979 w 194422"/>
                  <a:gd name="connsiteY15" fmla="*/ 25000 h 194431"/>
                  <a:gd name="connsiteX16" fmla="*/ 63408 w 194422"/>
                  <a:gd name="connsiteY16" fmla="*/ 24562 h 194431"/>
                  <a:gd name="connsiteX17" fmla="*/ 89373 w 194422"/>
                  <a:gd name="connsiteY17" fmla="*/ 24048 h 194431"/>
                  <a:gd name="connsiteX18" fmla="*/ 90326 w 194422"/>
                  <a:gd name="connsiteY18" fmla="*/ 25000 h 194431"/>
                  <a:gd name="connsiteX19" fmla="*/ 169383 w 194422"/>
                  <a:gd name="connsiteY19" fmla="*/ 104058 h 194431"/>
                  <a:gd name="connsiteX20" fmla="*/ 169821 w 194422"/>
                  <a:gd name="connsiteY20" fmla="*/ 104486 h 194431"/>
                  <a:gd name="connsiteX21" fmla="*/ 170336 w 194422"/>
                  <a:gd name="connsiteY21" fmla="*/ 130480 h 1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4422" h="194431">
                    <a:moveTo>
                      <a:pt x="182880" y="90609"/>
                    </a:moveTo>
                    <a:lnTo>
                      <a:pt x="103822" y="11551"/>
                    </a:lnTo>
                    <a:lnTo>
                      <a:pt x="102870" y="10599"/>
                    </a:lnTo>
                    <a:cubicBezTo>
                      <a:pt x="87918" y="-3869"/>
                      <a:pt x="64069" y="-3476"/>
                      <a:pt x="49601" y="11477"/>
                    </a:cubicBezTo>
                    <a:cubicBezTo>
                      <a:pt x="49578" y="11501"/>
                      <a:pt x="49554" y="11526"/>
                      <a:pt x="49530" y="11551"/>
                    </a:cubicBezTo>
                    <a:lnTo>
                      <a:pt x="0" y="61081"/>
                    </a:lnTo>
                    <a:lnTo>
                      <a:pt x="133350" y="194431"/>
                    </a:lnTo>
                    <a:lnTo>
                      <a:pt x="182880" y="144901"/>
                    </a:lnTo>
                    <a:lnTo>
                      <a:pt x="183833" y="143949"/>
                    </a:lnTo>
                    <a:cubicBezTo>
                      <a:pt x="198299" y="128982"/>
                      <a:pt x="197894" y="105121"/>
                      <a:pt x="182927" y="90654"/>
                    </a:cubicBezTo>
                    <a:cubicBezTo>
                      <a:pt x="182911" y="90639"/>
                      <a:pt x="182895" y="90624"/>
                      <a:pt x="182880" y="90609"/>
                    </a:cubicBezTo>
                    <a:close/>
                    <a:moveTo>
                      <a:pt x="170364" y="130499"/>
                    </a:moveTo>
                    <a:lnTo>
                      <a:pt x="169412" y="131452"/>
                    </a:lnTo>
                    <a:lnTo>
                      <a:pt x="133350" y="167523"/>
                    </a:lnTo>
                    <a:lnTo>
                      <a:pt x="26908" y="61071"/>
                    </a:lnTo>
                    <a:lnTo>
                      <a:pt x="62979" y="25000"/>
                    </a:lnTo>
                    <a:lnTo>
                      <a:pt x="63408" y="24562"/>
                    </a:lnTo>
                    <a:cubicBezTo>
                      <a:pt x="70495" y="17388"/>
                      <a:pt x="82006" y="17160"/>
                      <a:pt x="89373" y="24048"/>
                    </a:cubicBezTo>
                    <a:lnTo>
                      <a:pt x="90326" y="25000"/>
                    </a:lnTo>
                    <a:lnTo>
                      <a:pt x="169383" y="104058"/>
                    </a:lnTo>
                    <a:cubicBezTo>
                      <a:pt x="169526" y="104210"/>
                      <a:pt x="169669" y="104344"/>
                      <a:pt x="169821" y="104486"/>
                    </a:cubicBezTo>
                    <a:cubicBezTo>
                      <a:pt x="176999" y="111584"/>
                      <a:pt x="177227" y="123104"/>
                      <a:pt x="170336" y="130480"/>
                    </a:cubicBezTo>
                    <a:close/>
                  </a:path>
                </a:pathLst>
              </a:custGeom>
              <a:grpFill/>
              <a:ln w="9525" cap="flat">
                <a:noFill/>
                <a:prstDash val="solid"/>
                <a:miter/>
              </a:ln>
            </p:spPr>
            <p:txBody>
              <a:bodyPr rtlCol="0" anchor="ctr"/>
              <a:lstStyle/>
              <a:p>
                <a:endParaRPr lang="en-IN"/>
              </a:p>
            </p:txBody>
          </p:sp>
          <p:sp>
            <p:nvSpPr>
              <p:cNvPr id="48" name="Freeform: Shape 47">
                <a:extLst>
                  <a:ext uri="{FF2B5EF4-FFF2-40B4-BE49-F238E27FC236}">
                    <a16:creationId xmlns:a16="http://schemas.microsoft.com/office/drawing/2014/main" id="{1DDC1D62-758F-4501-B782-A3F875EDA6F5}"/>
                  </a:ext>
                </a:extLst>
              </p:cNvPr>
              <p:cNvSpPr/>
              <p:nvPr/>
            </p:nvSpPr>
            <p:spPr>
              <a:xfrm>
                <a:off x="5848214" y="3138735"/>
                <a:ext cx="495321" cy="609860"/>
              </a:xfrm>
              <a:custGeom>
                <a:avLst/>
                <a:gdLst>
                  <a:gd name="connsiteX0" fmla="*/ 257196 w 495321"/>
                  <a:gd name="connsiteY0" fmla="*/ 76438 h 609860"/>
                  <a:gd name="connsiteX1" fmla="*/ 257196 w 495321"/>
                  <a:gd name="connsiteY1" fmla="*/ 19050 h 609860"/>
                  <a:gd name="connsiteX2" fmla="*/ 304821 w 495321"/>
                  <a:gd name="connsiteY2" fmla="*/ 19050 h 609860"/>
                  <a:gd name="connsiteX3" fmla="*/ 314346 w 495321"/>
                  <a:gd name="connsiteY3" fmla="*/ 9525 h 609860"/>
                  <a:gd name="connsiteX4" fmla="*/ 304821 w 495321"/>
                  <a:gd name="connsiteY4" fmla="*/ 0 h 609860"/>
                  <a:gd name="connsiteX5" fmla="*/ 190521 w 495321"/>
                  <a:gd name="connsiteY5" fmla="*/ 0 h 609860"/>
                  <a:gd name="connsiteX6" fmla="*/ 180996 w 495321"/>
                  <a:gd name="connsiteY6" fmla="*/ 9525 h 609860"/>
                  <a:gd name="connsiteX7" fmla="*/ 190521 w 495321"/>
                  <a:gd name="connsiteY7" fmla="*/ 19050 h 609860"/>
                  <a:gd name="connsiteX8" fmla="*/ 238146 w 495321"/>
                  <a:gd name="connsiteY8" fmla="*/ 19050 h 609860"/>
                  <a:gd name="connsiteX9" fmla="*/ 238146 w 495321"/>
                  <a:gd name="connsiteY9" fmla="*/ 76438 h 609860"/>
                  <a:gd name="connsiteX10" fmla="*/ 182 w 495321"/>
                  <a:gd name="connsiteY10" fmla="*/ 333207 h 609860"/>
                  <a:gd name="connsiteX11" fmla="*/ 66810 w 495321"/>
                  <a:gd name="connsiteY11" fmla="*/ 492957 h 609860"/>
                  <a:gd name="connsiteX12" fmla="*/ 19928 w 495321"/>
                  <a:gd name="connsiteY12" fmla="*/ 596132 h 609860"/>
                  <a:gd name="connsiteX13" fmla="*/ 24276 w 495321"/>
                  <a:gd name="connsiteY13" fmla="*/ 608881 h 609860"/>
                  <a:gd name="connsiteX14" fmla="*/ 37025 w 495321"/>
                  <a:gd name="connsiteY14" fmla="*/ 604535 h 609860"/>
                  <a:gd name="connsiteX15" fmla="*/ 37264 w 495321"/>
                  <a:gd name="connsiteY15" fmla="*/ 604009 h 609860"/>
                  <a:gd name="connsiteX16" fmla="*/ 81250 w 495321"/>
                  <a:gd name="connsiteY16" fmla="*/ 507244 h 609860"/>
                  <a:gd name="connsiteX17" fmla="*/ 414092 w 495321"/>
                  <a:gd name="connsiteY17" fmla="*/ 507244 h 609860"/>
                  <a:gd name="connsiteX18" fmla="*/ 458078 w 495321"/>
                  <a:gd name="connsiteY18" fmla="*/ 604009 h 609860"/>
                  <a:gd name="connsiteX19" fmla="*/ 470542 w 495321"/>
                  <a:gd name="connsiteY19" fmla="*/ 609120 h 609860"/>
                  <a:gd name="connsiteX20" fmla="*/ 475653 w 495321"/>
                  <a:gd name="connsiteY20" fmla="*/ 596657 h 609860"/>
                  <a:gd name="connsiteX21" fmla="*/ 475414 w 495321"/>
                  <a:gd name="connsiteY21" fmla="*/ 596132 h 609860"/>
                  <a:gd name="connsiteX22" fmla="*/ 428513 w 495321"/>
                  <a:gd name="connsiteY22" fmla="*/ 492957 h 609860"/>
                  <a:gd name="connsiteX23" fmla="*/ 416928 w 495321"/>
                  <a:gd name="connsiteY23" fmla="*/ 143066 h 609860"/>
                  <a:gd name="connsiteX24" fmla="*/ 257196 w 495321"/>
                  <a:gd name="connsiteY24" fmla="*/ 76438 h 609860"/>
                  <a:gd name="connsiteX25" fmla="*/ 247671 w 495321"/>
                  <a:gd name="connsiteY25" fmla="*/ 552450 h 609860"/>
                  <a:gd name="connsiteX26" fmla="*/ 19071 w 495321"/>
                  <a:gd name="connsiteY26" fmla="*/ 323850 h 609860"/>
                  <a:gd name="connsiteX27" fmla="*/ 247671 w 495321"/>
                  <a:gd name="connsiteY27" fmla="*/ 95250 h 609860"/>
                  <a:gd name="connsiteX28" fmla="*/ 476271 w 495321"/>
                  <a:gd name="connsiteY28" fmla="*/ 323850 h 609860"/>
                  <a:gd name="connsiteX29" fmla="*/ 247671 w 495321"/>
                  <a:gd name="connsiteY29" fmla="*/ 552450 h 6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95321" h="609860">
                    <a:moveTo>
                      <a:pt x="257196" y="76438"/>
                    </a:moveTo>
                    <a:lnTo>
                      <a:pt x="257196" y="19050"/>
                    </a:lnTo>
                    <a:lnTo>
                      <a:pt x="304821" y="19050"/>
                    </a:lnTo>
                    <a:cubicBezTo>
                      <a:pt x="310082" y="19050"/>
                      <a:pt x="314346" y="14786"/>
                      <a:pt x="314346" y="9525"/>
                    </a:cubicBezTo>
                    <a:cubicBezTo>
                      <a:pt x="314346" y="4264"/>
                      <a:pt x="310082" y="0"/>
                      <a:pt x="304821" y="0"/>
                    </a:cubicBezTo>
                    <a:lnTo>
                      <a:pt x="190521" y="0"/>
                    </a:lnTo>
                    <a:cubicBezTo>
                      <a:pt x="185260" y="0"/>
                      <a:pt x="180996" y="4264"/>
                      <a:pt x="180996" y="9525"/>
                    </a:cubicBezTo>
                    <a:cubicBezTo>
                      <a:pt x="180996" y="14786"/>
                      <a:pt x="185260" y="19050"/>
                      <a:pt x="190521" y="19050"/>
                    </a:cubicBezTo>
                    <a:lnTo>
                      <a:pt x="238146" y="19050"/>
                    </a:lnTo>
                    <a:lnTo>
                      <a:pt x="238146" y="76438"/>
                    </a:lnTo>
                    <a:cubicBezTo>
                      <a:pt x="101529" y="81631"/>
                      <a:pt x="-5011" y="196590"/>
                      <a:pt x="182" y="333207"/>
                    </a:cubicBezTo>
                    <a:cubicBezTo>
                      <a:pt x="2444" y="392740"/>
                      <a:pt x="26101" y="449459"/>
                      <a:pt x="66810" y="492957"/>
                    </a:cubicBezTo>
                    <a:lnTo>
                      <a:pt x="19928" y="596132"/>
                    </a:lnTo>
                    <a:cubicBezTo>
                      <a:pt x="17608" y="600853"/>
                      <a:pt x="19554" y="606561"/>
                      <a:pt x="24276" y="608881"/>
                    </a:cubicBezTo>
                    <a:cubicBezTo>
                      <a:pt x="28996" y="611201"/>
                      <a:pt x="34704" y="609255"/>
                      <a:pt x="37025" y="604535"/>
                    </a:cubicBezTo>
                    <a:cubicBezTo>
                      <a:pt x="37110" y="604361"/>
                      <a:pt x="37190" y="604186"/>
                      <a:pt x="37264" y="604009"/>
                    </a:cubicBezTo>
                    <a:lnTo>
                      <a:pt x="81250" y="507244"/>
                    </a:lnTo>
                    <a:cubicBezTo>
                      <a:pt x="175659" y="592914"/>
                      <a:pt x="319683" y="592914"/>
                      <a:pt x="414092" y="507244"/>
                    </a:cubicBezTo>
                    <a:lnTo>
                      <a:pt x="458078" y="604009"/>
                    </a:lnTo>
                    <a:cubicBezTo>
                      <a:pt x="460108" y="608862"/>
                      <a:pt x="465689" y="611151"/>
                      <a:pt x="470542" y="609120"/>
                    </a:cubicBezTo>
                    <a:cubicBezTo>
                      <a:pt x="475395" y="607090"/>
                      <a:pt x="477683" y="601510"/>
                      <a:pt x="475653" y="596657"/>
                    </a:cubicBezTo>
                    <a:cubicBezTo>
                      <a:pt x="475579" y="596479"/>
                      <a:pt x="475499" y="596304"/>
                      <a:pt x="475414" y="596132"/>
                    </a:cubicBezTo>
                    <a:lnTo>
                      <a:pt x="428513" y="492957"/>
                    </a:lnTo>
                    <a:cubicBezTo>
                      <a:pt x="521933" y="393139"/>
                      <a:pt x="516747" y="236488"/>
                      <a:pt x="416928" y="143066"/>
                    </a:cubicBezTo>
                    <a:cubicBezTo>
                      <a:pt x="373435" y="102361"/>
                      <a:pt x="316723" y="78705"/>
                      <a:pt x="257196" y="76438"/>
                    </a:cubicBezTo>
                    <a:close/>
                    <a:moveTo>
                      <a:pt x="247671" y="552450"/>
                    </a:moveTo>
                    <a:cubicBezTo>
                      <a:pt x="121419" y="552450"/>
                      <a:pt x="19071" y="450102"/>
                      <a:pt x="19071" y="323850"/>
                    </a:cubicBezTo>
                    <a:cubicBezTo>
                      <a:pt x="19071" y="197598"/>
                      <a:pt x="121419" y="95250"/>
                      <a:pt x="247671" y="95250"/>
                    </a:cubicBezTo>
                    <a:cubicBezTo>
                      <a:pt x="373923" y="95250"/>
                      <a:pt x="476271" y="197598"/>
                      <a:pt x="476271" y="323850"/>
                    </a:cubicBezTo>
                    <a:cubicBezTo>
                      <a:pt x="476129" y="450044"/>
                      <a:pt x="373865" y="552308"/>
                      <a:pt x="247671" y="552450"/>
                    </a:cubicBezTo>
                    <a:close/>
                  </a:path>
                </a:pathLst>
              </a:custGeom>
              <a:grpFill/>
              <a:ln w="9525" cap="flat">
                <a:noFill/>
                <a:prstDash val="solid"/>
                <a:miter/>
              </a:ln>
            </p:spPr>
            <p:txBody>
              <a:bodyPr rtlCol="0" anchor="ctr"/>
              <a:lstStyle/>
              <a:p>
                <a:endParaRPr lang="en-IN"/>
              </a:p>
            </p:txBody>
          </p:sp>
        </p:grpSp>
      </p:grpSp>
      <p:sp>
        <p:nvSpPr>
          <p:cNvPr id="49" name="Text Placeholder 36">
            <a:extLst>
              <a:ext uri="{FF2B5EF4-FFF2-40B4-BE49-F238E27FC236}">
                <a16:creationId xmlns:a16="http://schemas.microsoft.com/office/drawing/2014/main" id="{098CDF8E-97AE-4CC5-90C6-D27EB6CA657D}"/>
              </a:ext>
            </a:extLst>
          </p:cNvPr>
          <p:cNvSpPr txBox="1">
            <a:spLocks/>
          </p:cNvSpPr>
          <p:nvPr/>
        </p:nvSpPr>
        <p:spPr>
          <a:xfrm>
            <a:off x="1134369" y="1575089"/>
            <a:ext cx="1773947" cy="313932"/>
          </a:xfrm>
          <a:prstGeom prst="rect">
            <a:avLst/>
          </a:prstGeom>
          <a:noFill/>
        </p:spPr>
        <p:txBody>
          <a:bodyPr wrap="square">
            <a:spAutoFit/>
          </a:bodyPr>
          <a:lstStyle>
            <a:lvl1pPr marL="0" indent="0" algn="ctr" defTabSz="914400" rtl="0" eaLnBrk="1" latinLnBrk="0" hangingPunct="1">
              <a:lnSpc>
                <a:spcPct val="90000"/>
              </a:lnSpc>
              <a:spcBef>
                <a:spcPts val="1000"/>
              </a:spcBef>
              <a:buFont typeface="Arial" panose="020B0604020202020204" pitchFamily="34" charset="0"/>
              <a:buNone/>
              <a:defRPr lang="en-US" sz="1600" kern="1200" dirty="0" smtClean="0">
                <a:solidFill>
                  <a:srgbClr val="0A3C53"/>
                </a:solidFill>
                <a:latin typeface="Effra Pro" panose="020B0603020203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rgbClr val="0A3C53"/>
              </a:buClr>
            </a:pPr>
            <a:r>
              <a:rPr lang="en-US" sz="1600">
                <a:solidFill>
                  <a:srgbClr val="002060"/>
                </a:solidFill>
                <a:latin typeface="Effra Pro" panose="020B0603020203020204" pitchFamily="34" charset="0"/>
              </a:rPr>
              <a:t>S</a:t>
            </a:r>
            <a:r>
              <a:rPr lang="en-IN" sz="1600">
                <a:solidFill>
                  <a:srgbClr val="002060"/>
                </a:solidFill>
                <a:latin typeface="Effra Pro" panose="020B0603020203020204" pitchFamily="34" charset="0"/>
              </a:rPr>
              <a:t>elf-assessment</a:t>
            </a:r>
          </a:p>
        </p:txBody>
      </p:sp>
      <p:sp>
        <p:nvSpPr>
          <p:cNvPr id="50" name="Text Placeholder 38">
            <a:extLst>
              <a:ext uri="{FF2B5EF4-FFF2-40B4-BE49-F238E27FC236}">
                <a16:creationId xmlns:a16="http://schemas.microsoft.com/office/drawing/2014/main" id="{4E65689F-7D83-42D6-86EB-D04EBEFDEDE1}"/>
              </a:ext>
            </a:extLst>
          </p:cNvPr>
          <p:cNvSpPr txBox="1">
            <a:spLocks/>
          </p:cNvSpPr>
          <p:nvPr/>
        </p:nvSpPr>
        <p:spPr>
          <a:xfrm>
            <a:off x="4000621" y="1584325"/>
            <a:ext cx="983242" cy="313932"/>
          </a:xfrm>
          <a:prstGeom prst="rect">
            <a:avLst/>
          </a:prstGeom>
          <a:noFill/>
        </p:spPr>
        <p:txBody>
          <a:bodyPr vert="horz" wrap="square" lIns="91440" tIns="45720" rIns="91440" bIns="45720" rtlCol="0">
            <a:spAutoFit/>
          </a:bodyPr>
          <a:lstStyle>
            <a:lvl1pPr marL="0" indent="0" algn="ctr" defTabSz="914400" rtl="0" eaLnBrk="1" latinLnBrk="0" hangingPunct="1">
              <a:lnSpc>
                <a:spcPct val="90000"/>
              </a:lnSpc>
              <a:spcBef>
                <a:spcPts val="1000"/>
              </a:spcBef>
              <a:buFont typeface="Arial" panose="020B0604020202020204" pitchFamily="34" charset="0"/>
              <a:buNone/>
              <a:defRPr lang="en-US" sz="1600" kern="1200" dirty="0" smtClean="0">
                <a:solidFill>
                  <a:srgbClr val="0A3C53"/>
                </a:solidFill>
                <a:latin typeface="Effra Pro" panose="020B0603020203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Clr>
                <a:srgbClr val="0A3C53"/>
              </a:buClr>
            </a:pPr>
            <a:r>
              <a:rPr lang="en-IN" sz="1600">
                <a:solidFill>
                  <a:srgbClr val="002060"/>
                </a:solidFill>
                <a:latin typeface="Effra Pro" panose="020B0603020203020204" pitchFamily="34" charset="0"/>
              </a:rPr>
              <a:t>10 min</a:t>
            </a:r>
            <a:endParaRPr lang="en-US" sz="1600">
              <a:solidFill>
                <a:srgbClr val="002060"/>
              </a:solidFill>
              <a:latin typeface="Effra Pro" panose="020B0603020203020204" pitchFamily="34" charset="0"/>
            </a:endParaRPr>
          </a:p>
        </p:txBody>
      </p:sp>
    </p:spTree>
    <p:custDataLst>
      <p:tags r:id="rId1"/>
    </p:custDataLst>
    <p:extLst>
      <p:ext uri="{BB962C8B-B14F-4D97-AF65-F5344CB8AC3E}">
        <p14:creationId xmlns:p14="http://schemas.microsoft.com/office/powerpoint/2010/main" val="220134149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542E088-5CDE-1DC9-E08B-CC8FDF5F6532}"/>
              </a:ext>
            </a:extLst>
          </p:cNvPr>
          <p:cNvSpPr txBox="1"/>
          <p:nvPr/>
        </p:nvSpPr>
        <p:spPr>
          <a:xfrm>
            <a:off x="510104" y="1153735"/>
            <a:ext cx="4190400" cy="338554"/>
          </a:xfrm>
          <a:prstGeom prst="rect">
            <a:avLst/>
          </a:prstGeom>
          <a:noFill/>
        </p:spPr>
        <p:txBody>
          <a:bodyPr wrap="square">
            <a:spAutoFit/>
          </a:bodyPr>
          <a:lstStyle/>
          <a:p>
            <a:r>
              <a:rPr lang="en-US" sz="1600">
                <a:solidFill>
                  <a:srgbClr val="0A3C53"/>
                </a:solidFill>
                <a:latin typeface="Effra Pro" panose="020B0603020203020204" pitchFamily="34" charset="0"/>
              </a:rPr>
              <a:t>You have learned to:</a:t>
            </a:r>
          </a:p>
        </p:txBody>
      </p:sp>
      <p:sp>
        <p:nvSpPr>
          <p:cNvPr id="11" name="Text Placeholder 10">
            <a:extLst>
              <a:ext uri="{FF2B5EF4-FFF2-40B4-BE49-F238E27FC236}">
                <a16:creationId xmlns:a16="http://schemas.microsoft.com/office/drawing/2014/main" id="{7BC7C925-2BC0-128C-C62B-10330EA27FCB}"/>
              </a:ext>
            </a:extLst>
          </p:cNvPr>
          <p:cNvSpPr>
            <a:spLocks noGrp="1"/>
          </p:cNvSpPr>
          <p:nvPr>
            <p:ph type="body" sz="quarter" idx="10"/>
          </p:nvPr>
        </p:nvSpPr>
        <p:spPr/>
        <p:txBody>
          <a:bodyPr/>
          <a:lstStyle/>
          <a:p>
            <a:r>
              <a:rPr lang="en-IN"/>
              <a:t>Day 2 | Attained Objectives</a:t>
            </a:r>
          </a:p>
        </p:txBody>
      </p:sp>
      <p:sp>
        <p:nvSpPr>
          <p:cNvPr id="12" name="Slide Number Placeholder 2">
            <a:extLst>
              <a:ext uri="{FF2B5EF4-FFF2-40B4-BE49-F238E27FC236}">
                <a16:creationId xmlns:a16="http://schemas.microsoft.com/office/drawing/2014/main" id="{3431FB24-4D8C-9936-FF62-F303BADA1B98}"/>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82</a:t>
            </a:fld>
            <a:endParaRPr lang="en-US" b="1">
              <a:solidFill>
                <a:srgbClr val="0A3C53"/>
              </a:solidFill>
            </a:endParaRPr>
          </a:p>
        </p:txBody>
      </p:sp>
      <p:sp>
        <p:nvSpPr>
          <p:cNvPr id="2" name="TextBox 1">
            <a:extLst>
              <a:ext uri="{FF2B5EF4-FFF2-40B4-BE49-F238E27FC236}">
                <a16:creationId xmlns:a16="http://schemas.microsoft.com/office/drawing/2014/main" id="{111B73AF-8BA1-E31A-8801-6F1696C73815}"/>
              </a:ext>
            </a:extLst>
          </p:cNvPr>
          <p:cNvSpPr txBox="1"/>
          <p:nvPr/>
        </p:nvSpPr>
        <p:spPr>
          <a:xfrm>
            <a:off x="510104" y="1597729"/>
            <a:ext cx="6576496" cy="4047262"/>
          </a:xfrm>
          <a:prstGeom prst="rect">
            <a:avLst/>
          </a:prstGeom>
          <a:noFill/>
        </p:spPr>
        <p:txBody>
          <a:bodyPr wrap="square">
            <a:spAutoFit/>
          </a:bodyPr>
          <a:lstStyle/>
          <a:p>
            <a:pPr marL="171450" indent="-171450">
              <a:spcBef>
                <a:spcPts val="600"/>
              </a:spcBef>
              <a:spcAft>
                <a:spcPts val="600"/>
              </a:spcAft>
              <a:buFont typeface="Wingdings" panose="05000000000000000000" pitchFamily="2" charset="2"/>
              <a:buChar char="§"/>
            </a:pPr>
            <a:r>
              <a:rPr lang="en-US" sz="1600">
                <a:solidFill>
                  <a:srgbClr val="0A3C53"/>
                </a:solidFill>
                <a:latin typeface="Effra Pro" panose="020B0603020203020204" pitchFamily="34" charset="0"/>
              </a:rPr>
              <a:t>Use your vision and belief to overcome your fear of prospecting.</a:t>
            </a:r>
          </a:p>
          <a:p>
            <a:pPr marL="171450" indent="-171450">
              <a:spcBef>
                <a:spcPts val="600"/>
              </a:spcBef>
              <a:spcAft>
                <a:spcPts val="600"/>
              </a:spcAft>
              <a:buFont typeface="Wingdings" panose="05000000000000000000" pitchFamily="2" charset="2"/>
              <a:buChar char="§"/>
            </a:pPr>
            <a:r>
              <a:rPr lang="en-US" sz="1600">
                <a:solidFill>
                  <a:srgbClr val="0A3C53"/>
                </a:solidFill>
                <a:latin typeface="Effra Pro" panose="020B0603020203020204" pitchFamily="34" charset="0"/>
              </a:rPr>
              <a:t>Discover how to conquer fear in the process of creating your first market.</a:t>
            </a:r>
          </a:p>
          <a:p>
            <a:pPr marL="171450" indent="-171450">
              <a:spcBef>
                <a:spcPts val="600"/>
              </a:spcBef>
              <a:spcAft>
                <a:spcPts val="600"/>
              </a:spcAft>
              <a:buFont typeface="Wingdings" panose="05000000000000000000" pitchFamily="2" charset="2"/>
              <a:buChar char="§"/>
            </a:pPr>
            <a:r>
              <a:rPr lang="en-US" sz="1600">
                <a:solidFill>
                  <a:srgbClr val="0A3C53"/>
                </a:solidFill>
                <a:latin typeface="Effra Pro" panose="020B0603020203020204" pitchFamily="34" charset="0"/>
              </a:rPr>
              <a:t>Apply the ATP structure to grow the first market.</a:t>
            </a:r>
          </a:p>
          <a:p>
            <a:pPr marL="171450" indent="-171450">
              <a:spcBef>
                <a:spcPts val="600"/>
              </a:spcBef>
              <a:spcAft>
                <a:spcPts val="600"/>
              </a:spcAft>
              <a:buFont typeface="Wingdings" panose="05000000000000000000" pitchFamily="2" charset="2"/>
              <a:buChar char="§"/>
            </a:pPr>
            <a:r>
              <a:rPr lang="en-US" sz="1600">
                <a:solidFill>
                  <a:srgbClr val="0A3C53"/>
                </a:solidFill>
                <a:latin typeface="Effra Pro" panose="020B0603020203020204" pitchFamily="34" charset="0"/>
              </a:rPr>
              <a:t>Examine and improve the existing state of your brand.</a:t>
            </a:r>
          </a:p>
          <a:p>
            <a:pPr marL="171450" indent="-171450">
              <a:spcBef>
                <a:spcPts val="600"/>
              </a:spcBef>
              <a:spcAft>
                <a:spcPts val="600"/>
              </a:spcAft>
              <a:buFont typeface="Wingdings" panose="05000000000000000000" pitchFamily="2" charset="2"/>
              <a:buChar char="§"/>
            </a:pPr>
            <a:r>
              <a:rPr lang="en-US" sz="1600">
                <a:solidFill>
                  <a:srgbClr val="0A3C53"/>
                </a:solidFill>
                <a:latin typeface="Effra Pro" panose="020B0603020203020204" pitchFamily="34" charset="0"/>
              </a:rPr>
              <a:t>Decide who to target and how to introduce yourself to the entire family.</a:t>
            </a:r>
          </a:p>
          <a:p>
            <a:pPr marL="171450" indent="-171450">
              <a:spcBef>
                <a:spcPts val="600"/>
              </a:spcBef>
              <a:spcAft>
                <a:spcPts val="600"/>
              </a:spcAft>
              <a:buFont typeface="Wingdings" panose="05000000000000000000" pitchFamily="2" charset="2"/>
              <a:buChar char="§"/>
            </a:pPr>
            <a:r>
              <a:rPr lang="en-US" sz="1600">
                <a:solidFill>
                  <a:srgbClr val="0A3C53"/>
                </a:solidFill>
                <a:latin typeface="Effra Pro" panose="020B0603020203020204" pitchFamily="34" charset="0"/>
              </a:rPr>
              <a:t>Analyze Ports of Life to determine their target market and available prospects.</a:t>
            </a:r>
          </a:p>
          <a:p>
            <a:pPr>
              <a:spcBef>
                <a:spcPts val="600"/>
              </a:spcBef>
              <a:spcAft>
                <a:spcPts val="600"/>
              </a:spcAft>
            </a:pPr>
            <a:r>
              <a:rPr lang="en-US" sz="1600">
                <a:solidFill>
                  <a:srgbClr val="0A3C53"/>
                </a:solidFill>
                <a:latin typeface="Effra Pro" panose="020B0603020203020204" pitchFamily="34" charset="0"/>
              </a:rPr>
              <a:t>You have successfully reviewed your Personal Action Plan with your Accountability Partner.</a:t>
            </a:r>
          </a:p>
          <a:p>
            <a:pPr marL="171450" indent="-171450">
              <a:spcBef>
                <a:spcPts val="600"/>
              </a:spcBef>
              <a:spcAft>
                <a:spcPts val="600"/>
              </a:spcAft>
              <a:buFont typeface="Wingdings" panose="05000000000000000000" pitchFamily="2" charset="2"/>
              <a:buChar char="§"/>
            </a:pPr>
            <a:endParaRPr lang="en-US" sz="1100">
              <a:solidFill>
                <a:srgbClr val="0A3C53"/>
              </a:solidFill>
              <a:latin typeface="Effra Pro" panose="020B0603020203020204" pitchFamily="34" charset="0"/>
            </a:endParaRPr>
          </a:p>
        </p:txBody>
      </p:sp>
    </p:spTree>
    <p:custDataLst>
      <p:tags r:id="rId1"/>
    </p:custDataLst>
    <p:extLst>
      <p:ext uri="{BB962C8B-B14F-4D97-AF65-F5344CB8AC3E}">
        <p14:creationId xmlns:p14="http://schemas.microsoft.com/office/powerpoint/2010/main" val="54290822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D05C467-6ACA-2725-B5A6-444D8F4B29B1}"/>
              </a:ext>
            </a:extLst>
          </p:cNvPr>
          <p:cNvSpPr>
            <a:spLocks noGrp="1"/>
          </p:cNvSpPr>
          <p:nvPr>
            <p:ph type="body" sz="quarter" idx="10"/>
          </p:nvPr>
        </p:nvSpPr>
        <p:spPr/>
        <p:txBody>
          <a:bodyPr>
            <a:normAutofit/>
          </a:bodyPr>
          <a:lstStyle/>
          <a:p>
            <a:r>
              <a:rPr lang="en-IN"/>
              <a:t>Wrap-up</a:t>
            </a:r>
          </a:p>
        </p:txBody>
      </p:sp>
      <p:sp>
        <p:nvSpPr>
          <p:cNvPr id="2" name="Slide Number Placeholder 2">
            <a:extLst>
              <a:ext uri="{FF2B5EF4-FFF2-40B4-BE49-F238E27FC236}">
                <a16:creationId xmlns:a16="http://schemas.microsoft.com/office/drawing/2014/main" id="{54C10483-011E-F0D0-DE07-5C754FD1E6C3}"/>
              </a:ext>
            </a:extLst>
          </p:cNvPr>
          <p:cNvSpPr>
            <a:spLocks noGrp="1"/>
          </p:cNvSpPr>
          <p:nvPr>
            <p:ph type="sldNum" sz="quarter" idx="4"/>
          </p:nvPr>
        </p:nvSpPr>
        <p:spPr/>
        <p:txBody>
          <a:bodyPr vert="horz" lIns="91440" tIns="45720" rIns="91440" bIns="45720" rtlCol="0" anchor="ctr"/>
          <a:lstStyle/>
          <a:p>
            <a:pPr algn="ctr"/>
            <a:fld id="{F54F2D47-7AC6-43F3-8E07-847BD5CBC9DC}" type="slidenum">
              <a:rPr lang="en-US" b="1" smtClean="0">
                <a:solidFill>
                  <a:srgbClr val="0A3C53"/>
                </a:solidFill>
              </a:rPr>
              <a:pPr algn="ctr"/>
              <a:t>83</a:t>
            </a:fld>
            <a:endParaRPr lang="en-US" b="1">
              <a:solidFill>
                <a:srgbClr val="0A3C53"/>
              </a:solidFill>
            </a:endParaRPr>
          </a:p>
        </p:txBody>
      </p:sp>
      <p:sp>
        <p:nvSpPr>
          <p:cNvPr id="7" name="TextBox 6">
            <a:extLst>
              <a:ext uri="{FF2B5EF4-FFF2-40B4-BE49-F238E27FC236}">
                <a16:creationId xmlns:a16="http://schemas.microsoft.com/office/drawing/2014/main" id="{196729EE-969B-688F-086A-97D4505488A9}"/>
              </a:ext>
            </a:extLst>
          </p:cNvPr>
          <p:cNvSpPr txBox="1"/>
          <p:nvPr/>
        </p:nvSpPr>
        <p:spPr>
          <a:xfrm>
            <a:off x="441071" y="1260220"/>
            <a:ext cx="4457700" cy="400110"/>
          </a:xfrm>
          <a:prstGeom prst="rect">
            <a:avLst/>
          </a:prstGeom>
          <a:noFill/>
        </p:spPr>
        <p:txBody>
          <a:bodyPr wrap="square">
            <a:spAutoFit/>
          </a:bodyPr>
          <a:lstStyle/>
          <a:p>
            <a:r>
              <a:rPr lang="en-US" sz="2000" b="1">
                <a:solidFill>
                  <a:srgbClr val="0A3C53"/>
                </a:solidFill>
                <a:latin typeface="Effra Pro" panose="020B0603020203020204" pitchFamily="34" charset="0"/>
              </a:rPr>
              <a:t>Leaderboard Influencer of the Day</a:t>
            </a:r>
          </a:p>
        </p:txBody>
      </p:sp>
      <p:grpSp>
        <p:nvGrpSpPr>
          <p:cNvPr id="18" name="Group 17">
            <a:extLst>
              <a:ext uri="{FF2B5EF4-FFF2-40B4-BE49-F238E27FC236}">
                <a16:creationId xmlns:a16="http://schemas.microsoft.com/office/drawing/2014/main" id="{E0F7FF2A-A262-4311-A234-4A40AC006C49}"/>
              </a:ext>
            </a:extLst>
          </p:cNvPr>
          <p:cNvGrpSpPr/>
          <p:nvPr/>
        </p:nvGrpSpPr>
        <p:grpSpPr>
          <a:xfrm>
            <a:off x="1124657" y="2230905"/>
            <a:ext cx="2337195" cy="2367160"/>
            <a:chOff x="1081115" y="2245419"/>
            <a:chExt cx="2337195" cy="2367160"/>
          </a:xfrm>
        </p:grpSpPr>
        <p:pic>
          <p:nvPicPr>
            <p:cNvPr id="5" name="Graphic 4" descr="Medal outline">
              <a:extLst>
                <a:ext uri="{FF2B5EF4-FFF2-40B4-BE49-F238E27FC236}">
                  <a16:creationId xmlns:a16="http://schemas.microsoft.com/office/drawing/2014/main" id="{6E2F5934-5B87-3004-0DD9-766728E72CF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792513" y="2971799"/>
              <a:ext cx="914400" cy="914400"/>
            </a:xfrm>
            <a:prstGeom prst="rect">
              <a:avLst/>
            </a:prstGeom>
          </p:spPr>
        </p:pic>
        <p:grpSp>
          <p:nvGrpSpPr>
            <p:cNvPr id="3" name="Graphic 7" descr="Wreath outline">
              <a:extLst>
                <a:ext uri="{FF2B5EF4-FFF2-40B4-BE49-F238E27FC236}">
                  <a16:creationId xmlns:a16="http://schemas.microsoft.com/office/drawing/2014/main" id="{63859C56-D397-4D76-B383-1FB30581BB1E}"/>
                </a:ext>
              </a:extLst>
            </p:cNvPr>
            <p:cNvGrpSpPr/>
            <p:nvPr/>
          </p:nvGrpSpPr>
          <p:grpSpPr>
            <a:xfrm>
              <a:off x="1081115" y="2245419"/>
              <a:ext cx="2337195" cy="2367160"/>
              <a:chOff x="1037573" y="2245419"/>
              <a:chExt cx="2337195" cy="2367160"/>
            </a:xfrm>
            <a:solidFill>
              <a:srgbClr val="466E5A"/>
            </a:solidFill>
          </p:grpSpPr>
          <p:sp>
            <p:nvSpPr>
              <p:cNvPr id="6" name="Freeform: Shape 5">
                <a:extLst>
                  <a:ext uri="{FF2B5EF4-FFF2-40B4-BE49-F238E27FC236}">
                    <a16:creationId xmlns:a16="http://schemas.microsoft.com/office/drawing/2014/main" id="{BF69D122-F18C-44AA-90F7-839181F6FA40}"/>
                  </a:ext>
                </a:extLst>
              </p:cNvPr>
              <p:cNvSpPr/>
              <p:nvPr/>
            </p:nvSpPr>
            <p:spPr>
              <a:xfrm>
                <a:off x="1067537" y="3707665"/>
                <a:ext cx="868957" cy="308629"/>
              </a:xfrm>
              <a:custGeom>
                <a:avLst/>
                <a:gdLst>
                  <a:gd name="connsiteX0" fmla="*/ 599281 w 868957"/>
                  <a:gd name="connsiteY0" fmla="*/ 308630 h 308629"/>
                  <a:gd name="connsiteX1" fmla="*/ 868958 w 868957"/>
                  <a:gd name="connsiteY1" fmla="*/ 269677 h 308629"/>
                  <a:gd name="connsiteX2" fmla="*/ 470436 w 868957"/>
                  <a:gd name="connsiteY2" fmla="*/ 23971 h 308629"/>
                  <a:gd name="connsiteX3" fmla="*/ 269676 w 868957"/>
                  <a:gd name="connsiteY3" fmla="*/ 0 h 308629"/>
                  <a:gd name="connsiteX4" fmla="*/ 0 w 868957"/>
                  <a:gd name="connsiteY4" fmla="*/ 38953 h 308629"/>
                  <a:gd name="connsiteX5" fmla="*/ 398522 w 868957"/>
                  <a:gd name="connsiteY5" fmla="*/ 284659 h 308629"/>
                  <a:gd name="connsiteX6" fmla="*/ 599281 w 868957"/>
                  <a:gd name="connsiteY6" fmla="*/ 308630 h 308629"/>
                  <a:gd name="connsiteX7" fmla="*/ 269676 w 868957"/>
                  <a:gd name="connsiteY7" fmla="*/ 59928 h 308629"/>
                  <a:gd name="connsiteX8" fmla="*/ 452457 w 868957"/>
                  <a:gd name="connsiteY8" fmla="*/ 83899 h 308629"/>
                  <a:gd name="connsiteX9" fmla="*/ 743109 w 868957"/>
                  <a:gd name="connsiteY9" fmla="*/ 239713 h 308629"/>
                  <a:gd name="connsiteX10" fmla="*/ 593288 w 868957"/>
                  <a:gd name="connsiteY10" fmla="*/ 251698 h 308629"/>
                  <a:gd name="connsiteX11" fmla="*/ 410508 w 868957"/>
                  <a:gd name="connsiteY11" fmla="*/ 227727 h 308629"/>
                  <a:gd name="connsiteX12" fmla="*/ 119856 w 868957"/>
                  <a:gd name="connsiteY12" fmla="*/ 71914 h 308629"/>
                  <a:gd name="connsiteX13" fmla="*/ 269676 w 868957"/>
                  <a:gd name="connsiteY13" fmla="*/ 59928 h 308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68957" h="308629">
                    <a:moveTo>
                      <a:pt x="599281" y="308630"/>
                    </a:moveTo>
                    <a:cubicBezTo>
                      <a:pt x="692170" y="308630"/>
                      <a:pt x="782062" y="296644"/>
                      <a:pt x="868958" y="269677"/>
                    </a:cubicBezTo>
                    <a:cubicBezTo>
                      <a:pt x="761087" y="152817"/>
                      <a:pt x="623252" y="68917"/>
                      <a:pt x="470436" y="23971"/>
                    </a:cubicBezTo>
                    <a:cubicBezTo>
                      <a:pt x="404515" y="5993"/>
                      <a:pt x="338594" y="0"/>
                      <a:pt x="269676" y="0"/>
                    </a:cubicBezTo>
                    <a:cubicBezTo>
                      <a:pt x="176788" y="0"/>
                      <a:pt x="86896" y="11986"/>
                      <a:pt x="0" y="38953"/>
                    </a:cubicBezTo>
                    <a:cubicBezTo>
                      <a:pt x="107871" y="155813"/>
                      <a:pt x="245705" y="239713"/>
                      <a:pt x="398522" y="284659"/>
                    </a:cubicBezTo>
                    <a:cubicBezTo>
                      <a:pt x="464443" y="302637"/>
                      <a:pt x="530364" y="308630"/>
                      <a:pt x="599281" y="308630"/>
                    </a:cubicBezTo>
                    <a:close/>
                    <a:moveTo>
                      <a:pt x="269676" y="59928"/>
                    </a:moveTo>
                    <a:cubicBezTo>
                      <a:pt x="332601" y="59928"/>
                      <a:pt x="392529" y="65921"/>
                      <a:pt x="452457" y="83899"/>
                    </a:cubicBezTo>
                    <a:cubicBezTo>
                      <a:pt x="560328" y="113863"/>
                      <a:pt x="659209" y="167799"/>
                      <a:pt x="743109" y="239713"/>
                    </a:cubicBezTo>
                    <a:cubicBezTo>
                      <a:pt x="695166" y="248702"/>
                      <a:pt x="644227" y="251698"/>
                      <a:pt x="593288" y="251698"/>
                    </a:cubicBezTo>
                    <a:cubicBezTo>
                      <a:pt x="530364" y="251698"/>
                      <a:pt x="470436" y="245705"/>
                      <a:pt x="410508" y="227727"/>
                    </a:cubicBezTo>
                    <a:cubicBezTo>
                      <a:pt x="302637" y="197763"/>
                      <a:pt x="203756" y="143827"/>
                      <a:pt x="119856" y="71914"/>
                    </a:cubicBezTo>
                    <a:cubicBezTo>
                      <a:pt x="170795" y="62925"/>
                      <a:pt x="221734" y="59928"/>
                      <a:pt x="269676" y="59928"/>
                    </a:cubicBezTo>
                    <a:close/>
                  </a:path>
                </a:pathLst>
              </a:custGeom>
              <a:grpFill/>
              <a:ln w="29865" cap="flat">
                <a:noFill/>
                <a:prstDash val="solid"/>
                <a:miter/>
              </a:ln>
            </p:spPr>
            <p:txBody>
              <a:bodyPr rtlCol="0" anchor="ctr"/>
              <a:lstStyle/>
              <a:p>
                <a:endParaRPr lang="en-IN"/>
              </a:p>
            </p:txBody>
          </p:sp>
          <p:sp>
            <p:nvSpPr>
              <p:cNvPr id="10" name="Freeform: Shape 9">
                <a:extLst>
                  <a:ext uri="{FF2B5EF4-FFF2-40B4-BE49-F238E27FC236}">
                    <a16:creationId xmlns:a16="http://schemas.microsoft.com/office/drawing/2014/main" id="{CE16EA80-E25B-4588-B361-409FA7770390}"/>
                  </a:ext>
                </a:extLst>
              </p:cNvPr>
              <p:cNvSpPr/>
              <p:nvPr/>
            </p:nvSpPr>
            <p:spPr>
              <a:xfrm>
                <a:off x="1037573" y="3069430"/>
                <a:ext cx="635237" cy="635237"/>
              </a:xfrm>
              <a:custGeom>
                <a:avLst/>
                <a:gdLst>
                  <a:gd name="connsiteX0" fmla="*/ 635238 w 635237"/>
                  <a:gd name="connsiteY0" fmla="*/ 635238 h 635237"/>
                  <a:gd name="connsiteX1" fmla="*/ 413504 w 635237"/>
                  <a:gd name="connsiteY1" fmla="*/ 221734 h 635237"/>
                  <a:gd name="connsiteX2" fmla="*/ 0 w 635237"/>
                  <a:gd name="connsiteY2" fmla="*/ 0 h 635237"/>
                  <a:gd name="connsiteX3" fmla="*/ 221734 w 635237"/>
                  <a:gd name="connsiteY3" fmla="*/ 413504 h 635237"/>
                  <a:gd name="connsiteX4" fmla="*/ 635238 w 635237"/>
                  <a:gd name="connsiteY4" fmla="*/ 635238 h 635237"/>
                  <a:gd name="connsiteX5" fmla="*/ 371554 w 635237"/>
                  <a:gd name="connsiteY5" fmla="*/ 263684 h 635237"/>
                  <a:gd name="connsiteX6" fmla="*/ 545346 w 635237"/>
                  <a:gd name="connsiteY6" fmla="*/ 545346 h 635237"/>
                  <a:gd name="connsiteX7" fmla="*/ 263684 w 635237"/>
                  <a:gd name="connsiteY7" fmla="*/ 371554 h 635237"/>
                  <a:gd name="connsiteX8" fmla="*/ 89892 w 635237"/>
                  <a:gd name="connsiteY8" fmla="*/ 89892 h 635237"/>
                  <a:gd name="connsiteX9" fmla="*/ 371554 w 635237"/>
                  <a:gd name="connsiteY9" fmla="*/ 263684 h 635237"/>
                  <a:gd name="connsiteX10" fmla="*/ 371554 w 635237"/>
                  <a:gd name="connsiteY10" fmla="*/ 263684 h 635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5237" h="635237">
                    <a:moveTo>
                      <a:pt x="635238" y="635238"/>
                    </a:moveTo>
                    <a:cubicBezTo>
                      <a:pt x="599281" y="479425"/>
                      <a:pt x="521375" y="338594"/>
                      <a:pt x="413504" y="221734"/>
                    </a:cubicBezTo>
                    <a:cubicBezTo>
                      <a:pt x="296644" y="113863"/>
                      <a:pt x="155813" y="35957"/>
                      <a:pt x="0" y="0"/>
                    </a:cubicBezTo>
                    <a:cubicBezTo>
                      <a:pt x="35957" y="155813"/>
                      <a:pt x="113863" y="296644"/>
                      <a:pt x="221734" y="413504"/>
                    </a:cubicBezTo>
                    <a:cubicBezTo>
                      <a:pt x="338594" y="521375"/>
                      <a:pt x="479425" y="599281"/>
                      <a:pt x="635238" y="635238"/>
                    </a:cubicBezTo>
                    <a:close/>
                    <a:moveTo>
                      <a:pt x="371554" y="263684"/>
                    </a:moveTo>
                    <a:cubicBezTo>
                      <a:pt x="449461" y="344587"/>
                      <a:pt x="506392" y="440472"/>
                      <a:pt x="545346" y="545346"/>
                    </a:cubicBezTo>
                    <a:cubicBezTo>
                      <a:pt x="440472" y="506393"/>
                      <a:pt x="344587" y="449461"/>
                      <a:pt x="263684" y="371554"/>
                    </a:cubicBezTo>
                    <a:cubicBezTo>
                      <a:pt x="185777" y="290651"/>
                      <a:pt x="128845" y="194766"/>
                      <a:pt x="89892" y="89892"/>
                    </a:cubicBezTo>
                    <a:cubicBezTo>
                      <a:pt x="194766" y="128845"/>
                      <a:pt x="290651" y="188774"/>
                      <a:pt x="371554" y="263684"/>
                    </a:cubicBezTo>
                    <a:lnTo>
                      <a:pt x="371554" y="263684"/>
                    </a:lnTo>
                    <a:close/>
                  </a:path>
                </a:pathLst>
              </a:custGeom>
              <a:grpFill/>
              <a:ln w="29865" cap="flat">
                <a:noFill/>
                <a:prstDash val="solid"/>
                <a:miter/>
              </a:ln>
            </p:spPr>
            <p:txBody>
              <a:bodyPr rtlCol="0" anchor="ctr"/>
              <a:lstStyle/>
              <a:p>
                <a:endParaRPr lang="en-IN"/>
              </a:p>
            </p:txBody>
          </p:sp>
          <p:sp>
            <p:nvSpPr>
              <p:cNvPr id="11" name="Freeform: Shape 10">
                <a:extLst>
                  <a:ext uri="{FF2B5EF4-FFF2-40B4-BE49-F238E27FC236}">
                    <a16:creationId xmlns:a16="http://schemas.microsoft.com/office/drawing/2014/main" id="{BAB925A8-8617-456E-BB9D-0E0DB6F05BB3}"/>
                  </a:ext>
                </a:extLst>
              </p:cNvPr>
              <p:cNvSpPr/>
              <p:nvPr/>
            </p:nvSpPr>
            <p:spPr>
              <a:xfrm>
                <a:off x="1319850" y="2476142"/>
                <a:ext cx="307400" cy="868957"/>
              </a:xfrm>
              <a:custGeom>
                <a:avLst/>
                <a:gdLst>
                  <a:gd name="connsiteX0" fmla="*/ 269062 w 307400"/>
                  <a:gd name="connsiteY0" fmla="*/ 868958 h 868957"/>
                  <a:gd name="connsiteX1" fmla="*/ 284044 w 307400"/>
                  <a:gd name="connsiteY1" fmla="*/ 398522 h 868957"/>
                  <a:gd name="connsiteX2" fmla="*/ 38339 w 307400"/>
                  <a:gd name="connsiteY2" fmla="*/ 0 h 868957"/>
                  <a:gd name="connsiteX3" fmla="*/ 23357 w 307400"/>
                  <a:gd name="connsiteY3" fmla="*/ 470436 h 868957"/>
                  <a:gd name="connsiteX4" fmla="*/ 269062 w 307400"/>
                  <a:gd name="connsiteY4" fmla="*/ 868958 h 868957"/>
                  <a:gd name="connsiteX5" fmla="*/ 71299 w 307400"/>
                  <a:gd name="connsiteY5" fmla="*/ 122853 h 868957"/>
                  <a:gd name="connsiteX6" fmla="*/ 227112 w 307400"/>
                  <a:gd name="connsiteY6" fmla="*/ 413504 h 868957"/>
                  <a:gd name="connsiteX7" fmla="*/ 236101 w 307400"/>
                  <a:gd name="connsiteY7" fmla="*/ 746105 h 868957"/>
                  <a:gd name="connsiteX8" fmla="*/ 80288 w 307400"/>
                  <a:gd name="connsiteY8" fmla="*/ 455454 h 868957"/>
                  <a:gd name="connsiteX9" fmla="*/ 71299 w 307400"/>
                  <a:gd name="connsiteY9" fmla="*/ 122853 h 86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00" h="868957">
                    <a:moveTo>
                      <a:pt x="269062" y="868958"/>
                    </a:moveTo>
                    <a:cubicBezTo>
                      <a:pt x="314008" y="716141"/>
                      <a:pt x="320001" y="554335"/>
                      <a:pt x="284044" y="398522"/>
                    </a:cubicBezTo>
                    <a:cubicBezTo>
                      <a:pt x="239098" y="245705"/>
                      <a:pt x="155198" y="107871"/>
                      <a:pt x="38339" y="0"/>
                    </a:cubicBezTo>
                    <a:cubicBezTo>
                      <a:pt x="-6607" y="152817"/>
                      <a:pt x="-12600" y="314623"/>
                      <a:pt x="23357" y="470436"/>
                    </a:cubicBezTo>
                    <a:cubicBezTo>
                      <a:pt x="68303" y="623252"/>
                      <a:pt x="152202" y="761087"/>
                      <a:pt x="269062" y="868958"/>
                    </a:cubicBezTo>
                    <a:close/>
                    <a:moveTo>
                      <a:pt x="71299" y="122853"/>
                    </a:moveTo>
                    <a:cubicBezTo>
                      <a:pt x="143213" y="206752"/>
                      <a:pt x="194152" y="308630"/>
                      <a:pt x="227112" y="413504"/>
                    </a:cubicBezTo>
                    <a:cubicBezTo>
                      <a:pt x="254080" y="521374"/>
                      <a:pt x="257076" y="635238"/>
                      <a:pt x="236101" y="746105"/>
                    </a:cubicBezTo>
                    <a:cubicBezTo>
                      <a:pt x="164188" y="662206"/>
                      <a:pt x="113249" y="560328"/>
                      <a:pt x="80288" y="455454"/>
                    </a:cubicBezTo>
                    <a:cubicBezTo>
                      <a:pt x="56317" y="347583"/>
                      <a:pt x="50324" y="233720"/>
                      <a:pt x="71299" y="122853"/>
                    </a:cubicBezTo>
                    <a:close/>
                  </a:path>
                </a:pathLst>
              </a:custGeom>
              <a:grpFill/>
              <a:ln w="29865" cap="flat">
                <a:noFill/>
                <a:prstDash val="solid"/>
                <a:miter/>
              </a:ln>
            </p:spPr>
            <p:txBody>
              <a:bodyPr rtlCol="0" anchor="ctr"/>
              <a:lstStyle/>
              <a:p>
                <a:endParaRPr lang="en-IN"/>
              </a:p>
            </p:txBody>
          </p:sp>
          <p:sp>
            <p:nvSpPr>
              <p:cNvPr id="12" name="Freeform: Shape 11">
                <a:extLst>
                  <a:ext uri="{FF2B5EF4-FFF2-40B4-BE49-F238E27FC236}">
                    <a16:creationId xmlns:a16="http://schemas.microsoft.com/office/drawing/2014/main" id="{3F4A56C5-8883-434B-842F-D2C0440A2548}"/>
                  </a:ext>
                </a:extLst>
              </p:cNvPr>
              <p:cNvSpPr/>
              <p:nvPr/>
            </p:nvSpPr>
            <p:spPr>
              <a:xfrm>
                <a:off x="1679418" y="2245419"/>
                <a:ext cx="307400" cy="868957"/>
              </a:xfrm>
              <a:custGeom>
                <a:avLst/>
                <a:gdLst>
                  <a:gd name="connsiteX0" fmla="*/ 284044 w 307400"/>
                  <a:gd name="connsiteY0" fmla="*/ 470436 h 868957"/>
                  <a:gd name="connsiteX1" fmla="*/ 269062 w 307400"/>
                  <a:gd name="connsiteY1" fmla="*/ 0 h 868957"/>
                  <a:gd name="connsiteX2" fmla="*/ 23357 w 307400"/>
                  <a:gd name="connsiteY2" fmla="*/ 398522 h 868957"/>
                  <a:gd name="connsiteX3" fmla="*/ 38339 w 307400"/>
                  <a:gd name="connsiteY3" fmla="*/ 868958 h 868957"/>
                  <a:gd name="connsiteX4" fmla="*/ 284044 w 307400"/>
                  <a:gd name="connsiteY4" fmla="*/ 470436 h 868957"/>
                  <a:gd name="connsiteX5" fmla="*/ 80288 w 307400"/>
                  <a:gd name="connsiteY5" fmla="*/ 413504 h 868957"/>
                  <a:gd name="connsiteX6" fmla="*/ 236101 w 307400"/>
                  <a:gd name="connsiteY6" fmla="*/ 122853 h 868957"/>
                  <a:gd name="connsiteX7" fmla="*/ 227112 w 307400"/>
                  <a:gd name="connsiteY7" fmla="*/ 455454 h 868957"/>
                  <a:gd name="connsiteX8" fmla="*/ 71299 w 307400"/>
                  <a:gd name="connsiteY8" fmla="*/ 746105 h 868957"/>
                  <a:gd name="connsiteX9" fmla="*/ 80288 w 307400"/>
                  <a:gd name="connsiteY9" fmla="*/ 413504 h 868957"/>
                  <a:gd name="connsiteX10" fmla="*/ 80288 w 307400"/>
                  <a:gd name="connsiteY10" fmla="*/ 413504 h 86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7400" h="868957">
                    <a:moveTo>
                      <a:pt x="284044" y="470436"/>
                    </a:moveTo>
                    <a:cubicBezTo>
                      <a:pt x="320001" y="314623"/>
                      <a:pt x="314008" y="152817"/>
                      <a:pt x="269062" y="0"/>
                    </a:cubicBezTo>
                    <a:cubicBezTo>
                      <a:pt x="152202" y="107871"/>
                      <a:pt x="68303" y="245705"/>
                      <a:pt x="23357" y="398522"/>
                    </a:cubicBezTo>
                    <a:cubicBezTo>
                      <a:pt x="-12600" y="554335"/>
                      <a:pt x="-6607" y="716141"/>
                      <a:pt x="38339" y="868958"/>
                    </a:cubicBezTo>
                    <a:cubicBezTo>
                      <a:pt x="152202" y="761087"/>
                      <a:pt x="239098" y="623252"/>
                      <a:pt x="284044" y="470436"/>
                    </a:cubicBezTo>
                    <a:close/>
                    <a:moveTo>
                      <a:pt x="80288" y="413504"/>
                    </a:moveTo>
                    <a:cubicBezTo>
                      <a:pt x="110252" y="305633"/>
                      <a:pt x="164188" y="206752"/>
                      <a:pt x="236101" y="122853"/>
                    </a:cubicBezTo>
                    <a:cubicBezTo>
                      <a:pt x="257076" y="233720"/>
                      <a:pt x="251083" y="344587"/>
                      <a:pt x="227112" y="455454"/>
                    </a:cubicBezTo>
                    <a:cubicBezTo>
                      <a:pt x="197148" y="563324"/>
                      <a:pt x="143213" y="662206"/>
                      <a:pt x="71299" y="746105"/>
                    </a:cubicBezTo>
                    <a:cubicBezTo>
                      <a:pt x="50324" y="635238"/>
                      <a:pt x="56317" y="521375"/>
                      <a:pt x="80288" y="413504"/>
                    </a:cubicBezTo>
                    <a:lnTo>
                      <a:pt x="80288" y="413504"/>
                    </a:lnTo>
                    <a:close/>
                  </a:path>
                </a:pathLst>
              </a:custGeom>
              <a:grpFill/>
              <a:ln w="29865" cap="flat">
                <a:noFill/>
                <a:prstDash val="solid"/>
                <a:miter/>
              </a:ln>
            </p:spPr>
            <p:txBody>
              <a:bodyPr rtlCol="0" anchor="ctr"/>
              <a:lstStyle/>
              <a:p>
                <a:endParaRPr lang="en-IN"/>
              </a:p>
            </p:txBody>
          </p:sp>
          <p:sp>
            <p:nvSpPr>
              <p:cNvPr id="13" name="Freeform: Shape 12">
                <a:extLst>
                  <a:ext uri="{FF2B5EF4-FFF2-40B4-BE49-F238E27FC236}">
                    <a16:creationId xmlns:a16="http://schemas.microsoft.com/office/drawing/2014/main" id="{B882ABD6-CF17-4F0F-85F9-C32037B5993E}"/>
                  </a:ext>
                </a:extLst>
              </p:cNvPr>
              <p:cNvSpPr/>
              <p:nvPr/>
            </p:nvSpPr>
            <p:spPr>
              <a:xfrm>
                <a:off x="2475847" y="3704668"/>
                <a:ext cx="868957" cy="311626"/>
              </a:xfrm>
              <a:custGeom>
                <a:avLst/>
                <a:gdLst>
                  <a:gd name="connsiteX0" fmla="*/ 398522 w 868957"/>
                  <a:gd name="connsiteY0" fmla="*/ 26968 h 311626"/>
                  <a:gd name="connsiteX1" fmla="*/ 0 w 868957"/>
                  <a:gd name="connsiteY1" fmla="*/ 272673 h 311626"/>
                  <a:gd name="connsiteX2" fmla="*/ 269676 w 868957"/>
                  <a:gd name="connsiteY2" fmla="*/ 311626 h 311626"/>
                  <a:gd name="connsiteX3" fmla="*/ 470436 w 868957"/>
                  <a:gd name="connsiteY3" fmla="*/ 287655 h 311626"/>
                  <a:gd name="connsiteX4" fmla="*/ 868958 w 868957"/>
                  <a:gd name="connsiteY4" fmla="*/ 41950 h 311626"/>
                  <a:gd name="connsiteX5" fmla="*/ 599281 w 868957"/>
                  <a:gd name="connsiteY5" fmla="*/ 0 h 311626"/>
                  <a:gd name="connsiteX6" fmla="*/ 398522 w 868957"/>
                  <a:gd name="connsiteY6" fmla="*/ 26968 h 311626"/>
                  <a:gd name="connsiteX7" fmla="*/ 455454 w 868957"/>
                  <a:gd name="connsiteY7" fmla="*/ 230723 h 311626"/>
                  <a:gd name="connsiteX8" fmla="*/ 272673 w 868957"/>
                  <a:gd name="connsiteY8" fmla="*/ 254694 h 311626"/>
                  <a:gd name="connsiteX9" fmla="*/ 122853 w 868957"/>
                  <a:gd name="connsiteY9" fmla="*/ 242709 h 311626"/>
                  <a:gd name="connsiteX10" fmla="*/ 413504 w 868957"/>
                  <a:gd name="connsiteY10" fmla="*/ 86896 h 311626"/>
                  <a:gd name="connsiteX11" fmla="*/ 599281 w 868957"/>
                  <a:gd name="connsiteY11" fmla="*/ 62924 h 311626"/>
                  <a:gd name="connsiteX12" fmla="*/ 749101 w 868957"/>
                  <a:gd name="connsiteY12" fmla="*/ 74910 h 311626"/>
                  <a:gd name="connsiteX13" fmla="*/ 455454 w 868957"/>
                  <a:gd name="connsiteY13" fmla="*/ 230723 h 311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68957" h="311626">
                    <a:moveTo>
                      <a:pt x="398522" y="26968"/>
                    </a:moveTo>
                    <a:cubicBezTo>
                      <a:pt x="245705" y="71914"/>
                      <a:pt x="107871" y="155813"/>
                      <a:pt x="0" y="272673"/>
                    </a:cubicBezTo>
                    <a:cubicBezTo>
                      <a:pt x="86896" y="299640"/>
                      <a:pt x="179784" y="311626"/>
                      <a:pt x="269676" y="311626"/>
                    </a:cubicBezTo>
                    <a:cubicBezTo>
                      <a:pt x="335597" y="311626"/>
                      <a:pt x="404515" y="302637"/>
                      <a:pt x="470436" y="287655"/>
                    </a:cubicBezTo>
                    <a:cubicBezTo>
                      <a:pt x="623252" y="242709"/>
                      <a:pt x="761087" y="158809"/>
                      <a:pt x="868958" y="41950"/>
                    </a:cubicBezTo>
                    <a:cubicBezTo>
                      <a:pt x="782062" y="14982"/>
                      <a:pt x="692170" y="0"/>
                      <a:pt x="599281" y="0"/>
                    </a:cubicBezTo>
                    <a:cubicBezTo>
                      <a:pt x="530364" y="0"/>
                      <a:pt x="464443" y="8989"/>
                      <a:pt x="398522" y="26968"/>
                    </a:cubicBezTo>
                    <a:close/>
                    <a:moveTo>
                      <a:pt x="455454" y="230723"/>
                    </a:moveTo>
                    <a:cubicBezTo>
                      <a:pt x="395525" y="245705"/>
                      <a:pt x="332601" y="254694"/>
                      <a:pt x="272673" y="254694"/>
                    </a:cubicBezTo>
                    <a:cubicBezTo>
                      <a:pt x="221734" y="254694"/>
                      <a:pt x="173791" y="251698"/>
                      <a:pt x="122853" y="242709"/>
                    </a:cubicBezTo>
                    <a:cubicBezTo>
                      <a:pt x="206752" y="170795"/>
                      <a:pt x="308630" y="116860"/>
                      <a:pt x="413504" y="86896"/>
                    </a:cubicBezTo>
                    <a:cubicBezTo>
                      <a:pt x="473432" y="71914"/>
                      <a:pt x="536357" y="62924"/>
                      <a:pt x="599281" y="62924"/>
                    </a:cubicBezTo>
                    <a:cubicBezTo>
                      <a:pt x="650220" y="62924"/>
                      <a:pt x="698163" y="68917"/>
                      <a:pt x="749101" y="74910"/>
                    </a:cubicBezTo>
                    <a:cubicBezTo>
                      <a:pt x="662206" y="146824"/>
                      <a:pt x="563324" y="200759"/>
                      <a:pt x="455454" y="230723"/>
                    </a:cubicBezTo>
                    <a:close/>
                  </a:path>
                </a:pathLst>
              </a:custGeom>
              <a:grpFill/>
              <a:ln w="29865" cap="flat">
                <a:noFill/>
                <a:prstDash val="solid"/>
                <a:miter/>
              </a:ln>
            </p:spPr>
            <p:txBody>
              <a:bodyPr rtlCol="0" anchor="ctr"/>
              <a:lstStyle/>
              <a:p>
                <a:endParaRPr lang="en-IN"/>
              </a:p>
            </p:txBody>
          </p:sp>
          <p:sp>
            <p:nvSpPr>
              <p:cNvPr id="14" name="Freeform: Shape 13">
                <a:extLst>
                  <a:ext uri="{FF2B5EF4-FFF2-40B4-BE49-F238E27FC236}">
                    <a16:creationId xmlns:a16="http://schemas.microsoft.com/office/drawing/2014/main" id="{2B947F1D-D653-4642-AC1B-892B9B81CB1A}"/>
                  </a:ext>
                </a:extLst>
              </p:cNvPr>
              <p:cNvSpPr/>
              <p:nvPr/>
            </p:nvSpPr>
            <p:spPr>
              <a:xfrm>
                <a:off x="2739531" y="3069430"/>
                <a:ext cx="635237" cy="635237"/>
              </a:xfrm>
              <a:custGeom>
                <a:avLst/>
                <a:gdLst>
                  <a:gd name="connsiteX0" fmla="*/ 635238 w 635237"/>
                  <a:gd name="connsiteY0" fmla="*/ 0 h 635237"/>
                  <a:gd name="connsiteX1" fmla="*/ 221734 w 635237"/>
                  <a:gd name="connsiteY1" fmla="*/ 221734 h 635237"/>
                  <a:gd name="connsiteX2" fmla="*/ 0 w 635237"/>
                  <a:gd name="connsiteY2" fmla="*/ 635238 h 635237"/>
                  <a:gd name="connsiteX3" fmla="*/ 413504 w 635237"/>
                  <a:gd name="connsiteY3" fmla="*/ 413504 h 635237"/>
                  <a:gd name="connsiteX4" fmla="*/ 635238 w 635237"/>
                  <a:gd name="connsiteY4" fmla="*/ 0 h 635237"/>
                  <a:gd name="connsiteX5" fmla="*/ 89892 w 635237"/>
                  <a:gd name="connsiteY5" fmla="*/ 545346 h 635237"/>
                  <a:gd name="connsiteX6" fmla="*/ 263684 w 635237"/>
                  <a:gd name="connsiteY6" fmla="*/ 263684 h 635237"/>
                  <a:gd name="connsiteX7" fmla="*/ 545346 w 635237"/>
                  <a:gd name="connsiteY7" fmla="*/ 89892 h 635237"/>
                  <a:gd name="connsiteX8" fmla="*/ 371554 w 635237"/>
                  <a:gd name="connsiteY8" fmla="*/ 371554 h 635237"/>
                  <a:gd name="connsiteX9" fmla="*/ 89892 w 635237"/>
                  <a:gd name="connsiteY9" fmla="*/ 545346 h 635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237" h="635237">
                    <a:moveTo>
                      <a:pt x="635238" y="0"/>
                    </a:moveTo>
                    <a:cubicBezTo>
                      <a:pt x="479425" y="35957"/>
                      <a:pt x="338594" y="113863"/>
                      <a:pt x="221734" y="221734"/>
                    </a:cubicBezTo>
                    <a:cubicBezTo>
                      <a:pt x="110867" y="338594"/>
                      <a:pt x="35957" y="479425"/>
                      <a:pt x="0" y="635238"/>
                    </a:cubicBezTo>
                    <a:cubicBezTo>
                      <a:pt x="155813" y="599281"/>
                      <a:pt x="296644" y="521375"/>
                      <a:pt x="413504" y="413504"/>
                    </a:cubicBezTo>
                    <a:cubicBezTo>
                      <a:pt x="521374" y="296644"/>
                      <a:pt x="599281" y="155813"/>
                      <a:pt x="635238" y="0"/>
                    </a:cubicBezTo>
                    <a:close/>
                    <a:moveTo>
                      <a:pt x="89892" y="545346"/>
                    </a:moveTo>
                    <a:cubicBezTo>
                      <a:pt x="128845" y="440472"/>
                      <a:pt x="185777" y="344587"/>
                      <a:pt x="263684" y="263684"/>
                    </a:cubicBezTo>
                    <a:cubicBezTo>
                      <a:pt x="344587" y="185777"/>
                      <a:pt x="440471" y="128845"/>
                      <a:pt x="545346" y="89892"/>
                    </a:cubicBezTo>
                    <a:cubicBezTo>
                      <a:pt x="506392" y="194766"/>
                      <a:pt x="449461" y="290651"/>
                      <a:pt x="371554" y="371554"/>
                    </a:cubicBezTo>
                    <a:cubicBezTo>
                      <a:pt x="290651" y="446464"/>
                      <a:pt x="194766" y="506393"/>
                      <a:pt x="89892" y="545346"/>
                    </a:cubicBezTo>
                    <a:close/>
                  </a:path>
                </a:pathLst>
              </a:custGeom>
              <a:grpFill/>
              <a:ln w="29865" cap="flat">
                <a:noFill/>
                <a:prstDash val="solid"/>
                <a:miter/>
              </a:ln>
            </p:spPr>
            <p:txBody>
              <a:bodyPr rtlCol="0" anchor="ctr"/>
              <a:lstStyle/>
              <a:p>
                <a:endParaRPr lang="en-IN"/>
              </a:p>
            </p:txBody>
          </p:sp>
          <p:sp>
            <p:nvSpPr>
              <p:cNvPr id="15" name="Freeform: Shape 14">
                <a:extLst>
                  <a:ext uri="{FF2B5EF4-FFF2-40B4-BE49-F238E27FC236}">
                    <a16:creationId xmlns:a16="http://schemas.microsoft.com/office/drawing/2014/main" id="{89EFC0B2-303A-4466-8B7F-8ECDA7FB5D0C}"/>
                  </a:ext>
                </a:extLst>
              </p:cNvPr>
              <p:cNvSpPr/>
              <p:nvPr/>
            </p:nvSpPr>
            <p:spPr>
              <a:xfrm>
                <a:off x="2788088" y="2476142"/>
                <a:ext cx="307400" cy="868957"/>
              </a:xfrm>
              <a:custGeom>
                <a:avLst/>
                <a:gdLst>
                  <a:gd name="connsiteX0" fmla="*/ 284044 w 307400"/>
                  <a:gd name="connsiteY0" fmla="*/ 470436 h 868957"/>
                  <a:gd name="connsiteX1" fmla="*/ 269062 w 307400"/>
                  <a:gd name="connsiteY1" fmla="*/ 0 h 868957"/>
                  <a:gd name="connsiteX2" fmla="*/ 23357 w 307400"/>
                  <a:gd name="connsiteY2" fmla="*/ 398522 h 868957"/>
                  <a:gd name="connsiteX3" fmla="*/ 38339 w 307400"/>
                  <a:gd name="connsiteY3" fmla="*/ 868958 h 868957"/>
                  <a:gd name="connsiteX4" fmla="*/ 284044 w 307400"/>
                  <a:gd name="connsiteY4" fmla="*/ 470436 h 868957"/>
                  <a:gd name="connsiteX5" fmla="*/ 80288 w 307400"/>
                  <a:gd name="connsiteY5" fmla="*/ 413504 h 868957"/>
                  <a:gd name="connsiteX6" fmla="*/ 236102 w 307400"/>
                  <a:gd name="connsiteY6" fmla="*/ 122853 h 868957"/>
                  <a:gd name="connsiteX7" fmla="*/ 227112 w 307400"/>
                  <a:gd name="connsiteY7" fmla="*/ 455454 h 868957"/>
                  <a:gd name="connsiteX8" fmla="*/ 71299 w 307400"/>
                  <a:gd name="connsiteY8" fmla="*/ 746105 h 868957"/>
                  <a:gd name="connsiteX9" fmla="*/ 80288 w 307400"/>
                  <a:gd name="connsiteY9" fmla="*/ 413504 h 868957"/>
                  <a:gd name="connsiteX10" fmla="*/ 80288 w 307400"/>
                  <a:gd name="connsiteY10" fmla="*/ 413504 h 86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7400" h="868957">
                    <a:moveTo>
                      <a:pt x="284044" y="470436"/>
                    </a:moveTo>
                    <a:cubicBezTo>
                      <a:pt x="320001" y="314623"/>
                      <a:pt x="314008" y="152817"/>
                      <a:pt x="269062" y="0"/>
                    </a:cubicBezTo>
                    <a:cubicBezTo>
                      <a:pt x="152202" y="107871"/>
                      <a:pt x="68303" y="245705"/>
                      <a:pt x="23357" y="398522"/>
                    </a:cubicBezTo>
                    <a:cubicBezTo>
                      <a:pt x="-12600" y="554335"/>
                      <a:pt x="-6608" y="716141"/>
                      <a:pt x="38339" y="868958"/>
                    </a:cubicBezTo>
                    <a:cubicBezTo>
                      <a:pt x="152202" y="761087"/>
                      <a:pt x="239098" y="623252"/>
                      <a:pt x="284044" y="470436"/>
                    </a:cubicBezTo>
                    <a:close/>
                    <a:moveTo>
                      <a:pt x="80288" y="413504"/>
                    </a:moveTo>
                    <a:cubicBezTo>
                      <a:pt x="110252" y="305633"/>
                      <a:pt x="164188" y="206752"/>
                      <a:pt x="236102" y="122853"/>
                    </a:cubicBezTo>
                    <a:cubicBezTo>
                      <a:pt x="257076" y="233720"/>
                      <a:pt x="251084" y="347583"/>
                      <a:pt x="227112" y="455454"/>
                    </a:cubicBezTo>
                    <a:cubicBezTo>
                      <a:pt x="197148" y="563324"/>
                      <a:pt x="143213" y="662206"/>
                      <a:pt x="71299" y="746105"/>
                    </a:cubicBezTo>
                    <a:cubicBezTo>
                      <a:pt x="50324" y="635238"/>
                      <a:pt x="56317" y="521374"/>
                      <a:pt x="80288" y="413504"/>
                    </a:cubicBezTo>
                    <a:lnTo>
                      <a:pt x="80288" y="413504"/>
                    </a:lnTo>
                    <a:close/>
                  </a:path>
                </a:pathLst>
              </a:custGeom>
              <a:grpFill/>
              <a:ln w="29865" cap="flat">
                <a:noFill/>
                <a:prstDash val="solid"/>
                <a:miter/>
              </a:ln>
            </p:spPr>
            <p:txBody>
              <a:bodyPr rtlCol="0" anchor="ctr"/>
              <a:lstStyle/>
              <a:p>
                <a:endParaRPr lang="en-IN"/>
              </a:p>
            </p:txBody>
          </p:sp>
          <p:sp>
            <p:nvSpPr>
              <p:cNvPr id="16" name="Freeform: Shape 15">
                <a:extLst>
                  <a:ext uri="{FF2B5EF4-FFF2-40B4-BE49-F238E27FC236}">
                    <a16:creationId xmlns:a16="http://schemas.microsoft.com/office/drawing/2014/main" id="{F7A3034E-47C9-4BE1-A01A-34F47F27DE18}"/>
                  </a:ext>
                </a:extLst>
              </p:cNvPr>
              <p:cNvSpPr/>
              <p:nvPr/>
            </p:nvSpPr>
            <p:spPr>
              <a:xfrm>
                <a:off x="2428520" y="2245419"/>
                <a:ext cx="307400" cy="868957"/>
              </a:xfrm>
              <a:custGeom>
                <a:avLst/>
                <a:gdLst>
                  <a:gd name="connsiteX0" fmla="*/ 269062 w 307400"/>
                  <a:gd name="connsiteY0" fmla="*/ 868958 h 868957"/>
                  <a:gd name="connsiteX1" fmla="*/ 284044 w 307400"/>
                  <a:gd name="connsiteY1" fmla="*/ 398522 h 868957"/>
                  <a:gd name="connsiteX2" fmla="*/ 38339 w 307400"/>
                  <a:gd name="connsiteY2" fmla="*/ 0 h 868957"/>
                  <a:gd name="connsiteX3" fmla="*/ 23357 w 307400"/>
                  <a:gd name="connsiteY3" fmla="*/ 470436 h 868957"/>
                  <a:gd name="connsiteX4" fmla="*/ 269062 w 307400"/>
                  <a:gd name="connsiteY4" fmla="*/ 868958 h 868957"/>
                  <a:gd name="connsiteX5" fmla="*/ 71299 w 307400"/>
                  <a:gd name="connsiteY5" fmla="*/ 122853 h 868957"/>
                  <a:gd name="connsiteX6" fmla="*/ 227112 w 307400"/>
                  <a:gd name="connsiteY6" fmla="*/ 413504 h 868957"/>
                  <a:gd name="connsiteX7" fmla="*/ 236101 w 307400"/>
                  <a:gd name="connsiteY7" fmla="*/ 746105 h 868957"/>
                  <a:gd name="connsiteX8" fmla="*/ 80288 w 307400"/>
                  <a:gd name="connsiteY8" fmla="*/ 455454 h 868957"/>
                  <a:gd name="connsiteX9" fmla="*/ 65306 w 307400"/>
                  <a:gd name="connsiteY9" fmla="*/ 146824 h 868957"/>
                  <a:gd name="connsiteX10" fmla="*/ 71299 w 307400"/>
                  <a:gd name="connsiteY10" fmla="*/ 122853 h 86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7400" h="868957">
                    <a:moveTo>
                      <a:pt x="269062" y="868958"/>
                    </a:moveTo>
                    <a:cubicBezTo>
                      <a:pt x="314008" y="716141"/>
                      <a:pt x="320001" y="554335"/>
                      <a:pt x="284044" y="398522"/>
                    </a:cubicBezTo>
                    <a:cubicBezTo>
                      <a:pt x="239098" y="245705"/>
                      <a:pt x="155198" y="107871"/>
                      <a:pt x="38339" y="0"/>
                    </a:cubicBezTo>
                    <a:cubicBezTo>
                      <a:pt x="-6607" y="152817"/>
                      <a:pt x="-12600" y="314623"/>
                      <a:pt x="23357" y="470436"/>
                    </a:cubicBezTo>
                    <a:cubicBezTo>
                      <a:pt x="68303" y="623252"/>
                      <a:pt x="152202" y="761087"/>
                      <a:pt x="269062" y="868958"/>
                    </a:cubicBezTo>
                    <a:close/>
                    <a:moveTo>
                      <a:pt x="71299" y="122853"/>
                    </a:moveTo>
                    <a:cubicBezTo>
                      <a:pt x="143213" y="206752"/>
                      <a:pt x="197148" y="308630"/>
                      <a:pt x="227112" y="413504"/>
                    </a:cubicBezTo>
                    <a:cubicBezTo>
                      <a:pt x="254080" y="521375"/>
                      <a:pt x="257076" y="635238"/>
                      <a:pt x="236101" y="746105"/>
                    </a:cubicBezTo>
                    <a:cubicBezTo>
                      <a:pt x="164188" y="662206"/>
                      <a:pt x="113249" y="563324"/>
                      <a:pt x="80288" y="455454"/>
                    </a:cubicBezTo>
                    <a:cubicBezTo>
                      <a:pt x="56317" y="353576"/>
                      <a:pt x="50324" y="248702"/>
                      <a:pt x="65306" y="146824"/>
                    </a:cubicBezTo>
                    <a:cubicBezTo>
                      <a:pt x="68303" y="137835"/>
                      <a:pt x="71299" y="122853"/>
                      <a:pt x="71299" y="122853"/>
                    </a:cubicBezTo>
                    <a:close/>
                  </a:path>
                </a:pathLst>
              </a:custGeom>
              <a:grpFill/>
              <a:ln w="29865" cap="flat">
                <a:noFill/>
                <a:prstDash val="solid"/>
                <a:miter/>
              </a:ln>
            </p:spPr>
            <p:txBody>
              <a:bodyPr rtlCol="0" anchor="ctr"/>
              <a:lstStyle/>
              <a:p>
                <a:endParaRPr lang="en-IN"/>
              </a:p>
            </p:txBody>
          </p:sp>
          <p:sp>
            <p:nvSpPr>
              <p:cNvPr id="17" name="Freeform: Shape 16">
                <a:extLst>
                  <a:ext uri="{FF2B5EF4-FFF2-40B4-BE49-F238E27FC236}">
                    <a16:creationId xmlns:a16="http://schemas.microsoft.com/office/drawing/2014/main" id="{77788790-096A-4BC4-B95C-1E4D525AEF3B}"/>
                  </a:ext>
                </a:extLst>
              </p:cNvPr>
              <p:cNvSpPr/>
              <p:nvPr/>
            </p:nvSpPr>
            <p:spPr>
              <a:xfrm>
                <a:off x="1379163" y="4026782"/>
                <a:ext cx="1654015" cy="585797"/>
              </a:xfrm>
              <a:custGeom>
                <a:avLst/>
                <a:gdLst>
                  <a:gd name="connsiteX0" fmla="*/ 1252497 w 1654015"/>
                  <a:gd name="connsiteY0" fmla="*/ 49441 h 585797"/>
                  <a:gd name="connsiteX1" fmla="*/ 1048742 w 1654015"/>
                  <a:gd name="connsiteY1" fmla="*/ 22473 h 585797"/>
                  <a:gd name="connsiteX2" fmla="*/ 916900 w 1654015"/>
                  <a:gd name="connsiteY2" fmla="*/ 31462 h 585797"/>
                  <a:gd name="connsiteX3" fmla="*/ 734119 w 1654015"/>
                  <a:gd name="connsiteY3" fmla="*/ 31462 h 585797"/>
                  <a:gd name="connsiteX4" fmla="*/ 596285 w 1654015"/>
                  <a:gd name="connsiteY4" fmla="*/ 22473 h 585797"/>
                  <a:gd name="connsiteX5" fmla="*/ 398522 w 1654015"/>
                  <a:gd name="connsiteY5" fmla="*/ 46444 h 585797"/>
                  <a:gd name="connsiteX6" fmla="*/ 0 w 1654015"/>
                  <a:gd name="connsiteY6" fmla="*/ 292149 h 585797"/>
                  <a:gd name="connsiteX7" fmla="*/ 269676 w 1654015"/>
                  <a:gd name="connsiteY7" fmla="*/ 331103 h 585797"/>
                  <a:gd name="connsiteX8" fmla="*/ 470436 w 1654015"/>
                  <a:gd name="connsiteY8" fmla="*/ 307131 h 585797"/>
                  <a:gd name="connsiteX9" fmla="*/ 584299 w 1654015"/>
                  <a:gd name="connsiteY9" fmla="*/ 265182 h 585797"/>
                  <a:gd name="connsiteX10" fmla="*/ 401518 w 1654015"/>
                  <a:gd name="connsiteY10" fmla="*/ 417999 h 585797"/>
                  <a:gd name="connsiteX11" fmla="*/ 470436 w 1654015"/>
                  <a:gd name="connsiteY11" fmla="*/ 582801 h 585797"/>
                  <a:gd name="connsiteX12" fmla="*/ 764083 w 1654015"/>
                  <a:gd name="connsiteY12" fmla="*/ 322114 h 585797"/>
                  <a:gd name="connsiteX13" fmla="*/ 785058 w 1654015"/>
                  <a:gd name="connsiteY13" fmla="*/ 295146 h 585797"/>
                  <a:gd name="connsiteX14" fmla="*/ 868958 w 1654015"/>
                  <a:gd name="connsiteY14" fmla="*/ 295146 h 585797"/>
                  <a:gd name="connsiteX15" fmla="*/ 889932 w 1654015"/>
                  <a:gd name="connsiteY15" fmla="*/ 325110 h 585797"/>
                  <a:gd name="connsiteX16" fmla="*/ 1183580 w 1654015"/>
                  <a:gd name="connsiteY16" fmla="*/ 585797 h 585797"/>
                  <a:gd name="connsiteX17" fmla="*/ 1252497 w 1654015"/>
                  <a:gd name="connsiteY17" fmla="*/ 420995 h 585797"/>
                  <a:gd name="connsiteX18" fmla="*/ 1069717 w 1654015"/>
                  <a:gd name="connsiteY18" fmla="*/ 268178 h 585797"/>
                  <a:gd name="connsiteX19" fmla="*/ 1183580 w 1654015"/>
                  <a:gd name="connsiteY19" fmla="*/ 310128 h 585797"/>
                  <a:gd name="connsiteX20" fmla="*/ 1384339 w 1654015"/>
                  <a:gd name="connsiteY20" fmla="*/ 334099 h 585797"/>
                  <a:gd name="connsiteX21" fmla="*/ 1654016 w 1654015"/>
                  <a:gd name="connsiteY21" fmla="*/ 295146 h 585797"/>
                  <a:gd name="connsiteX22" fmla="*/ 1252497 w 1654015"/>
                  <a:gd name="connsiteY22" fmla="*/ 49441 h 585797"/>
                  <a:gd name="connsiteX23" fmla="*/ 560328 w 1654015"/>
                  <a:gd name="connsiteY23" fmla="*/ 211247 h 585797"/>
                  <a:gd name="connsiteX24" fmla="*/ 458450 w 1654015"/>
                  <a:gd name="connsiteY24" fmla="*/ 250200 h 585797"/>
                  <a:gd name="connsiteX25" fmla="*/ 275669 w 1654015"/>
                  <a:gd name="connsiteY25" fmla="*/ 271175 h 585797"/>
                  <a:gd name="connsiteX26" fmla="*/ 125849 w 1654015"/>
                  <a:gd name="connsiteY26" fmla="*/ 259189 h 585797"/>
                  <a:gd name="connsiteX27" fmla="*/ 416500 w 1654015"/>
                  <a:gd name="connsiteY27" fmla="*/ 103376 h 585797"/>
                  <a:gd name="connsiteX28" fmla="*/ 599281 w 1654015"/>
                  <a:gd name="connsiteY28" fmla="*/ 82401 h 585797"/>
                  <a:gd name="connsiteX29" fmla="*/ 692170 w 1654015"/>
                  <a:gd name="connsiteY29" fmla="*/ 88394 h 585797"/>
                  <a:gd name="connsiteX30" fmla="*/ 677188 w 1654015"/>
                  <a:gd name="connsiteY30" fmla="*/ 151319 h 585797"/>
                  <a:gd name="connsiteX31" fmla="*/ 677188 w 1654015"/>
                  <a:gd name="connsiteY31" fmla="*/ 154315 h 585797"/>
                  <a:gd name="connsiteX32" fmla="*/ 560328 w 1654015"/>
                  <a:gd name="connsiteY32" fmla="*/ 211247 h 585797"/>
                  <a:gd name="connsiteX33" fmla="*/ 725130 w 1654015"/>
                  <a:gd name="connsiteY33" fmla="*/ 277167 h 585797"/>
                  <a:gd name="connsiteX34" fmla="*/ 716141 w 1654015"/>
                  <a:gd name="connsiteY34" fmla="*/ 289153 h 585797"/>
                  <a:gd name="connsiteX35" fmla="*/ 713145 w 1654015"/>
                  <a:gd name="connsiteY35" fmla="*/ 295146 h 585797"/>
                  <a:gd name="connsiteX36" fmla="*/ 503396 w 1654015"/>
                  <a:gd name="connsiteY36" fmla="*/ 501898 h 585797"/>
                  <a:gd name="connsiteX37" fmla="*/ 479425 w 1654015"/>
                  <a:gd name="connsiteY37" fmla="*/ 447963 h 585797"/>
                  <a:gd name="connsiteX38" fmla="*/ 635238 w 1654015"/>
                  <a:gd name="connsiteY38" fmla="*/ 301139 h 585797"/>
                  <a:gd name="connsiteX39" fmla="*/ 692170 w 1654015"/>
                  <a:gd name="connsiteY39" fmla="*/ 220236 h 585797"/>
                  <a:gd name="connsiteX40" fmla="*/ 731123 w 1654015"/>
                  <a:gd name="connsiteY40" fmla="*/ 268178 h 585797"/>
                  <a:gd name="connsiteX41" fmla="*/ 725130 w 1654015"/>
                  <a:gd name="connsiteY41" fmla="*/ 277167 h 585797"/>
                  <a:gd name="connsiteX42" fmla="*/ 725130 w 1654015"/>
                  <a:gd name="connsiteY42" fmla="*/ 277167 h 585797"/>
                  <a:gd name="connsiteX43" fmla="*/ 737116 w 1654015"/>
                  <a:gd name="connsiteY43" fmla="*/ 151319 h 585797"/>
                  <a:gd name="connsiteX44" fmla="*/ 827008 w 1654015"/>
                  <a:gd name="connsiteY44" fmla="*/ 61426 h 585797"/>
                  <a:gd name="connsiteX45" fmla="*/ 916900 w 1654015"/>
                  <a:gd name="connsiteY45" fmla="*/ 151319 h 585797"/>
                  <a:gd name="connsiteX46" fmla="*/ 827008 w 1654015"/>
                  <a:gd name="connsiteY46" fmla="*/ 241211 h 585797"/>
                  <a:gd name="connsiteX47" fmla="*/ 737116 w 1654015"/>
                  <a:gd name="connsiteY47" fmla="*/ 151319 h 585797"/>
                  <a:gd name="connsiteX48" fmla="*/ 1177587 w 1654015"/>
                  <a:gd name="connsiteY48" fmla="*/ 447963 h 585797"/>
                  <a:gd name="connsiteX49" fmla="*/ 1156612 w 1654015"/>
                  <a:gd name="connsiteY49" fmla="*/ 501898 h 585797"/>
                  <a:gd name="connsiteX50" fmla="*/ 943868 w 1654015"/>
                  <a:gd name="connsiteY50" fmla="*/ 289153 h 585797"/>
                  <a:gd name="connsiteX51" fmla="*/ 925889 w 1654015"/>
                  <a:gd name="connsiteY51" fmla="*/ 265182 h 585797"/>
                  <a:gd name="connsiteX52" fmla="*/ 964842 w 1654015"/>
                  <a:gd name="connsiteY52" fmla="*/ 214243 h 585797"/>
                  <a:gd name="connsiteX53" fmla="*/ 1027767 w 1654015"/>
                  <a:gd name="connsiteY53" fmla="*/ 301139 h 585797"/>
                  <a:gd name="connsiteX54" fmla="*/ 1177587 w 1654015"/>
                  <a:gd name="connsiteY54" fmla="*/ 447963 h 585797"/>
                  <a:gd name="connsiteX55" fmla="*/ 1387336 w 1654015"/>
                  <a:gd name="connsiteY55" fmla="*/ 271175 h 585797"/>
                  <a:gd name="connsiteX56" fmla="*/ 1204555 w 1654015"/>
                  <a:gd name="connsiteY56" fmla="*/ 250200 h 585797"/>
                  <a:gd name="connsiteX57" fmla="*/ 1096684 w 1654015"/>
                  <a:gd name="connsiteY57" fmla="*/ 211247 h 585797"/>
                  <a:gd name="connsiteX58" fmla="*/ 976828 w 1654015"/>
                  <a:gd name="connsiteY58" fmla="*/ 160308 h 585797"/>
                  <a:gd name="connsiteX59" fmla="*/ 976828 w 1654015"/>
                  <a:gd name="connsiteY59" fmla="*/ 151319 h 585797"/>
                  <a:gd name="connsiteX60" fmla="*/ 961846 w 1654015"/>
                  <a:gd name="connsiteY60" fmla="*/ 88394 h 585797"/>
                  <a:gd name="connsiteX61" fmla="*/ 1048742 w 1654015"/>
                  <a:gd name="connsiteY61" fmla="*/ 82401 h 585797"/>
                  <a:gd name="connsiteX62" fmla="*/ 1237515 w 1654015"/>
                  <a:gd name="connsiteY62" fmla="*/ 106372 h 585797"/>
                  <a:gd name="connsiteX63" fmla="*/ 1531163 w 1654015"/>
                  <a:gd name="connsiteY63" fmla="*/ 259189 h 585797"/>
                  <a:gd name="connsiteX64" fmla="*/ 1387336 w 1654015"/>
                  <a:gd name="connsiteY64" fmla="*/ 271175 h 585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654015" h="585797">
                    <a:moveTo>
                      <a:pt x="1252497" y="49441"/>
                    </a:moveTo>
                    <a:cubicBezTo>
                      <a:pt x="1186577" y="31462"/>
                      <a:pt x="1117659" y="22473"/>
                      <a:pt x="1048742" y="22473"/>
                    </a:cubicBezTo>
                    <a:cubicBezTo>
                      <a:pt x="1003796" y="22473"/>
                      <a:pt x="961846" y="25470"/>
                      <a:pt x="916900" y="31462"/>
                    </a:cubicBezTo>
                    <a:cubicBezTo>
                      <a:pt x="862965" y="-10487"/>
                      <a:pt x="788055" y="-10487"/>
                      <a:pt x="734119" y="31462"/>
                    </a:cubicBezTo>
                    <a:cubicBezTo>
                      <a:pt x="689173" y="25470"/>
                      <a:pt x="644227" y="22473"/>
                      <a:pt x="596285" y="22473"/>
                    </a:cubicBezTo>
                    <a:cubicBezTo>
                      <a:pt x="530364" y="22473"/>
                      <a:pt x="464443" y="31462"/>
                      <a:pt x="398522" y="46444"/>
                    </a:cubicBezTo>
                    <a:cubicBezTo>
                      <a:pt x="245705" y="91390"/>
                      <a:pt x="107871" y="175290"/>
                      <a:pt x="0" y="292149"/>
                    </a:cubicBezTo>
                    <a:cubicBezTo>
                      <a:pt x="86896" y="319117"/>
                      <a:pt x="179784" y="331103"/>
                      <a:pt x="269676" y="331103"/>
                    </a:cubicBezTo>
                    <a:cubicBezTo>
                      <a:pt x="335597" y="331103"/>
                      <a:pt x="404515" y="322114"/>
                      <a:pt x="470436" y="307131"/>
                    </a:cubicBezTo>
                    <a:cubicBezTo>
                      <a:pt x="509389" y="295146"/>
                      <a:pt x="548342" y="283160"/>
                      <a:pt x="584299" y="265182"/>
                    </a:cubicBezTo>
                    <a:cubicBezTo>
                      <a:pt x="539353" y="334099"/>
                      <a:pt x="476428" y="388035"/>
                      <a:pt x="401518" y="417999"/>
                    </a:cubicBezTo>
                    <a:lnTo>
                      <a:pt x="470436" y="582801"/>
                    </a:lnTo>
                    <a:cubicBezTo>
                      <a:pt x="632242" y="513883"/>
                      <a:pt x="701159" y="412006"/>
                      <a:pt x="764083" y="322114"/>
                    </a:cubicBezTo>
                    <a:cubicBezTo>
                      <a:pt x="770076" y="313124"/>
                      <a:pt x="776069" y="304135"/>
                      <a:pt x="785058" y="295146"/>
                    </a:cubicBezTo>
                    <a:cubicBezTo>
                      <a:pt x="812026" y="304135"/>
                      <a:pt x="841990" y="304135"/>
                      <a:pt x="868958" y="295146"/>
                    </a:cubicBezTo>
                    <a:cubicBezTo>
                      <a:pt x="874950" y="304135"/>
                      <a:pt x="883940" y="313124"/>
                      <a:pt x="889932" y="325110"/>
                    </a:cubicBezTo>
                    <a:cubicBezTo>
                      <a:pt x="949860" y="415002"/>
                      <a:pt x="1018778" y="516880"/>
                      <a:pt x="1183580" y="585797"/>
                    </a:cubicBezTo>
                    <a:lnTo>
                      <a:pt x="1252497" y="420995"/>
                    </a:lnTo>
                    <a:cubicBezTo>
                      <a:pt x="1177587" y="391031"/>
                      <a:pt x="1114663" y="337096"/>
                      <a:pt x="1069717" y="268178"/>
                    </a:cubicBezTo>
                    <a:cubicBezTo>
                      <a:pt x="1105674" y="283160"/>
                      <a:pt x="1144627" y="298142"/>
                      <a:pt x="1183580" y="310128"/>
                    </a:cubicBezTo>
                    <a:cubicBezTo>
                      <a:pt x="1249501" y="328106"/>
                      <a:pt x="1315422" y="334099"/>
                      <a:pt x="1384339" y="334099"/>
                    </a:cubicBezTo>
                    <a:cubicBezTo>
                      <a:pt x="1477228" y="334099"/>
                      <a:pt x="1567120" y="322114"/>
                      <a:pt x="1654016" y="295146"/>
                    </a:cubicBezTo>
                    <a:cubicBezTo>
                      <a:pt x="1546145" y="178286"/>
                      <a:pt x="1405314" y="94387"/>
                      <a:pt x="1252497" y="49441"/>
                    </a:cubicBezTo>
                    <a:close/>
                    <a:moveTo>
                      <a:pt x="560328" y="211247"/>
                    </a:moveTo>
                    <a:cubicBezTo>
                      <a:pt x="527367" y="226229"/>
                      <a:pt x="491410" y="238214"/>
                      <a:pt x="458450" y="250200"/>
                    </a:cubicBezTo>
                    <a:cubicBezTo>
                      <a:pt x="398522" y="265182"/>
                      <a:pt x="338594" y="274171"/>
                      <a:pt x="275669" y="271175"/>
                    </a:cubicBezTo>
                    <a:cubicBezTo>
                      <a:pt x="224730" y="271175"/>
                      <a:pt x="176788" y="268178"/>
                      <a:pt x="125849" y="259189"/>
                    </a:cubicBezTo>
                    <a:cubicBezTo>
                      <a:pt x="209748" y="187275"/>
                      <a:pt x="308630" y="133340"/>
                      <a:pt x="416500" y="103376"/>
                    </a:cubicBezTo>
                    <a:cubicBezTo>
                      <a:pt x="476428" y="88394"/>
                      <a:pt x="536357" y="82401"/>
                      <a:pt x="599281" y="82401"/>
                    </a:cubicBezTo>
                    <a:cubicBezTo>
                      <a:pt x="629245" y="82401"/>
                      <a:pt x="662206" y="85398"/>
                      <a:pt x="692170" y="88394"/>
                    </a:cubicBezTo>
                    <a:cubicBezTo>
                      <a:pt x="683180" y="109369"/>
                      <a:pt x="677188" y="130344"/>
                      <a:pt x="677188" y="151319"/>
                    </a:cubicBezTo>
                    <a:cubicBezTo>
                      <a:pt x="677188" y="151319"/>
                      <a:pt x="677188" y="154315"/>
                      <a:pt x="677188" y="154315"/>
                    </a:cubicBezTo>
                    <a:lnTo>
                      <a:pt x="560328" y="211247"/>
                    </a:lnTo>
                    <a:close/>
                    <a:moveTo>
                      <a:pt x="725130" y="277167"/>
                    </a:moveTo>
                    <a:lnTo>
                      <a:pt x="716141" y="289153"/>
                    </a:lnTo>
                    <a:lnTo>
                      <a:pt x="713145" y="295146"/>
                    </a:lnTo>
                    <a:cubicBezTo>
                      <a:pt x="662206" y="370056"/>
                      <a:pt x="608270" y="444966"/>
                      <a:pt x="503396" y="501898"/>
                    </a:cubicBezTo>
                    <a:lnTo>
                      <a:pt x="479425" y="447963"/>
                    </a:lnTo>
                    <a:cubicBezTo>
                      <a:pt x="542349" y="412006"/>
                      <a:pt x="593288" y="361067"/>
                      <a:pt x="635238" y="301139"/>
                    </a:cubicBezTo>
                    <a:lnTo>
                      <a:pt x="692170" y="220236"/>
                    </a:lnTo>
                    <a:cubicBezTo>
                      <a:pt x="701159" y="238214"/>
                      <a:pt x="716141" y="256193"/>
                      <a:pt x="731123" y="268178"/>
                    </a:cubicBezTo>
                    <a:cubicBezTo>
                      <a:pt x="731123" y="271175"/>
                      <a:pt x="728127" y="274171"/>
                      <a:pt x="725130" y="277167"/>
                    </a:cubicBezTo>
                    <a:lnTo>
                      <a:pt x="725130" y="277167"/>
                    </a:lnTo>
                    <a:close/>
                    <a:moveTo>
                      <a:pt x="737116" y="151319"/>
                    </a:moveTo>
                    <a:cubicBezTo>
                      <a:pt x="737116" y="100380"/>
                      <a:pt x="776069" y="61426"/>
                      <a:pt x="827008" y="61426"/>
                    </a:cubicBezTo>
                    <a:cubicBezTo>
                      <a:pt x="877947" y="61426"/>
                      <a:pt x="916900" y="100380"/>
                      <a:pt x="916900" y="151319"/>
                    </a:cubicBezTo>
                    <a:cubicBezTo>
                      <a:pt x="916900" y="202257"/>
                      <a:pt x="877947" y="241211"/>
                      <a:pt x="827008" y="241211"/>
                    </a:cubicBezTo>
                    <a:cubicBezTo>
                      <a:pt x="776069" y="241211"/>
                      <a:pt x="737116" y="202257"/>
                      <a:pt x="737116" y="151319"/>
                    </a:cubicBezTo>
                    <a:close/>
                    <a:moveTo>
                      <a:pt x="1177587" y="447963"/>
                    </a:moveTo>
                    <a:lnTo>
                      <a:pt x="1156612" y="501898"/>
                    </a:lnTo>
                    <a:cubicBezTo>
                      <a:pt x="1045745" y="441970"/>
                      <a:pt x="994807" y="364063"/>
                      <a:pt x="943868" y="289153"/>
                    </a:cubicBezTo>
                    <a:cubicBezTo>
                      <a:pt x="937875" y="280164"/>
                      <a:pt x="931882" y="274171"/>
                      <a:pt x="925889" y="265182"/>
                    </a:cubicBezTo>
                    <a:cubicBezTo>
                      <a:pt x="940871" y="250200"/>
                      <a:pt x="955853" y="235218"/>
                      <a:pt x="964842" y="214243"/>
                    </a:cubicBezTo>
                    <a:lnTo>
                      <a:pt x="1027767" y="301139"/>
                    </a:lnTo>
                    <a:cubicBezTo>
                      <a:pt x="1063724" y="361067"/>
                      <a:pt x="1117659" y="412006"/>
                      <a:pt x="1177587" y="447963"/>
                    </a:cubicBezTo>
                    <a:close/>
                    <a:moveTo>
                      <a:pt x="1387336" y="271175"/>
                    </a:moveTo>
                    <a:cubicBezTo>
                      <a:pt x="1324411" y="271175"/>
                      <a:pt x="1264483" y="265182"/>
                      <a:pt x="1204555" y="250200"/>
                    </a:cubicBezTo>
                    <a:cubicBezTo>
                      <a:pt x="1168598" y="238214"/>
                      <a:pt x="1132641" y="226229"/>
                      <a:pt x="1096684" y="211247"/>
                    </a:cubicBezTo>
                    <a:lnTo>
                      <a:pt x="976828" y="160308"/>
                    </a:lnTo>
                    <a:cubicBezTo>
                      <a:pt x="976828" y="157311"/>
                      <a:pt x="976828" y="154315"/>
                      <a:pt x="976828" y="151319"/>
                    </a:cubicBezTo>
                    <a:cubicBezTo>
                      <a:pt x="976828" y="130344"/>
                      <a:pt x="970835" y="109369"/>
                      <a:pt x="961846" y="88394"/>
                    </a:cubicBezTo>
                    <a:cubicBezTo>
                      <a:pt x="991810" y="85398"/>
                      <a:pt x="1018778" y="82401"/>
                      <a:pt x="1048742" y="82401"/>
                    </a:cubicBezTo>
                    <a:cubicBezTo>
                      <a:pt x="1111666" y="82401"/>
                      <a:pt x="1174591" y="91390"/>
                      <a:pt x="1237515" y="106372"/>
                    </a:cubicBezTo>
                    <a:cubicBezTo>
                      <a:pt x="1345386" y="136336"/>
                      <a:pt x="1444267" y="187275"/>
                      <a:pt x="1531163" y="259189"/>
                    </a:cubicBezTo>
                    <a:cubicBezTo>
                      <a:pt x="1483221" y="268178"/>
                      <a:pt x="1435278" y="271175"/>
                      <a:pt x="1387336" y="271175"/>
                    </a:cubicBezTo>
                    <a:close/>
                  </a:path>
                </a:pathLst>
              </a:custGeom>
              <a:grpFill/>
              <a:ln w="29865" cap="flat">
                <a:noFill/>
                <a:prstDash val="solid"/>
                <a:miter/>
              </a:ln>
            </p:spPr>
            <p:txBody>
              <a:bodyPr rtlCol="0" anchor="ctr"/>
              <a:lstStyle/>
              <a:p>
                <a:endParaRPr lang="en-IN"/>
              </a:p>
            </p:txBody>
          </p:sp>
        </p:grpSp>
      </p:grpSp>
      <p:sp>
        <p:nvSpPr>
          <p:cNvPr id="9" name="Rectangle 8">
            <a:extLst>
              <a:ext uri="{FF2B5EF4-FFF2-40B4-BE49-F238E27FC236}">
                <a16:creationId xmlns:a16="http://schemas.microsoft.com/office/drawing/2014/main" id="{B035146E-8B1C-D138-9A3B-501D797B6ECA}"/>
              </a:ext>
            </a:extLst>
          </p:cNvPr>
          <p:cNvSpPr/>
          <p:nvPr/>
        </p:nvSpPr>
        <p:spPr>
          <a:xfrm>
            <a:off x="12192000" y="0"/>
            <a:ext cx="3738911" cy="3311912"/>
          </a:xfrm>
          <a:prstGeom prst="rect">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US"/>
              <a:t>Note to client: The leaderboard influencer was not present on Day 1. </a:t>
            </a:r>
            <a:br>
              <a:rPr lang="en-US"/>
            </a:br>
            <a:r>
              <a:rPr lang="en-US"/>
              <a:t>Should we include this on Day One? </a:t>
            </a:r>
            <a:br>
              <a:rPr lang="en-US"/>
            </a:br>
            <a:br>
              <a:rPr lang="en-US"/>
            </a:br>
            <a:r>
              <a:rPr lang="en-US"/>
              <a:t>Also, is this leaderboard available on the Ventla app, or will the facilitator select who is the influencer of the day? </a:t>
            </a:r>
          </a:p>
          <a:p>
            <a:endParaRPr lang="en-IN"/>
          </a:p>
        </p:txBody>
      </p:sp>
    </p:spTree>
    <p:custDataLst>
      <p:tags r:id="rId1"/>
    </p:custDataLst>
    <p:extLst>
      <p:ext uri="{BB962C8B-B14F-4D97-AF65-F5344CB8AC3E}">
        <p14:creationId xmlns:p14="http://schemas.microsoft.com/office/powerpoint/2010/main" val="127736614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3244D2F-DE04-E84E-7635-BB3F64C689DF}"/>
              </a:ext>
            </a:extLst>
          </p:cNvPr>
          <p:cNvGrpSpPr/>
          <p:nvPr/>
        </p:nvGrpSpPr>
        <p:grpSpPr>
          <a:xfrm>
            <a:off x="4314963" y="2655107"/>
            <a:ext cx="3562075" cy="1547786"/>
            <a:chOff x="4314963" y="2655107"/>
            <a:chExt cx="3562075" cy="1547786"/>
          </a:xfrm>
        </p:grpSpPr>
        <p:sp>
          <p:nvSpPr>
            <p:cNvPr id="16" name="Title 1">
              <a:extLst>
                <a:ext uri="{FF2B5EF4-FFF2-40B4-BE49-F238E27FC236}">
                  <a16:creationId xmlns:a16="http://schemas.microsoft.com/office/drawing/2014/main" id="{B8BC670D-B8B9-1487-1BA5-633E70549861}"/>
                </a:ext>
              </a:extLst>
            </p:cNvPr>
            <p:cNvSpPr txBox="1">
              <a:spLocks/>
            </p:cNvSpPr>
            <p:nvPr/>
          </p:nvSpPr>
          <p:spPr>
            <a:xfrm>
              <a:off x="4314963" y="3611962"/>
              <a:ext cx="3562075" cy="590931"/>
            </a:xfrm>
            <a:prstGeom prst="rect">
              <a:avLst/>
            </a:prstGeom>
            <a:noFill/>
          </p:spPr>
          <p:txBody>
            <a:bodyPr vert="horz" wrap="square" lIns="91440" tIns="45720" rIns="91440" bIns="45720" rtlCol="0" anchor="ctr">
              <a:spAutoFit/>
            </a:bodyPr>
            <a:lstStyle>
              <a:lvl1pPr algn="l" defTabSz="914400" rtl="0" eaLnBrk="1" latinLnBrk="0" hangingPunct="1">
                <a:lnSpc>
                  <a:spcPct val="90000"/>
                </a:lnSpc>
                <a:spcBef>
                  <a:spcPct val="0"/>
                </a:spcBef>
                <a:buNone/>
                <a:defRPr lang="en-US" sz="2000" kern="1200">
                  <a:solidFill>
                    <a:srgbClr val="0A3C53"/>
                  </a:solidFill>
                  <a:latin typeface="Alda Pro" pitchFamily="50" charset="0"/>
                  <a:ea typeface="+mn-ea"/>
                  <a:cs typeface="+mn-cs"/>
                </a:defRPr>
              </a:lvl1pPr>
            </a:lstStyle>
            <a:p>
              <a:pPr algn="ctr"/>
              <a:r>
                <a:rPr lang="en-US" sz="3600">
                  <a:solidFill>
                    <a:srgbClr val="205F7C"/>
                  </a:solidFill>
                </a:rPr>
                <a:t>Be Good at Life.</a:t>
              </a:r>
              <a:endParaRPr lang="en-IN" sz="4000">
                <a:solidFill>
                  <a:srgbClr val="205F7C"/>
                </a:solidFill>
              </a:endParaRPr>
            </a:p>
          </p:txBody>
        </p:sp>
        <p:pic>
          <p:nvPicPr>
            <p:cNvPr id="22" name="Graphic 21">
              <a:extLst>
                <a:ext uri="{FF2B5EF4-FFF2-40B4-BE49-F238E27FC236}">
                  <a16:creationId xmlns:a16="http://schemas.microsoft.com/office/drawing/2014/main" id="{BB08FAA2-305E-3AEB-9260-7007447A523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757863" y="2655107"/>
              <a:ext cx="676275" cy="676275"/>
            </a:xfrm>
            <a:prstGeom prst="rect">
              <a:avLst/>
            </a:prstGeom>
          </p:spPr>
        </p:pic>
      </p:grpSp>
      <p:sp>
        <p:nvSpPr>
          <p:cNvPr id="3" name="Slide Number Placeholder 2">
            <a:extLst>
              <a:ext uri="{FF2B5EF4-FFF2-40B4-BE49-F238E27FC236}">
                <a16:creationId xmlns:a16="http://schemas.microsoft.com/office/drawing/2014/main" id="{158D6E16-ED5F-03EA-2D0E-FEA72F4BFE05}"/>
              </a:ext>
            </a:extLst>
          </p:cNvPr>
          <p:cNvSpPr>
            <a:spLocks noGrp="1"/>
          </p:cNvSpPr>
          <p:nvPr>
            <p:ph type="sldNum" sz="quarter" idx="4"/>
          </p:nvPr>
        </p:nvSpPr>
        <p:spPr>
          <a:xfrm>
            <a:off x="11229341" y="6290182"/>
            <a:ext cx="398334" cy="365125"/>
          </a:xfrm>
        </p:spPr>
        <p:txBody>
          <a:bodyPr vert="horz" lIns="91440" tIns="45720" rIns="91440" bIns="45720" rtlCol="0" anchor="ctr"/>
          <a:lstStyle/>
          <a:p>
            <a:pPr algn="ctr"/>
            <a:fld id="{F54F2D47-7AC6-43F3-8E07-847BD5CBC9DC}" type="slidenum">
              <a:rPr lang="en-US" b="1" smtClean="0">
                <a:solidFill>
                  <a:srgbClr val="0A3C53"/>
                </a:solidFill>
              </a:rPr>
              <a:pPr algn="ctr"/>
              <a:t>84</a:t>
            </a:fld>
            <a:endParaRPr lang="en-US" b="1">
              <a:solidFill>
                <a:srgbClr val="0A3C53"/>
              </a:solidFill>
            </a:endParaRPr>
          </a:p>
        </p:txBody>
      </p:sp>
    </p:spTree>
    <p:custDataLst>
      <p:tags r:id="rId1"/>
    </p:custDataLst>
    <p:extLst>
      <p:ext uri="{BB962C8B-B14F-4D97-AF65-F5344CB8AC3E}">
        <p14:creationId xmlns:p14="http://schemas.microsoft.com/office/powerpoint/2010/main" val="421374845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DESIGN_ID_OFFICE THEME" val="aoaIlZjs"/>
  <p:tag name="ARTICULATE_SLIDE_THUMBNAIL_REFRESH" val="1"/>
  <p:tag name="ARTICULATE_SLIDE_COUNT" val="84"/>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B1052BFD-1D7B-40B5-BE5A-F418C04D7045}">
  <we:reference id="wa200000729" version="3.19.222.0" store="en-US" storeType="OMEX"/>
  <we:alternateReferences>
    <we:reference id="wa200000729" version="3.19.222.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9A7585806041648A68CD9AA94064B59" ma:contentTypeVersion="10" ma:contentTypeDescription="Create a new document." ma:contentTypeScope="" ma:versionID="47b2d8fc0adcd03afe6f733a74d3a191">
  <xsd:schema xmlns:xsd="http://www.w3.org/2001/XMLSchema" xmlns:xs="http://www.w3.org/2001/XMLSchema" xmlns:p="http://schemas.microsoft.com/office/2006/metadata/properties" xmlns:ns2="f6089bce-47f8-4cdf-8292-75a6a6b24548" xmlns:ns3="0e7432cd-f52e-4556-9d54-46e1b0551b86" targetNamespace="http://schemas.microsoft.com/office/2006/metadata/properties" ma:root="true" ma:fieldsID="c3f7e8fb0ab9980f548e8431292a507d" ns2:_="" ns3:_="">
    <xsd:import namespace="f6089bce-47f8-4cdf-8292-75a6a6b24548"/>
    <xsd:import namespace="0e7432cd-f52e-4556-9d54-46e1b0551b8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089bce-47f8-4cdf-8292-75a6a6b2454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e7432cd-f52e-4556-9d54-46e1b0551b8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0e7432cd-f52e-4556-9d54-46e1b0551b86">
      <UserInfo>
        <DisplayName>Deepalakshmi Raviganesh</DisplayName>
        <AccountId>19</AccountId>
        <AccountType/>
      </UserInfo>
      <UserInfo>
        <DisplayName>Summit Kumar</DisplayName>
        <AccountId>12</AccountId>
        <AccountType/>
      </UserInfo>
      <UserInfo>
        <DisplayName>Gunjan Bhandari</DisplayName>
        <AccountId>28</AccountId>
        <AccountType/>
      </UserInfo>
      <UserInfo>
        <DisplayName>Jitendra Madas</DisplayName>
        <AccountId>30</AccountId>
        <AccountType/>
      </UserInfo>
      <UserInfo>
        <DisplayName>Shreyas Murdeshwar</DisplayName>
        <AccountId>11</AccountId>
        <AccountType/>
      </UserInfo>
      <UserInfo>
        <DisplayName>Anand Vedpathak</DisplayName>
        <AccountId>27</AccountId>
        <AccountType/>
      </UserInfo>
    </SharedWithUsers>
  </documentManagement>
</p:properties>
</file>

<file path=customXml/itemProps1.xml><?xml version="1.0" encoding="utf-8"?>
<ds:datastoreItem xmlns:ds="http://schemas.openxmlformats.org/officeDocument/2006/customXml" ds:itemID="{B857E1B9-65AB-4A85-90C0-F0BD484E1CDB}">
  <ds:schemaRefs>
    <ds:schemaRef ds:uri="0e7432cd-f52e-4556-9d54-46e1b0551b86"/>
    <ds:schemaRef ds:uri="f6089bce-47f8-4cdf-8292-75a6a6b2454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9D8F94E-AE5D-4263-B693-AD9A7B227615}">
  <ds:schemaRefs>
    <ds:schemaRef ds:uri="http://schemas.microsoft.com/sharepoint/v3/contenttype/forms"/>
  </ds:schemaRefs>
</ds:datastoreItem>
</file>

<file path=customXml/itemProps3.xml><?xml version="1.0" encoding="utf-8"?>
<ds:datastoreItem xmlns:ds="http://schemas.openxmlformats.org/officeDocument/2006/customXml" ds:itemID="{E3B8BC1B-0DAA-4FB9-94C0-F51AD1A59DEA}">
  <ds:schemaRefs>
    <ds:schemaRef ds:uri="http://schemas.openxmlformats.org/package/2006/metadata/core-properties"/>
    <ds:schemaRef ds:uri="http://www.w3.org/XML/1998/namespace"/>
    <ds:schemaRef ds:uri="0e7432cd-f52e-4556-9d54-46e1b0551b86"/>
    <ds:schemaRef ds:uri="http://purl.org/dc/elements/1.1/"/>
    <ds:schemaRef ds:uri="f6089bce-47f8-4cdf-8292-75a6a6b24548"/>
    <ds:schemaRef ds:uri="http://schemas.microsoft.com/office/2006/metadata/properties"/>
    <ds:schemaRef ds:uri="http://schemas.microsoft.com/office/2006/documentManagement/types"/>
    <ds:schemaRef ds:uri="http://purl.org/dc/dcmitype/"/>
    <ds:schemaRef ds:uri="http://purl.org/dc/term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15244</Words>
  <Application>Microsoft Office PowerPoint</Application>
  <PresentationFormat>Widescreen</PresentationFormat>
  <Paragraphs>1508</Paragraphs>
  <Slides>84</Slides>
  <Notes>84</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84</vt:i4>
      </vt:variant>
    </vt:vector>
  </HeadingPairs>
  <TitlesOfParts>
    <vt:vector size="99" baseType="lpstr">
      <vt:lpstr>Alda Pro</vt:lpstr>
      <vt:lpstr>Amasis MT Pro</vt:lpstr>
      <vt:lpstr>-apple-system</vt:lpstr>
      <vt:lpstr>Aptos</vt:lpstr>
      <vt:lpstr>Arial</vt:lpstr>
      <vt:lpstr>Calibri</vt:lpstr>
      <vt:lpstr>Calibri Light</vt:lpstr>
      <vt:lpstr>Effan Pro</vt:lpstr>
      <vt:lpstr>Effra Pro</vt:lpstr>
      <vt:lpstr>Effra Pro </vt:lpstr>
      <vt:lpstr>Effra Pro bold</vt:lpstr>
      <vt:lpstr>Open Sans</vt:lpstr>
      <vt:lpstr>Segoe UI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Jitendra Madas</dc:creator>
  <cp:lastModifiedBy>Shivani Walia</cp:lastModifiedBy>
  <cp:revision>1</cp:revision>
  <dcterms:created xsi:type="dcterms:W3CDTF">2024-01-02T15:43:22Z</dcterms:created>
  <dcterms:modified xsi:type="dcterms:W3CDTF">2024-04-22T10:29:37Z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0x01010069A7585806041648A68CD9AA94064B59</vt:lpwstr>
  </property>
  <property fmtid="{D5CDD505-2E9C-101B-9397-08002B2CF9AE}" pid="3" name="ArticulateGUID">
    <vt:lpwstr>4D32654F-3680-4BFD-B0DD-B9528B2A52D0</vt:lpwstr>
  </property>
  <property fmtid="{D5CDD505-2E9C-101B-9397-08002B2CF9AE}" pid="4" name="ArticulatePath">
    <vt:lpwstr>https://aptaracoin.sharepoint.com/sites/NYL-CDC/Shared Documents/NYL_CDC_2024/DEVELOPMENT/GRAPHICS/NYL Facilitator Guide Skill Builder Template _V3</vt:lpwstr>
  </property>
</Properties>
</file>